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5"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882" y="-187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DC7F2D-6FDA-4CB0-BDBA-951813A2B775}" type="datetimeFigureOut">
              <a:rPr lang="zh-CN" altLang="en-US" smtClean="0"/>
              <a:t>2018/11/26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2AD6F-4E25-46B1-B930-6E761BCF4B13}" type="slidenum">
              <a:rPr lang="zh-CN" altLang="en-US" smtClean="0"/>
              <a:t>‹#›</a:t>
            </a:fld>
            <a:endParaRPr lang="zh-CN" altLang="en-US"/>
          </a:p>
        </p:txBody>
      </p:sp>
    </p:spTree>
    <p:extLst>
      <p:ext uri="{BB962C8B-B14F-4D97-AF65-F5344CB8AC3E}">
        <p14:creationId xmlns:p14="http://schemas.microsoft.com/office/powerpoint/2010/main" val="2298716303"/>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BAAF762-52F3-4512-B16B-1F6F197A993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294253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BAAF762-52F3-4512-B16B-1F6F197A993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920158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BAAF762-52F3-4512-B16B-1F6F197A993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499356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BAAF762-52F3-4512-B16B-1F6F197A993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818097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BAAF762-52F3-4512-B16B-1F6F197A993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384719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BAAF762-52F3-4512-B16B-1F6F197A993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269318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BAAF762-52F3-4512-B16B-1F6F197A993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276508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BAAF762-52F3-4512-B16B-1F6F197A993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265228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BAAF762-52F3-4512-B16B-1F6F197A993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374317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BAAF762-52F3-4512-B16B-1F6F197A993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149179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BAAF762-52F3-4512-B16B-1F6F197A993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406465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BAAF762-52F3-4512-B16B-1F6F197A993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4626498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BAAF762-52F3-4512-B16B-1F6F197A993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820075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BAAF762-52F3-4512-B16B-1F6F197A993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811206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BAAF762-52F3-4512-B16B-1F6F197A993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143201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BAAF762-52F3-4512-B16B-1F6F197A993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78602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BAAF762-52F3-4512-B16B-1F6F197A993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781436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BAAF762-52F3-4512-B16B-1F6F197A993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999796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BAAF762-52F3-4512-B16B-1F6F197A993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614268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BAAF762-52F3-4512-B16B-1F6F197A993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738270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BAAF762-52F3-4512-B16B-1F6F197A993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496409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84243726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28650" y="4767263"/>
            <a:ext cx="20574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5C086AB1-6DBA-4E83-AD48-68D01DD6469A}" type="datetimeFigureOut">
              <a:rPr kumimoji="0" lang="zh-CN" altLang="en-US" sz="1400" b="0" i="0" u="none" strike="noStrike" kern="1200" cap="none" spc="0" normalizeH="0" baseline="0" noProof="0" smtClean="0">
                <a:ln>
                  <a:noFill/>
                </a:ln>
                <a:solidFill>
                  <a:srgbClr val="080808"/>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2018/11/26</a:t>
            </a:fld>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5" name="页脚占位符 4"/>
          <p:cNvSpPr>
            <a:spLocks noGrp="1"/>
          </p:cNvSpPr>
          <p:nvPr>
            <p:ph type="ftr" sz="quarter" idx="11"/>
          </p:nvPr>
        </p:nvSpPr>
        <p:spPr>
          <a:xfrm>
            <a:off x="3028950" y="4767263"/>
            <a:ext cx="30861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6" name="灯片编号占位符 5"/>
          <p:cNvSpPr>
            <a:spLocks noGrp="1"/>
          </p:cNvSpPr>
          <p:nvPr>
            <p:ph type="sldNum" sz="quarter" idx="12"/>
          </p:nvPr>
        </p:nvSpPr>
        <p:spPr>
          <a:xfrm>
            <a:off x="6457950" y="4767263"/>
            <a:ext cx="20574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4584CB0-D3B1-4BCE-9F98-E447F5CE9F4C}" type="slidenum">
              <a:rPr kumimoji="0" lang="zh-CN" altLang="en-US" sz="1400" b="0" i="0" u="none" strike="noStrike" kern="1200" cap="none" spc="0" normalizeH="0" baseline="0" noProof="0" smtClean="0">
                <a:ln>
                  <a:noFill/>
                </a:ln>
                <a:solidFill>
                  <a:srgbClr val="080808"/>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Tree>
    <p:extLst>
      <p:ext uri="{BB962C8B-B14F-4D97-AF65-F5344CB8AC3E}">
        <p14:creationId xmlns:p14="http://schemas.microsoft.com/office/powerpoint/2010/main" val="67123967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28650" y="4767263"/>
            <a:ext cx="20574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5C086AB1-6DBA-4E83-AD48-68D01DD6469A}" type="datetimeFigureOut">
              <a:rPr kumimoji="0" lang="zh-CN" altLang="en-US" sz="1400" b="0" i="0" u="none" strike="noStrike" kern="1200" cap="none" spc="0" normalizeH="0" baseline="0" noProof="0" smtClean="0">
                <a:ln>
                  <a:noFill/>
                </a:ln>
                <a:solidFill>
                  <a:srgbClr val="080808"/>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2018/11/26</a:t>
            </a:fld>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5" name="页脚占位符 4"/>
          <p:cNvSpPr>
            <a:spLocks noGrp="1"/>
          </p:cNvSpPr>
          <p:nvPr>
            <p:ph type="ftr" sz="quarter" idx="11"/>
          </p:nvPr>
        </p:nvSpPr>
        <p:spPr>
          <a:xfrm>
            <a:off x="3028950" y="4767263"/>
            <a:ext cx="30861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6" name="灯片编号占位符 5"/>
          <p:cNvSpPr>
            <a:spLocks noGrp="1"/>
          </p:cNvSpPr>
          <p:nvPr>
            <p:ph type="sldNum" sz="quarter" idx="12"/>
          </p:nvPr>
        </p:nvSpPr>
        <p:spPr>
          <a:xfrm>
            <a:off x="6457950" y="4767263"/>
            <a:ext cx="20574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4584CB0-D3B1-4BCE-9F98-E447F5CE9F4C}" type="slidenum">
              <a:rPr kumimoji="0" lang="zh-CN" altLang="en-US" sz="1400" b="0" i="0" u="none" strike="noStrike" kern="1200" cap="none" spc="0" normalizeH="0" baseline="0" noProof="0" smtClean="0">
                <a:ln>
                  <a:noFill/>
                </a:ln>
                <a:solidFill>
                  <a:srgbClr val="080808"/>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Tree>
    <p:extLst>
      <p:ext uri="{BB962C8B-B14F-4D97-AF65-F5344CB8AC3E}">
        <p14:creationId xmlns:p14="http://schemas.microsoft.com/office/powerpoint/2010/main" val="123492991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a:xfrm>
            <a:off x="628650" y="4767263"/>
            <a:ext cx="2057400" cy="273844"/>
          </a:xfrm>
          <a:prstGeom prst="rect">
            <a:avLst/>
          </a:prstGeom>
        </p:spPr>
        <p:txBody>
          <a:bodyPr/>
          <a:lstStyle/>
          <a:p>
            <a:fld id="{73E34EC0-3E3D-4804-92F3-2855C07B2442}" type="datetimeFigureOut">
              <a:rPr lang="zh-CN" altLang="en-US" smtClean="0"/>
              <a:t>2018/11/26</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a:lstStyle/>
          <a:p>
            <a:fld id="{BD95A5F6-1A49-4594-B3A8-45BAC236549B}" type="slidenum">
              <a:rPr lang="zh-CN" altLang="en-US" smtClean="0"/>
              <a:t>‹#›</a:t>
            </a:fld>
            <a:endParaRPr lang="zh-CN" altLang="en-US"/>
          </a:p>
        </p:txBody>
      </p:sp>
    </p:spTree>
    <p:extLst>
      <p:ext uri="{BB962C8B-B14F-4D97-AF65-F5344CB8AC3E}">
        <p14:creationId xmlns:p14="http://schemas.microsoft.com/office/powerpoint/2010/main" val="6536369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1908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69551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18984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20085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37702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25314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5400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683176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49807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1529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06380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2596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5C086AB1-6DBA-4E83-AD48-68D01DD6469A}" type="datetimeFigureOut">
              <a:rPr kumimoji="0" lang="zh-CN" altLang="en-US" sz="1400" b="0" i="0" u="none" strike="noStrike" kern="1200" cap="none" spc="0" normalizeH="0" baseline="0" noProof="0" smtClean="0">
                <a:ln>
                  <a:noFill/>
                </a:ln>
                <a:solidFill>
                  <a:srgbClr val="080808"/>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2018/11/26</a:t>
            </a:fld>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5" name="页脚占位符 4"/>
          <p:cNvSpPr>
            <a:spLocks noGrp="1"/>
          </p:cNvSpPr>
          <p:nvPr>
            <p:ph type="ftr" sz="quarter" idx="11"/>
          </p:nvPr>
        </p:nvSpPr>
        <p:spPr>
          <a:xfrm>
            <a:off x="3028950" y="4767263"/>
            <a:ext cx="30861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6" name="灯片编号占位符 5"/>
          <p:cNvSpPr>
            <a:spLocks noGrp="1"/>
          </p:cNvSpPr>
          <p:nvPr>
            <p:ph type="sldNum" sz="quarter" idx="12"/>
          </p:nvPr>
        </p:nvSpPr>
        <p:spPr>
          <a:xfrm>
            <a:off x="6457950" y="4767263"/>
            <a:ext cx="20574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4584CB0-D3B1-4BCE-9F98-E447F5CE9F4C}" type="slidenum">
              <a:rPr kumimoji="0" lang="zh-CN" altLang="en-US" sz="1400" b="0" i="0" u="none" strike="noStrike" kern="1200" cap="none" spc="0" normalizeH="0" baseline="0" noProof="0" smtClean="0">
                <a:ln>
                  <a:noFill/>
                </a:ln>
                <a:solidFill>
                  <a:srgbClr val="080808"/>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Tree>
    <p:extLst>
      <p:ext uri="{BB962C8B-B14F-4D97-AF65-F5344CB8AC3E}">
        <p14:creationId xmlns:p14="http://schemas.microsoft.com/office/powerpoint/2010/main" val="56678246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628650" y="4767263"/>
            <a:ext cx="20574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5C086AB1-6DBA-4E83-AD48-68D01DD6469A}" type="datetimeFigureOut">
              <a:rPr kumimoji="0" lang="zh-CN" altLang="en-US" sz="1400" b="0" i="0" u="none" strike="noStrike" kern="1200" cap="none" spc="0" normalizeH="0" baseline="0" noProof="0" smtClean="0">
                <a:ln>
                  <a:noFill/>
                </a:ln>
                <a:solidFill>
                  <a:srgbClr val="080808"/>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2018/11/26</a:t>
            </a:fld>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6" name="页脚占位符 5"/>
          <p:cNvSpPr>
            <a:spLocks noGrp="1"/>
          </p:cNvSpPr>
          <p:nvPr>
            <p:ph type="ftr" sz="quarter" idx="11"/>
          </p:nvPr>
        </p:nvSpPr>
        <p:spPr>
          <a:xfrm>
            <a:off x="3028950" y="4767263"/>
            <a:ext cx="30861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7" name="灯片编号占位符 6"/>
          <p:cNvSpPr>
            <a:spLocks noGrp="1"/>
          </p:cNvSpPr>
          <p:nvPr>
            <p:ph type="sldNum" sz="quarter" idx="12"/>
          </p:nvPr>
        </p:nvSpPr>
        <p:spPr>
          <a:xfrm>
            <a:off x="6457950" y="4767263"/>
            <a:ext cx="20574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4584CB0-D3B1-4BCE-9F98-E447F5CE9F4C}" type="slidenum">
              <a:rPr kumimoji="0" lang="zh-CN" altLang="en-US" sz="1400" b="0" i="0" u="none" strike="noStrike" kern="1200" cap="none" spc="0" normalizeH="0" baseline="0" noProof="0" smtClean="0">
                <a:ln>
                  <a:noFill/>
                </a:ln>
                <a:solidFill>
                  <a:srgbClr val="080808"/>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Tree>
    <p:extLst>
      <p:ext uri="{BB962C8B-B14F-4D97-AF65-F5344CB8AC3E}">
        <p14:creationId xmlns:p14="http://schemas.microsoft.com/office/powerpoint/2010/main" val="374340420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629842" y="1878806"/>
            <a:ext cx="3868340"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1878806"/>
            <a:ext cx="3887391"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628650" y="4767263"/>
            <a:ext cx="20574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5C086AB1-6DBA-4E83-AD48-68D01DD6469A}" type="datetimeFigureOut">
              <a:rPr kumimoji="0" lang="zh-CN" altLang="en-US" sz="1400" b="0" i="0" u="none" strike="noStrike" kern="1200" cap="none" spc="0" normalizeH="0" baseline="0" noProof="0" smtClean="0">
                <a:ln>
                  <a:noFill/>
                </a:ln>
                <a:solidFill>
                  <a:srgbClr val="080808"/>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2018/11/26</a:t>
            </a:fld>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8" name="页脚占位符 7"/>
          <p:cNvSpPr>
            <a:spLocks noGrp="1"/>
          </p:cNvSpPr>
          <p:nvPr>
            <p:ph type="ftr" sz="quarter" idx="11"/>
          </p:nvPr>
        </p:nvSpPr>
        <p:spPr>
          <a:xfrm>
            <a:off x="3028950" y="4767263"/>
            <a:ext cx="30861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9" name="灯片编号占位符 8"/>
          <p:cNvSpPr>
            <a:spLocks noGrp="1"/>
          </p:cNvSpPr>
          <p:nvPr>
            <p:ph type="sldNum" sz="quarter" idx="12"/>
          </p:nvPr>
        </p:nvSpPr>
        <p:spPr>
          <a:xfrm>
            <a:off x="6457950" y="4767263"/>
            <a:ext cx="20574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4584CB0-D3B1-4BCE-9F98-E447F5CE9F4C}" type="slidenum">
              <a:rPr kumimoji="0" lang="zh-CN" altLang="en-US" sz="1400" b="0" i="0" u="none" strike="noStrike" kern="1200" cap="none" spc="0" normalizeH="0" baseline="0" noProof="0" smtClean="0">
                <a:ln>
                  <a:noFill/>
                </a:ln>
                <a:solidFill>
                  <a:srgbClr val="080808"/>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Tree>
    <p:extLst>
      <p:ext uri="{BB962C8B-B14F-4D97-AF65-F5344CB8AC3E}">
        <p14:creationId xmlns:p14="http://schemas.microsoft.com/office/powerpoint/2010/main" val="401385453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28650" y="4767263"/>
            <a:ext cx="20574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5C086AB1-6DBA-4E83-AD48-68D01DD6469A}" type="datetimeFigureOut">
              <a:rPr kumimoji="0" lang="zh-CN" altLang="en-US" sz="1400" b="0" i="0" u="none" strike="noStrike" kern="1200" cap="none" spc="0" normalizeH="0" baseline="0" noProof="0" smtClean="0">
                <a:ln>
                  <a:noFill/>
                </a:ln>
                <a:solidFill>
                  <a:srgbClr val="080808"/>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2018/11/26</a:t>
            </a:fld>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4" name="页脚占位符 3"/>
          <p:cNvSpPr>
            <a:spLocks noGrp="1"/>
          </p:cNvSpPr>
          <p:nvPr>
            <p:ph type="ftr" sz="quarter" idx="11"/>
          </p:nvPr>
        </p:nvSpPr>
        <p:spPr>
          <a:xfrm>
            <a:off x="3028950" y="4767263"/>
            <a:ext cx="30861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5" name="灯片编号占位符 4"/>
          <p:cNvSpPr>
            <a:spLocks noGrp="1"/>
          </p:cNvSpPr>
          <p:nvPr>
            <p:ph type="sldNum" sz="quarter" idx="12"/>
          </p:nvPr>
        </p:nvSpPr>
        <p:spPr>
          <a:xfrm>
            <a:off x="6457950" y="4767263"/>
            <a:ext cx="20574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4584CB0-D3B1-4BCE-9F98-E447F5CE9F4C}" type="slidenum">
              <a:rPr kumimoji="0" lang="zh-CN" altLang="en-US" sz="1400" b="0" i="0" u="none" strike="noStrike" kern="1200" cap="none" spc="0" normalizeH="0" baseline="0" noProof="0" smtClean="0">
                <a:ln>
                  <a:noFill/>
                </a:ln>
                <a:solidFill>
                  <a:srgbClr val="080808"/>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Tree>
    <p:extLst>
      <p:ext uri="{BB962C8B-B14F-4D97-AF65-F5344CB8AC3E}">
        <p14:creationId xmlns:p14="http://schemas.microsoft.com/office/powerpoint/2010/main" val="21585805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650" y="4767263"/>
            <a:ext cx="20574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5C086AB1-6DBA-4E83-AD48-68D01DD6469A}" type="datetimeFigureOut">
              <a:rPr kumimoji="0" lang="zh-CN" altLang="en-US" sz="1400" b="0" i="0" u="none" strike="noStrike" kern="1200" cap="none" spc="0" normalizeH="0" baseline="0" noProof="0" smtClean="0">
                <a:ln>
                  <a:noFill/>
                </a:ln>
                <a:solidFill>
                  <a:srgbClr val="080808"/>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2018/11/26</a:t>
            </a:fld>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3" name="页脚占位符 2"/>
          <p:cNvSpPr>
            <a:spLocks noGrp="1"/>
          </p:cNvSpPr>
          <p:nvPr>
            <p:ph type="ftr" sz="quarter" idx="11"/>
          </p:nvPr>
        </p:nvSpPr>
        <p:spPr>
          <a:xfrm>
            <a:off x="3028950" y="4767263"/>
            <a:ext cx="30861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4" name="灯片编号占位符 3"/>
          <p:cNvSpPr>
            <a:spLocks noGrp="1"/>
          </p:cNvSpPr>
          <p:nvPr>
            <p:ph type="sldNum" sz="quarter" idx="12"/>
          </p:nvPr>
        </p:nvSpPr>
        <p:spPr>
          <a:xfrm>
            <a:off x="6457950" y="4767263"/>
            <a:ext cx="20574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4584CB0-D3B1-4BCE-9F98-E447F5CE9F4C}" type="slidenum">
              <a:rPr kumimoji="0" lang="zh-CN" altLang="en-US" sz="1400" b="0" i="0" u="none" strike="noStrike" kern="1200" cap="none" spc="0" normalizeH="0" baseline="0" noProof="0" smtClean="0">
                <a:ln>
                  <a:noFill/>
                </a:ln>
                <a:solidFill>
                  <a:srgbClr val="080808"/>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Tree>
    <p:extLst>
      <p:ext uri="{BB962C8B-B14F-4D97-AF65-F5344CB8AC3E}">
        <p14:creationId xmlns:p14="http://schemas.microsoft.com/office/powerpoint/2010/main" val="66122238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smtClean="0"/>
              <a:t>单击此处编辑母版文本样式</a:t>
            </a:r>
          </a:p>
        </p:txBody>
      </p:sp>
      <p:sp>
        <p:nvSpPr>
          <p:cNvPr id="5" name="日期占位符 4"/>
          <p:cNvSpPr>
            <a:spLocks noGrp="1"/>
          </p:cNvSpPr>
          <p:nvPr>
            <p:ph type="dt" sz="half" idx="10"/>
          </p:nvPr>
        </p:nvSpPr>
        <p:spPr>
          <a:xfrm>
            <a:off x="628650" y="4767263"/>
            <a:ext cx="20574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5C086AB1-6DBA-4E83-AD48-68D01DD6469A}" type="datetimeFigureOut">
              <a:rPr kumimoji="0" lang="zh-CN" altLang="en-US" sz="1400" b="0" i="0" u="none" strike="noStrike" kern="1200" cap="none" spc="0" normalizeH="0" baseline="0" noProof="0" smtClean="0">
                <a:ln>
                  <a:noFill/>
                </a:ln>
                <a:solidFill>
                  <a:srgbClr val="080808"/>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2018/11/26</a:t>
            </a:fld>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6" name="页脚占位符 5"/>
          <p:cNvSpPr>
            <a:spLocks noGrp="1"/>
          </p:cNvSpPr>
          <p:nvPr>
            <p:ph type="ftr" sz="quarter" idx="11"/>
          </p:nvPr>
        </p:nvSpPr>
        <p:spPr>
          <a:xfrm>
            <a:off x="3028950" y="4767263"/>
            <a:ext cx="30861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7" name="灯片编号占位符 6"/>
          <p:cNvSpPr>
            <a:spLocks noGrp="1"/>
          </p:cNvSpPr>
          <p:nvPr>
            <p:ph type="sldNum" sz="quarter" idx="12"/>
          </p:nvPr>
        </p:nvSpPr>
        <p:spPr>
          <a:xfrm>
            <a:off x="6457950" y="4767263"/>
            <a:ext cx="20574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4584CB0-D3B1-4BCE-9F98-E447F5CE9F4C}" type="slidenum">
              <a:rPr kumimoji="0" lang="zh-CN" altLang="en-US" sz="1400" b="0" i="0" u="none" strike="noStrike" kern="1200" cap="none" spc="0" normalizeH="0" baseline="0" noProof="0" smtClean="0">
                <a:ln>
                  <a:noFill/>
                </a:ln>
                <a:solidFill>
                  <a:srgbClr val="080808"/>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Tree>
    <p:extLst>
      <p:ext uri="{BB962C8B-B14F-4D97-AF65-F5344CB8AC3E}">
        <p14:creationId xmlns:p14="http://schemas.microsoft.com/office/powerpoint/2010/main" val="199499454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smtClean="0"/>
              <a:t>单击此处编辑母版文本样式</a:t>
            </a:r>
          </a:p>
        </p:txBody>
      </p:sp>
      <p:sp>
        <p:nvSpPr>
          <p:cNvPr id="5" name="日期占位符 4"/>
          <p:cNvSpPr>
            <a:spLocks noGrp="1"/>
          </p:cNvSpPr>
          <p:nvPr>
            <p:ph type="dt" sz="half" idx="10"/>
          </p:nvPr>
        </p:nvSpPr>
        <p:spPr>
          <a:xfrm>
            <a:off x="628650" y="4767263"/>
            <a:ext cx="20574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5C086AB1-6DBA-4E83-AD48-68D01DD6469A}" type="datetimeFigureOut">
              <a:rPr kumimoji="0" lang="zh-CN" altLang="en-US" sz="1400" b="0" i="0" u="none" strike="noStrike" kern="1200" cap="none" spc="0" normalizeH="0" baseline="0" noProof="0" smtClean="0">
                <a:ln>
                  <a:noFill/>
                </a:ln>
                <a:solidFill>
                  <a:srgbClr val="080808"/>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2018/11/26</a:t>
            </a:fld>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6" name="页脚占位符 5"/>
          <p:cNvSpPr>
            <a:spLocks noGrp="1"/>
          </p:cNvSpPr>
          <p:nvPr>
            <p:ph type="ftr" sz="quarter" idx="11"/>
          </p:nvPr>
        </p:nvSpPr>
        <p:spPr>
          <a:xfrm>
            <a:off x="3028950" y="4767263"/>
            <a:ext cx="30861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7" name="灯片编号占位符 6"/>
          <p:cNvSpPr>
            <a:spLocks noGrp="1"/>
          </p:cNvSpPr>
          <p:nvPr>
            <p:ph type="sldNum" sz="quarter" idx="12"/>
          </p:nvPr>
        </p:nvSpPr>
        <p:spPr>
          <a:xfrm>
            <a:off x="6457950" y="4767263"/>
            <a:ext cx="2057400" cy="273844"/>
          </a:xfrm>
          <a:prstGeom prst="rect">
            <a:avLst/>
          </a:prstGeo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4584CB0-D3B1-4BCE-9F98-E447F5CE9F4C}" type="slidenum">
              <a:rPr kumimoji="0" lang="zh-CN" altLang="en-US" sz="1400" b="0" i="0" u="none" strike="noStrike" kern="1200" cap="none" spc="0" normalizeH="0" baseline="0" noProof="0" smtClean="0">
                <a:ln>
                  <a:noFill/>
                </a:ln>
                <a:solidFill>
                  <a:srgbClr val="080808"/>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Tree>
    <p:extLst>
      <p:ext uri="{BB962C8B-B14F-4D97-AF65-F5344CB8AC3E}">
        <p14:creationId xmlns:p14="http://schemas.microsoft.com/office/powerpoint/2010/main" val="197909563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矩形 7"/>
          <p:cNvSpPr/>
          <p:nvPr userDrawn="1"/>
        </p:nvSpPr>
        <p:spPr>
          <a:xfrm>
            <a:off x="8325228" y="46785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5" name="图片 4"/>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0" y="-4259"/>
            <a:ext cx="9144000" cy="5143500"/>
          </a:xfrm>
          <a:prstGeom prst="rect">
            <a:avLst/>
          </a:prstGeom>
        </p:spPr>
      </p:pic>
      <p:sp>
        <p:nvSpPr>
          <p:cNvPr id="3" name="矩形 2"/>
          <p:cNvSpPr/>
          <p:nvPr userDrawn="1"/>
        </p:nvSpPr>
        <p:spPr>
          <a:xfrm>
            <a:off x="177800" y="609600"/>
            <a:ext cx="8750300" cy="4533900"/>
          </a:xfrm>
          <a:prstGeom prst="rect">
            <a:avLst/>
          </a:prstGeom>
          <a:gradFill flip="none" rotWithShape="1">
            <a:gsLst>
              <a:gs pos="0">
                <a:schemeClr val="bg1"/>
              </a:gs>
              <a:gs pos="100000">
                <a:srgbClr val="DDDEDD"/>
              </a:gs>
            </a:gsLst>
            <a:lin ang="60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4" name="文本框 3"/>
          <p:cNvSpPr txBox="1"/>
          <p:nvPr userDrawn="1"/>
        </p:nvSpPr>
        <p:spPr>
          <a:xfrm>
            <a:off x="1280885" y="209490"/>
            <a:ext cx="2236510"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Arial"/>
                <a:ea typeface="微软雅黑"/>
                <a:cs typeface="+mn-cs"/>
              </a:rPr>
              <a:t>单击添加文字标题</a:t>
            </a:r>
            <a:endParaRPr kumimoji="0" lang="zh-CN" altLang="en-US" sz="2000" b="1" i="0" u="none" strike="noStrike" kern="1200" cap="none" spc="0" normalizeH="0" baseline="0" noProof="0" dirty="0">
              <a:ln>
                <a:noFill/>
              </a:ln>
              <a:solidFill>
                <a:prstClr val="white"/>
              </a:solidFill>
              <a:effectLst/>
              <a:uLnTx/>
              <a:uFillTx/>
              <a:latin typeface="Arial"/>
              <a:ea typeface="微软雅黑"/>
              <a:cs typeface="+mn-cs"/>
            </a:endParaRPr>
          </a:p>
        </p:txBody>
      </p:sp>
      <p:pic>
        <p:nvPicPr>
          <p:cNvPr id="6" name="图片 5"/>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243910" y="128056"/>
            <a:ext cx="924084" cy="742801"/>
          </a:xfrm>
          <a:prstGeom prst="rect">
            <a:avLst/>
          </a:prstGeom>
        </p:spPr>
      </p:pic>
    </p:spTree>
    <p:extLst>
      <p:ext uri="{BB962C8B-B14F-4D97-AF65-F5344CB8AC3E}">
        <p14:creationId xmlns:p14="http://schemas.microsoft.com/office/powerpoint/2010/main" val="166831047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2018/11/26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029565934"/>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jpeg"/><Relationship Id="rId7"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259"/>
            <a:ext cx="9144000" cy="5143500"/>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871057" y="1379761"/>
            <a:ext cx="4272943" cy="2041991"/>
          </a:xfrm>
          <a:prstGeom prst="rect">
            <a:avLst/>
          </a:prstGeom>
        </p:spPr>
      </p:pic>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44000" cy="4026174"/>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708126" y="644815"/>
            <a:ext cx="2184482" cy="1755941"/>
          </a:xfrm>
          <a:prstGeom prst="rect">
            <a:avLst/>
          </a:prstGeom>
        </p:spPr>
      </p:pic>
      <p:pic>
        <p:nvPicPr>
          <p:cNvPr id="5" name="图片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88451" y="1400768"/>
            <a:ext cx="5154829" cy="2102186"/>
          </a:xfrm>
          <a:prstGeom prst="rect">
            <a:avLst/>
          </a:prstGeom>
        </p:spPr>
      </p:pic>
      <p:pic>
        <p:nvPicPr>
          <p:cNvPr id="14" name="图片 13"/>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0" y="3375892"/>
            <a:ext cx="9144000" cy="1778994"/>
          </a:xfrm>
          <a:prstGeom prst="rect">
            <a:avLst/>
          </a:prstGeom>
        </p:spPr>
      </p:pic>
      <p:pic>
        <p:nvPicPr>
          <p:cNvPr id="10" name="图片 9"/>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58676" y="3381708"/>
            <a:ext cx="1459549" cy="1767362"/>
          </a:xfrm>
          <a:prstGeom prst="rect">
            <a:avLst/>
          </a:prstGeom>
        </p:spPr>
      </p:pic>
    </p:spTree>
    <p:extLst>
      <p:ext uri="{BB962C8B-B14F-4D97-AF65-F5344CB8AC3E}">
        <p14:creationId xmlns:p14="http://schemas.microsoft.com/office/powerpoint/2010/main" val="133133244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0" presetClass="entr" presetSubtype="0" decel="10000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strVal val="#ppt_w+.3"/>
                                          </p:val>
                                        </p:tav>
                                        <p:tav tm="100000">
                                          <p:val>
                                            <p:strVal val="#ppt_w"/>
                                          </p:val>
                                        </p:tav>
                                      </p:tavLst>
                                    </p:anim>
                                    <p:anim calcmode="lin" valueType="num">
                                      <p:cBhvr>
                                        <p:cTn id="14" dur="1000" fill="hold"/>
                                        <p:tgtEl>
                                          <p:spTgt spid="7"/>
                                        </p:tgtEl>
                                        <p:attrNameLst>
                                          <p:attrName>ppt_h</p:attrName>
                                        </p:attrNameLst>
                                      </p:cBhvr>
                                      <p:tavLst>
                                        <p:tav tm="0">
                                          <p:val>
                                            <p:strVal val="#ppt_h"/>
                                          </p:val>
                                        </p:tav>
                                        <p:tav tm="100000">
                                          <p:val>
                                            <p:strVal val="#ppt_h"/>
                                          </p:val>
                                        </p:tav>
                                      </p:tavLst>
                                    </p:anim>
                                    <p:animEffect transition="in" filter="fade">
                                      <p:cBhvr>
                                        <p:cTn id="15" dur="1000"/>
                                        <p:tgtEl>
                                          <p:spTgt spid="7"/>
                                        </p:tgtEl>
                                      </p:cBhvr>
                                    </p:animEffect>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1000"/>
                                        <p:tgtEl>
                                          <p:spTgt spid="5"/>
                                        </p:tgtEl>
                                      </p:cBhvr>
                                    </p:animEffect>
                                  </p:childTnLst>
                                </p:cTn>
                              </p:par>
                            </p:childTnLst>
                          </p:cTn>
                        </p:par>
                        <p:par>
                          <p:cTn id="20" fill="hold">
                            <p:stCondLst>
                              <p:cond delay="3000"/>
                            </p:stCondLst>
                            <p:childTnLst>
                              <p:par>
                                <p:cTn id="21" presetID="42"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4000"/>
                            </p:stCondLst>
                            <p:childTnLst>
                              <p:par>
                                <p:cTn id="27" presetID="22" presetClass="entr" presetSubtype="4"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down)">
                                      <p:cBhvr>
                                        <p:cTn id="29" dur="1000"/>
                                        <p:tgtEl>
                                          <p:spTgt spid="3"/>
                                        </p:tgtEl>
                                      </p:cBhvr>
                                    </p:animEffect>
                                  </p:childTnLst>
                                </p:cTn>
                              </p:par>
                            </p:childTnLst>
                          </p:cTn>
                        </p:par>
                        <p:par>
                          <p:cTn id="30" fill="hold">
                            <p:stCondLst>
                              <p:cond delay="5000"/>
                            </p:stCondLst>
                            <p:childTnLst>
                              <p:par>
                                <p:cTn id="31" presetID="42" presetClass="entr" presetSubtype="0"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1000"/>
                                        <p:tgtEl>
                                          <p:spTgt spid="10"/>
                                        </p:tgtEl>
                                      </p:cBhvr>
                                    </p:animEffect>
                                    <p:anim calcmode="lin" valueType="num">
                                      <p:cBhvr>
                                        <p:cTn id="34" dur="1000" fill="hold"/>
                                        <p:tgtEl>
                                          <p:spTgt spid="10"/>
                                        </p:tgtEl>
                                        <p:attrNameLst>
                                          <p:attrName>ppt_x</p:attrName>
                                        </p:attrNameLst>
                                      </p:cBhvr>
                                      <p:tavLst>
                                        <p:tav tm="0">
                                          <p:val>
                                            <p:strVal val="#ppt_x"/>
                                          </p:val>
                                        </p:tav>
                                        <p:tav tm="100000">
                                          <p:val>
                                            <p:strVal val="#ppt_x"/>
                                          </p:val>
                                        </p:tav>
                                      </p:tavLst>
                                    </p:anim>
                                    <p:anim calcmode="lin" valueType="num">
                                      <p:cBhvr>
                                        <p:cTn id="3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871081" y="1533134"/>
            <a:ext cx="572068" cy="415805"/>
            <a:chOff x="5871081" y="1533134"/>
            <a:chExt cx="572068" cy="415805"/>
          </a:xfrm>
        </p:grpSpPr>
        <p:grpSp>
          <p:nvGrpSpPr>
            <p:cNvPr id="192" name="组合 191"/>
            <p:cNvGrpSpPr/>
            <p:nvPr/>
          </p:nvGrpSpPr>
          <p:grpSpPr>
            <a:xfrm rot="10800000">
              <a:off x="5871081" y="1533134"/>
              <a:ext cx="572068" cy="415805"/>
              <a:chOff x="2812960" y="874737"/>
              <a:chExt cx="572068" cy="415805"/>
            </a:xfrm>
          </p:grpSpPr>
          <p:sp>
            <p:nvSpPr>
              <p:cNvPr id="196"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97" name="Pentagon 9"/>
              <p:cNvSpPr/>
              <p:nvPr/>
            </p:nvSpPr>
            <p:spPr>
              <a:xfrm flipH="1">
                <a:off x="2860590" y="909356"/>
                <a:ext cx="476808" cy="346566"/>
              </a:xfrm>
              <a:prstGeom prst="homePlate">
                <a:avLst>
                  <a:gd name="adj" fmla="val 23830"/>
                </a:avLst>
              </a:prstGeom>
              <a:solidFill>
                <a:schemeClr val="bg2"/>
              </a:solidFill>
              <a:ln>
                <a:noFill/>
              </a:ln>
              <a:effectLst>
                <a:innerShdw blurRad="63500" dist="50800" dir="2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7F7F7F"/>
                  </a:solidFill>
                  <a:effectLst/>
                  <a:uLnTx/>
                  <a:uFillTx/>
                  <a:latin typeface="Arial"/>
                  <a:ea typeface="微软雅黑"/>
                  <a:cs typeface="+mn-cs"/>
                </a:endParaRPr>
              </a:p>
            </p:txBody>
          </p:sp>
        </p:grpSp>
        <p:grpSp>
          <p:nvGrpSpPr>
            <p:cNvPr id="137" name="Group 29"/>
            <p:cNvGrpSpPr/>
            <p:nvPr/>
          </p:nvGrpSpPr>
          <p:grpSpPr>
            <a:xfrm>
              <a:off x="6018683" y="1608936"/>
              <a:ext cx="264199" cy="264199"/>
              <a:chOff x="8216107" y="2577307"/>
              <a:chExt cx="464344" cy="464344"/>
            </a:xfrm>
            <a:solidFill>
              <a:schemeClr val="bg1"/>
            </a:solidFill>
          </p:grpSpPr>
          <p:sp>
            <p:nvSpPr>
              <p:cNvPr id="138" name="AutoShape 52"/>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cs typeface="+mn-cs"/>
                  <a:sym typeface="Gill Sans" charset="0"/>
                </a:endParaRPr>
              </a:p>
            </p:txBody>
          </p:sp>
          <p:sp>
            <p:nvSpPr>
              <p:cNvPr id="139" name="AutoShape 53"/>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cs typeface="+mn-cs"/>
                  <a:sym typeface="Gill Sans" charset="0"/>
                </a:endParaRPr>
              </a:p>
            </p:txBody>
          </p:sp>
          <p:sp>
            <p:nvSpPr>
              <p:cNvPr id="140" name="AutoShape 54"/>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cs typeface="+mn-cs"/>
                  <a:sym typeface="Gill Sans" charset="0"/>
                </a:endParaRPr>
              </a:p>
            </p:txBody>
          </p:sp>
          <p:sp>
            <p:nvSpPr>
              <p:cNvPr id="141" name="AutoShape 55"/>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cs typeface="+mn-cs"/>
                  <a:sym typeface="Gill Sans" charset="0"/>
                </a:endParaRPr>
              </a:p>
            </p:txBody>
          </p:sp>
        </p:grpSp>
      </p:grpSp>
      <p:grpSp>
        <p:nvGrpSpPr>
          <p:cNvPr id="150" name="组合 149"/>
          <p:cNvGrpSpPr/>
          <p:nvPr/>
        </p:nvGrpSpPr>
        <p:grpSpPr>
          <a:xfrm>
            <a:off x="426332" y="239524"/>
            <a:ext cx="2904891" cy="338554"/>
            <a:chOff x="568442" y="319364"/>
            <a:chExt cx="3873190" cy="451406"/>
          </a:xfrm>
        </p:grpSpPr>
        <p:sp>
          <p:nvSpPr>
            <p:cNvPr id="151" name="文本框 23"/>
            <p:cNvSpPr txBox="1"/>
            <p:nvPr/>
          </p:nvSpPr>
          <p:spPr>
            <a:xfrm>
              <a:off x="665958" y="319364"/>
              <a:ext cx="1964641" cy="451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标题文字内容 </a:t>
              </a:r>
              <a:endParaRPr kumimoji="0" lang="zh-CN" altLang="en-US" sz="1600" b="0" i="0" u="none" strike="noStrike" kern="1200" cap="none" spc="0" normalizeH="0" baseline="0" noProof="0" dirty="0">
                <a:ln>
                  <a:noFill/>
                </a:ln>
                <a:solidFill>
                  <a:srgbClr val="007BD4"/>
                </a:solidFill>
                <a:effectLst/>
                <a:uLnTx/>
                <a:uFillTx/>
                <a:latin typeface="微软雅黑"/>
                <a:ea typeface="微软雅黑"/>
                <a:cs typeface="+mn-cs"/>
              </a:endParaRP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53" name="文本框 23"/>
            <p:cNvSpPr txBox="1"/>
            <p:nvPr/>
          </p:nvSpPr>
          <p:spPr>
            <a:xfrm>
              <a:off x="2306003" y="429775"/>
              <a:ext cx="2135629" cy="32829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rgbClr val="7F7F7F">
                      <a:lumMod val="60000"/>
                      <a:lumOff val="40000"/>
                    </a:srgbClr>
                  </a:solidFill>
                  <a:effectLst/>
                  <a:uLnTx/>
                  <a:uFillTx/>
                  <a:latin typeface="微软雅黑"/>
                  <a:ea typeface="微软雅黑"/>
                  <a:cs typeface="+mn-cs"/>
                </a:rPr>
                <a:t>  Click </a:t>
              </a:r>
              <a:r>
                <a:rPr kumimoji="0" lang="en-US" altLang="zh-CN" sz="1000" b="0" i="0" u="none" strike="noStrike" kern="1200" cap="none" spc="0" normalizeH="0" baseline="0" noProof="0" dirty="0">
                  <a:ln>
                    <a:noFill/>
                  </a:ln>
                  <a:solidFill>
                    <a:srgbClr val="7F7F7F">
                      <a:lumMod val="60000"/>
                      <a:lumOff val="40000"/>
                    </a:srgbClr>
                  </a:solidFill>
                  <a:effectLst/>
                  <a:uLnTx/>
                  <a:uFillTx/>
                  <a:latin typeface="微软雅黑"/>
                  <a:ea typeface="微软雅黑"/>
                  <a:cs typeface="+mn-cs"/>
                </a:rPr>
                <a:t>here to add Title</a:t>
              </a:r>
              <a:endParaRPr kumimoji="0" lang="zh-CN" altLang="en-US" sz="1000" b="0" i="0" u="none" strike="noStrike" kern="1200" cap="none" spc="0" normalizeH="0" baseline="0" noProof="0" dirty="0">
                <a:ln>
                  <a:noFill/>
                </a:ln>
                <a:solidFill>
                  <a:srgbClr val="7F7F7F">
                    <a:lumMod val="60000"/>
                    <a:lumOff val="40000"/>
                  </a:srgbClr>
                </a:solidFill>
                <a:effectLst/>
                <a:uLnTx/>
                <a:uFillTx/>
                <a:latin typeface="微软雅黑"/>
                <a:ea typeface="微软雅黑"/>
                <a:cs typeface="+mn-cs"/>
              </a:endParaRPr>
            </a:p>
          </p:txBody>
        </p:sp>
      </p:grpSp>
      <p:sp>
        <p:nvSpPr>
          <p:cNvPr id="154" name="圆角矩形 153"/>
          <p:cNvSpPr/>
          <p:nvPr/>
        </p:nvSpPr>
        <p:spPr>
          <a:xfrm>
            <a:off x="400987" y="719527"/>
            <a:ext cx="8342027" cy="2700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11" name="组合 10"/>
          <p:cNvGrpSpPr/>
          <p:nvPr/>
        </p:nvGrpSpPr>
        <p:grpSpPr>
          <a:xfrm>
            <a:off x="3179847" y="1197818"/>
            <a:ext cx="2556930" cy="3232311"/>
            <a:chOff x="3179847" y="1197818"/>
            <a:chExt cx="2556930" cy="3232311"/>
          </a:xfrm>
        </p:grpSpPr>
        <p:pic>
          <p:nvPicPr>
            <p:cNvPr id="92"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179847" y="1197818"/>
              <a:ext cx="2556930" cy="3232311"/>
            </a:xfrm>
            <a:prstGeom prst="rect">
              <a:avLst/>
            </a:prstGeom>
            <a:effectLst>
              <a:outerShdw blurRad="50800" dist="38100" dir="2700000" algn="tl" rotWithShape="0">
                <a:prstClr val="black">
                  <a:alpha val="40000"/>
                </a:prstClr>
              </a:outerShdw>
            </a:effectLst>
          </p:spPr>
        </p:pic>
        <p:sp>
          <p:nvSpPr>
            <p:cNvPr id="93" name="Rectangle 5"/>
            <p:cNvSpPr/>
            <p:nvPr/>
          </p:nvSpPr>
          <p:spPr>
            <a:xfrm>
              <a:off x="3539006" y="1570718"/>
              <a:ext cx="1868588" cy="2524313"/>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7" name="组合 6"/>
          <p:cNvGrpSpPr/>
          <p:nvPr/>
        </p:nvGrpSpPr>
        <p:grpSpPr>
          <a:xfrm>
            <a:off x="2506140" y="1566102"/>
            <a:ext cx="572068" cy="415805"/>
            <a:chOff x="2506140" y="1520382"/>
            <a:chExt cx="572068" cy="415805"/>
          </a:xfrm>
        </p:grpSpPr>
        <p:grpSp>
          <p:nvGrpSpPr>
            <p:cNvPr id="3" name="组合 2"/>
            <p:cNvGrpSpPr/>
            <p:nvPr/>
          </p:nvGrpSpPr>
          <p:grpSpPr>
            <a:xfrm>
              <a:off x="2506140" y="1520382"/>
              <a:ext cx="572068" cy="415805"/>
              <a:chOff x="2812960" y="874737"/>
              <a:chExt cx="572068" cy="415805"/>
            </a:xfrm>
          </p:grpSpPr>
          <p:sp>
            <p:nvSpPr>
              <p:cNvPr id="97"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71" name="Pentagon 9"/>
              <p:cNvSpPr/>
              <p:nvPr/>
            </p:nvSpPr>
            <p:spPr>
              <a:xfrm flipH="1">
                <a:off x="2860590" y="909356"/>
                <a:ext cx="476808" cy="346566"/>
              </a:xfrm>
              <a:prstGeom prst="homePlate">
                <a:avLst>
                  <a:gd name="adj" fmla="val 23830"/>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7F7F7F"/>
                  </a:solidFill>
                  <a:effectLst/>
                  <a:uLnTx/>
                  <a:uFillTx/>
                  <a:latin typeface="Arial"/>
                  <a:ea typeface="微软雅黑"/>
                  <a:cs typeface="+mn-cs"/>
                </a:endParaRPr>
              </a:p>
            </p:txBody>
          </p:sp>
        </p:grpSp>
        <p:grpSp>
          <p:nvGrpSpPr>
            <p:cNvPr id="144" name="Group 36"/>
            <p:cNvGrpSpPr/>
            <p:nvPr/>
          </p:nvGrpSpPr>
          <p:grpSpPr>
            <a:xfrm>
              <a:off x="2715031" y="1600024"/>
              <a:ext cx="181552" cy="264651"/>
              <a:chOff x="3582988" y="3510757"/>
              <a:chExt cx="319088" cy="465138"/>
            </a:xfrm>
            <a:solidFill>
              <a:srgbClr val="FFFFFF"/>
            </a:solidFill>
          </p:grpSpPr>
          <p:sp>
            <p:nvSpPr>
              <p:cNvPr id="145"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F7F7F"/>
                  </a:solidFill>
                  <a:effectLst/>
                  <a:uLnTx/>
                  <a:uFillTx/>
                  <a:latin typeface="Arial"/>
                  <a:ea typeface="微软雅黑"/>
                  <a:cs typeface="+mn-cs"/>
                  <a:sym typeface="Gill Sans" charset="0"/>
                </a:endParaRPr>
              </a:p>
            </p:txBody>
          </p:sp>
          <p:sp>
            <p:nvSpPr>
              <p:cNvPr id="146"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F7F7F"/>
                  </a:solidFill>
                  <a:effectLst/>
                  <a:uLnTx/>
                  <a:uFillTx/>
                  <a:latin typeface="Arial"/>
                  <a:ea typeface="微软雅黑"/>
                  <a:cs typeface="+mn-cs"/>
                  <a:sym typeface="Gill Sans" charset="0"/>
                </a:endParaRPr>
              </a:p>
            </p:txBody>
          </p:sp>
        </p:grpSp>
      </p:grpSp>
      <p:grpSp>
        <p:nvGrpSpPr>
          <p:cNvPr id="4" name="组合 3"/>
          <p:cNvGrpSpPr/>
          <p:nvPr/>
        </p:nvGrpSpPr>
        <p:grpSpPr>
          <a:xfrm>
            <a:off x="2514118" y="2620132"/>
            <a:ext cx="572068" cy="415805"/>
            <a:chOff x="2514118" y="2387124"/>
            <a:chExt cx="572068" cy="415805"/>
          </a:xfrm>
        </p:grpSpPr>
        <p:grpSp>
          <p:nvGrpSpPr>
            <p:cNvPr id="172" name="组合 171"/>
            <p:cNvGrpSpPr/>
            <p:nvPr/>
          </p:nvGrpSpPr>
          <p:grpSpPr>
            <a:xfrm>
              <a:off x="2514118" y="2387124"/>
              <a:ext cx="572068" cy="415805"/>
              <a:chOff x="2812960" y="874737"/>
              <a:chExt cx="572068" cy="415805"/>
            </a:xfrm>
          </p:grpSpPr>
          <p:sp>
            <p:nvSpPr>
              <p:cNvPr id="173"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74" name="Pentagon 9"/>
              <p:cNvSpPr/>
              <p:nvPr/>
            </p:nvSpPr>
            <p:spPr>
              <a:xfrm flipH="1">
                <a:off x="2860590" y="909356"/>
                <a:ext cx="476808" cy="346566"/>
              </a:xfrm>
              <a:prstGeom prst="homePlate">
                <a:avLst>
                  <a:gd name="adj" fmla="val 23830"/>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7F7F7F"/>
                  </a:solidFill>
                  <a:effectLst/>
                  <a:uLnTx/>
                  <a:uFillTx/>
                  <a:latin typeface="Arial"/>
                  <a:ea typeface="微软雅黑"/>
                  <a:cs typeface="+mn-cs"/>
                </a:endParaRPr>
              </a:p>
            </p:txBody>
          </p:sp>
        </p:grpSp>
        <p:sp>
          <p:nvSpPr>
            <p:cNvPr id="178" name="AutoShape 83"/>
            <p:cNvSpPr>
              <a:spLocks/>
            </p:cNvSpPr>
            <p:nvPr/>
          </p:nvSpPr>
          <p:spPr bwMode="auto">
            <a:xfrm>
              <a:off x="2715031" y="2508314"/>
              <a:ext cx="264199" cy="1734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rgbClr val="FFFFFF"/>
            </a:solidFill>
            <a:ln>
              <a:noFill/>
            </a:ln>
            <a:effectLs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cs typeface="+mn-cs"/>
                <a:sym typeface="Gill Sans" charset="0"/>
              </a:endParaRPr>
            </a:p>
          </p:txBody>
        </p:sp>
      </p:grpSp>
      <p:grpSp>
        <p:nvGrpSpPr>
          <p:cNvPr id="6" name="组合 5"/>
          <p:cNvGrpSpPr/>
          <p:nvPr/>
        </p:nvGrpSpPr>
        <p:grpSpPr>
          <a:xfrm>
            <a:off x="2514118" y="3674161"/>
            <a:ext cx="572068" cy="415805"/>
            <a:chOff x="2514118" y="3026461"/>
            <a:chExt cx="572068" cy="415805"/>
          </a:xfrm>
        </p:grpSpPr>
        <p:grpSp>
          <p:nvGrpSpPr>
            <p:cNvPr id="179" name="组合 178"/>
            <p:cNvGrpSpPr/>
            <p:nvPr/>
          </p:nvGrpSpPr>
          <p:grpSpPr>
            <a:xfrm>
              <a:off x="2514118" y="3026461"/>
              <a:ext cx="572068" cy="415805"/>
              <a:chOff x="2812960" y="874737"/>
              <a:chExt cx="572068" cy="415805"/>
            </a:xfrm>
          </p:grpSpPr>
          <p:sp>
            <p:nvSpPr>
              <p:cNvPr id="180"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81" name="Pentagon 9"/>
              <p:cNvSpPr/>
              <p:nvPr/>
            </p:nvSpPr>
            <p:spPr>
              <a:xfrm flipH="1">
                <a:off x="2860590" y="909356"/>
                <a:ext cx="476808" cy="346566"/>
              </a:xfrm>
              <a:prstGeom prst="homePlate">
                <a:avLst>
                  <a:gd name="adj" fmla="val 23830"/>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7F7F7F"/>
                  </a:solidFill>
                  <a:effectLst/>
                  <a:uLnTx/>
                  <a:uFillTx/>
                  <a:latin typeface="Arial"/>
                  <a:ea typeface="微软雅黑"/>
                  <a:cs typeface="+mn-cs"/>
                </a:endParaRPr>
              </a:p>
            </p:txBody>
          </p:sp>
        </p:grpSp>
        <p:sp>
          <p:nvSpPr>
            <p:cNvPr id="142" name="AutoShape 59"/>
            <p:cNvSpPr>
              <a:spLocks/>
            </p:cNvSpPr>
            <p:nvPr/>
          </p:nvSpPr>
          <p:spPr bwMode="auto">
            <a:xfrm>
              <a:off x="2670706" y="3102263"/>
              <a:ext cx="264651" cy="264199"/>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FFFFFF"/>
            </a:solidFill>
            <a:ln>
              <a:noFill/>
            </a:ln>
            <a:effectLs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F7F7F"/>
                </a:solidFill>
                <a:effectLst/>
                <a:uLnTx/>
                <a:uFillTx/>
                <a:latin typeface="Arial"/>
                <a:ea typeface="微软雅黑"/>
                <a:cs typeface="+mn-cs"/>
                <a:sym typeface="Gill Sans" charset="0"/>
              </a:endParaRPr>
            </a:p>
          </p:txBody>
        </p:sp>
      </p:grpSp>
      <p:grpSp>
        <p:nvGrpSpPr>
          <p:cNvPr id="182" name="组合 181"/>
          <p:cNvGrpSpPr/>
          <p:nvPr/>
        </p:nvGrpSpPr>
        <p:grpSpPr>
          <a:xfrm>
            <a:off x="518165" y="1545824"/>
            <a:ext cx="1923767" cy="750738"/>
            <a:chOff x="1078513" y="1669167"/>
            <a:chExt cx="1923767" cy="750738"/>
          </a:xfrm>
        </p:grpSpPr>
        <p:sp>
          <p:nvSpPr>
            <p:cNvPr id="183" name="TextBox 182"/>
            <p:cNvSpPr txBox="1"/>
            <p:nvPr/>
          </p:nvSpPr>
          <p:spPr>
            <a:xfrm>
              <a:off x="1078513" y="1958240"/>
              <a:ext cx="1923767" cy="461665"/>
            </a:xfrm>
            <a:prstGeom prst="rect">
              <a:avLst/>
            </a:prstGeom>
            <a:noFill/>
          </p:spPr>
          <p:txBody>
            <a:bodyPr wrap="square" lIns="0" tIns="0" rtlCol="0" anchor="t">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单击此处添加文本单击此处添加文本</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单击此处添加文本单击此处添加</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文本</a:t>
              </a:r>
              <a:endParaRPr kumimoji="0" lang="en-US" altLang="zh-CN" sz="900" b="0" i="0" u="none" strike="noStrike" kern="1200" cap="none" spc="0" normalizeH="0" baseline="0" noProof="0" dirty="0" smtClean="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单击此处添加文本单击此处添加</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文本</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p:txBody>
        </p:sp>
        <p:sp>
          <p:nvSpPr>
            <p:cNvPr id="184" name="TextBox 183"/>
            <p:cNvSpPr txBox="1"/>
            <p:nvPr/>
          </p:nvSpPr>
          <p:spPr>
            <a:xfrm>
              <a:off x="2174224" y="1669167"/>
              <a:ext cx="718145" cy="215444"/>
            </a:xfrm>
            <a:prstGeom prst="rect">
              <a:avLst/>
            </a:prstGeom>
            <a:noFill/>
          </p:spPr>
          <p:txBody>
            <a:bodyPr wrap="none" lIns="0" tIns="0" rIns="0" bIns="0" rtlCol="0" anchor="t">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007BD4"/>
                  </a:solidFill>
                  <a:effectLst/>
                  <a:uLnTx/>
                  <a:uFillTx/>
                  <a:latin typeface="微软雅黑"/>
                  <a:ea typeface="微软雅黑"/>
                  <a:cs typeface="+mn-cs"/>
                </a:rPr>
                <a:t>标题文字</a:t>
              </a:r>
              <a:endParaRPr kumimoji="0" lang="en-US" sz="1400" b="0" i="0" u="none" strike="noStrike" kern="1200" cap="none" spc="0" normalizeH="0" baseline="0" noProof="0" dirty="0" smtClean="0">
                <a:ln>
                  <a:noFill/>
                </a:ln>
                <a:solidFill>
                  <a:srgbClr val="007BD4"/>
                </a:solidFill>
                <a:effectLst/>
                <a:uLnTx/>
                <a:uFillTx/>
                <a:latin typeface="微软雅黑"/>
                <a:ea typeface="微软雅黑"/>
                <a:cs typeface="+mn-cs"/>
              </a:endParaRPr>
            </a:p>
          </p:txBody>
        </p:sp>
      </p:grpSp>
      <p:grpSp>
        <p:nvGrpSpPr>
          <p:cNvPr id="185" name="组合 184"/>
          <p:cNvGrpSpPr/>
          <p:nvPr/>
        </p:nvGrpSpPr>
        <p:grpSpPr>
          <a:xfrm>
            <a:off x="518165" y="2620132"/>
            <a:ext cx="1923767" cy="750738"/>
            <a:chOff x="1078513" y="1669167"/>
            <a:chExt cx="1923767" cy="750738"/>
          </a:xfrm>
        </p:grpSpPr>
        <p:sp>
          <p:nvSpPr>
            <p:cNvPr id="186" name="TextBox 185"/>
            <p:cNvSpPr txBox="1"/>
            <p:nvPr/>
          </p:nvSpPr>
          <p:spPr>
            <a:xfrm>
              <a:off x="1078513" y="1958240"/>
              <a:ext cx="1923767" cy="461665"/>
            </a:xfrm>
            <a:prstGeom prst="rect">
              <a:avLst/>
            </a:prstGeom>
            <a:noFill/>
          </p:spPr>
          <p:txBody>
            <a:bodyPr wrap="square" lIns="0" tIns="0" rtlCol="0" anchor="t">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单击此处添加文本单击此处添加文本</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单击此处添加文本单击此处添加</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文本</a:t>
              </a:r>
              <a:endParaRPr kumimoji="0" lang="en-US" altLang="zh-CN" sz="900" b="0" i="0" u="none" strike="noStrike" kern="1200" cap="none" spc="0" normalizeH="0" baseline="0" noProof="0" dirty="0" smtClean="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单击此处添加文本单击此处添加</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文本</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p:txBody>
        </p:sp>
        <p:sp>
          <p:nvSpPr>
            <p:cNvPr id="187" name="TextBox 186"/>
            <p:cNvSpPr txBox="1"/>
            <p:nvPr/>
          </p:nvSpPr>
          <p:spPr>
            <a:xfrm>
              <a:off x="2174224" y="1669167"/>
              <a:ext cx="718145" cy="215444"/>
            </a:xfrm>
            <a:prstGeom prst="rect">
              <a:avLst/>
            </a:prstGeom>
            <a:noFill/>
          </p:spPr>
          <p:txBody>
            <a:bodyPr wrap="none" lIns="0" tIns="0" rIns="0" bIns="0" rtlCol="0" anchor="t">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007BD4"/>
                  </a:solidFill>
                  <a:effectLst/>
                  <a:uLnTx/>
                  <a:uFillTx/>
                  <a:latin typeface="微软雅黑"/>
                  <a:ea typeface="微软雅黑"/>
                  <a:cs typeface="+mn-cs"/>
                </a:rPr>
                <a:t>标题文字</a:t>
              </a:r>
              <a:endParaRPr kumimoji="0" lang="en-US" sz="1400" b="0" i="0" u="none" strike="noStrike" kern="1200" cap="none" spc="0" normalizeH="0" baseline="0" noProof="0" dirty="0" smtClean="0">
                <a:ln>
                  <a:noFill/>
                </a:ln>
                <a:solidFill>
                  <a:srgbClr val="007BD4"/>
                </a:solidFill>
                <a:effectLst/>
                <a:uLnTx/>
                <a:uFillTx/>
                <a:latin typeface="微软雅黑"/>
                <a:ea typeface="微软雅黑"/>
                <a:cs typeface="+mn-cs"/>
              </a:endParaRPr>
            </a:p>
          </p:txBody>
        </p:sp>
      </p:grpSp>
      <p:grpSp>
        <p:nvGrpSpPr>
          <p:cNvPr id="188" name="组合 187"/>
          <p:cNvGrpSpPr/>
          <p:nvPr/>
        </p:nvGrpSpPr>
        <p:grpSpPr>
          <a:xfrm>
            <a:off x="518165" y="3648836"/>
            <a:ext cx="1923767" cy="750738"/>
            <a:chOff x="1078513" y="1669167"/>
            <a:chExt cx="1923767" cy="750738"/>
          </a:xfrm>
        </p:grpSpPr>
        <p:sp>
          <p:nvSpPr>
            <p:cNvPr id="189" name="TextBox 188"/>
            <p:cNvSpPr txBox="1"/>
            <p:nvPr/>
          </p:nvSpPr>
          <p:spPr>
            <a:xfrm>
              <a:off x="1078513" y="1958240"/>
              <a:ext cx="1923767" cy="461665"/>
            </a:xfrm>
            <a:prstGeom prst="rect">
              <a:avLst/>
            </a:prstGeom>
            <a:noFill/>
          </p:spPr>
          <p:txBody>
            <a:bodyPr wrap="square" lIns="0" tIns="0" rtlCol="0" anchor="t">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单击此处添加文本单击此处添加文本</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单击此处添加文本单击此处添加</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文本</a:t>
              </a:r>
              <a:endParaRPr kumimoji="0" lang="en-US" altLang="zh-CN" sz="900" b="0" i="0" u="none" strike="noStrike" kern="1200" cap="none" spc="0" normalizeH="0" baseline="0" noProof="0" dirty="0" smtClean="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单击此处添加文本单击此处添加</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文本</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p:txBody>
        </p:sp>
        <p:sp>
          <p:nvSpPr>
            <p:cNvPr id="190" name="TextBox 189"/>
            <p:cNvSpPr txBox="1"/>
            <p:nvPr/>
          </p:nvSpPr>
          <p:spPr>
            <a:xfrm>
              <a:off x="2174224" y="1669167"/>
              <a:ext cx="718145" cy="215444"/>
            </a:xfrm>
            <a:prstGeom prst="rect">
              <a:avLst/>
            </a:prstGeom>
            <a:noFill/>
          </p:spPr>
          <p:txBody>
            <a:bodyPr wrap="none" lIns="0" tIns="0" rIns="0" bIns="0" rtlCol="0" anchor="t">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007BD4"/>
                  </a:solidFill>
                  <a:effectLst/>
                  <a:uLnTx/>
                  <a:uFillTx/>
                  <a:latin typeface="微软雅黑"/>
                  <a:ea typeface="微软雅黑"/>
                  <a:cs typeface="+mn-cs"/>
                </a:rPr>
                <a:t>标题文字</a:t>
              </a:r>
              <a:endParaRPr kumimoji="0" lang="en-US" sz="1400" b="0" i="0" u="none" strike="noStrike" kern="1200" cap="none" spc="0" normalizeH="0" baseline="0" noProof="0" dirty="0" smtClean="0">
                <a:ln>
                  <a:noFill/>
                </a:ln>
                <a:solidFill>
                  <a:srgbClr val="007BD4"/>
                </a:solidFill>
                <a:effectLst/>
                <a:uLnTx/>
                <a:uFillTx/>
                <a:latin typeface="微软雅黑"/>
                <a:ea typeface="微软雅黑"/>
                <a:cs typeface="+mn-cs"/>
              </a:endParaRPr>
            </a:p>
          </p:txBody>
        </p:sp>
      </p:grpSp>
      <p:grpSp>
        <p:nvGrpSpPr>
          <p:cNvPr id="9" name="组合 8"/>
          <p:cNvGrpSpPr/>
          <p:nvPr/>
        </p:nvGrpSpPr>
        <p:grpSpPr>
          <a:xfrm>
            <a:off x="5871081" y="2602891"/>
            <a:ext cx="572068" cy="415805"/>
            <a:chOff x="5871081" y="2190265"/>
            <a:chExt cx="572068" cy="415805"/>
          </a:xfrm>
        </p:grpSpPr>
        <p:grpSp>
          <p:nvGrpSpPr>
            <p:cNvPr id="198" name="组合 197"/>
            <p:cNvGrpSpPr/>
            <p:nvPr/>
          </p:nvGrpSpPr>
          <p:grpSpPr>
            <a:xfrm rot="10800000">
              <a:off x="5871081" y="2190265"/>
              <a:ext cx="572068" cy="415805"/>
              <a:chOff x="2812960" y="874737"/>
              <a:chExt cx="572068" cy="415805"/>
            </a:xfrm>
          </p:grpSpPr>
          <p:sp>
            <p:nvSpPr>
              <p:cNvPr id="199"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00" name="Pentagon 9"/>
              <p:cNvSpPr/>
              <p:nvPr/>
            </p:nvSpPr>
            <p:spPr>
              <a:xfrm flipH="1">
                <a:off x="2860590" y="909356"/>
                <a:ext cx="476808" cy="346566"/>
              </a:xfrm>
              <a:prstGeom prst="homePlate">
                <a:avLst>
                  <a:gd name="adj" fmla="val 23830"/>
                </a:avLst>
              </a:prstGeom>
              <a:solidFill>
                <a:schemeClr val="tx2"/>
              </a:solidFill>
              <a:ln>
                <a:noFill/>
              </a:ln>
              <a:effectLst>
                <a:innerShdw blurRad="63500" dist="50800" dir="2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7F7F7F"/>
                  </a:solidFill>
                  <a:effectLst/>
                  <a:uLnTx/>
                  <a:uFillTx/>
                  <a:latin typeface="Arial"/>
                  <a:ea typeface="微软雅黑"/>
                  <a:cs typeface="+mn-cs"/>
                </a:endParaRPr>
              </a:p>
            </p:txBody>
          </p:sp>
        </p:grpSp>
        <p:grpSp>
          <p:nvGrpSpPr>
            <p:cNvPr id="112" name="Group 22"/>
            <p:cNvGrpSpPr/>
            <p:nvPr/>
          </p:nvGrpSpPr>
          <p:grpSpPr>
            <a:xfrm>
              <a:off x="5997568" y="2282755"/>
              <a:ext cx="264199" cy="264651"/>
              <a:chOff x="7287419" y="3505994"/>
              <a:chExt cx="464344" cy="465138"/>
            </a:xfrm>
            <a:solidFill>
              <a:schemeClr val="bg1"/>
            </a:solidFill>
          </p:grpSpPr>
          <p:sp>
            <p:nvSpPr>
              <p:cNvPr id="113"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F7F7F"/>
                  </a:solidFill>
                  <a:effectLst/>
                  <a:uLnTx/>
                  <a:uFillTx/>
                  <a:latin typeface="Arial"/>
                  <a:ea typeface="微软雅黑"/>
                  <a:cs typeface="+mn-cs"/>
                  <a:sym typeface="Gill Sans" charset="0"/>
                </a:endParaRPr>
              </a:p>
            </p:txBody>
          </p:sp>
          <p:sp>
            <p:nvSpPr>
              <p:cNvPr id="114"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F7F7F"/>
                  </a:solidFill>
                  <a:effectLst/>
                  <a:uLnTx/>
                  <a:uFillTx/>
                  <a:latin typeface="Arial"/>
                  <a:ea typeface="微软雅黑"/>
                  <a:cs typeface="+mn-cs"/>
                  <a:sym typeface="Gill Sans" charset="0"/>
                </a:endParaRPr>
              </a:p>
            </p:txBody>
          </p:sp>
          <p:sp>
            <p:nvSpPr>
              <p:cNvPr id="115"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F7F7F"/>
                  </a:solidFill>
                  <a:effectLst/>
                  <a:uLnTx/>
                  <a:uFillTx/>
                  <a:latin typeface="Arial"/>
                  <a:ea typeface="微软雅黑"/>
                  <a:cs typeface="+mn-cs"/>
                  <a:sym typeface="Gill Sans" charset="0"/>
                </a:endParaRPr>
              </a:p>
            </p:txBody>
          </p:sp>
          <p:sp>
            <p:nvSpPr>
              <p:cNvPr id="116"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F7F7F"/>
                  </a:solidFill>
                  <a:effectLst/>
                  <a:uLnTx/>
                  <a:uFillTx/>
                  <a:latin typeface="Arial"/>
                  <a:ea typeface="微软雅黑"/>
                  <a:cs typeface="+mn-cs"/>
                  <a:sym typeface="Gill Sans" charset="0"/>
                </a:endParaRPr>
              </a:p>
            </p:txBody>
          </p:sp>
          <p:sp>
            <p:nvSpPr>
              <p:cNvPr id="117"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F7F7F"/>
                  </a:solidFill>
                  <a:effectLst/>
                  <a:uLnTx/>
                  <a:uFillTx/>
                  <a:latin typeface="Arial"/>
                  <a:ea typeface="微软雅黑"/>
                  <a:cs typeface="+mn-cs"/>
                  <a:sym typeface="Gill Sans" charset="0"/>
                </a:endParaRPr>
              </a:p>
            </p:txBody>
          </p:sp>
          <p:sp>
            <p:nvSpPr>
              <p:cNvPr id="136"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F7F7F"/>
                  </a:solidFill>
                  <a:effectLst/>
                  <a:uLnTx/>
                  <a:uFillTx/>
                  <a:latin typeface="Arial"/>
                  <a:ea typeface="微软雅黑"/>
                  <a:cs typeface="+mn-cs"/>
                  <a:sym typeface="Gill Sans" charset="0"/>
                </a:endParaRPr>
              </a:p>
            </p:txBody>
          </p:sp>
        </p:grpSp>
      </p:grpSp>
      <p:grpSp>
        <p:nvGrpSpPr>
          <p:cNvPr id="10" name="组合 9"/>
          <p:cNvGrpSpPr/>
          <p:nvPr/>
        </p:nvGrpSpPr>
        <p:grpSpPr>
          <a:xfrm>
            <a:off x="5871081" y="3672648"/>
            <a:ext cx="572068" cy="415805"/>
            <a:chOff x="5864748" y="3008916"/>
            <a:chExt cx="572068" cy="415805"/>
          </a:xfrm>
        </p:grpSpPr>
        <p:grpSp>
          <p:nvGrpSpPr>
            <p:cNvPr id="202" name="组合 201"/>
            <p:cNvGrpSpPr/>
            <p:nvPr/>
          </p:nvGrpSpPr>
          <p:grpSpPr>
            <a:xfrm rot="10800000">
              <a:off x="5864748" y="3008916"/>
              <a:ext cx="572068" cy="415805"/>
              <a:chOff x="2812960" y="874737"/>
              <a:chExt cx="572068" cy="415805"/>
            </a:xfrm>
          </p:grpSpPr>
          <p:sp>
            <p:nvSpPr>
              <p:cNvPr id="210"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11" name="Pentagon 9"/>
              <p:cNvSpPr/>
              <p:nvPr/>
            </p:nvSpPr>
            <p:spPr>
              <a:xfrm flipH="1">
                <a:off x="2860590" y="909356"/>
                <a:ext cx="476808" cy="346566"/>
              </a:xfrm>
              <a:prstGeom prst="homePlate">
                <a:avLst>
                  <a:gd name="adj" fmla="val 23830"/>
                </a:avLst>
              </a:prstGeom>
              <a:solidFill>
                <a:schemeClr val="bg2"/>
              </a:solidFill>
              <a:ln>
                <a:noFill/>
              </a:ln>
              <a:effectLst>
                <a:innerShdw blurRad="63500" dist="50800" dir="2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7F7F7F"/>
                  </a:solidFill>
                  <a:effectLst/>
                  <a:uLnTx/>
                  <a:uFillTx/>
                  <a:latin typeface="Arial"/>
                  <a:ea typeface="微软雅黑"/>
                  <a:cs typeface="+mn-cs"/>
                </a:endParaRPr>
              </a:p>
            </p:txBody>
          </p:sp>
        </p:grpSp>
        <p:grpSp>
          <p:nvGrpSpPr>
            <p:cNvPr id="100" name="Group 12"/>
            <p:cNvGrpSpPr/>
            <p:nvPr/>
          </p:nvGrpSpPr>
          <p:grpSpPr>
            <a:xfrm>
              <a:off x="5985331" y="3091890"/>
              <a:ext cx="264199" cy="264651"/>
              <a:chOff x="9145588" y="4435475"/>
              <a:chExt cx="464344" cy="465138"/>
            </a:xfrm>
            <a:solidFill>
              <a:schemeClr val="bg1"/>
            </a:solidFill>
          </p:grpSpPr>
          <p:sp>
            <p:nvSpPr>
              <p:cNvPr id="102"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F7F7F"/>
                  </a:solidFill>
                  <a:effectLst/>
                  <a:uLnTx/>
                  <a:uFillTx/>
                  <a:latin typeface="Arial"/>
                  <a:ea typeface="微软雅黑"/>
                  <a:cs typeface="+mn-cs"/>
                  <a:sym typeface="Gill Sans" charset="0"/>
                </a:endParaRPr>
              </a:p>
            </p:txBody>
          </p:sp>
          <p:sp>
            <p:nvSpPr>
              <p:cNvPr id="104"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F7F7F"/>
                  </a:solidFill>
                  <a:effectLst/>
                  <a:uLnTx/>
                  <a:uFillTx/>
                  <a:latin typeface="Arial"/>
                  <a:ea typeface="微软雅黑"/>
                  <a:cs typeface="+mn-cs"/>
                  <a:sym typeface="Gill Sans" charset="0"/>
                </a:endParaRPr>
              </a:p>
            </p:txBody>
          </p:sp>
          <p:sp>
            <p:nvSpPr>
              <p:cNvPr id="105"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F7F7F"/>
                  </a:solidFill>
                  <a:effectLst/>
                  <a:uLnTx/>
                  <a:uFillTx/>
                  <a:latin typeface="Arial"/>
                  <a:ea typeface="微软雅黑"/>
                  <a:cs typeface="+mn-cs"/>
                  <a:sym typeface="Gill Sans" charset="0"/>
                </a:endParaRPr>
              </a:p>
            </p:txBody>
          </p:sp>
          <p:sp>
            <p:nvSpPr>
              <p:cNvPr id="106"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F7F7F"/>
                  </a:solidFill>
                  <a:effectLst/>
                  <a:uLnTx/>
                  <a:uFillTx/>
                  <a:latin typeface="Arial"/>
                  <a:ea typeface="微软雅黑"/>
                  <a:cs typeface="+mn-cs"/>
                  <a:sym typeface="Gill Sans" charset="0"/>
                </a:endParaRPr>
              </a:p>
            </p:txBody>
          </p:sp>
          <p:sp>
            <p:nvSpPr>
              <p:cNvPr id="107"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F7F7F"/>
                  </a:solidFill>
                  <a:effectLst/>
                  <a:uLnTx/>
                  <a:uFillTx/>
                  <a:latin typeface="Arial"/>
                  <a:ea typeface="微软雅黑"/>
                  <a:cs typeface="+mn-cs"/>
                  <a:sym typeface="Gill Sans" charset="0"/>
                </a:endParaRPr>
              </a:p>
            </p:txBody>
          </p:sp>
          <p:sp>
            <p:nvSpPr>
              <p:cNvPr id="108"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F7F7F"/>
                  </a:solidFill>
                  <a:effectLst/>
                  <a:uLnTx/>
                  <a:uFillTx/>
                  <a:latin typeface="Arial"/>
                  <a:ea typeface="微软雅黑"/>
                  <a:cs typeface="+mn-cs"/>
                  <a:sym typeface="Gill Sans" charset="0"/>
                </a:endParaRPr>
              </a:p>
            </p:txBody>
          </p:sp>
          <p:sp>
            <p:nvSpPr>
              <p:cNvPr id="109"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F7F7F"/>
                  </a:solidFill>
                  <a:effectLst/>
                  <a:uLnTx/>
                  <a:uFillTx/>
                  <a:latin typeface="Arial"/>
                  <a:ea typeface="微软雅黑"/>
                  <a:cs typeface="+mn-cs"/>
                  <a:sym typeface="Gill Sans" charset="0"/>
                </a:endParaRPr>
              </a:p>
            </p:txBody>
          </p:sp>
          <p:sp>
            <p:nvSpPr>
              <p:cNvPr id="110"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F7F7F"/>
                  </a:solidFill>
                  <a:effectLst/>
                  <a:uLnTx/>
                  <a:uFillTx/>
                  <a:latin typeface="Arial"/>
                  <a:ea typeface="微软雅黑"/>
                  <a:cs typeface="+mn-cs"/>
                  <a:sym typeface="Gill Sans" charset="0"/>
                </a:endParaRPr>
              </a:p>
            </p:txBody>
          </p:sp>
          <p:sp>
            <p:nvSpPr>
              <p:cNvPr id="111"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7F7F7F"/>
                  </a:solidFill>
                  <a:effectLst/>
                  <a:uLnTx/>
                  <a:uFillTx/>
                  <a:latin typeface="Arial"/>
                  <a:ea typeface="微软雅黑"/>
                  <a:cs typeface="+mn-cs"/>
                  <a:sym typeface="Gill Sans" charset="0"/>
                </a:endParaRPr>
              </a:p>
            </p:txBody>
          </p:sp>
        </p:grpSp>
      </p:grpSp>
      <p:grpSp>
        <p:nvGrpSpPr>
          <p:cNvPr id="229" name="组合 228"/>
          <p:cNvGrpSpPr/>
          <p:nvPr/>
        </p:nvGrpSpPr>
        <p:grpSpPr>
          <a:xfrm>
            <a:off x="6557816" y="1545824"/>
            <a:ext cx="1923767" cy="750738"/>
            <a:chOff x="1078513" y="1669167"/>
            <a:chExt cx="1923767" cy="750738"/>
          </a:xfrm>
        </p:grpSpPr>
        <p:sp>
          <p:nvSpPr>
            <p:cNvPr id="230" name="TextBox 229"/>
            <p:cNvSpPr txBox="1"/>
            <p:nvPr/>
          </p:nvSpPr>
          <p:spPr>
            <a:xfrm>
              <a:off x="1078513" y="1958240"/>
              <a:ext cx="1923767" cy="461665"/>
            </a:xfrm>
            <a:prstGeom prst="rect">
              <a:avLst/>
            </a:prstGeom>
            <a:noFill/>
          </p:spPr>
          <p:txBody>
            <a:bodyPr wrap="square" lIns="0" tIns="0" rtlCol="0" anchor="t">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单击此处添加文本单击此处添加文本</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单击此处添加文本单击此处添加</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文本</a:t>
              </a:r>
              <a:endParaRPr kumimoji="0" lang="en-US" altLang="zh-CN" sz="900" b="0" i="0" u="none" strike="noStrike" kern="1200" cap="none" spc="0" normalizeH="0" baseline="0" noProof="0" dirty="0" smtClean="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单击此处添加文本单击此处添加</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文本</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p:txBody>
        </p:sp>
        <p:sp>
          <p:nvSpPr>
            <p:cNvPr id="231" name="TextBox 230"/>
            <p:cNvSpPr txBox="1"/>
            <p:nvPr/>
          </p:nvSpPr>
          <p:spPr>
            <a:xfrm>
              <a:off x="1097899" y="1669167"/>
              <a:ext cx="718145" cy="215444"/>
            </a:xfrm>
            <a:prstGeom prst="rect">
              <a:avLst/>
            </a:prstGeom>
            <a:noFill/>
          </p:spPr>
          <p:txBody>
            <a:bodyPr wrap="none" lIns="0" tIns="0" rIns="0" bIns="0" rtlCol="0" anchor="t">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007BD4"/>
                  </a:solidFill>
                  <a:effectLst/>
                  <a:uLnTx/>
                  <a:uFillTx/>
                  <a:latin typeface="微软雅黑"/>
                  <a:ea typeface="微软雅黑"/>
                  <a:cs typeface="+mn-cs"/>
                </a:rPr>
                <a:t>标题文字</a:t>
              </a:r>
              <a:endParaRPr kumimoji="0" lang="en-US" sz="1400" b="0" i="0" u="none" strike="noStrike" kern="1200" cap="none" spc="0" normalizeH="0" baseline="0" noProof="0" dirty="0" smtClean="0">
                <a:ln>
                  <a:noFill/>
                </a:ln>
                <a:solidFill>
                  <a:srgbClr val="007BD4"/>
                </a:solidFill>
                <a:effectLst/>
                <a:uLnTx/>
                <a:uFillTx/>
                <a:latin typeface="微软雅黑"/>
                <a:ea typeface="微软雅黑"/>
                <a:cs typeface="+mn-cs"/>
              </a:endParaRPr>
            </a:p>
          </p:txBody>
        </p:sp>
      </p:grpSp>
      <p:grpSp>
        <p:nvGrpSpPr>
          <p:cNvPr id="232" name="组合 231"/>
          <p:cNvGrpSpPr/>
          <p:nvPr/>
        </p:nvGrpSpPr>
        <p:grpSpPr>
          <a:xfrm>
            <a:off x="6557816" y="2620132"/>
            <a:ext cx="1923767" cy="750738"/>
            <a:chOff x="1078513" y="1669167"/>
            <a:chExt cx="1923767" cy="750738"/>
          </a:xfrm>
        </p:grpSpPr>
        <p:sp>
          <p:nvSpPr>
            <p:cNvPr id="233" name="TextBox 232"/>
            <p:cNvSpPr txBox="1"/>
            <p:nvPr/>
          </p:nvSpPr>
          <p:spPr>
            <a:xfrm>
              <a:off x="1078513" y="1958240"/>
              <a:ext cx="1923767" cy="461665"/>
            </a:xfrm>
            <a:prstGeom prst="rect">
              <a:avLst/>
            </a:prstGeom>
            <a:noFill/>
          </p:spPr>
          <p:txBody>
            <a:bodyPr wrap="square" lIns="0" tIns="0" rtlCol="0" anchor="t">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单击此处添加文本单击此处添加文本</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单击此处添加文本单击此处添加</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文本</a:t>
              </a:r>
              <a:endParaRPr kumimoji="0" lang="en-US" altLang="zh-CN" sz="900" b="0" i="0" u="none" strike="noStrike" kern="1200" cap="none" spc="0" normalizeH="0" baseline="0" noProof="0" dirty="0" smtClean="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单击此处添加文本单击此处添加</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文本</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p:txBody>
        </p:sp>
        <p:sp>
          <p:nvSpPr>
            <p:cNvPr id="234" name="TextBox 233"/>
            <p:cNvSpPr txBox="1"/>
            <p:nvPr/>
          </p:nvSpPr>
          <p:spPr>
            <a:xfrm>
              <a:off x="1107424" y="1669167"/>
              <a:ext cx="718145" cy="215444"/>
            </a:xfrm>
            <a:prstGeom prst="rect">
              <a:avLst/>
            </a:prstGeom>
            <a:noFill/>
          </p:spPr>
          <p:txBody>
            <a:bodyPr wrap="none" lIns="0" tIns="0" rIns="0" bIns="0" rtlCol="0" anchor="t">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007BD4"/>
                  </a:solidFill>
                  <a:effectLst/>
                  <a:uLnTx/>
                  <a:uFillTx/>
                  <a:latin typeface="微软雅黑"/>
                  <a:ea typeface="微软雅黑"/>
                  <a:cs typeface="+mn-cs"/>
                </a:rPr>
                <a:t>标题文字</a:t>
              </a:r>
              <a:endParaRPr kumimoji="0" lang="en-US" sz="1400" b="0" i="0" u="none" strike="noStrike" kern="1200" cap="none" spc="0" normalizeH="0" baseline="0" noProof="0" dirty="0" smtClean="0">
                <a:ln>
                  <a:noFill/>
                </a:ln>
                <a:solidFill>
                  <a:srgbClr val="007BD4"/>
                </a:solidFill>
                <a:effectLst/>
                <a:uLnTx/>
                <a:uFillTx/>
                <a:latin typeface="微软雅黑"/>
                <a:ea typeface="微软雅黑"/>
                <a:cs typeface="+mn-cs"/>
              </a:endParaRPr>
            </a:p>
          </p:txBody>
        </p:sp>
      </p:grpSp>
      <p:grpSp>
        <p:nvGrpSpPr>
          <p:cNvPr id="235" name="组合 234"/>
          <p:cNvGrpSpPr/>
          <p:nvPr/>
        </p:nvGrpSpPr>
        <p:grpSpPr>
          <a:xfrm>
            <a:off x="6557816" y="3648836"/>
            <a:ext cx="1923767" cy="750738"/>
            <a:chOff x="1078513" y="1669167"/>
            <a:chExt cx="1923767" cy="750738"/>
          </a:xfrm>
        </p:grpSpPr>
        <p:sp>
          <p:nvSpPr>
            <p:cNvPr id="236" name="TextBox 235"/>
            <p:cNvSpPr txBox="1"/>
            <p:nvPr/>
          </p:nvSpPr>
          <p:spPr>
            <a:xfrm>
              <a:off x="1078513" y="1958240"/>
              <a:ext cx="1923767" cy="461665"/>
            </a:xfrm>
            <a:prstGeom prst="rect">
              <a:avLst/>
            </a:prstGeom>
            <a:noFill/>
          </p:spPr>
          <p:txBody>
            <a:bodyPr wrap="square" lIns="0" tIns="0" rtlCol="0" anchor="t">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单击此处添加文本单击此处添加文本</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单击此处添加文本单击此处添加</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文本</a:t>
              </a:r>
              <a:endParaRPr kumimoji="0" lang="en-US" altLang="zh-CN" sz="900" b="0" i="0" u="none" strike="noStrike" kern="1200" cap="none" spc="0" normalizeH="0" baseline="0" noProof="0" dirty="0" smtClean="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单击此处添加文本单击此处添加</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文本</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p:txBody>
        </p:sp>
        <p:sp>
          <p:nvSpPr>
            <p:cNvPr id="237" name="TextBox 236"/>
            <p:cNvSpPr txBox="1"/>
            <p:nvPr/>
          </p:nvSpPr>
          <p:spPr>
            <a:xfrm>
              <a:off x="1107424" y="1669167"/>
              <a:ext cx="718145" cy="215444"/>
            </a:xfrm>
            <a:prstGeom prst="rect">
              <a:avLst/>
            </a:prstGeom>
            <a:noFill/>
          </p:spPr>
          <p:txBody>
            <a:bodyPr wrap="none" lIns="0" tIns="0" rIns="0" bIns="0" rtlCol="0" anchor="t">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007BD4"/>
                  </a:solidFill>
                  <a:effectLst/>
                  <a:uLnTx/>
                  <a:uFillTx/>
                  <a:latin typeface="微软雅黑"/>
                  <a:ea typeface="微软雅黑"/>
                  <a:cs typeface="+mn-cs"/>
                </a:rPr>
                <a:t>标题文字</a:t>
              </a:r>
              <a:endParaRPr kumimoji="0" lang="en-US" sz="1400" b="0" i="0" u="none" strike="noStrike" kern="1200" cap="none" spc="0" normalizeH="0" baseline="0" noProof="0" dirty="0" smtClean="0">
                <a:ln>
                  <a:noFill/>
                </a:ln>
                <a:solidFill>
                  <a:srgbClr val="007BD4"/>
                </a:solidFill>
                <a:effectLst/>
                <a:uLnTx/>
                <a:uFillTx/>
                <a:latin typeface="微软雅黑"/>
                <a:ea typeface="微软雅黑"/>
                <a:cs typeface="+mn-cs"/>
              </a:endParaRPr>
            </a:p>
          </p:txBody>
        </p:sp>
      </p:grpSp>
    </p:spTree>
    <p:extLst>
      <p:ext uri="{BB962C8B-B14F-4D97-AF65-F5344CB8AC3E}">
        <p14:creationId xmlns:p14="http://schemas.microsoft.com/office/powerpoint/2010/main" val="2763532273"/>
      </p:ext>
    </p:extLst>
  </p:cSld>
  <p:clrMapOvr>
    <a:masterClrMapping/>
  </p:clrMapOvr>
  <mc:AlternateContent xmlns:mc="http://schemas.openxmlformats.org/markup-compatibility/2006" xmlns:p14="http://schemas.microsoft.com/office/powerpoint/2010/main">
    <mc:Choice Requires="p14">
      <p:transition spd="slow" p14:dur="2000" advClick="0" advTm="4000">
        <p14:ferris dir="l"/>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fill="hold"/>
                                        <p:tgtEl>
                                          <p:spTgt spid="11"/>
                                        </p:tgtEl>
                                        <p:attrNameLst>
                                          <p:attrName>ppt_x</p:attrName>
                                        </p:attrNameLst>
                                      </p:cBhvr>
                                      <p:tavLst>
                                        <p:tav tm="0">
                                          <p:val>
                                            <p:strVal val="#ppt_x"/>
                                          </p:val>
                                        </p:tav>
                                        <p:tav tm="100000">
                                          <p:val>
                                            <p:strVal val="#ppt_x"/>
                                          </p:val>
                                        </p:tav>
                                      </p:tavLst>
                                    </p:anim>
                                    <p:anim calcmode="lin" valueType="num">
                                      <p:cBhvr additive="base">
                                        <p:cTn id="1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0-#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0-#ppt_w/2"/>
                                          </p:val>
                                        </p:tav>
                                        <p:tav tm="100000">
                                          <p:val>
                                            <p:strVal val="#ppt_x"/>
                                          </p:val>
                                        </p:tav>
                                      </p:tavLst>
                                    </p:anim>
                                    <p:anim calcmode="lin" valueType="num">
                                      <p:cBhvr additive="base">
                                        <p:cTn id="29" dur="500" fill="hold"/>
                                        <p:tgtEl>
                                          <p:spTgt spid="4"/>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0-#ppt_w/2"/>
                                          </p:val>
                                        </p:tav>
                                        <p:tav tm="100000">
                                          <p:val>
                                            <p:strVal val="#ppt_x"/>
                                          </p:val>
                                        </p:tav>
                                      </p:tavLst>
                                    </p:anim>
                                    <p:anim calcmode="lin" valueType="num">
                                      <p:cBhvr additive="base">
                                        <p:cTn id="33" dur="500" fill="hold"/>
                                        <p:tgtEl>
                                          <p:spTgt spid="6"/>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0"/>
                                  </p:stCondLst>
                                  <p:childTnLst>
                                    <p:set>
                                      <p:cBhvr>
                                        <p:cTn id="35" dur="1" fill="hold">
                                          <p:stCondLst>
                                            <p:cond delay="0"/>
                                          </p:stCondLst>
                                        </p:cTn>
                                        <p:tgtEl>
                                          <p:spTgt spid="182"/>
                                        </p:tgtEl>
                                        <p:attrNameLst>
                                          <p:attrName>style.visibility</p:attrName>
                                        </p:attrNameLst>
                                      </p:cBhvr>
                                      <p:to>
                                        <p:strVal val="visible"/>
                                      </p:to>
                                    </p:set>
                                    <p:anim calcmode="lin" valueType="num">
                                      <p:cBhvr additive="base">
                                        <p:cTn id="36" dur="500" fill="hold"/>
                                        <p:tgtEl>
                                          <p:spTgt spid="182"/>
                                        </p:tgtEl>
                                        <p:attrNameLst>
                                          <p:attrName>ppt_x</p:attrName>
                                        </p:attrNameLst>
                                      </p:cBhvr>
                                      <p:tavLst>
                                        <p:tav tm="0">
                                          <p:val>
                                            <p:strVal val="0-#ppt_w/2"/>
                                          </p:val>
                                        </p:tav>
                                        <p:tav tm="100000">
                                          <p:val>
                                            <p:strVal val="#ppt_x"/>
                                          </p:val>
                                        </p:tav>
                                      </p:tavLst>
                                    </p:anim>
                                    <p:anim calcmode="lin" valueType="num">
                                      <p:cBhvr additive="base">
                                        <p:cTn id="37" dur="500" fill="hold"/>
                                        <p:tgtEl>
                                          <p:spTgt spid="182"/>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0"/>
                                  </p:stCondLst>
                                  <p:childTnLst>
                                    <p:set>
                                      <p:cBhvr>
                                        <p:cTn id="39" dur="1" fill="hold">
                                          <p:stCondLst>
                                            <p:cond delay="0"/>
                                          </p:stCondLst>
                                        </p:cTn>
                                        <p:tgtEl>
                                          <p:spTgt spid="185"/>
                                        </p:tgtEl>
                                        <p:attrNameLst>
                                          <p:attrName>style.visibility</p:attrName>
                                        </p:attrNameLst>
                                      </p:cBhvr>
                                      <p:to>
                                        <p:strVal val="visible"/>
                                      </p:to>
                                    </p:set>
                                    <p:anim calcmode="lin" valueType="num">
                                      <p:cBhvr additive="base">
                                        <p:cTn id="40" dur="500" fill="hold"/>
                                        <p:tgtEl>
                                          <p:spTgt spid="185"/>
                                        </p:tgtEl>
                                        <p:attrNameLst>
                                          <p:attrName>ppt_x</p:attrName>
                                        </p:attrNameLst>
                                      </p:cBhvr>
                                      <p:tavLst>
                                        <p:tav tm="0">
                                          <p:val>
                                            <p:strVal val="0-#ppt_w/2"/>
                                          </p:val>
                                        </p:tav>
                                        <p:tav tm="100000">
                                          <p:val>
                                            <p:strVal val="#ppt_x"/>
                                          </p:val>
                                        </p:tav>
                                      </p:tavLst>
                                    </p:anim>
                                    <p:anim calcmode="lin" valueType="num">
                                      <p:cBhvr additive="base">
                                        <p:cTn id="41" dur="500" fill="hold"/>
                                        <p:tgtEl>
                                          <p:spTgt spid="185"/>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188"/>
                                        </p:tgtEl>
                                        <p:attrNameLst>
                                          <p:attrName>style.visibility</p:attrName>
                                        </p:attrNameLst>
                                      </p:cBhvr>
                                      <p:to>
                                        <p:strVal val="visible"/>
                                      </p:to>
                                    </p:set>
                                    <p:anim calcmode="lin" valueType="num">
                                      <p:cBhvr additive="base">
                                        <p:cTn id="44" dur="500" fill="hold"/>
                                        <p:tgtEl>
                                          <p:spTgt spid="188"/>
                                        </p:tgtEl>
                                        <p:attrNameLst>
                                          <p:attrName>ppt_x</p:attrName>
                                        </p:attrNameLst>
                                      </p:cBhvr>
                                      <p:tavLst>
                                        <p:tav tm="0">
                                          <p:val>
                                            <p:strVal val="0-#ppt_w/2"/>
                                          </p:val>
                                        </p:tav>
                                        <p:tav tm="100000">
                                          <p:val>
                                            <p:strVal val="#ppt_x"/>
                                          </p:val>
                                        </p:tav>
                                      </p:tavLst>
                                    </p:anim>
                                    <p:anim calcmode="lin" valueType="num">
                                      <p:cBhvr additive="base">
                                        <p:cTn id="45" dur="500" fill="hold"/>
                                        <p:tgtEl>
                                          <p:spTgt spid="188"/>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2" fill="hold" nodeType="clickEffect">
                                  <p:stCondLst>
                                    <p:cond delay="0"/>
                                  </p:stCondLst>
                                  <p:childTnLst>
                                    <p:set>
                                      <p:cBhvr>
                                        <p:cTn id="49" dur="1" fill="hold">
                                          <p:stCondLst>
                                            <p:cond delay="0"/>
                                          </p:stCondLst>
                                        </p:cTn>
                                        <p:tgtEl>
                                          <p:spTgt spid="8"/>
                                        </p:tgtEl>
                                        <p:attrNameLst>
                                          <p:attrName>style.visibility</p:attrName>
                                        </p:attrNameLst>
                                      </p:cBhvr>
                                      <p:to>
                                        <p:strVal val="visible"/>
                                      </p:to>
                                    </p:set>
                                    <p:anim calcmode="lin" valueType="num">
                                      <p:cBhvr additive="base">
                                        <p:cTn id="50" dur="500" fill="hold"/>
                                        <p:tgtEl>
                                          <p:spTgt spid="8"/>
                                        </p:tgtEl>
                                        <p:attrNameLst>
                                          <p:attrName>ppt_x</p:attrName>
                                        </p:attrNameLst>
                                      </p:cBhvr>
                                      <p:tavLst>
                                        <p:tav tm="0">
                                          <p:val>
                                            <p:strVal val="1+#ppt_w/2"/>
                                          </p:val>
                                        </p:tav>
                                        <p:tav tm="100000">
                                          <p:val>
                                            <p:strVal val="#ppt_x"/>
                                          </p:val>
                                        </p:tav>
                                      </p:tavLst>
                                    </p:anim>
                                    <p:anim calcmode="lin" valueType="num">
                                      <p:cBhvr additive="base">
                                        <p:cTn id="51" dur="500" fill="hold"/>
                                        <p:tgtEl>
                                          <p:spTgt spid="8"/>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additive="base">
                                        <p:cTn id="54" dur="500" fill="hold"/>
                                        <p:tgtEl>
                                          <p:spTgt spid="9"/>
                                        </p:tgtEl>
                                        <p:attrNameLst>
                                          <p:attrName>ppt_x</p:attrName>
                                        </p:attrNameLst>
                                      </p:cBhvr>
                                      <p:tavLst>
                                        <p:tav tm="0">
                                          <p:val>
                                            <p:strVal val="1+#ppt_w/2"/>
                                          </p:val>
                                        </p:tav>
                                        <p:tav tm="100000">
                                          <p:val>
                                            <p:strVal val="#ppt_x"/>
                                          </p:val>
                                        </p:tav>
                                      </p:tavLst>
                                    </p:anim>
                                    <p:anim calcmode="lin" valueType="num">
                                      <p:cBhvr additive="base">
                                        <p:cTn id="55" dur="500" fill="hold"/>
                                        <p:tgtEl>
                                          <p:spTgt spid="9"/>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additive="base">
                                        <p:cTn id="58" dur="500" fill="hold"/>
                                        <p:tgtEl>
                                          <p:spTgt spid="10"/>
                                        </p:tgtEl>
                                        <p:attrNameLst>
                                          <p:attrName>ppt_x</p:attrName>
                                        </p:attrNameLst>
                                      </p:cBhvr>
                                      <p:tavLst>
                                        <p:tav tm="0">
                                          <p:val>
                                            <p:strVal val="1+#ppt_w/2"/>
                                          </p:val>
                                        </p:tav>
                                        <p:tav tm="100000">
                                          <p:val>
                                            <p:strVal val="#ppt_x"/>
                                          </p:val>
                                        </p:tav>
                                      </p:tavLst>
                                    </p:anim>
                                    <p:anim calcmode="lin" valueType="num">
                                      <p:cBhvr additive="base">
                                        <p:cTn id="59" dur="500" fill="hold"/>
                                        <p:tgtEl>
                                          <p:spTgt spid="10"/>
                                        </p:tgtEl>
                                        <p:attrNameLst>
                                          <p:attrName>ppt_y</p:attrName>
                                        </p:attrNameLst>
                                      </p:cBhvr>
                                      <p:tavLst>
                                        <p:tav tm="0">
                                          <p:val>
                                            <p:strVal val="#ppt_y"/>
                                          </p:val>
                                        </p:tav>
                                        <p:tav tm="100000">
                                          <p:val>
                                            <p:strVal val="#ppt_y"/>
                                          </p:val>
                                        </p:tav>
                                      </p:tavLst>
                                    </p:anim>
                                  </p:childTnLst>
                                </p:cTn>
                              </p:par>
                              <p:par>
                                <p:cTn id="60" presetID="2" presetClass="entr" presetSubtype="2" fill="hold" nodeType="withEffect">
                                  <p:stCondLst>
                                    <p:cond delay="0"/>
                                  </p:stCondLst>
                                  <p:childTnLst>
                                    <p:set>
                                      <p:cBhvr>
                                        <p:cTn id="61" dur="1" fill="hold">
                                          <p:stCondLst>
                                            <p:cond delay="0"/>
                                          </p:stCondLst>
                                        </p:cTn>
                                        <p:tgtEl>
                                          <p:spTgt spid="229"/>
                                        </p:tgtEl>
                                        <p:attrNameLst>
                                          <p:attrName>style.visibility</p:attrName>
                                        </p:attrNameLst>
                                      </p:cBhvr>
                                      <p:to>
                                        <p:strVal val="visible"/>
                                      </p:to>
                                    </p:set>
                                    <p:anim calcmode="lin" valueType="num">
                                      <p:cBhvr additive="base">
                                        <p:cTn id="62" dur="500" fill="hold"/>
                                        <p:tgtEl>
                                          <p:spTgt spid="229"/>
                                        </p:tgtEl>
                                        <p:attrNameLst>
                                          <p:attrName>ppt_x</p:attrName>
                                        </p:attrNameLst>
                                      </p:cBhvr>
                                      <p:tavLst>
                                        <p:tav tm="0">
                                          <p:val>
                                            <p:strVal val="1+#ppt_w/2"/>
                                          </p:val>
                                        </p:tav>
                                        <p:tav tm="100000">
                                          <p:val>
                                            <p:strVal val="#ppt_x"/>
                                          </p:val>
                                        </p:tav>
                                      </p:tavLst>
                                    </p:anim>
                                    <p:anim calcmode="lin" valueType="num">
                                      <p:cBhvr additive="base">
                                        <p:cTn id="63" dur="500" fill="hold"/>
                                        <p:tgtEl>
                                          <p:spTgt spid="229"/>
                                        </p:tgtEl>
                                        <p:attrNameLst>
                                          <p:attrName>ppt_y</p:attrName>
                                        </p:attrNameLst>
                                      </p:cBhvr>
                                      <p:tavLst>
                                        <p:tav tm="0">
                                          <p:val>
                                            <p:strVal val="#ppt_y"/>
                                          </p:val>
                                        </p:tav>
                                        <p:tav tm="100000">
                                          <p:val>
                                            <p:strVal val="#ppt_y"/>
                                          </p:val>
                                        </p:tav>
                                      </p:tavLst>
                                    </p:anim>
                                  </p:childTnLst>
                                </p:cTn>
                              </p:par>
                              <p:par>
                                <p:cTn id="64" presetID="2" presetClass="entr" presetSubtype="2" fill="hold" nodeType="withEffect">
                                  <p:stCondLst>
                                    <p:cond delay="0"/>
                                  </p:stCondLst>
                                  <p:childTnLst>
                                    <p:set>
                                      <p:cBhvr>
                                        <p:cTn id="65" dur="1" fill="hold">
                                          <p:stCondLst>
                                            <p:cond delay="0"/>
                                          </p:stCondLst>
                                        </p:cTn>
                                        <p:tgtEl>
                                          <p:spTgt spid="232"/>
                                        </p:tgtEl>
                                        <p:attrNameLst>
                                          <p:attrName>style.visibility</p:attrName>
                                        </p:attrNameLst>
                                      </p:cBhvr>
                                      <p:to>
                                        <p:strVal val="visible"/>
                                      </p:to>
                                    </p:set>
                                    <p:anim calcmode="lin" valueType="num">
                                      <p:cBhvr additive="base">
                                        <p:cTn id="66" dur="500" fill="hold"/>
                                        <p:tgtEl>
                                          <p:spTgt spid="232"/>
                                        </p:tgtEl>
                                        <p:attrNameLst>
                                          <p:attrName>ppt_x</p:attrName>
                                        </p:attrNameLst>
                                      </p:cBhvr>
                                      <p:tavLst>
                                        <p:tav tm="0">
                                          <p:val>
                                            <p:strVal val="1+#ppt_w/2"/>
                                          </p:val>
                                        </p:tav>
                                        <p:tav tm="100000">
                                          <p:val>
                                            <p:strVal val="#ppt_x"/>
                                          </p:val>
                                        </p:tav>
                                      </p:tavLst>
                                    </p:anim>
                                    <p:anim calcmode="lin" valueType="num">
                                      <p:cBhvr additive="base">
                                        <p:cTn id="67" dur="500" fill="hold"/>
                                        <p:tgtEl>
                                          <p:spTgt spid="232"/>
                                        </p:tgtEl>
                                        <p:attrNameLst>
                                          <p:attrName>ppt_y</p:attrName>
                                        </p:attrNameLst>
                                      </p:cBhvr>
                                      <p:tavLst>
                                        <p:tav tm="0">
                                          <p:val>
                                            <p:strVal val="#ppt_y"/>
                                          </p:val>
                                        </p:tav>
                                        <p:tav tm="100000">
                                          <p:val>
                                            <p:strVal val="#ppt_y"/>
                                          </p:val>
                                        </p:tav>
                                      </p:tavLst>
                                    </p:anim>
                                  </p:childTnLst>
                                </p:cTn>
                              </p:par>
                              <p:par>
                                <p:cTn id="68" presetID="2" presetClass="entr" presetSubtype="2" fill="hold" nodeType="withEffect">
                                  <p:stCondLst>
                                    <p:cond delay="0"/>
                                  </p:stCondLst>
                                  <p:childTnLst>
                                    <p:set>
                                      <p:cBhvr>
                                        <p:cTn id="69" dur="1" fill="hold">
                                          <p:stCondLst>
                                            <p:cond delay="0"/>
                                          </p:stCondLst>
                                        </p:cTn>
                                        <p:tgtEl>
                                          <p:spTgt spid="235"/>
                                        </p:tgtEl>
                                        <p:attrNameLst>
                                          <p:attrName>style.visibility</p:attrName>
                                        </p:attrNameLst>
                                      </p:cBhvr>
                                      <p:to>
                                        <p:strVal val="visible"/>
                                      </p:to>
                                    </p:set>
                                    <p:anim calcmode="lin" valueType="num">
                                      <p:cBhvr additive="base">
                                        <p:cTn id="70" dur="500" fill="hold"/>
                                        <p:tgtEl>
                                          <p:spTgt spid="235"/>
                                        </p:tgtEl>
                                        <p:attrNameLst>
                                          <p:attrName>ppt_x</p:attrName>
                                        </p:attrNameLst>
                                      </p:cBhvr>
                                      <p:tavLst>
                                        <p:tav tm="0">
                                          <p:val>
                                            <p:strVal val="1+#ppt_w/2"/>
                                          </p:val>
                                        </p:tav>
                                        <p:tav tm="100000">
                                          <p:val>
                                            <p:strVal val="#ppt_x"/>
                                          </p:val>
                                        </p:tav>
                                      </p:tavLst>
                                    </p:anim>
                                    <p:anim calcmode="lin" valueType="num">
                                      <p:cBhvr additive="base">
                                        <p:cTn id="71" dur="500" fill="hold"/>
                                        <p:tgtEl>
                                          <p:spTgt spid="2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727715" y="1186204"/>
            <a:ext cx="2582597" cy="1625113"/>
            <a:chOff x="727715" y="1186204"/>
            <a:chExt cx="2582597" cy="1625113"/>
          </a:xfrm>
        </p:grpSpPr>
        <p:sp>
          <p:nvSpPr>
            <p:cNvPr id="50" name="Down Arrow Callout 133"/>
            <p:cNvSpPr/>
            <p:nvPr/>
          </p:nvSpPr>
          <p:spPr>
            <a:xfrm>
              <a:off x="727715" y="1186204"/>
              <a:ext cx="2582597" cy="1625113"/>
            </a:xfrm>
            <a:prstGeom prst="downArrowCallout">
              <a:avLst>
                <a:gd name="adj1" fmla="val 25776"/>
                <a:gd name="adj2" fmla="val 9254"/>
                <a:gd name="adj3" fmla="val 9254"/>
                <a:gd name="adj4" fmla="val 9074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1" name="TextBox 50"/>
            <p:cNvSpPr txBox="1"/>
            <p:nvPr/>
          </p:nvSpPr>
          <p:spPr>
            <a:xfrm>
              <a:off x="1078513" y="1796315"/>
              <a:ext cx="1923767" cy="461665"/>
            </a:xfrm>
            <a:prstGeom prst="rect">
              <a:avLst/>
            </a:prstGeom>
            <a:noFill/>
          </p:spPr>
          <p:txBody>
            <a:bodyPr wrap="square" lIns="0" tIns="0" rtlCol="0" anchor="t">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单击此处添加文本单击此处添加文本</a:t>
              </a:r>
              <a:endParaRPr kumimoji="0" lang="en-US" altLang="zh-CN" sz="9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r>
                <a:rPr kumimoji="0" lang="zh-CN" altLang="en-US" sz="900" b="0" i="0" u="none" strike="noStrike" kern="1200" cap="none" spc="0" normalizeH="0" baseline="0" noProof="0" dirty="0" smtClean="0">
                  <a:ln>
                    <a:noFill/>
                  </a:ln>
                  <a:solidFill>
                    <a:srgbClr val="080808"/>
                  </a:solidFill>
                  <a:effectLst/>
                  <a:uLnTx/>
                  <a:uFillTx/>
                  <a:latin typeface="微软雅黑"/>
                  <a:ea typeface="微软雅黑"/>
                  <a:cs typeface="+mn-cs"/>
                </a:rPr>
                <a:t>文本</a:t>
              </a:r>
              <a:endParaRPr kumimoji="0" lang="en-US" altLang="zh-CN" sz="900" b="0" i="0" u="none" strike="noStrike" kern="1200" cap="none" spc="0" normalizeH="0" baseline="0" noProof="0" dirty="0" smtClean="0">
                <a:ln>
                  <a:noFill/>
                </a:ln>
                <a:solidFill>
                  <a:srgbClr val="080808"/>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r>
                <a:rPr kumimoji="0" lang="zh-CN" altLang="en-US" sz="900" b="0" i="0" u="none" strike="noStrike" kern="1200" cap="none" spc="0" normalizeH="0" baseline="0" noProof="0" dirty="0" smtClean="0">
                  <a:ln>
                    <a:noFill/>
                  </a:ln>
                  <a:solidFill>
                    <a:srgbClr val="080808"/>
                  </a:solidFill>
                  <a:effectLst/>
                  <a:uLnTx/>
                  <a:uFillTx/>
                  <a:latin typeface="微软雅黑"/>
                  <a:ea typeface="微软雅黑"/>
                  <a:cs typeface="+mn-cs"/>
                </a:rPr>
                <a:t>文本</a:t>
              </a:r>
              <a:endParaRPr kumimoji="0" lang="en-US" altLang="zh-CN" sz="9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52" name="TextBox 51"/>
            <p:cNvSpPr txBox="1"/>
            <p:nvPr/>
          </p:nvSpPr>
          <p:spPr>
            <a:xfrm>
              <a:off x="1608646" y="1476395"/>
              <a:ext cx="820738" cy="246221"/>
            </a:xfrm>
            <a:prstGeom prst="rect">
              <a:avLst/>
            </a:prstGeom>
            <a:noFill/>
          </p:spPr>
          <p:txBody>
            <a:bodyPr wrap="none" lIns="0" tIns="0" rIns="0" bIns="0" rtlCol="0" anchor="t">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a:t>
              </a:r>
              <a:endParaRPr kumimoji="0" lang="en-US" sz="1600" b="0" i="0" u="none" strike="noStrike" kern="1200" cap="none" spc="0" normalizeH="0" baseline="0" noProof="0" dirty="0" smtClean="0">
                <a:ln>
                  <a:noFill/>
                </a:ln>
                <a:solidFill>
                  <a:srgbClr val="007BD4"/>
                </a:solidFill>
                <a:effectLst/>
                <a:uLnTx/>
                <a:uFillTx/>
                <a:latin typeface="微软雅黑"/>
                <a:ea typeface="微软雅黑"/>
                <a:cs typeface="+mn-cs"/>
              </a:endParaRPr>
            </a:p>
          </p:txBody>
        </p:sp>
      </p:grpSp>
      <p:sp>
        <p:nvSpPr>
          <p:cNvPr id="58" name="TextBox 57"/>
          <p:cNvSpPr txBox="1"/>
          <p:nvPr/>
        </p:nvSpPr>
        <p:spPr>
          <a:xfrm>
            <a:off x="3982621" y="2581356"/>
            <a:ext cx="1231107" cy="184666"/>
          </a:xfrm>
          <a:prstGeom prst="rect">
            <a:avLst/>
          </a:prstGeom>
          <a:noFill/>
        </p:spPr>
        <p:txBody>
          <a:bodyPr wrap="none" lIns="0" tIns="0" rIns="0" bIns="0" rtlCol="0" anchor="t">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007BD4"/>
                </a:solidFill>
                <a:effectLst/>
                <a:uLnTx/>
                <a:uFillTx/>
                <a:latin typeface="微软雅黑"/>
                <a:ea typeface="微软雅黑"/>
                <a:cs typeface="+mn-cs"/>
              </a:rPr>
              <a:t>单击此处添加文本</a:t>
            </a:r>
            <a:endParaRPr kumimoji="0" lang="en-US" sz="1200" b="0" i="0" u="none" strike="noStrike" kern="1200" cap="none" spc="0" normalizeH="0" baseline="0" noProof="0" dirty="0" smtClean="0">
              <a:ln>
                <a:noFill/>
              </a:ln>
              <a:solidFill>
                <a:srgbClr val="007BD4"/>
              </a:solidFill>
              <a:effectLst/>
              <a:uLnTx/>
              <a:uFillTx/>
              <a:latin typeface="微软雅黑"/>
              <a:ea typeface="微软雅黑"/>
              <a:cs typeface="+mn-cs"/>
            </a:endParaRPr>
          </a:p>
        </p:txBody>
      </p:sp>
      <p:grpSp>
        <p:nvGrpSpPr>
          <p:cNvPr id="4" name="组合 3"/>
          <p:cNvGrpSpPr/>
          <p:nvPr/>
        </p:nvGrpSpPr>
        <p:grpSpPr>
          <a:xfrm>
            <a:off x="4280415" y="1780908"/>
            <a:ext cx="635422" cy="635422"/>
            <a:chOff x="4529354" y="932804"/>
            <a:chExt cx="806358" cy="806358"/>
          </a:xfrm>
        </p:grpSpPr>
        <p:grpSp>
          <p:nvGrpSpPr>
            <p:cNvPr id="109" name="组合 108"/>
            <p:cNvGrpSpPr/>
            <p:nvPr/>
          </p:nvGrpSpPr>
          <p:grpSpPr>
            <a:xfrm>
              <a:off x="4529354" y="932804"/>
              <a:ext cx="806358" cy="806358"/>
              <a:chOff x="3724322" y="1908536"/>
              <a:chExt cx="1329153" cy="1329153"/>
            </a:xfrm>
          </p:grpSpPr>
          <p:sp>
            <p:nvSpPr>
              <p:cNvPr id="111" name="椭圆 110"/>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112" name="椭圆 111"/>
              <p:cNvSpPr/>
              <p:nvPr/>
            </p:nvSpPr>
            <p:spPr>
              <a:xfrm>
                <a:off x="3839838" y="2024052"/>
                <a:ext cx="1098122" cy="1098122"/>
              </a:xfrm>
              <a:prstGeom prst="ellipse">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Arial"/>
                  <a:ea typeface="微软雅黑"/>
                  <a:cs typeface="+mn-cs"/>
                </a:endParaRPr>
              </a:p>
            </p:txBody>
          </p:sp>
        </p:grpSp>
        <p:sp>
          <p:nvSpPr>
            <p:cNvPr id="99" name="Freeform 144"/>
            <p:cNvSpPr>
              <a:spLocks noEditPoints="1"/>
            </p:cNvSpPr>
            <p:nvPr/>
          </p:nvSpPr>
          <p:spPr bwMode="auto">
            <a:xfrm>
              <a:off x="4749786" y="1205938"/>
              <a:ext cx="332846" cy="288640"/>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80808"/>
                </a:solidFill>
                <a:effectLst/>
                <a:uLnTx/>
                <a:uFillTx/>
                <a:latin typeface="微软雅黑"/>
                <a:ea typeface="微软雅黑"/>
                <a:cs typeface="+mn-cs"/>
              </a:endParaRPr>
            </a:p>
          </p:txBody>
        </p:sp>
      </p:grpSp>
      <p:grpSp>
        <p:nvGrpSpPr>
          <p:cNvPr id="6" name="组合 5"/>
          <p:cNvGrpSpPr/>
          <p:nvPr/>
        </p:nvGrpSpPr>
        <p:grpSpPr>
          <a:xfrm>
            <a:off x="6863059" y="3439407"/>
            <a:ext cx="635422" cy="635422"/>
            <a:chOff x="8057061" y="3375186"/>
            <a:chExt cx="635422" cy="635422"/>
          </a:xfrm>
        </p:grpSpPr>
        <p:grpSp>
          <p:nvGrpSpPr>
            <p:cNvPr id="124" name="组合 123"/>
            <p:cNvGrpSpPr/>
            <p:nvPr/>
          </p:nvGrpSpPr>
          <p:grpSpPr>
            <a:xfrm>
              <a:off x="8057061" y="3375186"/>
              <a:ext cx="635422" cy="635422"/>
              <a:chOff x="3724322" y="1908536"/>
              <a:chExt cx="1329153" cy="1329153"/>
            </a:xfrm>
          </p:grpSpPr>
          <p:sp>
            <p:nvSpPr>
              <p:cNvPr id="126" name="椭圆 125"/>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127" name="椭圆 126"/>
              <p:cNvSpPr/>
              <p:nvPr/>
            </p:nvSpPr>
            <p:spPr>
              <a:xfrm>
                <a:off x="3839838" y="2024052"/>
                <a:ext cx="1098122" cy="1098122"/>
              </a:xfrm>
              <a:prstGeom prst="ellipse">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Arial"/>
                  <a:ea typeface="微软雅黑"/>
                  <a:cs typeface="+mn-cs"/>
                </a:endParaRPr>
              </a:p>
            </p:txBody>
          </p:sp>
        </p:grpSp>
        <p:sp>
          <p:nvSpPr>
            <p:cNvPr id="100" name="Freeform 20"/>
            <p:cNvSpPr>
              <a:spLocks/>
            </p:cNvSpPr>
            <p:nvPr/>
          </p:nvSpPr>
          <p:spPr bwMode="auto">
            <a:xfrm>
              <a:off x="8245635" y="3596276"/>
              <a:ext cx="246092" cy="246089"/>
            </a:xfrm>
            <a:custGeom>
              <a:avLst/>
              <a:gdLst/>
              <a:ahLst/>
              <a:cxnLst>
                <a:cxn ang="0">
                  <a:pos x="33" y="27"/>
                </a:cxn>
                <a:cxn ang="0">
                  <a:pos x="46" y="40"/>
                </a:cxn>
                <a:cxn ang="0">
                  <a:pos x="51" y="35"/>
                </a:cxn>
                <a:cxn ang="0">
                  <a:pos x="53" y="34"/>
                </a:cxn>
                <a:cxn ang="0">
                  <a:pos x="55" y="36"/>
                </a:cxn>
                <a:cxn ang="0">
                  <a:pos x="55" y="52"/>
                </a:cxn>
                <a:cxn ang="0">
                  <a:pos x="52" y="55"/>
                </a:cxn>
                <a:cxn ang="0">
                  <a:pos x="36" y="55"/>
                </a:cxn>
                <a:cxn ang="0">
                  <a:pos x="34" y="53"/>
                </a:cxn>
                <a:cxn ang="0">
                  <a:pos x="35" y="51"/>
                </a:cxn>
                <a:cxn ang="0">
                  <a:pos x="40" y="46"/>
                </a:cxn>
                <a:cxn ang="0">
                  <a:pos x="27" y="33"/>
                </a:cxn>
                <a:cxn ang="0">
                  <a:pos x="15" y="46"/>
                </a:cxn>
                <a:cxn ang="0">
                  <a:pos x="20" y="51"/>
                </a:cxn>
                <a:cxn ang="0">
                  <a:pos x="20" y="53"/>
                </a:cxn>
                <a:cxn ang="0">
                  <a:pos x="18" y="55"/>
                </a:cxn>
                <a:cxn ang="0">
                  <a:pos x="2" y="55"/>
                </a:cxn>
                <a:cxn ang="0">
                  <a:pos x="0" y="52"/>
                </a:cxn>
                <a:cxn ang="0">
                  <a:pos x="0" y="36"/>
                </a:cxn>
                <a:cxn ang="0">
                  <a:pos x="1" y="34"/>
                </a:cxn>
                <a:cxn ang="0">
                  <a:pos x="4" y="35"/>
                </a:cxn>
                <a:cxn ang="0">
                  <a:pos x="9" y="40"/>
                </a:cxn>
                <a:cxn ang="0">
                  <a:pos x="21" y="27"/>
                </a:cxn>
                <a:cxn ang="0">
                  <a:pos x="9" y="14"/>
                </a:cxn>
                <a:cxn ang="0">
                  <a:pos x="4" y="20"/>
                </a:cxn>
                <a:cxn ang="0">
                  <a:pos x="2" y="20"/>
                </a:cxn>
                <a:cxn ang="0">
                  <a:pos x="1" y="20"/>
                </a:cxn>
                <a:cxn ang="0">
                  <a:pos x="0" y="18"/>
                </a:cxn>
                <a:cxn ang="0">
                  <a:pos x="0" y="2"/>
                </a:cxn>
                <a:cxn ang="0">
                  <a:pos x="2" y="0"/>
                </a:cxn>
                <a:cxn ang="0">
                  <a:pos x="18" y="0"/>
                </a:cxn>
                <a:cxn ang="0">
                  <a:pos x="20" y="1"/>
                </a:cxn>
                <a:cxn ang="0">
                  <a:pos x="20" y="4"/>
                </a:cxn>
                <a:cxn ang="0">
                  <a:pos x="15" y="9"/>
                </a:cxn>
                <a:cxn ang="0">
                  <a:pos x="27" y="21"/>
                </a:cxn>
                <a:cxn ang="0">
                  <a:pos x="40" y="9"/>
                </a:cxn>
                <a:cxn ang="0">
                  <a:pos x="35" y="4"/>
                </a:cxn>
                <a:cxn ang="0">
                  <a:pos x="34" y="1"/>
                </a:cxn>
                <a:cxn ang="0">
                  <a:pos x="36" y="0"/>
                </a:cxn>
                <a:cxn ang="0">
                  <a:pos x="52" y="0"/>
                </a:cxn>
                <a:cxn ang="0">
                  <a:pos x="55" y="2"/>
                </a:cxn>
                <a:cxn ang="0">
                  <a:pos x="55" y="18"/>
                </a:cxn>
                <a:cxn ang="0">
                  <a:pos x="53" y="20"/>
                </a:cxn>
                <a:cxn ang="0">
                  <a:pos x="52" y="20"/>
                </a:cxn>
                <a:cxn ang="0">
                  <a:pos x="51" y="20"/>
                </a:cxn>
                <a:cxn ang="0">
                  <a:pos x="46" y="14"/>
                </a:cxn>
                <a:cxn ang="0">
                  <a:pos x="33" y="27"/>
                </a:cxn>
              </a:cxnLst>
              <a:rect l="0" t="0" r="r" b="b"/>
              <a:pathLst>
                <a:path w="55" h="55">
                  <a:moveTo>
                    <a:pt x="33" y="27"/>
                  </a:moveTo>
                  <a:cubicBezTo>
                    <a:pt x="46" y="40"/>
                    <a:pt x="46" y="40"/>
                    <a:pt x="46" y="40"/>
                  </a:cubicBezTo>
                  <a:cubicBezTo>
                    <a:pt x="51" y="35"/>
                    <a:pt x="51" y="35"/>
                    <a:pt x="51" y="35"/>
                  </a:cubicBezTo>
                  <a:cubicBezTo>
                    <a:pt x="51" y="34"/>
                    <a:pt x="52" y="34"/>
                    <a:pt x="53" y="34"/>
                  </a:cubicBezTo>
                  <a:cubicBezTo>
                    <a:pt x="54" y="35"/>
                    <a:pt x="55" y="35"/>
                    <a:pt x="55" y="36"/>
                  </a:cubicBezTo>
                  <a:cubicBezTo>
                    <a:pt x="55" y="52"/>
                    <a:pt x="55" y="52"/>
                    <a:pt x="55" y="52"/>
                  </a:cubicBezTo>
                  <a:cubicBezTo>
                    <a:pt x="55" y="54"/>
                    <a:pt x="54" y="55"/>
                    <a:pt x="52" y="55"/>
                  </a:cubicBezTo>
                  <a:cubicBezTo>
                    <a:pt x="36" y="55"/>
                    <a:pt x="36" y="55"/>
                    <a:pt x="36" y="55"/>
                  </a:cubicBezTo>
                  <a:cubicBezTo>
                    <a:pt x="35" y="55"/>
                    <a:pt x="35" y="54"/>
                    <a:pt x="34" y="53"/>
                  </a:cubicBezTo>
                  <a:cubicBezTo>
                    <a:pt x="34" y="52"/>
                    <a:pt x="34" y="51"/>
                    <a:pt x="35" y="51"/>
                  </a:cubicBezTo>
                  <a:cubicBezTo>
                    <a:pt x="40" y="46"/>
                    <a:pt x="40" y="46"/>
                    <a:pt x="40" y="46"/>
                  </a:cubicBezTo>
                  <a:cubicBezTo>
                    <a:pt x="27" y="33"/>
                    <a:pt x="27" y="33"/>
                    <a:pt x="27" y="33"/>
                  </a:cubicBezTo>
                  <a:cubicBezTo>
                    <a:pt x="15" y="46"/>
                    <a:pt x="15" y="46"/>
                    <a:pt x="15" y="46"/>
                  </a:cubicBezTo>
                  <a:cubicBezTo>
                    <a:pt x="20" y="51"/>
                    <a:pt x="20" y="51"/>
                    <a:pt x="20" y="51"/>
                  </a:cubicBezTo>
                  <a:cubicBezTo>
                    <a:pt x="20" y="51"/>
                    <a:pt x="21" y="52"/>
                    <a:pt x="20" y="53"/>
                  </a:cubicBezTo>
                  <a:cubicBezTo>
                    <a:pt x="20" y="54"/>
                    <a:pt x="19" y="55"/>
                    <a:pt x="18" y="55"/>
                  </a:cubicBezTo>
                  <a:cubicBezTo>
                    <a:pt x="2" y="55"/>
                    <a:pt x="2" y="55"/>
                    <a:pt x="2" y="55"/>
                  </a:cubicBezTo>
                  <a:cubicBezTo>
                    <a:pt x="1" y="55"/>
                    <a:pt x="0" y="54"/>
                    <a:pt x="0" y="52"/>
                  </a:cubicBezTo>
                  <a:cubicBezTo>
                    <a:pt x="0" y="36"/>
                    <a:pt x="0" y="36"/>
                    <a:pt x="0" y="36"/>
                  </a:cubicBezTo>
                  <a:cubicBezTo>
                    <a:pt x="0" y="35"/>
                    <a:pt x="0" y="35"/>
                    <a:pt x="1" y="34"/>
                  </a:cubicBezTo>
                  <a:cubicBezTo>
                    <a:pt x="2" y="34"/>
                    <a:pt x="3" y="34"/>
                    <a:pt x="4" y="35"/>
                  </a:cubicBezTo>
                  <a:cubicBezTo>
                    <a:pt x="9" y="40"/>
                    <a:pt x="9" y="40"/>
                    <a:pt x="9" y="40"/>
                  </a:cubicBezTo>
                  <a:cubicBezTo>
                    <a:pt x="21" y="27"/>
                    <a:pt x="21" y="27"/>
                    <a:pt x="21" y="27"/>
                  </a:cubicBezTo>
                  <a:cubicBezTo>
                    <a:pt x="9" y="14"/>
                    <a:pt x="9" y="14"/>
                    <a:pt x="9" y="14"/>
                  </a:cubicBezTo>
                  <a:cubicBezTo>
                    <a:pt x="4" y="20"/>
                    <a:pt x="4" y="20"/>
                    <a:pt x="4" y="20"/>
                  </a:cubicBezTo>
                  <a:cubicBezTo>
                    <a:pt x="3" y="20"/>
                    <a:pt x="3" y="20"/>
                    <a:pt x="2" y="20"/>
                  </a:cubicBezTo>
                  <a:cubicBezTo>
                    <a:pt x="2" y="20"/>
                    <a:pt x="1" y="20"/>
                    <a:pt x="1" y="20"/>
                  </a:cubicBezTo>
                  <a:cubicBezTo>
                    <a:pt x="0" y="20"/>
                    <a:pt x="0" y="19"/>
                    <a:pt x="0" y="18"/>
                  </a:cubicBezTo>
                  <a:cubicBezTo>
                    <a:pt x="0" y="2"/>
                    <a:pt x="0" y="2"/>
                    <a:pt x="0" y="2"/>
                  </a:cubicBezTo>
                  <a:cubicBezTo>
                    <a:pt x="0" y="1"/>
                    <a:pt x="1" y="0"/>
                    <a:pt x="2" y="0"/>
                  </a:cubicBezTo>
                  <a:cubicBezTo>
                    <a:pt x="18" y="0"/>
                    <a:pt x="18" y="0"/>
                    <a:pt x="18" y="0"/>
                  </a:cubicBezTo>
                  <a:cubicBezTo>
                    <a:pt x="19" y="0"/>
                    <a:pt x="20" y="0"/>
                    <a:pt x="20" y="1"/>
                  </a:cubicBezTo>
                  <a:cubicBezTo>
                    <a:pt x="21" y="2"/>
                    <a:pt x="20" y="3"/>
                    <a:pt x="20" y="4"/>
                  </a:cubicBezTo>
                  <a:cubicBezTo>
                    <a:pt x="15" y="9"/>
                    <a:pt x="15" y="9"/>
                    <a:pt x="15" y="9"/>
                  </a:cubicBezTo>
                  <a:cubicBezTo>
                    <a:pt x="27" y="21"/>
                    <a:pt x="27" y="21"/>
                    <a:pt x="27" y="21"/>
                  </a:cubicBezTo>
                  <a:cubicBezTo>
                    <a:pt x="40" y="9"/>
                    <a:pt x="40" y="9"/>
                    <a:pt x="40" y="9"/>
                  </a:cubicBezTo>
                  <a:cubicBezTo>
                    <a:pt x="35" y="4"/>
                    <a:pt x="35" y="4"/>
                    <a:pt x="35" y="4"/>
                  </a:cubicBezTo>
                  <a:cubicBezTo>
                    <a:pt x="34" y="3"/>
                    <a:pt x="34" y="2"/>
                    <a:pt x="34" y="1"/>
                  </a:cubicBezTo>
                  <a:cubicBezTo>
                    <a:pt x="35" y="0"/>
                    <a:pt x="35" y="0"/>
                    <a:pt x="36" y="0"/>
                  </a:cubicBezTo>
                  <a:cubicBezTo>
                    <a:pt x="52" y="0"/>
                    <a:pt x="52" y="0"/>
                    <a:pt x="52" y="0"/>
                  </a:cubicBezTo>
                  <a:cubicBezTo>
                    <a:pt x="54" y="0"/>
                    <a:pt x="55" y="1"/>
                    <a:pt x="55" y="2"/>
                  </a:cubicBezTo>
                  <a:cubicBezTo>
                    <a:pt x="55" y="18"/>
                    <a:pt x="55" y="18"/>
                    <a:pt x="55" y="18"/>
                  </a:cubicBezTo>
                  <a:cubicBezTo>
                    <a:pt x="55" y="19"/>
                    <a:pt x="54" y="20"/>
                    <a:pt x="53" y="20"/>
                  </a:cubicBezTo>
                  <a:cubicBezTo>
                    <a:pt x="53" y="20"/>
                    <a:pt x="53" y="20"/>
                    <a:pt x="52" y="20"/>
                  </a:cubicBezTo>
                  <a:cubicBezTo>
                    <a:pt x="52" y="20"/>
                    <a:pt x="51" y="20"/>
                    <a:pt x="51" y="20"/>
                  </a:cubicBezTo>
                  <a:cubicBezTo>
                    <a:pt x="46" y="14"/>
                    <a:pt x="46" y="14"/>
                    <a:pt x="46" y="14"/>
                  </a:cubicBezTo>
                  <a:lnTo>
                    <a:pt x="33" y="27"/>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80808"/>
                </a:solidFill>
                <a:effectLst/>
                <a:uLnTx/>
                <a:uFillTx/>
                <a:latin typeface="微软雅黑"/>
                <a:ea typeface="微软雅黑"/>
                <a:cs typeface="+mn-cs"/>
              </a:endParaRPr>
            </a:p>
          </p:txBody>
        </p:sp>
      </p:grpSp>
      <p:grpSp>
        <p:nvGrpSpPr>
          <p:cNvPr id="5" name="组合 4"/>
          <p:cNvGrpSpPr/>
          <p:nvPr/>
        </p:nvGrpSpPr>
        <p:grpSpPr>
          <a:xfrm>
            <a:off x="1705279" y="3173184"/>
            <a:ext cx="635422" cy="635422"/>
            <a:chOff x="1316606" y="4114400"/>
            <a:chExt cx="635422" cy="635422"/>
          </a:xfrm>
        </p:grpSpPr>
        <p:grpSp>
          <p:nvGrpSpPr>
            <p:cNvPr id="119" name="组合 118"/>
            <p:cNvGrpSpPr/>
            <p:nvPr/>
          </p:nvGrpSpPr>
          <p:grpSpPr>
            <a:xfrm>
              <a:off x="1316606" y="4114400"/>
              <a:ext cx="635422" cy="635422"/>
              <a:chOff x="3724322" y="1908536"/>
              <a:chExt cx="1329153" cy="1329153"/>
            </a:xfrm>
          </p:grpSpPr>
          <p:sp>
            <p:nvSpPr>
              <p:cNvPr id="121" name="椭圆 120"/>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122" name="椭圆 121"/>
              <p:cNvSpPr/>
              <p:nvPr/>
            </p:nvSpPr>
            <p:spPr>
              <a:xfrm>
                <a:off x="3839838" y="2024052"/>
                <a:ext cx="1098122" cy="1098122"/>
              </a:xfrm>
              <a:prstGeom prst="ellipse">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Arial"/>
                  <a:ea typeface="微软雅黑"/>
                  <a:cs typeface="+mn-cs"/>
                </a:endParaRPr>
              </a:p>
            </p:txBody>
          </p:sp>
        </p:grpSp>
        <p:sp>
          <p:nvSpPr>
            <p:cNvPr id="98" name="Freeform 56"/>
            <p:cNvSpPr>
              <a:spLocks noEditPoints="1"/>
            </p:cNvSpPr>
            <p:nvPr/>
          </p:nvSpPr>
          <p:spPr bwMode="auto">
            <a:xfrm>
              <a:off x="1468934" y="4282875"/>
              <a:ext cx="298473" cy="298473"/>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80808"/>
                </a:solidFill>
                <a:effectLst/>
                <a:uLnTx/>
                <a:uFillTx/>
                <a:latin typeface="微软雅黑"/>
                <a:ea typeface="微软雅黑"/>
                <a:cs typeface="+mn-cs"/>
              </a:endParaRPr>
            </a:p>
          </p:txBody>
        </p:sp>
      </p:grpSp>
      <p:grpSp>
        <p:nvGrpSpPr>
          <p:cNvPr id="8" name="组合 7"/>
          <p:cNvGrpSpPr/>
          <p:nvPr/>
        </p:nvGrpSpPr>
        <p:grpSpPr>
          <a:xfrm>
            <a:off x="772603" y="2844572"/>
            <a:ext cx="2492820" cy="179992"/>
            <a:chOff x="772603" y="2844572"/>
            <a:chExt cx="2492820" cy="179992"/>
          </a:xfrm>
        </p:grpSpPr>
        <p:cxnSp>
          <p:nvCxnSpPr>
            <p:cNvPr id="48" name="Straight Connector 101"/>
            <p:cNvCxnSpPr/>
            <p:nvPr/>
          </p:nvCxnSpPr>
          <p:spPr>
            <a:xfrm flipH="1">
              <a:off x="772603" y="2937696"/>
              <a:ext cx="2492820" cy="0"/>
            </a:xfrm>
            <a:prstGeom prst="line">
              <a:avLst/>
            </a:prstGeom>
            <a:ln w="1905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1925033" y="2844572"/>
              <a:ext cx="179992" cy="179992"/>
            </a:xfrm>
            <a:prstGeom prst="ellipse">
              <a:avLst/>
            </a:prstGeom>
            <a:solidFill>
              <a:schemeClr val="tx2"/>
            </a:solidFill>
            <a:ln w="28575">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9" name="组合 8"/>
          <p:cNvGrpSpPr/>
          <p:nvPr/>
        </p:nvGrpSpPr>
        <p:grpSpPr>
          <a:xfrm>
            <a:off x="3351763" y="2844572"/>
            <a:ext cx="2492820" cy="179992"/>
            <a:chOff x="3351763" y="2844572"/>
            <a:chExt cx="2492820" cy="179992"/>
          </a:xfrm>
        </p:grpSpPr>
        <p:cxnSp>
          <p:nvCxnSpPr>
            <p:cNvPr id="57" name="Straight Connector 141"/>
            <p:cNvCxnSpPr/>
            <p:nvPr/>
          </p:nvCxnSpPr>
          <p:spPr>
            <a:xfrm flipH="1">
              <a:off x="3351763" y="2937696"/>
              <a:ext cx="2492820" cy="0"/>
            </a:xfrm>
            <a:prstGeom prst="line">
              <a:avLst/>
            </a:prstGeom>
            <a:ln w="19050">
              <a:solidFill>
                <a:schemeClr val="bg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38" name="椭圆 137"/>
            <p:cNvSpPr/>
            <p:nvPr/>
          </p:nvSpPr>
          <p:spPr>
            <a:xfrm>
              <a:off x="4503648" y="2844572"/>
              <a:ext cx="179992" cy="179992"/>
            </a:xfrm>
            <a:prstGeom prst="ellipse">
              <a:avLst/>
            </a:prstGeom>
            <a:solidFill>
              <a:schemeClr val="bg2"/>
            </a:solidFill>
            <a:ln w="28575">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10" name="组合 9"/>
          <p:cNvGrpSpPr/>
          <p:nvPr/>
        </p:nvGrpSpPr>
        <p:grpSpPr>
          <a:xfrm>
            <a:off x="5934360" y="2844572"/>
            <a:ext cx="2492820" cy="179992"/>
            <a:chOff x="5934360" y="2844572"/>
            <a:chExt cx="2492820" cy="179992"/>
          </a:xfrm>
          <a:solidFill>
            <a:schemeClr val="tx2"/>
          </a:solidFill>
        </p:grpSpPr>
        <p:cxnSp>
          <p:nvCxnSpPr>
            <p:cNvPr id="83" name="Straight Connector 149"/>
            <p:cNvCxnSpPr/>
            <p:nvPr/>
          </p:nvCxnSpPr>
          <p:spPr>
            <a:xfrm flipH="1">
              <a:off x="5934360" y="2937696"/>
              <a:ext cx="2492820" cy="0"/>
            </a:xfrm>
            <a:prstGeom prst="line">
              <a:avLst/>
            </a:prstGeom>
            <a:grpFill/>
            <a:ln w="1905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40" name="椭圆 139"/>
            <p:cNvSpPr/>
            <p:nvPr/>
          </p:nvSpPr>
          <p:spPr>
            <a:xfrm>
              <a:off x="7065216" y="2844572"/>
              <a:ext cx="179992" cy="179992"/>
            </a:xfrm>
            <a:prstGeom prst="ellipse">
              <a:avLst/>
            </a:prstGeom>
            <a:grpFill/>
            <a:ln w="28575">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12" name="组合 11"/>
          <p:cNvGrpSpPr/>
          <p:nvPr/>
        </p:nvGrpSpPr>
        <p:grpSpPr>
          <a:xfrm>
            <a:off x="5889471" y="1205938"/>
            <a:ext cx="2582597" cy="1625113"/>
            <a:chOff x="5889471" y="1205938"/>
            <a:chExt cx="2582597" cy="1625113"/>
          </a:xfrm>
        </p:grpSpPr>
        <p:sp>
          <p:nvSpPr>
            <p:cNvPr id="92" name="Down Arrow Callout 152"/>
            <p:cNvSpPr/>
            <p:nvPr/>
          </p:nvSpPr>
          <p:spPr>
            <a:xfrm>
              <a:off x="5889471" y="1205938"/>
              <a:ext cx="2582597" cy="1625113"/>
            </a:xfrm>
            <a:prstGeom prst="downArrowCallout">
              <a:avLst>
                <a:gd name="adj1" fmla="val 25776"/>
                <a:gd name="adj2" fmla="val 9254"/>
                <a:gd name="adj3" fmla="val 9254"/>
                <a:gd name="adj4" fmla="val 9074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41" name="TextBox 140"/>
            <p:cNvSpPr txBox="1"/>
            <p:nvPr/>
          </p:nvSpPr>
          <p:spPr>
            <a:xfrm>
              <a:off x="6214710" y="1796315"/>
              <a:ext cx="1923767" cy="461665"/>
            </a:xfrm>
            <a:prstGeom prst="rect">
              <a:avLst/>
            </a:prstGeom>
            <a:noFill/>
          </p:spPr>
          <p:txBody>
            <a:bodyPr wrap="square" lIns="0" tIns="0" rtlCol="0" anchor="t">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单击此处添加文本单击此处添加文本</a:t>
              </a:r>
              <a:endParaRPr kumimoji="0" lang="en-US" altLang="zh-CN" sz="9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r>
                <a:rPr kumimoji="0" lang="zh-CN" altLang="en-US" sz="900" b="0" i="0" u="none" strike="noStrike" kern="1200" cap="none" spc="0" normalizeH="0" baseline="0" noProof="0" dirty="0" smtClean="0">
                  <a:ln>
                    <a:noFill/>
                  </a:ln>
                  <a:solidFill>
                    <a:srgbClr val="080808"/>
                  </a:solidFill>
                  <a:effectLst/>
                  <a:uLnTx/>
                  <a:uFillTx/>
                  <a:latin typeface="微软雅黑"/>
                  <a:ea typeface="微软雅黑"/>
                  <a:cs typeface="+mn-cs"/>
                </a:rPr>
                <a:t>文本</a:t>
              </a:r>
              <a:endParaRPr kumimoji="0" lang="en-US" altLang="zh-CN" sz="900" b="0" i="0" u="none" strike="noStrike" kern="1200" cap="none" spc="0" normalizeH="0" baseline="0" noProof="0" dirty="0" smtClean="0">
                <a:ln>
                  <a:noFill/>
                </a:ln>
                <a:solidFill>
                  <a:srgbClr val="080808"/>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r>
                <a:rPr kumimoji="0" lang="zh-CN" altLang="en-US" sz="900" b="0" i="0" u="none" strike="noStrike" kern="1200" cap="none" spc="0" normalizeH="0" baseline="0" noProof="0" dirty="0" smtClean="0">
                  <a:ln>
                    <a:noFill/>
                  </a:ln>
                  <a:solidFill>
                    <a:srgbClr val="080808"/>
                  </a:solidFill>
                  <a:effectLst/>
                  <a:uLnTx/>
                  <a:uFillTx/>
                  <a:latin typeface="微软雅黑"/>
                  <a:ea typeface="微软雅黑"/>
                  <a:cs typeface="+mn-cs"/>
                </a:rPr>
                <a:t>文本</a:t>
              </a:r>
              <a:endParaRPr kumimoji="0" lang="en-US" altLang="zh-CN" sz="9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142" name="TextBox 141"/>
            <p:cNvSpPr txBox="1"/>
            <p:nvPr/>
          </p:nvSpPr>
          <p:spPr>
            <a:xfrm>
              <a:off x="6744843" y="1476395"/>
              <a:ext cx="820738" cy="246221"/>
            </a:xfrm>
            <a:prstGeom prst="rect">
              <a:avLst/>
            </a:prstGeom>
            <a:noFill/>
          </p:spPr>
          <p:txBody>
            <a:bodyPr wrap="none" lIns="0" tIns="0" rIns="0" bIns="0" rtlCol="0" anchor="t">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a:t>
              </a:r>
              <a:endParaRPr kumimoji="0" lang="en-US" sz="1600" b="0" i="0" u="none" strike="noStrike" kern="1200" cap="none" spc="0" normalizeH="0" baseline="0" noProof="0" dirty="0" smtClean="0">
                <a:ln>
                  <a:noFill/>
                </a:ln>
                <a:solidFill>
                  <a:srgbClr val="007BD4"/>
                </a:solidFill>
                <a:effectLst/>
                <a:uLnTx/>
                <a:uFillTx/>
                <a:latin typeface="微软雅黑"/>
                <a:ea typeface="微软雅黑"/>
                <a:cs typeface="+mn-cs"/>
              </a:endParaRPr>
            </a:p>
          </p:txBody>
        </p:sp>
      </p:grpSp>
      <p:grpSp>
        <p:nvGrpSpPr>
          <p:cNvPr id="13" name="组合 12"/>
          <p:cNvGrpSpPr/>
          <p:nvPr/>
        </p:nvGrpSpPr>
        <p:grpSpPr>
          <a:xfrm>
            <a:off x="3306875" y="3072222"/>
            <a:ext cx="2582597" cy="1625113"/>
            <a:chOff x="3306875" y="3072222"/>
            <a:chExt cx="2582597" cy="1625113"/>
          </a:xfrm>
        </p:grpSpPr>
        <p:sp>
          <p:nvSpPr>
            <p:cNvPr id="59" name="Down Arrow Callout 144"/>
            <p:cNvSpPr/>
            <p:nvPr/>
          </p:nvSpPr>
          <p:spPr>
            <a:xfrm flipV="1">
              <a:off x="3306875" y="3072222"/>
              <a:ext cx="2582597" cy="1625113"/>
            </a:xfrm>
            <a:prstGeom prst="downArrowCallout">
              <a:avLst>
                <a:gd name="adj1" fmla="val 25776"/>
                <a:gd name="adj2" fmla="val 9254"/>
                <a:gd name="adj3" fmla="val 9254"/>
                <a:gd name="adj4" fmla="val 9074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43" name="TextBox 142"/>
            <p:cNvSpPr txBox="1"/>
            <p:nvPr/>
          </p:nvSpPr>
          <p:spPr>
            <a:xfrm>
              <a:off x="3614990" y="3882305"/>
              <a:ext cx="1923767" cy="461665"/>
            </a:xfrm>
            <a:prstGeom prst="rect">
              <a:avLst/>
            </a:prstGeom>
            <a:noFill/>
          </p:spPr>
          <p:txBody>
            <a:bodyPr wrap="square" lIns="0" tIns="0" rtlCol="0" anchor="t">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单击此处添加文本单击此处添加文本</a:t>
              </a:r>
              <a:endParaRPr kumimoji="0" lang="en-US" altLang="zh-CN" sz="9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r>
                <a:rPr kumimoji="0" lang="zh-CN" altLang="en-US" sz="900" b="0" i="0" u="none" strike="noStrike" kern="1200" cap="none" spc="0" normalizeH="0" baseline="0" noProof="0" dirty="0" smtClean="0">
                  <a:ln>
                    <a:noFill/>
                  </a:ln>
                  <a:solidFill>
                    <a:srgbClr val="080808"/>
                  </a:solidFill>
                  <a:effectLst/>
                  <a:uLnTx/>
                  <a:uFillTx/>
                  <a:latin typeface="微软雅黑"/>
                  <a:ea typeface="微软雅黑"/>
                  <a:cs typeface="+mn-cs"/>
                </a:rPr>
                <a:t>文本</a:t>
              </a:r>
              <a:endParaRPr kumimoji="0" lang="en-US" altLang="zh-CN" sz="900" b="0" i="0" u="none" strike="noStrike" kern="1200" cap="none" spc="0" normalizeH="0" baseline="0" noProof="0" dirty="0" smtClean="0">
                <a:ln>
                  <a:noFill/>
                </a:ln>
                <a:solidFill>
                  <a:srgbClr val="080808"/>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r>
                <a:rPr kumimoji="0" lang="zh-CN" altLang="en-US" sz="900" b="0" i="0" u="none" strike="noStrike" kern="1200" cap="none" spc="0" normalizeH="0" baseline="0" noProof="0" dirty="0" smtClean="0">
                  <a:ln>
                    <a:noFill/>
                  </a:ln>
                  <a:solidFill>
                    <a:srgbClr val="080808"/>
                  </a:solidFill>
                  <a:effectLst/>
                  <a:uLnTx/>
                  <a:uFillTx/>
                  <a:latin typeface="微软雅黑"/>
                  <a:ea typeface="微软雅黑"/>
                  <a:cs typeface="+mn-cs"/>
                </a:rPr>
                <a:t>文本</a:t>
              </a:r>
              <a:endParaRPr kumimoji="0" lang="en-US" altLang="zh-CN" sz="9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144" name="TextBox 143"/>
            <p:cNvSpPr txBox="1"/>
            <p:nvPr/>
          </p:nvSpPr>
          <p:spPr>
            <a:xfrm>
              <a:off x="4145123" y="3562385"/>
              <a:ext cx="820738" cy="246221"/>
            </a:xfrm>
            <a:prstGeom prst="rect">
              <a:avLst/>
            </a:prstGeom>
            <a:noFill/>
          </p:spPr>
          <p:txBody>
            <a:bodyPr wrap="none" lIns="0" tIns="0" rIns="0" bIns="0" rtlCol="0" anchor="t">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a:t>
              </a:r>
              <a:endParaRPr kumimoji="0" lang="en-US" sz="1600" b="0" i="0" u="none" strike="noStrike" kern="1200" cap="none" spc="0" normalizeH="0" baseline="0" noProof="0" dirty="0" smtClean="0">
                <a:ln>
                  <a:noFill/>
                </a:ln>
                <a:solidFill>
                  <a:srgbClr val="007BD4"/>
                </a:solidFill>
                <a:effectLst/>
                <a:uLnTx/>
                <a:uFillTx/>
                <a:latin typeface="微软雅黑"/>
                <a:ea typeface="微软雅黑"/>
                <a:cs typeface="+mn-cs"/>
              </a:endParaRPr>
            </a:p>
          </p:txBody>
        </p:sp>
      </p:grpSp>
      <p:sp>
        <p:nvSpPr>
          <p:cNvPr id="148" name="TextBox 147"/>
          <p:cNvSpPr txBox="1"/>
          <p:nvPr/>
        </p:nvSpPr>
        <p:spPr>
          <a:xfrm>
            <a:off x="1424842" y="3947006"/>
            <a:ext cx="1231107" cy="184666"/>
          </a:xfrm>
          <a:prstGeom prst="rect">
            <a:avLst/>
          </a:prstGeom>
          <a:noFill/>
        </p:spPr>
        <p:txBody>
          <a:bodyPr wrap="none" lIns="0" tIns="0" rIns="0" bIns="0" rtlCol="0" anchor="t">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007BD4"/>
                </a:solidFill>
                <a:effectLst/>
                <a:uLnTx/>
                <a:uFillTx/>
                <a:latin typeface="微软雅黑"/>
                <a:ea typeface="微软雅黑"/>
                <a:cs typeface="+mn-cs"/>
              </a:rPr>
              <a:t>单击此处添加文本</a:t>
            </a:r>
            <a:endParaRPr kumimoji="0" lang="en-US" sz="1200" b="0" i="0" u="none" strike="noStrike" kern="1200" cap="none" spc="0" normalizeH="0" baseline="0" noProof="0" dirty="0" smtClean="0">
              <a:ln>
                <a:noFill/>
              </a:ln>
              <a:solidFill>
                <a:srgbClr val="007BD4"/>
              </a:solidFill>
              <a:effectLst/>
              <a:uLnTx/>
              <a:uFillTx/>
              <a:latin typeface="微软雅黑"/>
              <a:ea typeface="微软雅黑"/>
              <a:cs typeface="+mn-cs"/>
            </a:endParaRPr>
          </a:p>
        </p:txBody>
      </p:sp>
      <p:sp>
        <p:nvSpPr>
          <p:cNvPr id="149" name="TextBox 148"/>
          <p:cNvSpPr txBox="1"/>
          <p:nvPr/>
        </p:nvSpPr>
        <p:spPr>
          <a:xfrm>
            <a:off x="6565216" y="3179470"/>
            <a:ext cx="1231107" cy="184666"/>
          </a:xfrm>
          <a:prstGeom prst="rect">
            <a:avLst/>
          </a:prstGeom>
          <a:noFill/>
        </p:spPr>
        <p:txBody>
          <a:bodyPr wrap="none" lIns="0" tIns="0" rIns="0" bIns="0" rtlCol="0" anchor="t">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007BD4"/>
                </a:solidFill>
                <a:effectLst/>
                <a:uLnTx/>
                <a:uFillTx/>
                <a:latin typeface="微软雅黑"/>
                <a:ea typeface="微软雅黑"/>
                <a:cs typeface="+mn-cs"/>
              </a:rPr>
              <a:t>单击此处添加文本</a:t>
            </a:r>
            <a:endParaRPr kumimoji="0" lang="en-US" sz="1200" b="0" i="0" u="none" strike="noStrike" kern="1200" cap="none" spc="0" normalizeH="0" baseline="0" noProof="0" dirty="0" smtClean="0">
              <a:ln>
                <a:noFill/>
              </a:ln>
              <a:solidFill>
                <a:srgbClr val="007BD4"/>
              </a:solidFill>
              <a:effectLst/>
              <a:uLnTx/>
              <a:uFillTx/>
              <a:latin typeface="微软雅黑"/>
              <a:ea typeface="微软雅黑"/>
              <a:cs typeface="+mn-cs"/>
            </a:endParaRPr>
          </a:p>
        </p:txBody>
      </p:sp>
      <p:grpSp>
        <p:nvGrpSpPr>
          <p:cNvPr id="150" name="组合 149"/>
          <p:cNvGrpSpPr/>
          <p:nvPr/>
        </p:nvGrpSpPr>
        <p:grpSpPr>
          <a:xfrm>
            <a:off x="426332" y="239524"/>
            <a:ext cx="2904891" cy="338554"/>
            <a:chOff x="568442" y="319364"/>
            <a:chExt cx="3873190" cy="451406"/>
          </a:xfrm>
        </p:grpSpPr>
        <p:sp>
          <p:nvSpPr>
            <p:cNvPr id="151" name="文本框 23"/>
            <p:cNvSpPr txBox="1"/>
            <p:nvPr/>
          </p:nvSpPr>
          <p:spPr>
            <a:xfrm>
              <a:off x="665958" y="319364"/>
              <a:ext cx="1964641" cy="451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标题文字内容 </a:t>
              </a:r>
              <a:endParaRPr kumimoji="0" lang="zh-CN" altLang="en-US" sz="1600" b="0" i="0" u="none" strike="noStrike" kern="1200" cap="none" spc="0" normalizeH="0" baseline="0" noProof="0" dirty="0">
                <a:ln>
                  <a:noFill/>
                </a:ln>
                <a:solidFill>
                  <a:srgbClr val="007BD4"/>
                </a:solidFill>
                <a:effectLst/>
                <a:uLnTx/>
                <a:uFillTx/>
                <a:latin typeface="微软雅黑"/>
                <a:ea typeface="微软雅黑"/>
                <a:cs typeface="+mn-cs"/>
              </a:endParaRP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53" name="文本框 23"/>
            <p:cNvSpPr txBox="1"/>
            <p:nvPr/>
          </p:nvSpPr>
          <p:spPr>
            <a:xfrm>
              <a:off x="2306003" y="429775"/>
              <a:ext cx="2135629" cy="32829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rgbClr val="080808">
                      <a:lumMod val="60000"/>
                      <a:lumOff val="40000"/>
                    </a:srgbClr>
                  </a:solidFill>
                  <a:effectLst/>
                  <a:uLnTx/>
                  <a:uFillTx/>
                  <a:latin typeface="微软雅黑"/>
                  <a:ea typeface="微软雅黑"/>
                  <a:cs typeface="+mn-cs"/>
                </a:rPr>
                <a:t>  Click </a:t>
              </a:r>
              <a:r>
                <a:rPr kumimoji="0" lang="en-US" altLang="zh-CN" sz="1000" b="0" i="0" u="none" strike="noStrike" kern="1200" cap="none" spc="0" normalizeH="0" baseline="0" noProof="0" dirty="0">
                  <a:ln>
                    <a:noFill/>
                  </a:ln>
                  <a:solidFill>
                    <a:srgbClr val="080808">
                      <a:lumMod val="60000"/>
                      <a:lumOff val="40000"/>
                    </a:srgbClr>
                  </a:solidFill>
                  <a:effectLst/>
                  <a:uLnTx/>
                  <a:uFillTx/>
                  <a:latin typeface="微软雅黑"/>
                  <a:ea typeface="微软雅黑"/>
                  <a:cs typeface="+mn-cs"/>
                </a:rPr>
                <a:t>here to add Title</a:t>
              </a:r>
              <a:endParaRPr kumimoji="0" lang="zh-CN" altLang="en-US" sz="1000" b="0" i="0" u="none" strike="noStrike" kern="1200" cap="none" spc="0" normalizeH="0" baseline="0" noProof="0" dirty="0">
                <a:ln>
                  <a:noFill/>
                </a:ln>
                <a:solidFill>
                  <a:srgbClr val="080808">
                    <a:lumMod val="60000"/>
                    <a:lumOff val="40000"/>
                  </a:srgbClr>
                </a:solidFill>
                <a:effectLst/>
                <a:uLnTx/>
                <a:uFillTx/>
                <a:latin typeface="微软雅黑"/>
                <a:ea typeface="微软雅黑"/>
                <a:cs typeface="+mn-cs"/>
              </a:endParaRPr>
            </a:p>
          </p:txBody>
        </p:sp>
      </p:grpSp>
      <p:sp>
        <p:nvSpPr>
          <p:cNvPr id="154" name="圆角矩形 153"/>
          <p:cNvSpPr/>
          <p:nvPr/>
        </p:nvSpPr>
        <p:spPr>
          <a:xfrm>
            <a:off x="400987" y="719527"/>
            <a:ext cx="8342027" cy="2700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Tree>
    <p:extLst>
      <p:ext uri="{BB962C8B-B14F-4D97-AF65-F5344CB8AC3E}">
        <p14:creationId xmlns:p14="http://schemas.microsoft.com/office/powerpoint/2010/main" val="732041140"/>
      </p:ext>
    </p:extLst>
  </p:cSld>
  <p:clrMapOvr>
    <a:masterClrMapping/>
  </p:clrMapOvr>
  <mc:AlternateContent xmlns:mc="http://schemas.openxmlformats.org/markup-compatibility/2006" xmlns:p14="http://schemas.microsoft.com/office/powerpoint/2010/main">
    <mc:Choice Requires="p14">
      <p:transition spd="slow" p14:dur="2000" advClick="0" advTm="4000">
        <p14:ferris dir="l"/>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0-#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0-#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0-#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anim calcmode="lin" valueType="num">
                                      <p:cBhvr>
                                        <p:cTn id="33" dur="500" fill="hold"/>
                                        <p:tgtEl>
                                          <p:spTgt spid="11"/>
                                        </p:tgtEl>
                                        <p:attrNameLst>
                                          <p:attrName>ppt_x</p:attrName>
                                        </p:attrNameLst>
                                      </p:cBhvr>
                                      <p:tavLst>
                                        <p:tav tm="0">
                                          <p:val>
                                            <p:strVal val="#ppt_x"/>
                                          </p:val>
                                        </p:tav>
                                        <p:tav tm="100000">
                                          <p:val>
                                            <p:strVal val="#ppt_x"/>
                                          </p:val>
                                        </p:tav>
                                      </p:tavLst>
                                    </p:anim>
                                    <p:anim calcmode="lin" valueType="num">
                                      <p:cBhvr>
                                        <p:cTn id="34" dur="500" fill="hold"/>
                                        <p:tgtEl>
                                          <p:spTgt spid="11"/>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anim calcmode="lin" valueType="num">
                                      <p:cBhvr>
                                        <p:cTn id="38" dur="500" fill="hold"/>
                                        <p:tgtEl>
                                          <p:spTgt spid="12"/>
                                        </p:tgtEl>
                                        <p:attrNameLst>
                                          <p:attrName>ppt_x</p:attrName>
                                        </p:attrNameLst>
                                      </p:cBhvr>
                                      <p:tavLst>
                                        <p:tav tm="0">
                                          <p:val>
                                            <p:strVal val="#ppt_x"/>
                                          </p:val>
                                        </p:tav>
                                        <p:tav tm="100000">
                                          <p:val>
                                            <p:strVal val="#ppt_x"/>
                                          </p:val>
                                        </p:tav>
                                      </p:tavLst>
                                    </p:anim>
                                    <p:anim calcmode="lin" valueType="num">
                                      <p:cBhvr>
                                        <p:cTn id="39" dur="500" fill="hold"/>
                                        <p:tgtEl>
                                          <p:spTgt spid="12"/>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anim calcmode="lin" valueType="num">
                                      <p:cBhvr>
                                        <p:cTn id="43" dur="500" fill="hold"/>
                                        <p:tgtEl>
                                          <p:spTgt spid="13"/>
                                        </p:tgtEl>
                                        <p:attrNameLst>
                                          <p:attrName>ppt_x</p:attrName>
                                        </p:attrNameLst>
                                      </p:cBhvr>
                                      <p:tavLst>
                                        <p:tav tm="0">
                                          <p:val>
                                            <p:strVal val="#ppt_x"/>
                                          </p:val>
                                        </p:tav>
                                        <p:tav tm="100000">
                                          <p:val>
                                            <p:strVal val="#ppt_x"/>
                                          </p:val>
                                        </p:tav>
                                      </p:tavLst>
                                    </p:anim>
                                    <p:anim calcmode="lin" valueType="num">
                                      <p:cBhvr>
                                        <p:cTn id="44" dur="5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58"/>
                                        </p:tgtEl>
                                        <p:attrNameLst>
                                          <p:attrName>style.visibility</p:attrName>
                                        </p:attrNameLst>
                                      </p:cBhvr>
                                      <p:to>
                                        <p:strVal val="visible"/>
                                      </p:to>
                                    </p:set>
                                    <p:animEffect transition="in" filter="fade">
                                      <p:cBhvr>
                                        <p:cTn id="49" dur="500"/>
                                        <p:tgtEl>
                                          <p:spTgt spid="58"/>
                                        </p:tgtEl>
                                      </p:cBhvr>
                                    </p:animEffect>
                                    <p:anim calcmode="lin" valueType="num">
                                      <p:cBhvr>
                                        <p:cTn id="50" dur="500" fill="hold"/>
                                        <p:tgtEl>
                                          <p:spTgt spid="58"/>
                                        </p:tgtEl>
                                        <p:attrNameLst>
                                          <p:attrName>ppt_x</p:attrName>
                                        </p:attrNameLst>
                                      </p:cBhvr>
                                      <p:tavLst>
                                        <p:tav tm="0">
                                          <p:val>
                                            <p:strVal val="#ppt_x"/>
                                          </p:val>
                                        </p:tav>
                                        <p:tav tm="100000">
                                          <p:val>
                                            <p:strVal val="#ppt_x"/>
                                          </p:val>
                                        </p:tav>
                                      </p:tavLst>
                                    </p:anim>
                                    <p:anim calcmode="lin" valueType="num">
                                      <p:cBhvr>
                                        <p:cTn id="51" dur="500" fill="hold"/>
                                        <p:tgtEl>
                                          <p:spTgt spid="58"/>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fade">
                                      <p:cBhvr>
                                        <p:cTn id="54" dur="500"/>
                                        <p:tgtEl>
                                          <p:spTgt spid="4"/>
                                        </p:tgtEl>
                                      </p:cBhvr>
                                    </p:animEffect>
                                    <p:anim calcmode="lin" valueType="num">
                                      <p:cBhvr>
                                        <p:cTn id="55" dur="500" fill="hold"/>
                                        <p:tgtEl>
                                          <p:spTgt spid="4"/>
                                        </p:tgtEl>
                                        <p:attrNameLst>
                                          <p:attrName>ppt_x</p:attrName>
                                        </p:attrNameLst>
                                      </p:cBhvr>
                                      <p:tavLst>
                                        <p:tav tm="0">
                                          <p:val>
                                            <p:strVal val="#ppt_x"/>
                                          </p:val>
                                        </p:tav>
                                        <p:tav tm="100000">
                                          <p:val>
                                            <p:strVal val="#ppt_x"/>
                                          </p:val>
                                        </p:tav>
                                      </p:tavLst>
                                    </p:anim>
                                    <p:anim calcmode="lin" valueType="num">
                                      <p:cBhvr>
                                        <p:cTn id="56"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7" presetClass="entr" presetSubtype="0" fill="hold" nodeType="click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fade">
                                      <p:cBhvr>
                                        <p:cTn id="61" dur="500"/>
                                        <p:tgtEl>
                                          <p:spTgt spid="5"/>
                                        </p:tgtEl>
                                      </p:cBhvr>
                                    </p:animEffect>
                                    <p:anim calcmode="lin" valueType="num">
                                      <p:cBhvr>
                                        <p:cTn id="62" dur="500" fill="hold"/>
                                        <p:tgtEl>
                                          <p:spTgt spid="5"/>
                                        </p:tgtEl>
                                        <p:attrNameLst>
                                          <p:attrName>ppt_x</p:attrName>
                                        </p:attrNameLst>
                                      </p:cBhvr>
                                      <p:tavLst>
                                        <p:tav tm="0">
                                          <p:val>
                                            <p:strVal val="#ppt_x"/>
                                          </p:val>
                                        </p:tav>
                                        <p:tav tm="100000">
                                          <p:val>
                                            <p:strVal val="#ppt_x"/>
                                          </p:val>
                                        </p:tav>
                                      </p:tavLst>
                                    </p:anim>
                                    <p:anim calcmode="lin" valueType="num">
                                      <p:cBhvr>
                                        <p:cTn id="63" dur="500" fill="hold"/>
                                        <p:tgtEl>
                                          <p:spTgt spid="5"/>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0"/>
                                  </p:stCondLst>
                                  <p:childTnLst>
                                    <p:set>
                                      <p:cBhvr>
                                        <p:cTn id="65" dur="1" fill="hold">
                                          <p:stCondLst>
                                            <p:cond delay="0"/>
                                          </p:stCondLst>
                                        </p:cTn>
                                        <p:tgtEl>
                                          <p:spTgt spid="148"/>
                                        </p:tgtEl>
                                        <p:attrNameLst>
                                          <p:attrName>style.visibility</p:attrName>
                                        </p:attrNameLst>
                                      </p:cBhvr>
                                      <p:to>
                                        <p:strVal val="visible"/>
                                      </p:to>
                                    </p:set>
                                    <p:animEffect transition="in" filter="fade">
                                      <p:cBhvr>
                                        <p:cTn id="66" dur="500"/>
                                        <p:tgtEl>
                                          <p:spTgt spid="148"/>
                                        </p:tgtEl>
                                      </p:cBhvr>
                                    </p:animEffect>
                                    <p:anim calcmode="lin" valueType="num">
                                      <p:cBhvr>
                                        <p:cTn id="67" dur="500" fill="hold"/>
                                        <p:tgtEl>
                                          <p:spTgt spid="148"/>
                                        </p:tgtEl>
                                        <p:attrNameLst>
                                          <p:attrName>ppt_x</p:attrName>
                                        </p:attrNameLst>
                                      </p:cBhvr>
                                      <p:tavLst>
                                        <p:tav tm="0">
                                          <p:val>
                                            <p:strVal val="#ppt_x"/>
                                          </p:val>
                                        </p:tav>
                                        <p:tav tm="100000">
                                          <p:val>
                                            <p:strVal val="#ppt_x"/>
                                          </p:val>
                                        </p:tav>
                                      </p:tavLst>
                                    </p:anim>
                                    <p:anim calcmode="lin" valueType="num">
                                      <p:cBhvr>
                                        <p:cTn id="68" dur="500" fill="hold"/>
                                        <p:tgtEl>
                                          <p:spTgt spid="148"/>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7" presetClass="entr" presetSubtype="0" fill="hold" grpId="0" nodeType="clickEffect">
                                  <p:stCondLst>
                                    <p:cond delay="0"/>
                                  </p:stCondLst>
                                  <p:childTnLst>
                                    <p:set>
                                      <p:cBhvr>
                                        <p:cTn id="72" dur="1" fill="hold">
                                          <p:stCondLst>
                                            <p:cond delay="0"/>
                                          </p:stCondLst>
                                        </p:cTn>
                                        <p:tgtEl>
                                          <p:spTgt spid="149"/>
                                        </p:tgtEl>
                                        <p:attrNameLst>
                                          <p:attrName>style.visibility</p:attrName>
                                        </p:attrNameLst>
                                      </p:cBhvr>
                                      <p:to>
                                        <p:strVal val="visible"/>
                                      </p:to>
                                    </p:set>
                                    <p:animEffect transition="in" filter="fade">
                                      <p:cBhvr>
                                        <p:cTn id="73" dur="500"/>
                                        <p:tgtEl>
                                          <p:spTgt spid="149"/>
                                        </p:tgtEl>
                                      </p:cBhvr>
                                    </p:animEffect>
                                    <p:anim calcmode="lin" valueType="num">
                                      <p:cBhvr>
                                        <p:cTn id="74" dur="500" fill="hold"/>
                                        <p:tgtEl>
                                          <p:spTgt spid="149"/>
                                        </p:tgtEl>
                                        <p:attrNameLst>
                                          <p:attrName>ppt_x</p:attrName>
                                        </p:attrNameLst>
                                      </p:cBhvr>
                                      <p:tavLst>
                                        <p:tav tm="0">
                                          <p:val>
                                            <p:strVal val="#ppt_x"/>
                                          </p:val>
                                        </p:tav>
                                        <p:tav tm="100000">
                                          <p:val>
                                            <p:strVal val="#ppt_x"/>
                                          </p:val>
                                        </p:tav>
                                      </p:tavLst>
                                    </p:anim>
                                    <p:anim calcmode="lin" valueType="num">
                                      <p:cBhvr>
                                        <p:cTn id="75" dur="500" fill="hold"/>
                                        <p:tgtEl>
                                          <p:spTgt spid="149"/>
                                        </p:tgtEl>
                                        <p:attrNameLst>
                                          <p:attrName>ppt_y</p:attrName>
                                        </p:attrNameLst>
                                      </p:cBhvr>
                                      <p:tavLst>
                                        <p:tav tm="0">
                                          <p:val>
                                            <p:strVal val="#ppt_y-.1"/>
                                          </p:val>
                                        </p:tav>
                                        <p:tav tm="100000">
                                          <p:val>
                                            <p:strVal val="#ppt_y"/>
                                          </p:val>
                                        </p:tav>
                                      </p:tavLst>
                                    </p:anim>
                                  </p:childTnLst>
                                </p:cTn>
                              </p:par>
                              <p:par>
                                <p:cTn id="76" presetID="47" presetClass="entr" presetSubtype="0" fill="hold" nodeType="withEffect">
                                  <p:stCondLst>
                                    <p:cond delay="0"/>
                                  </p:stCondLst>
                                  <p:childTnLst>
                                    <p:set>
                                      <p:cBhvr>
                                        <p:cTn id="77" dur="1" fill="hold">
                                          <p:stCondLst>
                                            <p:cond delay="0"/>
                                          </p:stCondLst>
                                        </p:cTn>
                                        <p:tgtEl>
                                          <p:spTgt spid="6"/>
                                        </p:tgtEl>
                                        <p:attrNameLst>
                                          <p:attrName>style.visibility</p:attrName>
                                        </p:attrNameLst>
                                      </p:cBhvr>
                                      <p:to>
                                        <p:strVal val="visible"/>
                                      </p:to>
                                    </p:set>
                                    <p:animEffect transition="in" filter="fade">
                                      <p:cBhvr>
                                        <p:cTn id="78" dur="500"/>
                                        <p:tgtEl>
                                          <p:spTgt spid="6"/>
                                        </p:tgtEl>
                                      </p:cBhvr>
                                    </p:animEffect>
                                    <p:anim calcmode="lin" valueType="num">
                                      <p:cBhvr>
                                        <p:cTn id="79" dur="500" fill="hold"/>
                                        <p:tgtEl>
                                          <p:spTgt spid="6"/>
                                        </p:tgtEl>
                                        <p:attrNameLst>
                                          <p:attrName>ppt_x</p:attrName>
                                        </p:attrNameLst>
                                      </p:cBhvr>
                                      <p:tavLst>
                                        <p:tav tm="0">
                                          <p:val>
                                            <p:strVal val="#ppt_x"/>
                                          </p:val>
                                        </p:tav>
                                        <p:tav tm="100000">
                                          <p:val>
                                            <p:strVal val="#ppt_x"/>
                                          </p:val>
                                        </p:tav>
                                      </p:tavLst>
                                    </p:anim>
                                    <p:anim calcmode="lin" valueType="num">
                                      <p:cBhvr>
                                        <p:cTn id="80"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148" grpId="0"/>
      <p:bldP spid="149" grpId="0"/>
      <p:bldP spid="15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0" name="组合 149"/>
          <p:cNvGrpSpPr/>
          <p:nvPr/>
        </p:nvGrpSpPr>
        <p:grpSpPr>
          <a:xfrm>
            <a:off x="426332" y="239524"/>
            <a:ext cx="2904891" cy="338554"/>
            <a:chOff x="568442" y="319364"/>
            <a:chExt cx="3873190" cy="451406"/>
          </a:xfrm>
        </p:grpSpPr>
        <p:sp>
          <p:nvSpPr>
            <p:cNvPr id="151" name="文本框 23"/>
            <p:cNvSpPr txBox="1"/>
            <p:nvPr/>
          </p:nvSpPr>
          <p:spPr>
            <a:xfrm>
              <a:off x="665958" y="319364"/>
              <a:ext cx="1964641" cy="451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标题文字内容 </a:t>
              </a:r>
              <a:endParaRPr kumimoji="0" lang="zh-CN" altLang="en-US" sz="1600" b="0" i="0" u="none" strike="noStrike" kern="1200" cap="none" spc="0" normalizeH="0" baseline="0" noProof="0" dirty="0">
                <a:ln>
                  <a:noFill/>
                </a:ln>
                <a:solidFill>
                  <a:srgbClr val="007BD4"/>
                </a:solidFill>
                <a:effectLst/>
                <a:uLnTx/>
                <a:uFillTx/>
                <a:latin typeface="微软雅黑"/>
                <a:ea typeface="微软雅黑"/>
                <a:cs typeface="+mn-cs"/>
              </a:endParaRP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53" name="文本框 23"/>
            <p:cNvSpPr txBox="1"/>
            <p:nvPr/>
          </p:nvSpPr>
          <p:spPr>
            <a:xfrm>
              <a:off x="2306003" y="429775"/>
              <a:ext cx="2135629" cy="32829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rgbClr val="080808">
                      <a:lumMod val="60000"/>
                      <a:lumOff val="40000"/>
                    </a:srgbClr>
                  </a:solidFill>
                  <a:effectLst/>
                  <a:uLnTx/>
                  <a:uFillTx/>
                  <a:latin typeface="微软雅黑"/>
                  <a:ea typeface="微软雅黑"/>
                  <a:cs typeface="+mn-cs"/>
                </a:rPr>
                <a:t>  Click </a:t>
              </a:r>
              <a:r>
                <a:rPr kumimoji="0" lang="en-US" altLang="zh-CN" sz="1000" b="0" i="0" u="none" strike="noStrike" kern="1200" cap="none" spc="0" normalizeH="0" baseline="0" noProof="0" dirty="0">
                  <a:ln>
                    <a:noFill/>
                  </a:ln>
                  <a:solidFill>
                    <a:srgbClr val="080808">
                      <a:lumMod val="60000"/>
                      <a:lumOff val="40000"/>
                    </a:srgbClr>
                  </a:solidFill>
                  <a:effectLst/>
                  <a:uLnTx/>
                  <a:uFillTx/>
                  <a:latin typeface="微软雅黑"/>
                  <a:ea typeface="微软雅黑"/>
                  <a:cs typeface="+mn-cs"/>
                </a:rPr>
                <a:t>here to add Title</a:t>
              </a:r>
              <a:endParaRPr kumimoji="0" lang="zh-CN" altLang="en-US" sz="1000" b="0" i="0" u="none" strike="noStrike" kern="1200" cap="none" spc="0" normalizeH="0" baseline="0" noProof="0" dirty="0">
                <a:ln>
                  <a:noFill/>
                </a:ln>
                <a:solidFill>
                  <a:srgbClr val="080808">
                    <a:lumMod val="60000"/>
                    <a:lumOff val="40000"/>
                  </a:srgbClr>
                </a:solidFill>
                <a:effectLst/>
                <a:uLnTx/>
                <a:uFillTx/>
                <a:latin typeface="微软雅黑"/>
                <a:ea typeface="微软雅黑"/>
                <a:cs typeface="+mn-cs"/>
              </a:endParaRPr>
            </a:p>
          </p:txBody>
        </p:sp>
      </p:grpSp>
      <p:sp>
        <p:nvSpPr>
          <p:cNvPr id="154" name="圆角矩形 153"/>
          <p:cNvSpPr/>
          <p:nvPr/>
        </p:nvSpPr>
        <p:spPr>
          <a:xfrm>
            <a:off x="400987" y="719527"/>
            <a:ext cx="8342027" cy="2700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13" name="组合 12"/>
          <p:cNvGrpSpPr/>
          <p:nvPr/>
        </p:nvGrpSpPr>
        <p:grpSpPr>
          <a:xfrm>
            <a:off x="3469639" y="1135282"/>
            <a:ext cx="4340862" cy="1111464"/>
            <a:chOff x="3083409" y="1115202"/>
            <a:chExt cx="4536591" cy="1161580"/>
          </a:xfrm>
        </p:grpSpPr>
        <p:sp>
          <p:nvSpPr>
            <p:cNvPr id="137" name="矩形 136"/>
            <p:cNvSpPr/>
            <p:nvPr/>
          </p:nvSpPr>
          <p:spPr>
            <a:xfrm>
              <a:off x="3083409" y="1265102"/>
              <a:ext cx="4460391" cy="1011680"/>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38" name="矩形 137"/>
            <p:cNvSpPr/>
            <p:nvPr/>
          </p:nvSpPr>
          <p:spPr>
            <a:xfrm>
              <a:off x="3666699" y="1115202"/>
              <a:ext cx="3286019" cy="325115"/>
            </a:xfrm>
            <a:prstGeom prst="rect">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latin typeface="Arial"/>
                  <a:ea typeface="微软雅黑"/>
                  <a:cs typeface="+mn-cs"/>
                </a:rPr>
                <a:t>点击添加标题</a:t>
              </a:r>
            </a:p>
          </p:txBody>
        </p:sp>
        <p:sp>
          <p:nvSpPr>
            <p:cNvPr id="143" name="TextBox 142"/>
            <p:cNvSpPr txBox="1"/>
            <p:nvPr/>
          </p:nvSpPr>
          <p:spPr>
            <a:xfrm>
              <a:off x="3234883" y="1468726"/>
              <a:ext cx="4385117" cy="675508"/>
            </a:xfrm>
            <a:prstGeom prst="rect">
              <a:avLst/>
            </a:prstGeom>
            <a:noFill/>
          </p:spPr>
          <p:txBody>
            <a:bodyPr wrap="square" lIns="91472" tIns="45736" rIns="91472" bIns="45736"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r>
                <a:rPr kumimoji="0" lang="zh-CN" altLang="en-US" sz="900" b="0" i="0" u="none" strike="noStrike" kern="1200" cap="none" spc="0" normalizeH="0" baseline="0" noProof="0" dirty="0" smtClean="0">
                  <a:ln>
                    <a:noFill/>
                  </a:ln>
                  <a:solidFill>
                    <a:srgbClr val="080808"/>
                  </a:solidFill>
                  <a:effectLst/>
                  <a:uLnTx/>
                  <a:uFillTx/>
                  <a:latin typeface="微软雅黑"/>
                  <a:ea typeface="微软雅黑"/>
                  <a:cs typeface="+mn-cs"/>
                </a:rPr>
                <a:t>文本单击</a:t>
              </a:r>
              <a:r>
                <a:rPr kumimoji="0" lang="zh-CN" altLang="en-US" sz="900" b="0" i="0" u="none" strike="noStrike" kern="1200" cap="none" spc="0" normalizeH="0" baseline="0" noProof="0" dirty="0">
                  <a:ln>
                    <a:noFill/>
                  </a:ln>
                  <a:solidFill>
                    <a:srgbClr val="080808"/>
                  </a:solidFill>
                  <a:effectLst/>
                  <a:uLnTx/>
                  <a:uFillTx/>
                  <a:latin typeface="微软雅黑"/>
                  <a:ea typeface="微软雅黑"/>
                  <a:cs typeface="+mn-cs"/>
                </a:rPr>
                <a:t>此处添加文本单击此处添加文本</a:t>
              </a:r>
              <a:endParaRPr kumimoji="0" lang="en-US" altLang="zh-CN" sz="9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r>
                <a:rPr kumimoji="0" lang="zh-CN" altLang="en-US" sz="900" b="0" i="0" u="none" strike="noStrike" kern="1200" cap="none" spc="0" normalizeH="0" baseline="0" noProof="0" dirty="0" smtClean="0">
                  <a:ln>
                    <a:noFill/>
                  </a:ln>
                  <a:solidFill>
                    <a:srgbClr val="080808"/>
                  </a:solidFill>
                  <a:effectLst/>
                  <a:uLnTx/>
                  <a:uFillTx/>
                  <a:latin typeface="微软雅黑"/>
                  <a:ea typeface="微软雅黑"/>
                  <a:cs typeface="+mn-cs"/>
                </a:rPr>
                <a:t>文本</a:t>
              </a:r>
              <a:r>
                <a:rPr kumimoji="0" lang="zh-CN" altLang="en-US" sz="9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单击此处添加文本单击此处添加文本</a:t>
              </a:r>
              <a:endParaRPr kumimoji="0" lang="en-US" altLang="zh-CN" sz="9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r>
                <a:rPr kumimoji="0" lang="zh-CN" altLang="en-US" sz="900" b="0" i="0" u="none" strike="noStrike" kern="1200" cap="none" spc="0" normalizeH="0" baseline="0" noProof="0" dirty="0" smtClean="0">
                  <a:ln>
                    <a:noFill/>
                  </a:ln>
                  <a:solidFill>
                    <a:srgbClr val="080808"/>
                  </a:solidFill>
                  <a:effectLst/>
                  <a:uLnTx/>
                  <a:uFillTx/>
                  <a:latin typeface="微软雅黑"/>
                  <a:ea typeface="微软雅黑"/>
                  <a:cs typeface="+mn-cs"/>
                </a:rPr>
                <a:t>文本单击</a:t>
              </a:r>
              <a:r>
                <a:rPr kumimoji="0" lang="zh-CN" altLang="en-US" sz="900" b="0" i="0" u="none" strike="noStrike" kern="1200" cap="none" spc="0" normalizeH="0" baseline="0" noProof="0" dirty="0">
                  <a:ln>
                    <a:noFill/>
                  </a:ln>
                  <a:solidFill>
                    <a:srgbClr val="080808"/>
                  </a:solidFill>
                  <a:effectLst/>
                  <a:uLnTx/>
                  <a:uFillTx/>
                  <a:latin typeface="微软雅黑"/>
                  <a:ea typeface="微软雅黑"/>
                  <a:cs typeface="+mn-cs"/>
                </a:rPr>
                <a:t>此处添加文本单击此处添加文本</a:t>
              </a:r>
              <a:endParaRPr kumimoji="0" lang="en-US" altLang="zh-CN" sz="9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00" b="0" i="0" u="none" strike="noStrike" kern="1200" cap="none" spc="0" normalizeH="0" baseline="0" noProof="0" dirty="0">
                <a:ln>
                  <a:noFill/>
                </a:ln>
                <a:solidFill>
                  <a:srgbClr val="080808"/>
                </a:solidFill>
                <a:effectLst/>
                <a:uLnTx/>
                <a:uFillTx/>
                <a:latin typeface="微软雅黑"/>
                <a:ea typeface="微软雅黑"/>
                <a:cs typeface="+mn-cs"/>
              </a:endParaRPr>
            </a:p>
          </p:txBody>
        </p:sp>
      </p:grpSp>
      <p:cxnSp>
        <p:nvCxnSpPr>
          <p:cNvPr id="140" name="直接箭头连接符 139"/>
          <p:cNvCxnSpPr>
            <a:stCxn id="139" idx="5"/>
            <a:endCxn id="137" idx="1"/>
          </p:cNvCxnSpPr>
          <p:nvPr/>
        </p:nvCxnSpPr>
        <p:spPr>
          <a:xfrm flipV="1">
            <a:off x="2035617" y="1762730"/>
            <a:ext cx="1434023" cy="5691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1" name="直接箭头连接符 140"/>
          <p:cNvCxnSpPr>
            <a:stCxn id="139" idx="0"/>
            <a:endCxn id="185" idx="1"/>
          </p:cNvCxnSpPr>
          <p:nvPr/>
        </p:nvCxnSpPr>
        <p:spPr>
          <a:xfrm>
            <a:off x="2347719" y="2956124"/>
            <a:ext cx="1121921" cy="1972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2" name="直接箭头连接符 141"/>
          <p:cNvCxnSpPr>
            <a:stCxn id="139" idx="1"/>
            <a:endCxn id="251" idx="1"/>
          </p:cNvCxnSpPr>
          <p:nvPr/>
        </p:nvCxnSpPr>
        <p:spPr>
          <a:xfrm>
            <a:off x="2035617" y="3580329"/>
            <a:ext cx="1434023" cy="6144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899899" y="2331919"/>
            <a:ext cx="1447820" cy="1248410"/>
            <a:chOff x="540674" y="2478267"/>
            <a:chExt cx="1205922" cy="1039829"/>
          </a:xfrm>
        </p:grpSpPr>
        <p:sp>
          <p:nvSpPr>
            <p:cNvPr id="139" name="六边形 138"/>
            <p:cNvSpPr/>
            <p:nvPr/>
          </p:nvSpPr>
          <p:spPr>
            <a:xfrm>
              <a:off x="540674" y="2478267"/>
              <a:ext cx="1205922" cy="1039829"/>
            </a:xfrm>
            <a:prstGeom prst="hexagon">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83" name="六边形 182"/>
            <p:cNvSpPr/>
            <p:nvPr/>
          </p:nvSpPr>
          <p:spPr>
            <a:xfrm>
              <a:off x="662776" y="2583551"/>
              <a:ext cx="961719" cy="829261"/>
            </a:xfrm>
            <a:prstGeom prst="hexagon">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Arial"/>
                  <a:ea typeface="微软雅黑"/>
                  <a:cs typeface="+mn-cs"/>
                </a:rPr>
                <a:t>标题</a:t>
              </a:r>
            </a:p>
          </p:txBody>
        </p:sp>
      </p:grpSp>
      <p:grpSp>
        <p:nvGrpSpPr>
          <p:cNvPr id="184" name="组合 183"/>
          <p:cNvGrpSpPr/>
          <p:nvPr/>
        </p:nvGrpSpPr>
        <p:grpSpPr>
          <a:xfrm>
            <a:off x="3469639" y="2348398"/>
            <a:ext cx="4340862" cy="1111464"/>
            <a:chOff x="3083409" y="1115202"/>
            <a:chExt cx="4536591" cy="1161580"/>
          </a:xfrm>
        </p:grpSpPr>
        <p:sp>
          <p:nvSpPr>
            <p:cNvPr id="185" name="矩形 184"/>
            <p:cNvSpPr/>
            <p:nvPr/>
          </p:nvSpPr>
          <p:spPr>
            <a:xfrm>
              <a:off x="3083409" y="1265102"/>
              <a:ext cx="4460391" cy="1011680"/>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86" name="矩形 185"/>
            <p:cNvSpPr/>
            <p:nvPr/>
          </p:nvSpPr>
          <p:spPr>
            <a:xfrm>
              <a:off x="3666699" y="1115202"/>
              <a:ext cx="3286019" cy="325115"/>
            </a:xfrm>
            <a:prstGeom prst="rect">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latin typeface="Arial"/>
                  <a:ea typeface="微软雅黑"/>
                  <a:cs typeface="+mn-cs"/>
                </a:rPr>
                <a:t>点击添加标题</a:t>
              </a:r>
            </a:p>
          </p:txBody>
        </p:sp>
        <p:sp>
          <p:nvSpPr>
            <p:cNvPr id="187" name="TextBox 186"/>
            <p:cNvSpPr txBox="1"/>
            <p:nvPr/>
          </p:nvSpPr>
          <p:spPr>
            <a:xfrm>
              <a:off x="3234883" y="1468726"/>
              <a:ext cx="4385117" cy="675508"/>
            </a:xfrm>
            <a:prstGeom prst="rect">
              <a:avLst/>
            </a:prstGeom>
            <a:noFill/>
          </p:spPr>
          <p:txBody>
            <a:bodyPr wrap="square" lIns="91472" tIns="45736" rIns="91472" bIns="45736"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r>
                <a:rPr kumimoji="0" lang="zh-CN" altLang="en-US" sz="900" b="0" i="0" u="none" strike="noStrike" kern="1200" cap="none" spc="0" normalizeH="0" baseline="0" noProof="0" dirty="0" smtClean="0">
                  <a:ln>
                    <a:noFill/>
                  </a:ln>
                  <a:solidFill>
                    <a:srgbClr val="080808"/>
                  </a:solidFill>
                  <a:effectLst/>
                  <a:uLnTx/>
                  <a:uFillTx/>
                  <a:latin typeface="微软雅黑"/>
                  <a:ea typeface="微软雅黑"/>
                  <a:cs typeface="+mn-cs"/>
                </a:rPr>
                <a:t>文本单击</a:t>
              </a:r>
              <a:r>
                <a:rPr kumimoji="0" lang="zh-CN" altLang="en-US" sz="900" b="0" i="0" u="none" strike="noStrike" kern="1200" cap="none" spc="0" normalizeH="0" baseline="0" noProof="0" dirty="0">
                  <a:ln>
                    <a:noFill/>
                  </a:ln>
                  <a:solidFill>
                    <a:srgbClr val="080808"/>
                  </a:solidFill>
                  <a:effectLst/>
                  <a:uLnTx/>
                  <a:uFillTx/>
                  <a:latin typeface="微软雅黑"/>
                  <a:ea typeface="微软雅黑"/>
                  <a:cs typeface="+mn-cs"/>
                </a:rPr>
                <a:t>此处添加文本单击此处添加文本</a:t>
              </a:r>
              <a:endParaRPr kumimoji="0" lang="en-US" altLang="zh-CN" sz="9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r>
                <a:rPr kumimoji="0" lang="zh-CN" altLang="en-US" sz="900" b="0" i="0" u="none" strike="noStrike" kern="1200" cap="none" spc="0" normalizeH="0" baseline="0" noProof="0" dirty="0" smtClean="0">
                  <a:ln>
                    <a:noFill/>
                  </a:ln>
                  <a:solidFill>
                    <a:srgbClr val="080808"/>
                  </a:solidFill>
                  <a:effectLst/>
                  <a:uLnTx/>
                  <a:uFillTx/>
                  <a:latin typeface="微软雅黑"/>
                  <a:ea typeface="微软雅黑"/>
                  <a:cs typeface="+mn-cs"/>
                </a:rPr>
                <a:t>文本</a:t>
              </a:r>
              <a:r>
                <a:rPr kumimoji="0" lang="zh-CN" altLang="en-US" sz="9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单击此处添加文本单击此处添加文本</a:t>
              </a:r>
              <a:endParaRPr kumimoji="0" lang="en-US" altLang="zh-CN" sz="9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r>
                <a:rPr kumimoji="0" lang="zh-CN" altLang="en-US" sz="900" b="0" i="0" u="none" strike="noStrike" kern="1200" cap="none" spc="0" normalizeH="0" baseline="0" noProof="0" dirty="0" smtClean="0">
                  <a:ln>
                    <a:noFill/>
                  </a:ln>
                  <a:solidFill>
                    <a:srgbClr val="080808"/>
                  </a:solidFill>
                  <a:effectLst/>
                  <a:uLnTx/>
                  <a:uFillTx/>
                  <a:latin typeface="微软雅黑"/>
                  <a:ea typeface="微软雅黑"/>
                  <a:cs typeface="+mn-cs"/>
                </a:rPr>
                <a:t>文本单击</a:t>
              </a:r>
              <a:r>
                <a:rPr kumimoji="0" lang="zh-CN" altLang="en-US" sz="900" b="0" i="0" u="none" strike="noStrike" kern="1200" cap="none" spc="0" normalizeH="0" baseline="0" noProof="0" dirty="0">
                  <a:ln>
                    <a:noFill/>
                  </a:ln>
                  <a:solidFill>
                    <a:srgbClr val="080808"/>
                  </a:solidFill>
                  <a:effectLst/>
                  <a:uLnTx/>
                  <a:uFillTx/>
                  <a:latin typeface="微软雅黑"/>
                  <a:ea typeface="微软雅黑"/>
                  <a:cs typeface="+mn-cs"/>
                </a:rPr>
                <a:t>此处添加文本单击此处添加文本</a:t>
              </a:r>
              <a:endParaRPr kumimoji="0" lang="en-US" altLang="zh-CN" sz="9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00" b="0" i="0" u="none" strike="noStrike" kern="1200" cap="none" spc="0" normalizeH="0" baseline="0" noProof="0" dirty="0">
                <a:ln>
                  <a:noFill/>
                </a:ln>
                <a:solidFill>
                  <a:srgbClr val="080808"/>
                </a:solidFill>
                <a:effectLst/>
                <a:uLnTx/>
                <a:uFillTx/>
                <a:latin typeface="微软雅黑"/>
                <a:ea typeface="微软雅黑"/>
                <a:cs typeface="+mn-cs"/>
              </a:endParaRPr>
            </a:p>
          </p:txBody>
        </p:sp>
      </p:grpSp>
      <p:grpSp>
        <p:nvGrpSpPr>
          <p:cNvPr id="250" name="组合 249"/>
          <p:cNvGrpSpPr/>
          <p:nvPr/>
        </p:nvGrpSpPr>
        <p:grpSpPr>
          <a:xfrm>
            <a:off x="3469639" y="3567356"/>
            <a:ext cx="4340862" cy="1111464"/>
            <a:chOff x="3083409" y="1115202"/>
            <a:chExt cx="4536591" cy="1161580"/>
          </a:xfrm>
        </p:grpSpPr>
        <p:sp>
          <p:nvSpPr>
            <p:cNvPr id="251" name="矩形 250"/>
            <p:cNvSpPr/>
            <p:nvPr/>
          </p:nvSpPr>
          <p:spPr>
            <a:xfrm>
              <a:off x="3083409" y="1265102"/>
              <a:ext cx="4460391" cy="1011680"/>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52" name="矩形 251"/>
            <p:cNvSpPr/>
            <p:nvPr/>
          </p:nvSpPr>
          <p:spPr>
            <a:xfrm>
              <a:off x="3666699" y="1115202"/>
              <a:ext cx="3286019" cy="325115"/>
            </a:xfrm>
            <a:prstGeom prst="rect">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latin typeface="Arial"/>
                  <a:ea typeface="微软雅黑"/>
                  <a:cs typeface="+mn-cs"/>
                </a:rPr>
                <a:t>点击添加标题</a:t>
              </a:r>
            </a:p>
          </p:txBody>
        </p:sp>
        <p:sp>
          <p:nvSpPr>
            <p:cNvPr id="253" name="TextBox 252"/>
            <p:cNvSpPr txBox="1"/>
            <p:nvPr/>
          </p:nvSpPr>
          <p:spPr>
            <a:xfrm>
              <a:off x="3234883" y="1468726"/>
              <a:ext cx="4385117" cy="675508"/>
            </a:xfrm>
            <a:prstGeom prst="rect">
              <a:avLst/>
            </a:prstGeom>
            <a:noFill/>
          </p:spPr>
          <p:txBody>
            <a:bodyPr wrap="square" lIns="91472" tIns="45736" rIns="91472" bIns="45736"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r>
                <a:rPr kumimoji="0" lang="zh-CN" altLang="en-US" sz="900" b="0" i="0" u="none" strike="noStrike" kern="1200" cap="none" spc="0" normalizeH="0" baseline="0" noProof="0" dirty="0" smtClean="0">
                  <a:ln>
                    <a:noFill/>
                  </a:ln>
                  <a:solidFill>
                    <a:srgbClr val="080808"/>
                  </a:solidFill>
                  <a:effectLst/>
                  <a:uLnTx/>
                  <a:uFillTx/>
                  <a:latin typeface="微软雅黑"/>
                  <a:ea typeface="微软雅黑"/>
                  <a:cs typeface="+mn-cs"/>
                </a:rPr>
                <a:t>文本单击</a:t>
              </a:r>
              <a:r>
                <a:rPr kumimoji="0" lang="zh-CN" altLang="en-US" sz="900" b="0" i="0" u="none" strike="noStrike" kern="1200" cap="none" spc="0" normalizeH="0" baseline="0" noProof="0" dirty="0">
                  <a:ln>
                    <a:noFill/>
                  </a:ln>
                  <a:solidFill>
                    <a:srgbClr val="080808"/>
                  </a:solidFill>
                  <a:effectLst/>
                  <a:uLnTx/>
                  <a:uFillTx/>
                  <a:latin typeface="微软雅黑"/>
                  <a:ea typeface="微软雅黑"/>
                  <a:cs typeface="+mn-cs"/>
                </a:rPr>
                <a:t>此处添加文本单击此处添加文本</a:t>
              </a:r>
              <a:endParaRPr kumimoji="0" lang="en-US" altLang="zh-CN" sz="9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r>
                <a:rPr kumimoji="0" lang="zh-CN" altLang="en-US" sz="900" b="0" i="0" u="none" strike="noStrike" kern="1200" cap="none" spc="0" normalizeH="0" baseline="0" noProof="0" dirty="0" smtClean="0">
                  <a:ln>
                    <a:noFill/>
                  </a:ln>
                  <a:solidFill>
                    <a:srgbClr val="080808"/>
                  </a:solidFill>
                  <a:effectLst/>
                  <a:uLnTx/>
                  <a:uFillTx/>
                  <a:latin typeface="微软雅黑"/>
                  <a:ea typeface="微软雅黑"/>
                  <a:cs typeface="+mn-cs"/>
                </a:rPr>
                <a:t>文本</a:t>
              </a:r>
              <a:r>
                <a:rPr kumimoji="0" lang="zh-CN" altLang="en-US" sz="9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单击此处添加文本单击此处添加文本</a:t>
              </a:r>
              <a:endParaRPr kumimoji="0" lang="en-US" altLang="zh-CN" sz="9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r>
                <a:rPr kumimoji="0" lang="zh-CN" altLang="en-US" sz="900" b="0" i="0" u="none" strike="noStrike" kern="1200" cap="none" spc="0" normalizeH="0" baseline="0" noProof="0" dirty="0" smtClean="0">
                  <a:ln>
                    <a:noFill/>
                  </a:ln>
                  <a:solidFill>
                    <a:srgbClr val="080808"/>
                  </a:solidFill>
                  <a:effectLst/>
                  <a:uLnTx/>
                  <a:uFillTx/>
                  <a:latin typeface="微软雅黑"/>
                  <a:ea typeface="微软雅黑"/>
                  <a:cs typeface="+mn-cs"/>
                </a:rPr>
                <a:t>文本单击</a:t>
              </a:r>
              <a:r>
                <a:rPr kumimoji="0" lang="zh-CN" altLang="en-US" sz="900" b="0" i="0" u="none" strike="noStrike" kern="1200" cap="none" spc="0" normalizeH="0" baseline="0" noProof="0" dirty="0">
                  <a:ln>
                    <a:noFill/>
                  </a:ln>
                  <a:solidFill>
                    <a:srgbClr val="080808"/>
                  </a:solidFill>
                  <a:effectLst/>
                  <a:uLnTx/>
                  <a:uFillTx/>
                  <a:latin typeface="微软雅黑"/>
                  <a:ea typeface="微软雅黑"/>
                  <a:cs typeface="+mn-cs"/>
                </a:rPr>
                <a:t>此处添加文本单击此处添加文本</a:t>
              </a:r>
              <a:endParaRPr kumimoji="0" lang="en-US" altLang="zh-CN" sz="9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00" b="0" i="0" u="none" strike="noStrike" kern="1200" cap="none" spc="0" normalizeH="0" baseline="0" noProof="0" dirty="0">
                <a:ln>
                  <a:noFill/>
                </a:ln>
                <a:solidFill>
                  <a:srgbClr val="080808"/>
                </a:solidFill>
                <a:effectLst/>
                <a:uLnTx/>
                <a:uFillTx/>
                <a:latin typeface="微软雅黑"/>
                <a:ea typeface="微软雅黑"/>
                <a:cs typeface="+mn-cs"/>
              </a:endParaRPr>
            </a:p>
          </p:txBody>
        </p:sp>
      </p:grpSp>
    </p:spTree>
    <p:extLst>
      <p:ext uri="{BB962C8B-B14F-4D97-AF65-F5344CB8AC3E}">
        <p14:creationId xmlns:p14="http://schemas.microsoft.com/office/powerpoint/2010/main" val="2166377868"/>
      </p:ext>
    </p:extLst>
  </p:cSld>
  <p:clrMapOvr>
    <a:masterClrMapping/>
  </p:clrMapOvr>
  <mc:AlternateContent xmlns:mc="http://schemas.openxmlformats.org/markup-compatibility/2006" xmlns:p14="http://schemas.microsoft.com/office/powerpoint/2010/main">
    <mc:Choice Requires="p14">
      <p:transition spd="slow" p14:dur="2000" advClick="0" advTm="4000">
        <p14:ferris dir="l"/>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500" fill="hold"/>
                                        <p:tgtEl>
                                          <p:spTgt spid="12"/>
                                        </p:tgtEl>
                                        <p:attrNameLst>
                                          <p:attrName>ppt_w</p:attrName>
                                        </p:attrNameLst>
                                      </p:cBhvr>
                                      <p:tavLst>
                                        <p:tav tm="0">
                                          <p:val>
                                            <p:fltVal val="0"/>
                                          </p:val>
                                        </p:tav>
                                        <p:tav tm="100000">
                                          <p:val>
                                            <p:strVal val="#ppt_w"/>
                                          </p:val>
                                        </p:tav>
                                      </p:tavLst>
                                    </p:anim>
                                    <p:anim calcmode="lin" valueType="num">
                                      <p:cBhvr>
                                        <p:cTn id="19" dur="500" fill="hold"/>
                                        <p:tgtEl>
                                          <p:spTgt spid="12"/>
                                        </p:tgtEl>
                                        <p:attrNameLst>
                                          <p:attrName>ppt_h</p:attrName>
                                        </p:attrNameLst>
                                      </p:cBhvr>
                                      <p:tavLst>
                                        <p:tav tm="0">
                                          <p:val>
                                            <p:fltVal val="0"/>
                                          </p:val>
                                        </p:tav>
                                        <p:tav tm="100000">
                                          <p:val>
                                            <p:strVal val="#ppt_h"/>
                                          </p:val>
                                        </p:tav>
                                      </p:tavLst>
                                    </p:anim>
                                    <p:animEffect transition="in" filter="fade">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140"/>
                                        </p:tgtEl>
                                        <p:attrNameLst>
                                          <p:attrName>style.visibility</p:attrName>
                                        </p:attrNameLst>
                                      </p:cBhvr>
                                      <p:to>
                                        <p:strVal val="visible"/>
                                      </p:to>
                                    </p:set>
                                    <p:animEffect transition="in" filter="wipe(left)">
                                      <p:cBhvr>
                                        <p:cTn id="25" dur="500"/>
                                        <p:tgtEl>
                                          <p:spTgt spid="140"/>
                                        </p:tgtEl>
                                      </p:cBhvr>
                                    </p:animEffect>
                                  </p:childTnLst>
                                </p:cTn>
                              </p:par>
                              <p:par>
                                <p:cTn id="26" presetID="22" presetClass="entr" presetSubtype="8" fill="hold" nodeType="withEffect">
                                  <p:stCondLst>
                                    <p:cond delay="0"/>
                                  </p:stCondLst>
                                  <p:childTnLst>
                                    <p:set>
                                      <p:cBhvr>
                                        <p:cTn id="27" dur="1" fill="hold">
                                          <p:stCondLst>
                                            <p:cond delay="0"/>
                                          </p:stCondLst>
                                        </p:cTn>
                                        <p:tgtEl>
                                          <p:spTgt spid="141"/>
                                        </p:tgtEl>
                                        <p:attrNameLst>
                                          <p:attrName>style.visibility</p:attrName>
                                        </p:attrNameLst>
                                      </p:cBhvr>
                                      <p:to>
                                        <p:strVal val="visible"/>
                                      </p:to>
                                    </p:set>
                                    <p:animEffect transition="in" filter="wipe(left)">
                                      <p:cBhvr>
                                        <p:cTn id="28" dur="500"/>
                                        <p:tgtEl>
                                          <p:spTgt spid="141"/>
                                        </p:tgtEl>
                                      </p:cBhvr>
                                    </p:animEffect>
                                  </p:childTnLst>
                                </p:cTn>
                              </p:par>
                              <p:par>
                                <p:cTn id="29" presetID="22" presetClass="entr" presetSubtype="8" fill="hold" nodeType="withEffect">
                                  <p:stCondLst>
                                    <p:cond delay="0"/>
                                  </p:stCondLst>
                                  <p:childTnLst>
                                    <p:set>
                                      <p:cBhvr>
                                        <p:cTn id="30" dur="1" fill="hold">
                                          <p:stCondLst>
                                            <p:cond delay="0"/>
                                          </p:stCondLst>
                                        </p:cTn>
                                        <p:tgtEl>
                                          <p:spTgt spid="142"/>
                                        </p:tgtEl>
                                        <p:attrNameLst>
                                          <p:attrName>style.visibility</p:attrName>
                                        </p:attrNameLst>
                                      </p:cBhvr>
                                      <p:to>
                                        <p:strVal val="visible"/>
                                      </p:to>
                                    </p:set>
                                    <p:animEffect transition="in" filter="wipe(left)">
                                      <p:cBhvr>
                                        <p:cTn id="31" dur="500"/>
                                        <p:tgtEl>
                                          <p:spTgt spid="142"/>
                                        </p:tgtEl>
                                      </p:cBhvr>
                                    </p:animEffect>
                                  </p:childTnLst>
                                </p:cTn>
                              </p:par>
                            </p:childTnLst>
                          </p:cTn>
                        </p:par>
                        <p:par>
                          <p:cTn id="32" fill="hold">
                            <p:stCondLst>
                              <p:cond delay="500"/>
                            </p:stCondLst>
                            <p:childTnLst>
                              <p:par>
                                <p:cTn id="33" presetID="2" presetClass="entr" presetSubtype="2"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1+#ppt_w/2"/>
                                          </p:val>
                                        </p:tav>
                                        <p:tav tm="100000">
                                          <p:val>
                                            <p:strVal val="#ppt_x"/>
                                          </p:val>
                                        </p:tav>
                                      </p:tavLst>
                                    </p:anim>
                                    <p:anim calcmode="lin" valueType="num">
                                      <p:cBhvr additive="base">
                                        <p:cTn id="36" dur="500" fill="hold"/>
                                        <p:tgtEl>
                                          <p:spTgt spid="13"/>
                                        </p:tgtEl>
                                        <p:attrNameLst>
                                          <p:attrName>ppt_y</p:attrName>
                                        </p:attrNameLst>
                                      </p:cBhvr>
                                      <p:tavLst>
                                        <p:tav tm="0">
                                          <p:val>
                                            <p:strVal val="#ppt_y"/>
                                          </p:val>
                                        </p:tav>
                                        <p:tav tm="100000">
                                          <p:val>
                                            <p:strVal val="#ppt_y"/>
                                          </p:val>
                                        </p:tav>
                                      </p:tavLst>
                                    </p:anim>
                                  </p:childTnLst>
                                </p:cTn>
                              </p:par>
                            </p:childTnLst>
                          </p:cTn>
                        </p:par>
                        <p:par>
                          <p:cTn id="37" fill="hold">
                            <p:stCondLst>
                              <p:cond delay="1000"/>
                            </p:stCondLst>
                            <p:childTnLst>
                              <p:par>
                                <p:cTn id="38" presetID="2" presetClass="entr" presetSubtype="2" fill="hold" nodeType="afterEffect">
                                  <p:stCondLst>
                                    <p:cond delay="0"/>
                                  </p:stCondLst>
                                  <p:childTnLst>
                                    <p:set>
                                      <p:cBhvr>
                                        <p:cTn id="39" dur="1" fill="hold">
                                          <p:stCondLst>
                                            <p:cond delay="0"/>
                                          </p:stCondLst>
                                        </p:cTn>
                                        <p:tgtEl>
                                          <p:spTgt spid="184"/>
                                        </p:tgtEl>
                                        <p:attrNameLst>
                                          <p:attrName>style.visibility</p:attrName>
                                        </p:attrNameLst>
                                      </p:cBhvr>
                                      <p:to>
                                        <p:strVal val="visible"/>
                                      </p:to>
                                    </p:set>
                                    <p:anim calcmode="lin" valueType="num">
                                      <p:cBhvr additive="base">
                                        <p:cTn id="40" dur="500" fill="hold"/>
                                        <p:tgtEl>
                                          <p:spTgt spid="184"/>
                                        </p:tgtEl>
                                        <p:attrNameLst>
                                          <p:attrName>ppt_x</p:attrName>
                                        </p:attrNameLst>
                                      </p:cBhvr>
                                      <p:tavLst>
                                        <p:tav tm="0">
                                          <p:val>
                                            <p:strVal val="1+#ppt_w/2"/>
                                          </p:val>
                                        </p:tav>
                                        <p:tav tm="100000">
                                          <p:val>
                                            <p:strVal val="#ppt_x"/>
                                          </p:val>
                                        </p:tav>
                                      </p:tavLst>
                                    </p:anim>
                                    <p:anim calcmode="lin" valueType="num">
                                      <p:cBhvr additive="base">
                                        <p:cTn id="41" dur="500" fill="hold"/>
                                        <p:tgtEl>
                                          <p:spTgt spid="184"/>
                                        </p:tgtEl>
                                        <p:attrNameLst>
                                          <p:attrName>ppt_y</p:attrName>
                                        </p:attrNameLst>
                                      </p:cBhvr>
                                      <p:tavLst>
                                        <p:tav tm="0">
                                          <p:val>
                                            <p:strVal val="#ppt_y"/>
                                          </p:val>
                                        </p:tav>
                                        <p:tav tm="100000">
                                          <p:val>
                                            <p:strVal val="#ppt_y"/>
                                          </p:val>
                                        </p:tav>
                                      </p:tavLst>
                                    </p:anim>
                                  </p:childTnLst>
                                </p:cTn>
                              </p:par>
                            </p:childTnLst>
                          </p:cTn>
                        </p:par>
                        <p:par>
                          <p:cTn id="42" fill="hold">
                            <p:stCondLst>
                              <p:cond delay="1500"/>
                            </p:stCondLst>
                            <p:childTnLst>
                              <p:par>
                                <p:cTn id="43" presetID="2" presetClass="entr" presetSubtype="2" fill="hold" nodeType="afterEffect">
                                  <p:stCondLst>
                                    <p:cond delay="0"/>
                                  </p:stCondLst>
                                  <p:childTnLst>
                                    <p:set>
                                      <p:cBhvr>
                                        <p:cTn id="44" dur="1" fill="hold">
                                          <p:stCondLst>
                                            <p:cond delay="0"/>
                                          </p:stCondLst>
                                        </p:cTn>
                                        <p:tgtEl>
                                          <p:spTgt spid="250"/>
                                        </p:tgtEl>
                                        <p:attrNameLst>
                                          <p:attrName>style.visibility</p:attrName>
                                        </p:attrNameLst>
                                      </p:cBhvr>
                                      <p:to>
                                        <p:strVal val="visible"/>
                                      </p:to>
                                    </p:set>
                                    <p:anim calcmode="lin" valueType="num">
                                      <p:cBhvr additive="base">
                                        <p:cTn id="45" dur="500" fill="hold"/>
                                        <p:tgtEl>
                                          <p:spTgt spid="250"/>
                                        </p:tgtEl>
                                        <p:attrNameLst>
                                          <p:attrName>ppt_x</p:attrName>
                                        </p:attrNameLst>
                                      </p:cBhvr>
                                      <p:tavLst>
                                        <p:tav tm="0">
                                          <p:val>
                                            <p:strVal val="1+#ppt_w/2"/>
                                          </p:val>
                                        </p:tav>
                                        <p:tav tm="100000">
                                          <p:val>
                                            <p:strVal val="#ppt_x"/>
                                          </p:val>
                                        </p:tav>
                                      </p:tavLst>
                                    </p:anim>
                                    <p:anim calcmode="lin" valueType="num">
                                      <p:cBhvr additive="base">
                                        <p:cTn id="46" dur="500" fill="hold"/>
                                        <p:tgtEl>
                                          <p:spTgt spid="2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0" name="组合 149"/>
          <p:cNvGrpSpPr/>
          <p:nvPr/>
        </p:nvGrpSpPr>
        <p:grpSpPr>
          <a:xfrm>
            <a:off x="426332" y="239524"/>
            <a:ext cx="2904891" cy="338554"/>
            <a:chOff x="568442" y="319364"/>
            <a:chExt cx="3873190" cy="451406"/>
          </a:xfrm>
        </p:grpSpPr>
        <p:sp>
          <p:nvSpPr>
            <p:cNvPr id="151" name="文本框 23"/>
            <p:cNvSpPr txBox="1"/>
            <p:nvPr/>
          </p:nvSpPr>
          <p:spPr>
            <a:xfrm>
              <a:off x="665958" y="319364"/>
              <a:ext cx="1964641" cy="451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标题文字内容 </a:t>
              </a:r>
              <a:endParaRPr kumimoji="0" lang="zh-CN" altLang="en-US" sz="1600" b="0" i="0" u="none" strike="noStrike" kern="1200" cap="none" spc="0" normalizeH="0" baseline="0" noProof="0" dirty="0">
                <a:ln>
                  <a:noFill/>
                </a:ln>
                <a:solidFill>
                  <a:srgbClr val="007BD4"/>
                </a:solidFill>
                <a:effectLst/>
                <a:uLnTx/>
                <a:uFillTx/>
                <a:latin typeface="微软雅黑"/>
                <a:ea typeface="微软雅黑"/>
                <a:cs typeface="+mn-cs"/>
              </a:endParaRP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53" name="文本框 23"/>
            <p:cNvSpPr txBox="1"/>
            <p:nvPr/>
          </p:nvSpPr>
          <p:spPr>
            <a:xfrm>
              <a:off x="2306003" y="429775"/>
              <a:ext cx="2135629" cy="32829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rgbClr val="080808">
                      <a:lumMod val="60000"/>
                      <a:lumOff val="40000"/>
                    </a:srgbClr>
                  </a:solidFill>
                  <a:effectLst/>
                  <a:uLnTx/>
                  <a:uFillTx/>
                  <a:latin typeface="微软雅黑"/>
                  <a:ea typeface="微软雅黑"/>
                  <a:cs typeface="+mn-cs"/>
                </a:rPr>
                <a:t>  Click </a:t>
              </a:r>
              <a:r>
                <a:rPr kumimoji="0" lang="en-US" altLang="zh-CN" sz="1000" b="0" i="0" u="none" strike="noStrike" kern="1200" cap="none" spc="0" normalizeH="0" baseline="0" noProof="0" dirty="0">
                  <a:ln>
                    <a:noFill/>
                  </a:ln>
                  <a:solidFill>
                    <a:srgbClr val="080808">
                      <a:lumMod val="60000"/>
                      <a:lumOff val="40000"/>
                    </a:srgbClr>
                  </a:solidFill>
                  <a:effectLst/>
                  <a:uLnTx/>
                  <a:uFillTx/>
                  <a:latin typeface="微软雅黑"/>
                  <a:ea typeface="微软雅黑"/>
                  <a:cs typeface="+mn-cs"/>
                </a:rPr>
                <a:t>here to add Title</a:t>
              </a:r>
              <a:endParaRPr kumimoji="0" lang="zh-CN" altLang="en-US" sz="1000" b="0" i="0" u="none" strike="noStrike" kern="1200" cap="none" spc="0" normalizeH="0" baseline="0" noProof="0" dirty="0">
                <a:ln>
                  <a:noFill/>
                </a:ln>
                <a:solidFill>
                  <a:srgbClr val="080808">
                    <a:lumMod val="60000"/>
                    <a:lumOff val="40000"/>
                  </a:srgbClr>
                </a:solidFill>
                <a:effectLst/>
                <a:uLnTx/>
                <a:uFillTx/>
                <a:latin typeface="微软雅黑"/>
                <a:ea typeface="微软雅黑"/>
                <a:cs typeface="+mn-cs"/>
              </a:endParaRPr>
            </a:p>
          </p:txBody>
        </p:sp>
      </p:grpSp>
      <p:sp>
        <p:nvSpPr>
          <p:cNvPr id="154" name="圆角矩形 153"/>
          <p:cNvSpPr/>
          <p:nvPr/>
        </p:nvSpPr>
        <p:spPr>
          <a:xfrm>
            <a:off x="400987" y="719527"/>
            <a:ext cx="8342027" cy="2700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4" name="组合 3"/>
          <p:cNvGrpSpPr/>
          <p:nvPr/>
        </p:nvGrpSpPr>
        <p:grpSpPr>
          <a:xfrm>
            <a:off x="627410" y="1915090"/>
            <a:ext cx="1773218" cy="2112579"/>
            <a:chOff x="640110" y="1915090"/>
            <a:chExt cx="1773218" cy="2112579"/>
          </a:xfrm>
        </p:grpSpPr>
        <p:sp>
          <p:nvSpPr>
            <p:cNvPr id="46" name="矩形 45"/>
            <p:cNvSpPr/>
            <p:nvPr/>
          </p:nvSpPr>
          <p:spPr>
            <a:xfrm>
              <a:off x="640110" y="1915090"/>
              <a:ext cx="1773218" cy="343110"/>
            </a:xfrm>
            <a:prstGeom prst="rect">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Arial"/>
                <a:ea typeface="微软雅黑"/>
                <a:cs typeface="+mn-cs"/>
              </a:endParaRPr>
            </a:p>
          </p:txBody>
        </p:sp>
        <p:sp>
          <p:nvSpPr>
            <p:cNvPr id="47" name="矩形 46"/>
            <p:cNvSpPr/>
            <p:nvPr/>
          </p:nvSpPr>
          <p:spPr>
            <a:xfrm>
              <a:off x="640110" y="2258200"/>
              <a:ext cx="1773218" cy="1769469"/>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8" name="文本框 29"/>
            <p:cNvSpPr txBox="1"/>
            <p:nvPr/>
          </p:nvSpPr>
          <p:spPr>
            <a:xfrm>
              <a:off x="930644" y="1922171"/>
              <a:ext cx="1342656" cy="338554"/>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标题文字</a:t>
              </a:r>
              <a:endPar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2" name="文本框 33"/>
            <p:cNvSpPr txBox="1"/>
            <p:nvPr/>
          </p:nvSpPr>
          <p:spPr>
            <a:xfrm>
              <a:off x="905244" y="2557147"/>
              <a:ext cx="1342656" cy="120032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endParaRPr kumimoji="0" lang="en-US" altLang="zh-CN" sz="12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endParaRPr kumimoji="0" lang="en-US" altLang="zh-CN" sz="12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endParaRPr kumimoji="0" lang="en-US" altLang="zh-CN" sz="1200" b="0" i="0" u="none" strike="noStrike" kern="1200" cap="none" spc="0" normalizeH="0" baseline="0" noProof="0" dirty="0">
                <a:ln>
                  <a:noFill/>
                </a:ln>
                <a:solidFill>
                  <a:srgbClr val="080808"/>
                </a:solidFill>
                <a:effectLst/>
                <a:uLnTx/>
                <a:uFillTx/>
                <a:latin typeface="微软雅黑"/>
                <a:ea typeface="微软雅黑"/>
                <a:cs typeface="+mn-cs"/>
              </a:endParaRPr>
            </a:p>
          </p:txBody>
        </p:sp>
      </p:grpSp>
      <p:grpSp>
        <p:nvGrpSpPr>
          <p:cNvPr id="58" name="组合 57"/>
          <p:cNvGrpSpPr/>
          <p:nvPr/>
        </p:nvGrpSpPr>
        <p:grpSpPr>
          <a:xfrm>
            <a:off x="2652639" y="1915090"/>
            <a:ext cx="1773218" cy="2112579"/>
            <a:chOff x="640110" y="1915090"/>
            <a:chExt cx="1773218" cy="2112579"/>
          </a:xfrm>
        </p:grpSpPr>
        <p:sp>
          <p:nvSpPr>
            <p:cNvPr id="59" name="矩形 58"/>
            <p:cNvSpPr/>
            <p:nvPr/>
          </p:nvSpPr>
          <p:spPr>
            <a:xfrm>
              <a:off x="640110" y="1915090"/>
              <a:ext cx="1773218" cy="343110"/>
            </a:xfrm>
            <a:prstGeom prst="rect">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Arial"/>
                <a:ea typeface="微软雅黑"/>
                <a:cs typeface="+mn-cs"/>
              </a:endParaRPr>
            </a:p>
          </p:txBody>
        </p:sp>
        <p:sp>
          <p:nvSpPr>
            <p:cNvPr id="60" name="矩形 59"/>
            <p:cNvSpPr/>
            <p:nvPr/>
          </p:nvSpPr>
          <p:spPr>
            <a:xfrm>
              <a:off x="640110" y="2258200"/>
              <a:ext cx="1773218" cy="1769469"/>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61" name="文本框 29"/>
            <p:cNvSpPr txBox="1"/>
            <p:nvPr/>
          </p:nvSpPr>
          <p:spPr>
            <a:xfrm>
              <a:off x="930644" y="1922171"/>
              <a:ext cx="1342656" cy="338554"/>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标题文字</a:t>
              </a:r>
              <a:endPar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2" name="文本框 33"/>
            <p:cNvSpPr txBox="1"/>
            <p:nvPr/>
          </p:nvSpPr>
          <p:spPr>
            <a:xfrm>
              <a:off x="905244" y="2557147"/>
              <a:ext cx="1342656" cy="120032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endParaRPr kumimoji="0" lang="en-US" altLang="zh-CN" sz="12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endParaRPr kumimoji="0" lang="en-US" altLang="zh-CN" sz="12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endParaRPr kumimoji="0" lang="en-US" altLang="zh-CN" sz="1200" b="0" i="0" u="none" strike="noStrike" kern="1200" cap="none" spc="0" normalizeH="0" baseline="0" noProof="0" dirty="0">
                <a:ln>
                  <a:noFill/>
                </a:ln>
                <a:solidFill>
                  <a:srgbClr val="080808"/>
                </a:solidFill>
                <a:effectLst/>
                <a:uLnTx/>
                <a:uFillTx/>
                <a:latin typeface="微软雅黑"/>
                <a:ea typeface="微软雅黑"/>
                <a:cs typeface="+mn-cs"/>
              </a:endParaRPr>
            </a:p>
          </p:txBody>
        </p:sp>
      </p:grpSp>
      <p:grpSp>
        <p:nvGrpSpPr>
          <p:cNvPr id="63" name="组合 62"/>
          <p:cNvGrpSpPr/>
          <p:nvPr/>
        </p:nvGrpSpPr>
        <p:grpSpPr>
          <a:xfrm>
            <a:off x="4677868" y="1915090"/>
            <a:ext cx="1773218" cy="2112579"/>
            <a:chOff x="640110" y="1915090"/>
            <a:chExt cx="1773218" cy="2112579"/>
          </a:xfrm>
        </p:grpSpPr>
        <p:sp>
          <p:nvSpPr>
            <p:cNvPr id="64" name="矩形 63"/>
            <p:cNvSpPr/>
            <p:nvPr/>
          </p:nvSpPr>
          <p:spPr>
            <a:xfrm>
              <a:off x="640110" y="1915090"/>
              <a:ext cx="1773218" cy="343110"/>
            </a:xfrm>
            <a:prstGeom prst="rect">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Arial"/>
                <a:ea typeface="微软雅黑"/>
                <a:cs typeface="+mn-cs"/>
              </a:endParaRPr>
            </a:p>
          </p:txBody>
        </p:sp>
        <p:sp>
          <p:nvSpPr>
            <p:cNvPr id="65" name="矩形 64"/>
            <p:cNvSpPr/>
            <p:nvPr/>
          </p:nvSpPr>
          <p:spPr>
            <a:xfrm>
              <a:off x="640110" y="2258200"/>
              <a:ext cx="1773218" cy="1769469"/>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66" name="文本框 29"/>
            <p:cNvSpPr txBox="1"/>
            <p:nvPr/>
          </p:nvSpPr>
          <p:spPr>
            <a:xfrm>
              <a:off x="930644" y="1922171"/>
              <a:ext cx="1342656" cy="338554"/>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标题文字</a:t>
              </a:r>
              <a:endPar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7" name="文本框 33"/>
            <p:cNvSpPr txBox="1"/>
            <p:nvPr/>
          </p:nvSpPr>
          <p:spPr>
            <a:xfrm>
              <a:off x="905244" y="2557147"/>
              <a:ext cx="1342656" cy="120032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endParaRPr kumimoji="0" lang="en-US" altLang="zh-CN" sz="12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endParaRPr kumimoji="0" lang="en-US" altLang="zh-CN" sz="12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endParaRPr kumimoji="0" lang="en-US" altLang="zh-CN" sz="1200" b="0" i="0" u="none" strike="noStrike" kern="1200" cap="none" spc="0" normalizeH="0" baseline="0" noProof="0" dirty="0">
                <a:ln>
                  <a:noFill/>
                </a:ln>
                <a:solidFill>
                  <a:srgbClr val="080808"/>
                </a:solidFill>
                <a:effectLst/>
                <a:uLnTx/>
                <a:uFillTx/>
                <a:latin typeface="微软雅黑"/>
                <a:ea typeface="微软雅黑"/>
                <a:cs typeface="+mn-cs"/>
              </a:endParaRPr>
            </a:p>
          </p:txBody>
        </p:sp>
      </p:grpSp>
      <p:grpSp>
        <p:nvGrpSpPr>
          <p:cNvPr id="68" name="组合 67"/>
          <p:cNvGrpSpPr/>
          <p:nvPr/>
        </p:nvGrpSpPr>
        <p:grpSpPr>
          <a:xfrm>
            <a:off x="6703096" y="1915090"/>
            <a:ext cx="1773218" cy="2112579"/>
            <a:chOff x="640110" y="1915090"/>
            <a:chExt cx="1773218" cy="2112579"/>
          </a:xfrm>
        </p:grpSpPr>
        <p:sp>
          <p:nvSpPr>
            <p:cNvPr id="69" name="矩形 68"/>
            <p:cNvSpPr/>
            <p:nvPr/>
          </p:nvSpPr>
          <p:spPr>
            <a:xfrm>
              <a:off x="640110" y="1915090"/>
              <a:ext cx="1773218" cy="343110"/>
            </a:xfrm>
            <a:prstGeom prst="rect">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Arial"/>
                <a:ea typeface="微软雅黑"/>
                <a:cs typeface="+mn-cs"/>
              </a:endParaRPr>
            </a:p>
          </p:txBody>
        </p:sp>
        <p:sp>
          <p:nvSpPr>
            <p:cNvPr id="70" name="矩形 69"/>
            <p:cNvSpPr/>
            <p:nvPr/>
          </p:nvSpPr>
          <p:spPr>
            <a:xfrm>
              <a:off x="640110" y="2258200"/>
              <a:ext cx="1773218" cy="1769469"/>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71" name="文本框 29"/>
            <p:cNvSpPr txBox="1"/>
            <p:nvPr/>
          </p:nvSpPr>
          <p:spPr>
            <a:xfrm>
              <a:off x="930644" y="1922171"/>
              <a:ext cx="1342656" cy="338554"/>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标题文字</a:t>
              </a:r>
              <a:endPar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2" name="文本框 33"/>
            <p:cNvSpPr txBox="1"/>
            <p:nvPr/>
          </p:nvSpPr>
          <p:spPr>
            <a:xfrm>
              <a:off x="905244" y="2557147"/>
              <a:ext cx="1342656" cy="120032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endParaRPr kumimoji="0" lang="en-US" altLang="zh-CN" sz="12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endParaRPr kumimoji="0" lang="en-US" altLang="zh-CN" sz="12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endParaRPr kumimoji="0" lang="en-US" altLang="zh-CN" sz="1200" b="0" i="0" u="none" strike="noStrike" kern="1200" cap="none" spc="0" normalizeH="0" baseline="0" noProof="0" dirty="0">
                <a:ln>
                  <a:noFill/>
                </a:ln>
                <a:solidFill>
                  <a:srgbClr val="080808"/>
                </a:solidFill>
                <a:effectLst/>
                <a:uLnTx/>
                <a:uFillTx/>
                <a:latin typeface="微软雅黑"/>
                <a:ea typeface="微软雅黑"/>
                <a:cs typeface="+mn-cs"/>
              </a:endParaRPr>
            </a:p>
          </p:txBody>
        </p:sp>
      </p:grpSp>
    </p:spTree>
    <p:extLst>
      <p:ext uri="{BB962C8B-B14F-4D97-AF65-F5344CB8AC3E}">
        <p14:creationId xmlns:p14="http://schemas.microsoft.com/office/powerpoint/2010/main" val="3387282005"/>
      </p:ext>
    </p:extLst>
  </p:cSld>
  <p:clrMapOvr>
    <a:masterClrMapping/>
  </p:clrMapOvr>
  <mc:AlternateContent xmlns:mc="http://schemas.openxmlformats.org/markup-compatibility/2006" xmlns:p14="http://schemas.microsoft.com/office/powerpoint/2010/main">
    <mc:Choice Requires="p14">
      <p:transition spd="slow" p14:dur="2000" advClick="0" advTm="4000">
        <p14:ferris dir="l"/>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 presetClass="entr" presetSubtype="4" fill="hold" nodeType="afterEffect">
                                  <p:stCondLst>
                                    <p:cond delay="0"/>
                                  </p:stCondLst>
                                  <p:childTnLst>
                                    <p:set>
                                      <p:cBhvr>
                                        <p:cTn id="21" dur="1" fill="hold">
                                          <p:stCondLst>
                                            <p:cond delay="0"/>
                                          </p:stCondLst>
                                        </p:cTn>
                                        <p:tgtEl>
                                          <p:spTgt spid="58"/>
                                        </p:tgtEl>
                                        <p:attrNameLst>
                                          <p:attrName>style.visibility</p:attrName>
                                        </p:attrNameLst>
                                      </p:cBhvr>
                                      <p:to>
                                        <p:strVal val="visible"/>
                                      </p:to>
                                    </p:set>
                                    <p:anim calcmode="lin" valueType="num">
                                      <p:cBhvr additive="base">
                                        <p:cTn id="22" dur="500" fill="hold"/>
                                        <p:tgtEl>
                                          <p:spTgt spid="58"/>
                                        </p:tgtEl>
                                        <p:attrNameLst>
                                          <p:attrName>ppt_x</p:attrName>
                                        </p:attrNameLst>
                                      </p:cBhvr>
                                      <p:tavLst>
                                        <p:tav tm="0">
                                          <p:val>
                                            <p:strVal val="#ppt_x"/>
                                          </p:val>
                                        </p:tav>
                                        <p:tav tm="100000">
                                          <p:val>
                                            <p:strVal val="#ppt_x"/>
                                          </p:val>
                                        </p:tav>
                                      </p:tavLst>
                                    </p:anim>
                                    <p:anim calcmode="lin" valueType="num">
                                      <p:cBhvr additive="base">
                                        <p:cTn id="23" dur="500" fill="hold"/>
                                        <p:tgtEl>
                                          <p:spTgt spid="58"/>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63"/>
                                        </p:tgtEl>
                                        <p:attrNameLst>
                                          <p:attrName>style.visibility</p:attrName>
                                        </p:attrNameLst>
                                      </p:cBhvr>
                                      <p:to>
                                        <p:strVal val="visible"/>
                                      </p:to>
                                    </p:set>
                                    <p:anim calcmode="lin" valueType="num">
                                      <p:cBhvr additive="base">
                                        <p:cTn id="27" dur="500" fill="hold"/>
                                        <p:tgtEl>
                                          <p:spTgt spid="63"/>
                                        </p:tgtEl>
                                        <p:attrNameLst>
                                          <p:attrName>ppt_x</p:attrName>
                                        </p:attrNameLst>
                                      </p:cBhvr>
                                      <p:tavLst>
                                        <p:tav tm="0">
                                          <p:val>
                                            <p:strVal val="#ppt_x"/>
                                          </p:val>
                                        </p:tav>
                                        <p:tav tm="100000">
                                          <p:val>
                                            <p:strVal val="#ppt_x"/>
                                          </p:val>
                                        </p:tav>
                                      </p:tavLst>
                                    </p:anim>
                                    <p:anim calcmode="lin" valueType="num">
                                      <p:cBhvr additive="base">
                                        <p:cTn id="28" dur="500" fill="hold"/>
                                        <p:tgtEl>
                                          <p:spTgt spid="63"/>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2" presetClass="entr" presetSubtype="4" fill="hold" nodeType="afterEffect">
                                  <p:stCondLst>
                                    <p:cond delay="0"/>
                                  </p:stCondLst>
                                  <p:childTnLst>
                                    <p:set>
                                      <p:cBhvr>
                                        <p:cTn id="31" dur="1" fill="hold">
                                          <p:stCondLst>
                                            <p:cond delay="0"/>
                                          </p:stCondLst>
                                        </p:cTn>
                                        <p:tgtEl>
                                          <p:spTgt spid="68"/>
                                        </p:tgtEl>
                                        <p:attrNameLst>
                                          <p:attrName>style.visibility</p:attrName>
                                        </p:attrNameLst>
                                      </p:cBhvr>
                                      <p:to>
                                        <p:strVal val="visible"/>
                                      </p:to>
                                    </p:set>
                                    <p:anim calcmode="lin" valueType="num">
                                      <p:cBhvr additive="base">
                                        <p:cTn id="32" dur="500" fill="hold"/>
                                        <p:tgtEl>
                                          <p:spTgt spid="68"/>
                                        </p:tgtEl>
                                        <p:attrNameLst>
                                          <p:attrName>ppt_x</p:attrName>
                                        </p:attrNameLst>
                                      </p:cBhvr>
                                      <p:tavLst>
                                        <p:tav tm="0">
                                          <p:val>
                                            <p:strVal val="#ppt_x"/>
                                          </p:val>
                                        </p:tav>
                                        <p:tav tm="100000">
                                          <p:val>
                                            <p:strVal val="#ppt_x"/>
                                          </p:val>
                                        </p:tav>
                                      </p:tavLst>
                                    </p:anim>
                                    <p:anim calcmode="lin" valueType="num">
                                      <p:cBhvr additive="base">
                                        <p:cTn id="33" dur="500" fill="hold"/>
                                        <p:tgtEl>
                                          <p:spTgt spid="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0" name="组合 149"/>
          <p:cNvGrpSpPr/>
          <p:nvPr/>
        </p:nvGrpSpPr>
        <p:grpSpPr>
          <a:xfrm>
            <a:off x="426332" y="239524"/>
            <a:ext cx="2904891" cy="338554"/>
            <a:chOff x="568442" y="319364"/>
            <a:chExt cx="3873190" cy="451406"/>
          </a:xfrm>
        </p:grpSpPr>
        <p:sp>
          <p:nvSpPr>
            <p:cNvPr id="151" name="文本框 23"/>
            <p:cNvSpPr txBox="1"/>
            <p:nvPr/>
          </p:nvSpPr>
          <p:spPr>
            <a:xfrm>
              <a:off x="665958" y="319364"/>
              <a:ext cx="1964641" cy="451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标题文字内容 </a:t>
              </a:r>
              <a:endParaRPr kumimoji="0" lang="zh-CN" altLang="en-US" sz="1600" b="0" i="0" u="none" strike="noStrike" kern="1200" cap="none" spc="0" normalizeH="0" baseline="0" noProof="0" dirty="0">
                <a:ln>
                  <a:noFill/>
                </a:ln>
                <a:solidFill>
                  <a:srgbClr val="007BD4"/>
                </a:solidFill>
                <a:effectLst/>
                <a:uLnTx/>
                <a:uFillTx/>
                <a:latin typeface="微软雅黑"/>
                <a:ea typeface="微软雅黑"/>
                <a:cs typeface="+mn-cs"/>
              </a:endParaRP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53" name="文本框 23"/>
            <p:cNvSpPr txBox="1"/>
            <p:nvPr/>
          </p:nvSpPr>
          <p:spPr>
            <a:xfrm>
              <a:off x="2306003" y="429775"/>
              <a:ext cx="2135629" cy="32829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rgbClr val="080808">
                      <a:lumMod val="60000"/>
                      <a:lumOff val="40000"/>
                    </a:srgbClr>
                  </a:solidFill>
                  <a:effectLst/>
                  <a:uLnTx/>
                  <a:uFillTx/>
                  <a:latin typeface="微软雅黑"/>
                  <a:ea typeface="微软雅黑"/>
                  <a:cs typeface="+mn-cs"/>
                </a:rPr>
                <a:t>  Click </a:t>
              </a:r>
              <a:r>
                <a:rPr kumimoji="0" lang="en-US" altLang="zh-CN" sz="1000" b="0" i="0" u="none" strike="noStrike" kern="1200" cap="none" spc="0" normalizeH="0" baseline="0" noProof="0" dirty="0">
                  <a:ln>
                    <a:noFill/>
                  </a:ln>
                  <a:solidFill>
                    <a:srgbClr val="080808">
                      <a:lumMod val="60000"/>
                      <a:lumOff val="40000"/>
                    </a:srgbClr>
                  </a:solidFill>
                  <a:effectLst/>
                  <a:uLnTx/>
                  <a:uFillTx/>
                  <a:latin typeface="微软雅黑"/>
                  <a:ea typeface="微软雅黑"/>
                  <a:cs typeface="+mn-cs"/>
                </a:rPr>
                <a:t>here to add Title</a:t>
              </a:r>
              <a:endParaRPr kumimoji="0" lang="zh-CN" altLang="en-US" sz="1000" b="0" i="0" u="none" strike="noStrike" kern="1200" cap="none" spc="0" normalizeH="0" baseline="0" noProof="0" dirty="0">
                <a:ln>
                  <a:noFill/>
                </a:ln>
                <a:solidFill>
                  <a:srgbClr val="080808">
                    <a:lumMod val="60000"/>
                    <a:lumOff val="40000"/>
                  </a:srgbClr>
                </a:solidFill>
                <a:effectLst/>
                <a:uLnTx/>
                <a:uFillTx/>
                <a:latin typeface="微软雅黑"/>
                <a:ea typeface="微软雅黑"/>
                <a:cs typeface="+mn-cs"/>
              </a:endParaRPr>
            </a:p>
          </p:txBody>
        </p:sp>
      </p:grpSp>
      <p:sp>
        <p:nvSpPr>
          <p:cNvPr id="154" name="圆角矩形 153"/>
          <p:cNvSpPr/>
          <p:nvPr/>
        </p:nvSpPr>
        <p:spPr>
          <a:xfrm>
            <a:off x="400987" y="719527"/>
            <a:ext cx="8342027" cy="2700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9" name="Block Arc 51"/>
          <p:cNvSpPr/>
          <p:nvPr/>
        </p:nvSpPr>
        <p:spPr>
          <a:xfrm>
            <a:off x="925758" y="1999225"/>
            <a:ext cx="1663184" cy="1663184"/>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4" name="Block Arc 53"/>
          <p:cNvSpPr/>
          <p:nvPr/>
        </p:nvSpPr>
        <p:spPr>
          <a:xfrm>
            <a:off x="3740445" y="1999225"/>
            <a:ext cx="1663184" cy="1663184"/>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6" name="Block Arc 55"/>
          <p:cNvSpPr/>
          <p:nvPr/>
        </p:nvSpPr>
        <p:spPr>
          <a:xfrm>
            <a:off x="6555059" y="1999225"/>
            <a:ext cx="1663184" cy="1663184"/>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65" name="TextBox 64"/>
          <p:cNvSpPr txBox="1"/>
          <p:nvPr/>
        </p:nvSpPr>
        <p:spPr>
          <a:xfrm>
            <a:off x="1381022" y="3516012"/>
            <a:ext cx="718146" cy="215444"/>
          </a:xfrm>
          <a:prstGeom prst="rect">
            <a:avLst/>
          </a:prstGeom>
          <a:noFill/>
        </p:spPr>
        <p:txBody>
          <a:bodyPr wrap="none" lIns="0" tIns="0" rIns="0" bIns="0" rtlCol="0" anchor="ctr">
            <a:spAutoFit/>
          </a:bodyPr>
          <a:lstStyle/>
          <a:p>
            <a:pPr marL="0" marR="0" lvl="0" indent="0" algn="ctr" defTabSz="914400" rtl="0" eaLnBrk="1" fontAlgn="auto" latinLnBrk="0" hangingPunct="1">
              <a:lnSpc>
                <a:spcPct val="100000"/>
              </a:lnSpc>
              <a:spcBef>
                <a:spcPct val="20000"/>
              </a:spcBef>
              <a:spcAft>
                <a:spcPts val="0"/>
              </a:spcAft>
              <a:buClrTx/>
              <a:buSzTx/>
              <a:buFontTx/>
              <a:buNone/>
              <a:tabLst/>
              <a:defRPr/>
            </a:pPr>
            <a:r>
              <a:rPr kumimoji="0" lang="zh-CN" altLang="en-US" sz="1400" b="0" i="0" u="none" strike="noStrike" kern="1200" cap="none" spc="0" normalizeH="0" baseline="0" noProof="0" dirty="0" smtClean="0">
                <a:ln>
                  <a:noFill/>
                </a:ln>
                <a:solidFill>
                  <a:srgbClr val="007BD4"/>
                </a:solidFill>
                <a:effectLst/>
                <a:uLnTx/>
                <a:uFillTx/>
                <a:latin typeface="Arial"/>
                <a:ea typeface="微软雅黑"/>
                <a:cs typeface="+mn-cs"/>
              </a:rPr>
              <a:t>标题文字</a:t>
            </a:r>
            <a:endParaRPr kumimoji="0" lang="en-US" sz="1400" b="0" i="0" u="none" strike="noStrike" kern="1200" cap="none" spc="0" normalizeH="0" baseline="0" noProof="0" dirty="0">
              <a:ln>
                <a:noFill/>
              </a:ln>
              <a:solidFill>
                <a:srgbClr val="007BD4"/>
              </a:solidFill>
              <a:effectLst/>
              <a:uLnTx/>
              <a:uFillTx/>
              <a:latin typeface="Arial"/>
              <a:ea typeface="微软雅黑"/>
              <a:cs typeface="+mn-cs"/>
            </a:endParaRPr>
          </a:p>
        </p:txBody>
      </p:sp>
      <p:sp>
        <p:nvSpPr>
          <p:cNvPr id="66" name="TextBox 65"/>
          <p:cNvSpPr txBox="1"/>
          <p:nvPr/>
        </p:nvSpPr>
        <p:spPr>
          <a:xfrm>
            <a:off x="2784906" y="2050701"/>
            <a:ext cx="718145" cy="215444"/>
          </a:xfrm>
          <a:prstGeom prst="rect">
            <a:avLst/>
          </a:prstGeom>
          <a:noFill/>
        </p:spPr>
        <p:txBody>
          <a:bodyPr wrap="none" lIns="0" tIns="0" rIns="0" bIns="0" rtlCol="0" anchor="ctr">
            <a:spAutoFit/>
          </a:bodyPr>
          <a:lstStyle/>
          <a:p>
            <a:pPr marL="0" marR="0" lvl="0" indent="0" algn="ctr" defTabSz="914400" rtl="0" eaLnBrk="1" fontAlgn="auto" latinLnBrk="0" hangingPunct="1">
              <a:lnSpc>
                <a:spcPct val="100000"/>
              </a:lnSpc>
              <a:spcBef>
                <a:spcPct val="20000"/>
              </a:spcBef>
              <a:spcAft>
                <a:spcPts val="0"/>
              </a:spcAft>
              <a:buClrTx/>
              <a:buSzTx/>
              <a:buFontTx/>
              <a:buNone/>
              <a:tabLst/>
              <a:defRPr/>
            </a:pPr>
            <a:r>
              <a:rPr kumimoji="0" lang="zh-CN" altLang="en-US" sz="1400" b="0" i="0" u="none" strike="noStrike" kern="1200" cap="none" spc="0" normalizeH="0" baseline="0" noProof="0" dirty="0">
                <a:ln>
                  <a:noFill/>
                </a:ln>
                <a:solidFill>
                  <a:srgbClr val="007BD4"/>
                </a:solidFill>
                <a:effectLst/>
                <a:uLnTx/>
                <a:uFillTx/>
                <a:latin typeface="Arial"/>
                <a:ea typeface="微软雅黑"/>
                <a:cs typeface="+mn-cs"/>
              </a:rPr>
              <a:t>标题文字</a:t>
            </a:r>
            <a:endParaRPr kumimoji="0" lang="en-US" altLang="zh-CN" sz="1400" b="0" i="0" u="none" strike="noStrike" kern="1200" cap="none" spc="0" normalizeH="0" baseline="0" noProof="0" dirty="0">
              <a:ln>
                <a:noFill/>
              </a:ln>
              <a:solidFill>
                <a:srgbClr val="007BD4"/>
              </a:solidFill>
              <a:effectLst/>
              <a:uLnTx/>
              <a:uFillTx/>
              <a:latin typeface="Arial"/>
              <a:ea typeface="微软雅黑"/>
              <a:cs typeface="+mn-cs"/>
            </a:endParaRPr>
          </a:p>
        </p:txBody>
      </p:sp>
      <p:sp>
        <p:nvSpPr>
          <p:cNvPr id="67" name="TextBox 66"/>
          <p:cNvSpPr txBox="1"/>
          <p:nvPr/>
        </p:nvSpPr>
        <p:spPr>
          <a:xfrm>
            <a:off x="4235835" y="3516012"/>
            <a:ext cx="718145" cy="215444"/>
          </a:xfrm>
          <a:prstGeom prst="rect">
            <a:avLst/>
          </a:prstGeom>
          <a:noFill/>
        </p:spPr>
        <p:txBody>
          <a:bodyPr wrap="none" lIns="0" tIns="0" rIns="0" bIns="0" rtlCol="0" anchor="ctr">
            <a:spAutoFit/>
          </a:bodyPr>
          <a:lstStyle/>
          <a:p>
            <a:pPr marL="0" marR="0" lvl="0" indent="0" algn="ctr" defTabSz="914400" rtl="0" eaLnBrk="1" fontAlgn="auto" latinLnBrk="0" hangingPunct="1">
              <a:lnSpc>
                <a:spcPct val="100000"/>
              </a:lnSpc>
              <a:spcBef>
                <a:spcPct val="20000"/>
              </a:spcBef>
              <a:spcAft>
                <a:spcPts val="0"/>
              </a:spcAft>
              <a:buClrTx/>
              <a:buSzTx/>
              <a:buFontTx/>
              <a:buNone/>
              <a:tabLst/>
              <a:defRPr/>
            </a:pPr>
            <a:r>
              <a:rPr kumimoji="0" lang="zh-CN" altLang="en-US" sz="1400" b="0" i="0" u="none" strike="noStrike" kern="1200" cap="none" spc="0" normalizeH="0" baseline="0" noProof="0" dirty="0">
                <a:ln>
                  <a:noFill/>
                </a:ln>
                <a:solidFill>
                  <a:srgbClr val="007BD4"/>
                </a:solidFill>
                <a:effectLst/>
                <a:uLnTx/>
                <a:uFillTx/>
                <a:latin typeface="Arial"/>
                <a:ea typeface="微软雅黑"/>
                <a:cs typeface="+mn-cs"/>
              </a:rPr>
              <a:t>标题文字</a:t>
            </a:r>
            <a:endParaRPr kumimoji="0" lang="en-US" altLang="zh-CN" sz="1400" b="0" i="0" u="none" strike="noStrike" kern="1200" cap="none" spc="0" normalizeH="0" baseline="0" noProof="0" dirty="0">
              <a:ln>
                <a:noFill/>
              </a:ln>
              <a:solidFill>
                <a:srgbClr val="007BD4"/>
              </a:solidFill>
              <a:effectLst/>
              <a:uLnTx/>
              <a:uFillTx/>
              <a:latin typeface="Arial"/>
              <a:ea typeface="微软雅黑"/>
              <a:cs typeface="+mn-cs"/>
            </a:endParaRPr>
          </a:p>
        </p:txBody>
      </p:sp>
      <p:sp>
        <p:nvSpPr>
          <p:cNvPr id="68" name="TextBox 67"/>
          <p:cNvSpPr txBox="1"/>
          <p:nvPr/>
        </p:nvSpPr>
        <p:spPr>
          <a:xfrm>
            <a:off x="5624755" y="2050701"/>
            <a:ext cx="718145" cy="215444"/>
          </a:xfrm>
          <a:prstGeom prst="rect">
            <a:avLst/>
          </a:prstGeom>
          <a:noFill/>
        </p:spPr>
        <p:txBody>
          <a:bodyPr wrap="none" lIns="0" tIns="0" rIns="0" bIns="0" rtlCol="0" anchor="ctr">
            <a:spAutoFit/>
          </a:bodyPr>
          <a:lstStyle/>
          <a:p>
            <a:pPr marL="0" marR="0" lvl="0" indent="0" algn="ctr" defTabSz="914400" rtl="0" eaLnBrk="1" fontAlgn="auto" latinLnBrk="0" hangingPunct="1">
              <a:lnSpc>
                <a:spcPct val="100000"/>
              </a:lnSpc>
              <a:spcBef>
                <a:spcPct val="20000"/>
              </a:spcBef>
              <a:spcAft>
                <a:spcPts val="0"/>
              </a:spcAft>
              <a:buClrTx/>
              <a:buSzTx/>
              <a:buFontTx/>
              <a:buNone/>
              <a:tabLst/>
              <a:defRPr/>
            </a:pPr>
            <a:r>
              <a:rPr kumimoji="0" lang="zh-CN" altLang="en-US" sz="1400" b="0" i="0" u="none" strike="noStrike" kern="1200" cap="none" spc="0" normalizeH="0" baseline="0" noProof="0" dirty="0">
                <a:ln>
                  <a:noFill/>
                </a:ln>
                <a:solidFill>
                  <a:srgbClr val="007BD4"/>
                </a:solidFill>
                <a:effectLst/>
                <a:uLnTx/>
                <a:uFillTx/>
                <a:latin typeface="Arial"/>
                <a:ea typeface="微软雅黑"/>
                <a:cs typeface="+mn-cs"/>
              </a:rPr>
              <a:t>标题文字</a:t>
            </a:r>
            <a:endParaRPr kumimoji="0" lang="en-US" altLang="zh-CN" sz="1400" b="0" i="0" u="none" strike="noStrike" kern="1200" cap="none" spc="0" normalizeH="0" baseline="0" noProof="0" dirty="0">
              <a:ln>
                <a:noFill/>
              </a:ln>
              <a:solidFill>
                <a:srgbClr val="007BD4"/>
              </a:solidFill>
              <a:effectLst/>
              <a:uLnTx/>
              <a:uFillTx/>
              <a:latin typeface="Arial"/>
              <a:ea typeface="微软雅黑"/>
              <a:cs typeface="+mn-cs"/>
            </a:endParaRPr>
          </a:p>
        </p:txBody>
      </p:sp>
      <p:sp>
        <p:nvSpPr>
          <p:cNvPr id="69" name="TextBox 68"/>
          <p:cNvSpPr txBox="1"/>
          <p:nvPr/>
        </p:nvSpPr>
        <p:spPr>
          <a:xfrm>
            <a:off x="7064930" y="3516012"/>
            <a:ext cx="718145" cy="215444"/>
          </a:xfrm>
          <a:prstGeom prst="rect">
            <a:avLst/>
          </a:prstGeom>
          <a:noFill/>
        </p:spPr>
        <p:txBody>
          <a:bodyPr wrap="none" lIns="0" tIns="0" rIns="0" bIns="0" rtlCol="0" anchor="ctr">
            <a:spAutoFit/>
          </a:bodyPr>
          <a:lstStyle/>
          <a:p>
            <a:pPr marL="0" marR="0" lvl="0" indent="0" algn="ctr" defTabSz="914400" rtl="0" eaLnBrk="1" fontAlgn="auto" latinLnBrk="0" hangingPunct="1">
              <a:lnSpc>
                <a:spcPct val="100000"/>
              </a:lnSpc>
              <a:spcBef>
                <a:spcPct val="20000"/>
              </a:spcBef>
              <a:spcAft>
                <a:spcPts val="0"/>
              </a:spcAft>
              <a:buClrTx/>
              <a:buSzTx/>
              <a:buFontTx/>
              <a:buNone/>
              <a:tabLst/>
              <a:defRPr/>
            </a:pPr>
            <a:r>
              <a:rPr kumimoji="0" lang="zh-CN" altLang="en-US" sz="1400" b="0" i="0" u="none" strike="noStrike" kern="1200" cap="none" spc="0" normalizeH="0" baseline="0" noProof="0" dirty="0">
                <a:ln>
                  <a:noFill/>
                </a:ln>
                <a:solidFill>
                  <a:srgbClr val="007BD4"/>
                </a:solidFill>
                <a:effectLst/>
                <a:uLnTx/>
                <a:uFillTx/>
                <a:latin typeface="Arial"/>
                <a:ea typeface="微软雅黑"/>
                <a:cs typeface="+mn-cs"/>
              </a:rPr>
              <a:t>标题文字</a:t>
            </a:r>
            <a:endParaRPr kumimoji="0" lang="en-US" altLang="zh-CN" sz="1400" b="0" i="0" u="none" strike="noStrike" kern="1200" cap="none" spc="0" normalizeH="0" baseline="0" noProof="0" dirty="0">
              <a:ln>
                <a:noFill/>
              </a:ln>
              <a:solidFill>
                <a:srgbClr val="007BD4"/>
              </a:solidFill>
              <a:effectLst/>
              <a:uLnTx/>
              <a:uFillTx/>
              <a:latin typeface="Arial"/>
              <a:ea typeface="微软雅黑"/>
              <a:cs typeface="+mn-cs"/>
            </a:endParaRPr>
          </a:p>
        </p:txBody>
      </p:sp>
      <p:sp>
        <p:nvSpPr>
          <p:cNvPr id="53" name="Block Arc 52"/>
          <p:cNvSpPr/>
          <p:nvPr/>
        </p:nvSpPr>
        <p:spPr>
          <a:xfrm rot="10800000">
            <a:off x="2332371" y="1997063"/>
            <a:ext cx="1663184" cy="1663184"/>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5" name="Block Arc 54"/>
          <p:cNvSpPr/>
          <p:nvPr/>
        </p:nvSpPr>
        <p:spPr>
          <a:xfrm rot="10800000">
            <a:off x="5147059" y="1997063"/>
            <a:ext cx="1663184" cy="1663184"/>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微软雅黑"/>
              <a:ea typeface="微软雅黑"/>
              <a:cs typeface="+mn-cs"/>
            </a:endParaRPr>
          </a:p>
        </p:txBody>
      </p:sp>
      <p:grpSp>
        <p:nvGrpSpPr>
          <p:cNvPr id="3" name="组合 2"/>
          <p:cNvGrpSpPr/>
          <p:nvPr/>
        </p:nvGrpSpPr>
        <p:grpSpPr>
          <a:xfrm>
            <a:off x="1287029" y="2384716"/>
            <a:ext cx="925239" cy="925239"/>
            <a:chOff x="1318780" y="2410117"/>
            <a:chExt cx="806358" cy="806358"/>
          </a:xfrm>
        </p:grpSpPr>
        <p:grpSp>
          <p:nvGrpSpPr>
            <p:cNvPr id="97" name="组合 96"/>
            <p:cNvGrpSpPr/>
            <p:nvPr/>
          </p:nvGrpSpPr>
          <p:grpSpPr>
            <a:xfrm>
              <a:off x="1318780" y="2410117"/>
              <a:ext cx="806358" cy="806358"/>
              <a:chOff x="3724322" y="1908536"/>
              <a:chExt cx="1329153" cy="1329153"/>
            </a:xfrm>
          </p:grpSpPr>
          <p:sp>
            <p:nvSpPr>
              <p:cNvPr id="102" name="椭圆 101"/>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104" name="椭圆 103"/>
              <p:cNvSpPr/>
              <p:nvPr/>
            </p:nvSpPr>
            <p:spPr>
              <a:xfrm>
                <a:off x="3839838" y="2024052"/>
                <a:ext cx="1098122" cy="1098122"/>
              </a:xfrm>
              <a:prstGeom prst="ellipse">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Arial"/>
                  <a:ea typeface="微软雅黑"/>
                  <a:cs typeface="+mn-cs"/>
                </a:endParaRPr>
              </a:p>
            </p:txBody>
          </p:sp>
        </p:grpSp>
        <p:sp>
          <p:nvSpPr>
            <p:cNvPr id="105" name="Freeform 116"/>
            <p:cNvSpPr>
              <a:spLocks noEditPoints="1"/>
            </p:cNvSpPr>
            <p:nvPr/>
          </p:nvSpPr>
          <p:spPr bwMode="auto">
            <a:xfrm>
              <a:off x="1497123" y="2652994"/>
              <a:ext cx="397548" cy="320603"/>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80808"/>
                </a:solidFill>
                <a:effectLst/>
                <a:uLnTx/>
                <a:uFillTx/>
                <a:latin typeface="Arial"/>
                <a:ea typeface="微软雅黑"/>
                <a:cs typeface="+mn-cs"/>
              </a:endParaRPr>
            </a:p>
          </p:txBody>
        </p:sp>
      </p:grpSp>
      <p:grpSp>
        <p:nvGrpSpPr>
          <p:cNvPr id="14" name="组合 13"/>
          <p:cNvGrpSpPr/>
          <p:nvPr/>
        </p:nvGrpSpPr>
        <p:grpSpPr>
          <a:xfrm>
            <a:off x="2701342" y="2384716"/>
            <a:ext cx="925239" cy="925239"/>
            <a:chOff x="2701342" y="2384716"/>
            <a:chExt cx="925239" cy="925239"/>
          </a:xfrm>
        </p:grpSpPr>
        <p:grpSp>
          <p:nvGrpSpPr>
            <p:cNvPr id="107" name="组合 106"/>
            <p:cNvGrpSpPr/>
            <p:nvPr/>
          </p:nvGrpSpPr>
          <p:grpSpPr>
            <a:xfrm>
              <a:off x="2701342" y="2384716"/>
              <a:ext cx="925239" cy="925239"/>
              <a:chOff x="3724322" y="1908536"/>
              <a:chExt cx="1329153" cy="1329153"/>
            </a:xfrm>
          </p:grpSpPr>
          <p:sp>
            <p:nvSpPr>
              <p:cNvPr id="110" name="椭圆 109"/>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113" name="椭圆 112"/>
              <p:cNvSpPr/>
              <p:nvPr/>
            </p:nvSpPr>
            <p:spPr>
              <a:xfrm>
                <a:off x="3839838" y="2024052"/>
                <a:ext cx="1098122" cy="1098122"/>
              </a:xfrm>
              <a:prstGeom prst="ellipse">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Arial"/>
                  <a:ea typeface="微软雅黑"/>
                  <a:cs typeface="+mn-cs"/>
                </a:endParaRPr>
              </a:p>
            </p:txBody>
          </p:sp>
        </p:grpSp>
        <p:sp>
          <p:nvSpPr>
            <p:cNvPr id="88" name="Freeform 105"/>
            <p:cNvSpPr>
              <a:spLocks noEditPoints="1"/>
            </p:cNvSpPr>
            <p:nvPr/>
          </p:nvSpPr>
          <p:spPr bwMode="auto">
            <a:xfrm>
              <a:off x="2943474" y="2657050"/>
              <a:ext cx="433281" cy="427002"/>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080808">
                    <a:lumMod val="50000"/>
                  </a:srgbClr>
                </a:solidFill>
                <a:effectLst/>
                <a:uLnTx/>
                <a:uFillTx/>
                <a:latin typeface="Arial"/>
                <a:ea typeface="微软雅黑"/>
                <a:cs typeface="+mn-cs"/>
              </a:endParaRPr>
            </a:p>
          </p:txBody>
        </p:sp>
      </p:grpSp>
      <p:grpSp>
        <p:nvGrpSpPr>
          <p:cNvPr id="15" name="组合 14"/>
          <p:cNvGrpSpPr/>
          <p:nvPr/>
        </p:nvGrpSpPr>
        <p:grpSpPr>
          <a:xfrm>
            <a:off x="5521207" y="2357049"/>
            <a:ext cx="925239" cy="925239"/>
            <a:chOff x="5521207" y="2357049"/>
            <a:chExt cx="925239" cy="925239"/>
          </a:xfrm>
        </p:grpSpPr>
        <p:grpSp>
          <p:nvGrpSpPr>
            <p:cNvPr id="131" name="组合 130"/>
            <p:cNvGrpSpPr/>
            <p:nvPr/>
          </p:nvGrpSpPr>
          <p:grpSpPr>
            <a:xfrm>
              <a:off x="5521207" y="2357049"/>
              <a:ext cx="925239" cy="925239"/>
              <a:chOff x="3724322" y="1908536"/>
              <a:chExt cx="1329153" cy="1329153"/>
            </a:xfrm>
          </p:grpSpPr>
          <p:sp>
            <p:nvSpPr>
              <p:cNvPr id="133" name="椭圆 132"/>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134" name="椭圆 133"/>
              <p:cNvSpPr/>
              <p:nvPr/>
            </p:nvSpPr>
            <p:spPr>
              <a:xfrm>
                <a:off x="3839838" y="2024052"/>
                <a:ext cx="1098122" cy="1098122"/>
              </a:xfrm>
              <a:prstGeom prst="ellipse">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Arial"/>
                  <a:ea typeface="微软雅黑"/>
                  <a:cs typeface="+mn-cs"/>
                </a:endParaRPr>
              </a:p>
            </p:txBody>
          </p:sp>
        </p:grpSp>
        <p:sp>
          <p:nvSpPr>
            <p:cNvPr id="90" name="Freeform 45"/>
            <p:cNvSpPr>
              <a:spLocks noEditPoints="1"/>
            </p:cNvSpPr>
            <p:nvPr/>
          </p:nvSpPr>
          <p:spPr bwMode="auto">
            <a:xfrm>
              <a:off x="5784023" y="2620287"/>
              <a:ext cx="389255" cy="38925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80808"/>
                </a:solidFill>
                <a:effectLst/>
                <a:uLnTx/>
                <a:uFillTx/>
                <a:latin typeface="Arial"/>
                <a:ea typeface="微软雅黑"/>
                <a:cs typeface="+mn-cs"/>
              </a:endParaRPr>
            </a:p>
          </p:txBody>
        </p:sp>
      </p:grpSp>
      <p:grpSp>
        <p:nvGrpSpPr>
          <p:cNvPr id="16" name="组合 15"/>
          <p:cNvGrpSpPr/>
          <p:nvPr/>
        </p:nvGrpSpPr>
        <p:grpSpPr>
          <a:xfrm>
            <a:off x="6935520" y="2364357"/>
            <a:ext cx="925239" cy="925239"/>
            <a:chOff x="6935520" y="2364357"/>
            <a:chExt cx="925239" cy="925239"/>
          </a:xfrm>
        </p:grpSpPr>
        <p:grpSp>
          <p:nvGrpSpPr>
            <p:cNvPr id="136" name="组合 135"/>
            <p:cNvGrpSpPr/>
            <p:nvPr/>
          </p:nvGrpSpPr>
          <p:grpSpPr>
            <a:xfrm>
              <a:off x="6935520" y="2364357"/>
              <a:ext cx="925239" cy="925239"/>
              <a:chOff x="3724322" y="1908536"/>
              <a:chExt cx="1329153" cy="1329153"/>
            </a:xfrm>
          </p:grpSpPr>
          <p:sp>
            <p:nvSpPr>
              <p:cNvPr id="139" name="椭圆 138"/>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145" name="椭圆 144"/>
              <p:cNvSpPr/>
              <p:nvPr/>
            </p:nvSpPr>
            <p:spPr>
              <a:xfrm>
                <a:off x="3839838" y="2024052"/>
                <a:ext cx="1098122" cy="1098122"/>
              </a:xfrm>
              <a:prstGeom prst="ellipse">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Arial"/>
                  <a:ea typeface="微软雅黑"/>
                  <a:cs typeface="+mn-cs"/>
                </a:endParaRPr>
              </a:p>
            </p:txBody>
          </p:sp>
        </p:grpSp>
        <p:sp>
          <p:nvSpPr>
            <p:cNvPr id="89" name="Freeform 62"/>
            <p:cNvSpPr>
              <a:spLocks noChangeAspect="1" noEditPoints="1"/>
            </p:cNvSpPr>
            <p:nvPr/>
          </p:nvSpPr>
          <p:spPr bwMode="auto">
            <a:xfrm>
              <a:off x="7183365" y="2621245"/>
              <a:ext cx="423615" cy="427002"/>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80808"/>
                </a:solidFill>
                <a:effectLst/>
                <a:uLnTx/>
                <a:uFillTx/>
                <a:latin typeface="Arial"/>
                <a:ea typeface="微软雅黑"/>
                <a:cs typeface="+mn-cs"/>
              </a:endParaRPr>
            </a:p>
          </p:txBody>
        </p:sp>
      </p:grpSp>
      <p:grpSp>
        <p:nvGrpSpPr>
          <p:cNvPr id="17" name="组合 16"/>
          <p:cNvGrpSpPr/>
          <p:nvPr/>
        </p:nvGrpSpPr>
        <p:grpSpPr>
          <a:xfrm>
            <a:off x="4108005" y="2390405"/>
            <a:ext cx="925239" cy="925239"/>
            <a:chOff x="4313078" y="3516012"/>
            <a:chExt cx="925239" cy="925239"/>
          </a:xfrm>
        </p:grpSpPr>
        <p:grpSp>
          <p:nvGrpSpPr>
            <p:cNvPr id="147" name="组合 146"/>
            <p:cNvGrpSpPr/>
            <p:nvPr/>
          </p:nvGrpSpPr>
          <p:grpSpPr>
            <a:xfrm>
              <a:off x="4313078" y="3516012"/>
              <a:ext cx="925239" cy="925239"/>
              <a:chOff x="3724322" y="1908536"/>
              <a:chExt cx="1329153" cy="1329153"/>
            </a:xfrm>
          </p:grpSpPr>
          <p:sp>
            <p:nvSpPr>
              <p:cNvPr id="156" name="椭圆 155"/>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157" name="椭圆 156"/>
              <p:cNvSpPr/>
              <p:nvPr/>
            </p:nvSpPr>
            <p:spPr>
              <a:xfrm>
                <a:off x="3839838" y="2024052"/>
                <a:ext cx="1098122" cy="1098122"/>
              </a:xfrm>
              <a:prstGeom prst="ellipse">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Arial"/>
                  <a:ea typeface="微软雅黑"/>
                  <a:cs typeface="+mn-cs"/>
                </a:endParaRPr>
              </a:p>
            </p:txBody>
          </p:sp>
        </p:grpSp>
        <p:sp>
          <p:nvSpPr>
            <p:cNvPr id="86" name="Freeform 178"/>
            <p:cNvSpPr>
              <a:spLocks noEditPoints="1"/>
            </p:cNvSpPr>
            <p:nvPr/>
          </p:nvSpPr>
          <p:spPr bwMode="auto">
            <a:xfrm>
              <a:off x="4518150" y="3784655"/>
              <a:ext cx="515095" cy="38795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80808"/>
                </a:solidFill>
                <a:effectLst/>
                <a:uLnTx/>
                <a:uFillTx/>
                <a:latin typeface="Arial"/>
                <a:ea typeface="微软雅黑"/>
                <a:cs typeface="+mn-cs"/>
              </a:endParaRPr>
            </a:p>
          </p:txBody>
        </p:sp>
      </p:grpSp>
      <p:sp>
        <p:nvSpPr>
          <p:cNvPr id="183" name="TextBox 77"/>
          <p:cNvSpPr txBox="1"/>
          <p:nvPr/>
        </p:nvSpPr>
        <p:spPr>
          <a:xfrm>
            <a:off x="562557" y="1214593"/>
            <a:ext cx="2311374" cy="52322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007BD4"/>
                </a:solidFill>
                <a:effectLst/>
                <a:uLnTx/>
                <a:uFillTx/>
                <a:latin typeface="微软雅黑"/>
                <a:ea typeface="微软雅黑"/>
                <a:cs typeface="+mn-cs"/>
              </a:rPr>
              <a:t>标题文字</a:t>
            </a:r>
            <a:endParaRPr kumimoji="0" lang="en-US" altLang="zh-CN" sz="1200" b="0" i="0" u="none" strike="noStrike" kern="1200" cap="none" spc="0" normalizeH="0" baseline="0" noProof="0" dirty="0" smtClean="0">
              <a:ln>
                <a:noFill/>
              </a:ln>
              <a:solidFill>
                <a:srgbClr val="007BD4"/>
              </a:solidFill>
              <a:effectLst/>
              <a:uLnTx/>
              <a:uFillTx/>
              <a:latin typeface="微软雅黑"/>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smtClean="0">
                <a:ln>
                  <a:noFill/>
                </a:ln>
                <a:solidFill>
                  <a:srgbClr val="080808"/>
                </a:solidFill>
                <a:effectLst/>
                <a:uLnTx/>
                <a:uFillTx/>
                <a:latin typeface="微软雅黑"/>
                <a:ea typeface="微软雅黑"/>
                <a:cs typeface="+mn-cs"/>
              </a:rPr>
              <a:t>单击</a:t>
            </a:r>
            <a:r>
              <a:rPr kumimoji="0" lang="zh-CN" altLang="en-US" sz="800" b="0" i="0" u="none" strike="noStrike" kern="1200" cap="none" spc="0" normalizeH="0" baseline="0" noProof="0" dirty="0">
                <a:ln>
                  <a:noFill/>
                </a:ln>
                <a:solidFill>
                  <a:srgbClr val="080808"/>
                </a:solidFill>
                <a:effectLst/>
                <a:uLnTx/>
                <a:uFillTx/>
                <a:latin typeface="微软雅黑"/>
                <a:ea typeface="微软雅黑"/>
                <a:cs typeface="+mn-cs"/>
              </a:rPr>
              <a:t>此处添加文本单击此处添加文本</a:t>
            </a:r>
            <a:endParaRPr kumimoji="0" lang="en-US" altLang="zh-CN" sz="8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单击此处添加文本单击此处添加文本</a:t>
            </a:r>
            <a:endParaRPr kumimoji="0" lang="en-US" altLang="zh-CN" sz="8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184" name="TextBox 77"/>
          <p:cNvSpPr txBox="1"/>
          <p:nvPr/>
        </p:nvSpPr>
        <p:spPr>
          <a:xfrm>
            <a:off x="3422475" y="1214593"/>
            <a:ext cx="2311374" cy="52322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007BD4"/>
                </a:solidFill>
                <a:effectLst/>
                <a:uLnTx/>
                <a:uFillTx/>
                <a:latin typeface="微软雅黑"/>
                <a:ea typeface="微软雅黑"/>
                <a:cs typeface="+mn-cs"/>
              </a:rPr>
              <a:t>标题文字</a:t>
            </a:r>
            <a:endParaRPr kumimoji="0" lang="en-US" altLang="zh-CN" sz="1200" b="0" i="0" u="none" strike="noStrike" kern="1200" cap="none" spc="0" normalizeH="0" baseline="0" noProof="0" dirty="0" smtClean="0">
              <a:ln>
                <a:noFill/>
              </a:ln>
              <a:solidFill>
                <a:srgbClr val="007BD4"/>
              </a:solidFill>
              <a:effectLst/>
              <a:uLnTx/>
              <a:uFillTx/>
              <a:latin typeface="微软雅黑"/>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smtClean="0">
                <a:ln>
                  <a:noFill/>
                </a:ln>
                <a:solidFill>
                  <a:srgbClr val="080808"/>
                </a:solidFill>
                <a:effectLst/>
                <a:uLnTx/>
                <a:uFillTx/>
                <a:latin typeface="微软雅黑"/>
                <a:ea typeface="微软雅黑"/>
                <a:cs typeface="+mn-cs"/>
              </a:rPr>
              <a:t>单击</a:t>
            </a:r>
            <a:r>
              <a:rPr kumimoji="0" lang="zh-CN" altLang="en-US" sz="800" b="0" i="0" u="none" strike="noStrike" kern="1200" cap="none" spc="0" normalizeH="0" baseline="0" noProof="0" dirty="0">
                <a:ln>
                  <a:noFill/>
                </a:ln>
                <a:solidFill>
                  <a:srgbClr val="080808"/>
                </a:solidFill>
                <a:effectLst/>
                <a:uLnTx/>
                <a:uFillTx/>
                <a:latin typeface="微软雅黑"/>
                <a:ea typeface="微软雅黑"/>
                <a:cs typeface="+mn-cs"/>
              </a:rPr>
              <a:t>此处添加文本单击此处添加文本</a:t>
            </a:r>
            <a:endParaRPr kumimoji="0" lang="en-US" altLang="zh-CN" sz="8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单击此处添加文本单击此处添加文本</a:t>
            </a:r>
            <a:endParaRPr kumimoji="0" lang="en-US" altLang="zh-CN" sz="8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185" name="TextBox 77"/>
          <p:cNvSpPr txBox="1"/>
          <p:nvPr/>
        </p:nvSpPr>
        <p:spPr>
          <a:xfrm>
            <a:off x="6230964" y="1214593"/>
            <a:ext cx="2311374" cy="52322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007BD4"/>
                </a:solidFill>
                <a:effectLst/>
                <a:uLnTx/>
                <a:uFillTx/>
                <a:latin typeface="微软雅黑"/>
                <a:ea typeface="微软雅黑"/>
                <a:cs typeface="+mn-cs"/>
              </a:rPr>
              <a:t>标题文字</a:t>
            </a:r>
            <a:endParaRPr kumimoji="0" lang="en-US" altLang="zh-CN" sz="1200" b="0" i="0" u="none" strike="noStrike" kern="1200" cap="none" spc="0" normalizeH="0" baseline="0" noProof="0" dirty="0" smtClean="0">
              <a:ln>
                <a:noFill/>
              </a:ln>
              <a:solidFill>
                <a:srgbClr val="007BD4"/>
              </a:solidFill>
              <a:effectLst/>
              <a:uLnTx/>
              <a:uFillTx/>
              <a:latin typeface="微软雅黑"/>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smtClean="0">
                <a:ln>
                  <a:noFill/>
                </a:ln>
                <a:solidFill>
                  <a:srgbClr val="080808"/>
                </a:solidFill>
                <a:effectLst/>
                <a:uLnTx/>
                <a:uFillTx/>
                <a:latin typeface="微软雅黑"/>
                <a:ea typeface="微软雅黑"/>
                <a:cs typeface="+mn-cs"/>
              </a:rPr>
              <a:t>单击</a:t>
            </a:r>
            <a:r>
              <a:rPr kumimoji="0" lang="zh-CN" altLang="en-US" sz="800" b="0" i="0" u="none" strike="noStrike" kern="1200" cap="none" spc="0" normalizeH="0" baseline="0" noProof="0" dirty="0">
                <a:ln>
                  <a:noFill/>
                </a:ln>
                <a:solidFill>
                  <a:srgbClr val="080808"/>
                </a:solidFill>
                <a:effectLst/>
                <a:uLnTx/>
                <a:uFillTx/>
                <a:latin typeface="微软雅黑"/>
                <a:ea typeface="微软雅黑"/>
                <a:cs typeface="+mn-cs"/>
              </a:rPr>
              <a:t>此处添加文本单击此处添加文本</a:t>
            </a:r>
            <a:endParaRPr kumimoji="0" lang="en-US" altLang="zh-CN" sz="8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单击此处添加文本单击此处添加文本</a:t>
            </a:r>
            <a:endParaRPr kumimoji="0" lang="en-US" altLang="zh-CN" sz="8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186" name="TextBox 77"/>
          <p:cNvSpPr txBox="1"/>
          <p:nvPr/>
        </p:nvSpPr>
        <p:spPr>
          <a:xfrm>
            <a:off x="2098694" y="3873973"/>
            <a:ext cx="2311374" cy="52322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007BD4"/>
                </a:solidFill>
                <a:effectLst/>
                <a:uLnTx/>
                <a:uFillTx/>
                <a:latin typeface="微软雅黑"/>
                <a:ea typeface="微软雅黑"/>
                <a:cs typeface="+mn-cs"/>
              </a:rPr>
              <a:t>标题文字</a:t>
            </a:r>
            <a:endParaRPr kumimoji="0" lang="en-US" altLang="zh-CN" sz="1200" b="0" i="0" u="none" strike="noStrike" kern="1200" cap="none" spc="0" normalizeH="0" baseline="0" noProof="0" dirty="0" smtClean="0">
              <a:ln>
                <a:noFill/>
              </a:ln>
              <a:solidFill>
                <a:srgbClr val="007BD4"/>
              </a:solidFill>
              <a:effectLst/>
              <a:uLnTx/>
              <a:uFillTx/>
              <a:latin typeface="微软雅黑"/>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smtClean="0">
                <a:ln>
                  <a:noFill/>
                </a:ln>
                <a:solidFill>
                  <a:srgbClr val="080808"/>
                </a:solidFill>
                <a:effectLst/>
                <a:uLnTx/>
                <a:uFillTx/>
                <a:latin typeface="微软雅黑"/>
                <a:ea typeface="微软雅黑"/>
                <a:cs typeface="+mn-cs"/>
              </a:rPr>
              <a:t>单击</a:t>
            </a:r>
            <a:r>
              <a:rPr kumimoji="0" lang="zh-CN" altLang="en-US" sz="800" b="0" i="0" u="none" strike="noStrike" kern="1200" cap="none" spc="0" normalizeH="0" baseline="0" noProof="0" dirty="0">
                <a:ln>
                  <a:noFill/>
                </a:ln>
                <a:solidFill>
                  <a:srgbClr val="080808"/>
                </a:solidFill>
                <a:effectLst/>
                <a:uLnTx/>
                <a:uFillTx/>
                <a:latin typeface="微软雅黑"/>
                <a:ea typeface="微软雅黑"/>
                <a:cs typeface="+mn-cs"/>
              </a:rPr>
              <a:t>此处添加文本单击此处添加文本</a:t>
            </a:r>
            <a:endParaRPr kumimoji="0" lang="en-US" altLang="zh-CN" sz="8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单击此处添加文本单击此处添加文本</a:t>
            </a:r>
            <a:endParaRPr kumimoji="0" lang="en-US" altLang="zh-CN" sz="8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187" name="TextBox 77"/>
          <p:cNvSpPr txBox="1"/>
          <p:nvPr/>
        </p:nvSpPr>
        <p:spPr>
          <a:xfrm>
            <a:off x="4907183" y="3873973"/>
            <a:ext cx="2311374" cy="52322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007BD4"/>
                </a:solidFill>
                <a:effectLst/>
                <a:uLnTx/>
                <a:uFillTx/>
                <a:latin typeface="微软雅黑"/>
                <a:ea typeface="微软雅黑"/>
                <a:cs typeface="+mn-cs"/>
              </a:rPr>
              <a:t>标题文字</a:t>
            </a:r>
            <a:endParaRPr kumimoji="0" lang="en-US" altLang="zh-CN" sz="1200" b="0" i="0" u="none" strike="noStrike" kern="1200" cap="none" spc="0" normalizeH="0" baseline="0" noProof="0" dirty="0" smtClean="0">
              <a:ln>
                <a:noFill/>
              </a:ln>
              <a:solidFill>
                <a:srgbClr val="007BD4"/>
              </a:solidFill>
              <a:effectLst/>
              <a:uLnTx/>
              <a:uFillTx/>
              <a:latin typeface="微软雅黑"/>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smtClean="0">
                <a:ln>
                  <a:noFill/>
                </a:ln>
                <a:solidFill>
                  <a:srgbClr val="080808"/>
                </a:solidFill>
                <a:effectLst/>
                <a:uLnTx/>
                <a:uFillTx/>
                <a:latin typeface="微软雅黑"/>
                <a:ea typeface="微软雅黑"/>
                <a:cs typeface="+mn-cs"/>
              </a:rPr>
              <a:t>单击</a:t>
            </a:r>
            <a:r>
              <a:rPr kumimoji="0" lang="zh-CN" altLang="en-US" sz="800" b="0" i="0" u="none" strike="noStrike" kern="1200" cap="none" spc="0" normalizeH="0" baseline="0" noProof="0" dirty="0">
                <a:ln>
                  <a:noFill/>
                </a:ln>
                <a:solidFill>
                  <a:srgbClr val="080808"/>
                </a:solidFill>
                <a:effectLst/>
                <a:uLnTx/>
                <a:uFillTx/>
                <a:latin typeface="微软雅黑"/>
                <a:ea typeface="微软雅黑"/>
                <a:cs typeface="+mn-cs"/>
              </a:rPr>
              <a:t>此处添加文本单击此处添加文本</a:t>
            </a:r>
            <a:endParaRPr kumimoji="0" lang="en-US" altLang="zh-CN" sz="8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单击此处添加文本单击此处添加文本</a:t>
            </a:r>
            <a:endParaRPr kumimoji="0" lang="en-US" altLang="zh-CN" sz="800" b="0" i="0" u="none" strike="noStrike" kern="1200" cap="none" spc="0" normalizeH="0" baseline="0" noProof="0" dirty="0">
              <a:ln>
                <a:noFill/>
              </a:ln>
              <a:solidFill>
                <a:srgbClr val="080808"/>
              </a:solidFill>
              <a:effectLst/>
              <a:uLnTx/>
              <a:uFillTx/>
              <a:latin typeface="微软雅黑"/>
              <a:ea typeface="微软雅黑"/>
              <a:cs typeface="+mn-cs"/>
            </a:endParaRPr>
          </a:p>
        </p:txBody>
      </p:sp>
    </p:spTree>
    <p:extLst>
      <p:ext uri="{BB962C8B-B14F-4D97-AF65-F5344CB8AC3E}">
        <p14:creationId xmlns:p14="http://schemas.microsoft.com/office/powerpoint/2010/main" val="474318976"/>
      </p:ext>
    </p:extLst>
  </p:cSld>
  <p:clrMapOvr>
    <a:masterClrMapping/>
  </p:clrMapOvr>
  <mc:AlternateContent xmlns:mc="http://schemas.openxmlformats.org/markup-compatibility/2006" xmlns:p14="http://schemas.microsoft.com/office/powerpoint/2010/main">
    <mc:Choice Requires="p14">
      <p:transition spd="slow" p14:dur="2000" advClick="0" advTm="4000">
        <p14:ferris dir="l"/>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wipe(left)">
                                      <p:cBhvr>
                                        <p:cTn id="17" dur="500"/>
                                        <p:tgtEl>
                                          <p:spTgt spid="49"/>
                                        </p:tgtEl>
                                      </p:cBhvr>
                                    </p:animEffect>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53"/>
                                        </p:tgtEl>
                                        <p:attrNameLst>
                                          <p:attrName>style.visibility</p:attrName>
                                        </p:attrNameLst>
                                      </p:cBhvr>
                                      <p:to>
                                        <p:strVal val="visible"/>
                                      </p:to>
                                    </p:set>
                                    <p:animEffect transition="in" filter="wipe(left)">
                                      <p:cBhvr>
                                        <p:cTn id="21" dur="500"/>
                                        <p:tgtEl>
                                          <p:spTgt spid="53"/>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left)">
                                      <p:cBhvr>
                                        <p:cTn id="25" dur="500"/>
                                        <p:tgtEl>
                                          <p:spTgt spid="54"/>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55"/>
                                        </p:tgtEl>
                                        <p:attrNameLst>
                                          <p:attrName>style.visibility</p:attrName>
                                        </p:attrNameLst>
                                      </p:cBhvr>
                                      <p:to>
                                        <p:strVal val="visible"/>
                                      </p:to>
                                    </p:set>
                                    <p:animEffect transition="in" filter="wipe(left)">
                                      <p:cBhvr>
                                        <p:cTn id="29" dur="500"/>
                                        <p:tgtEl>
                                          <p:spTgt spid="55"/>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wipe(left)">
                                      <p:cBhvr>
                                        <p:cTn id="33" dur="500"/>
                                        <p:tgtEl>
                                          <p:spTgt spid="56"/>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p:cTn id="38" dur="500" fill="hold"/>
                                        <p:tgtEl>
                                          <p:spTgt spid="3"/>
                                        </p:tgtEl>
                                        <p:attrNameLst>
                                          <p:attrName>ppt_w</p:attrName>
                                        </p:attrNameLst>
                                      </p:cBhvr>
                                      <p:tavLst>
                                        <p:tav tm="0">
                                          <p:val>
                                            <p:fltVal val="0"/>
                                          </p:val>
                                        </p:tav>
                                        <p:tav tm="100000">
                                          <p:val>
                                            <p:strVal val="#ppt_w"/>
                                          </p:val>
                                        </p:tav>
                                      </p:tavLst>
                                    </p:anim>
                                    <p:anim calcmode="lin" valueType="num">
                                      <p:cBhvr>
                                        <p:cTn id="39" dur="500" fill="hold"/>
                                        <p:tgtEl>
                                          <p:spTgt spid="3"/>
                                        </p:tgtEl>
                                        <p:attrNameLst>
                                          <p:attrName>ppt_h</p:attrName>
                                        </p:attrNameLst>
                                      </p:cBhvr>
                                      <p:tavLst>
                                        <p:tav tm="0">
                                          <p:val>
                                            <p:fltVal val="0"/>
                                          </p:val>
                                        </p:tav>
                                        <p:tav tm="100000">
                                          <p:val>
                                            <p:strVal val="#ppt_h"/>
                                          </p:val>
                                        </p:tav>
                                      </p:tavLst>
                                    </p:anim>
                                    <p:animEffect transition="in" filter="fade">
                                      <p:cBhvr>
                                        <p:cTn id="40" dur="500"/>
                                        <p:tgtEl>
                                          <p:spTgt spid="3"/>
                                        </p:tgtEl>
                                      </p:cBhvr>
                                    </p:animEffect>
                                  </p:childTnLst>
                                </p:cTn>
                              </p:par>
                              <p:par>
                                <p:cTn id="41" presetID="53" presetClass="entr" presetSubtype="16" fill="hold"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Effect transition="in" filter="fade">
                                      <p:cBhvr>
                                        <p:cTn id="45" dur="500"/>
                                        <p:tgtEl>
                                          <p:spTgt spid="14"/>
                                        </p:tgtEl>
                                      </p:cBhvr>
                                    </p:animEffect>
                                  </p:childTnLst>
                                </p:cTn>
                              </p:par>
                              <p:par>
                                <p:cTn id="46" presetID="53" presetClass="entr" presetSubtype="16" fill="hold" nodeType="with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p:cTn id="48" dur="500" fill="hold"/>
                                        <p:tgtEl>
                                          <p:spTgt spid="17"/>
                                        </p:tgtEl>
                                        <p:attrNameLst>
                                          <p:attrName>ppt_w</p:attrName>
                                        </p:attrNameLst>
                                      </p:cBhvr>
                                      <p:tavLst>
                                        <p:tav tm="0">
                                          <p:val>
                                            <p:fltVal val="0"/>
                                          </p:val>
                                        </p:tav>
                                        <p:tav tm="100000">
                                          <p:val>
                                            <p:strVal val="#ppt_w"/>
                                          </p:val>
                                        </p:tav>
                                      </p:tavLst>
                                    </p:anim>
                                    <p:anim calcmode="lin" valueType="num">
                                      <p:cBhvr>
                                        <p:cTn id="49" dur="500" fill="hold"/>
                                        <p:tgtEl>
                                          <p:spTgt spid="17"/>
                                        </p:tgtEl>
                                        <p:attrNameLst>
                                          <p:attrName>ppt_h</p:attrName>
                                        </p:attrNameLst>
                                      </p:cBhvr>
                                      <p:tavLst>
                                        <p:tav tm="0">
                                          <p:val>
                                            <p:fltVal val="0"/>
                                          </p:val>
                                        </p:tav>
                                        <p:tav tm="100000">
                                          <p:val>
                                            <p:strVal val="#ppt_h"/>
                                          </p:val>
                                        </p:tav>
                                      </p:tavLst>
                                    </p:anim>
                                    <p:animEffect transition="in" filter="fade">
                                      <p:cBhvr>
                                        <p:cTn id="50" dur="500"/>
                                        <p:tgtEl>
                                          <p:spTgt spid="17"/>
                                        </p:tgtEl>
                                      </p:cBhvr>
                                    </p:animEffect>
                                  </p:childTnLst>
                                </p:cTn>
                              </p:par>
                              <p:par>
                                <p:cTn id="51" presetID="53" presetClass="entr" presetSubtype="16" fill="hold" nodeType="with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p:cTn id="53" dur="500" fill="hold"/>
                                        <p:tgtEl>
                                          <p:spTgt spid="15"/>
                                        </p:tgtEl>
                                        <p:attrNameLst>
                                          <p:attrName>ppt_w</p:attrName>
                                        </p:attrNameLst>
                                      </p:cBhvr>
                                      <p:tavLst>
                                        <p:tav tm="0">
                                          <p:val>
                                            <p:fltVal val="0"/>
                                          </p:val>
                                        </p:tav>
                                        <p:tav tm="100000">
                                          <p:val>
                                            <p:strVal val="#ppt_w"/>
                                          </p:val>
                                        </p:tav>
                                      </p:tavLst>
                                    </p:anim>
                                    <p:anim calcmode="lin" valueType="num">
                                      <p:cBhvr>
                                        <p:cTn id="54" dur="500" fill="hold"/>
                                        <p:tgtEl>
                                          <p:spTgt spid="15"/>
                                        </p:tgtEl>
                                        <p:attrNameLst>
                                          <p:attrName>ppt_h</p:attrName>
                                        </p:attrNameLst>
                                      </p:cBhvr>
                                      <p:tavLst>
                                        <p:tav tm="0">
                                          <p:val>
                                            <p:fltVal val="0"/>
                                          </p:val>
                                        </p:tav>
                                        <p:tav tm="100000">
                                          <p:val>
                                            <p:strVal val="#ppt_h"/>
                                          </p:val>
                                        </p:tav>
                                      </p:tavLst>
                                    </p:anim>
                                    <p:animEffect transition="in" filter="fade">
                                      <p:cBhvr>
                                        <p:cTn id="55" dur="500"/>
                                        <p:tgtEl>
                                          <p:spTgt spid="15"/>
                                        </p:tgtEl>
                                      </p:cBhvr>
                                    </p:animEffect>
                                  </p:childTnLst>
                                </p:cTn>
                              </p:par>
                              <p:par>
                                <p:cTn id="56" presetID="53" presetClass="entr" presetSubtype="16" fill="hold" nodeType="withEffect">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cBhvr>
                                        <p:cTn id="58" dur="500" fill="hold"/>
                                        <p:tgtEl>
                                          <p:spTgt spid="16"/>
                                        </p:tgtEl>
                                        <p:attrNameLst>
                                          <p:attrName>ppt_w</p:attrName>
                                        </p:attrNameLst>
                                      </p:cBhvr>
                                      <p:tavLst>
                                        <p:tav tm="0">
                                          <p:val>
                                            <p:fltVal val="0"/>
                                          </p:val>
                                        </p:tav>
                                        <p:tav tm="100000">
                                          <p:val>
                                            <p:strVal val="#ppt_w"/>
                                          </p:val>
                                        </p:tav>
                                      </p:tavLst>
                                    </p:anim>
                                    <p:anim calcmode="lin" valueType="num">
                                      <p:cBhvr>
                                        <p:cTn id="59" dur="500" fill="hold"/>
                                        <p:tgtEl>
                                          <p:spTgt spid="16"/>
                                        </p:tgtEl>
                                        <p:attrNameLst>
                                          <p:attrName>ppt_h</p:attrName>
                                        </p:attrNameLst>
                                      </p:cBhvr>
                                      <p:tavLst>
                                        <p:tav tm="0">
                                          <p:val>
                                            <p:fltVal val="0"/>
                                          </p:val>
                                        </p:tav>
                                        <p:tav tm="100000">
                                          <p:val>
                                            <p:strVal val="#ppt_h"/>
                                          </p:val>
                                        </p:tav>
                                      </p:tavLst>
                                    </p:anim>
                                    <p:animEffect transition="in" filter="fade">
                                      <p:cBhvr>
                                        <p:cTn id="60" dur="500"/>
                                        <p:tgtEl>
                                          <p:spTgt spid="16"/>
                                        </p:tgtEl>
                                      </p:cBhvr>
                                    </p:animEffect>
                                  </p:childTnLst>
                                </p:cTn>
                              </p:par>
                            </p:childTnLst>
                          </p:cTn>
                        </p:par>
                      </p:childTnLst>
                    </p:cTn>
                  </p:par>
                  <p:par>
                    <p:cTn id="61" fill="hold">
                      <p:stCondLst>
                        <p:cond delay="indefinite"/>
                      </p:stCondLst>
                      <p:childTnLst>
                        <p:par>
                          <p:cTn id="62" fill="hold">
                            <p:stCondLst>
                              <p:cond delay="0"/>
                            </p:stCondLst>
                            <p:childTnLst>
                              <p:par>
                                <p:cTn id="63" presetID="47" presetClass="entr" presetSubtype="0" fill="hold" grpId="0" nodeType="clickEffect">
                                  <p:stCondLst>
                                    <p:cond delay="0"/>
                                  </p:stCondLst>
                                  <p:childTnLst>
                                    <p:set>
                                      <p:cBhvr>
                                        <p:cTn id="64" dur="1" fill="hold">
                                          <p:stCondLst>
                                            <p:cond delay="0"/>
                                          </p:stCondLst>
                                        </p:cTn>
                                        <p:tgtEl>
                                          <p:spTgt spid="65"/>
                                        </p:tgtEl>
                                        <p:attrNameLst>
                                          <p:attrName>style.visibility</p:attrName>
                                        </p:attrNameLst>
                                      </p:cBhvr>
                                      <p:to>
                                        <p:strVal val="visible"/>
                                      </p:to>
                                    </p:set>
                                    <p:animEffect transition="in" filter="fade">
                                      <p:cBhvr>
                                        <p:cTn id="65" dur="1000"/>
                                        <p:tgtEl>
                                          <p:spTgt spid="65"/>
                                        </p:tgtEl>
                                      </p:cBhvr>
                                    </p:animEffect>
                                    <p:anim calcmode="lin" valueType="num">
                                      <p:cBhvr>
                                        <p:cTn id="66" dur="1000" fill="hold"/>
                                        <p:tgtEl>
                                          <p:spTgt spid="65"/>
                                        </p:tgtEl>
                                        <p:attrNameLst>
                                          <p:attrName>ppt_x</p:attrName>
                                        </p:attrNameLst>
                                      </p:cBhvr>
                                      <p:tavLst>
                                        <p:tav tm="0">
                                          <p:val>
                                            <p:strVal val="#ppt_x"/>
                                          </p:val>
                                        </p:tav>
                                        <p:tav tm="100000">
                                          <p:val>
                                            <p:strVal val="#ppt_x"/>
                                          </p:val>
                                        </p:tav>
                                      </p:tavLst>
                                    </p:anim>
                                    <p:anim calcmode="lin" valueType="num">
                                      <p:cBhvr>
                                        <p:cTn id="67" dur="1000" fill="hold"/>
                                        <p:tgtEl>
                                          <p:spTgt spid="65"/>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67"/>
                                        </p:tgtEl>
                                        <p:attrNameLst>
                                          <p:attrName>style.visibility</p:attrName>
                                        </p:attrNameLst>
                                      </p:cBhvr>
                                      <p:to>
                                        <p:strVal val="visible"/>
                                      </p:to>
                                    </p:set>
                                    <p:animEffect transition="in" filter="fade">
                                      <p:cBhvr>
                                        <p:cTn id="70" dur="1000"/>
                                        <p:tgtEl>
                                          <p:spTgt spid="67"/>
                                        </p:tgtEl>
                                      </p:cBhvr>
                                    </p:animEffect>
                                    <p:anim calcmode="lin" valueType="num">
                                      <p:cBhvr>
                                        <p:cTn id="71" dur="1000" fill="hold"/>
                                        <p:tgtEl>
                                          <p:spTgt spid="67"/>
                                        </p:tgtEl>
                                        <p:attrNameLst>
                                          <p:attrName>ppt_x</p:attrName>
                                        </p:attrNameLst>
                                      </p:cBhvr>
                                      <p:tavLst>
                                        <p:tav tm="0">
                                          <p:val>
                                            <p:strVal val="#ppt_x"/>
                                          </p:val>
                                        </p:tav>
                                        <p:tav tm="100000">
                                          <p:val>
                                            <p:strVal val="#ppt_x"/>
                                          </p:val>
                                        </p:tav>
                                      </p:tavLst>
                                    </p:anim>
                                    <p:anim calcmode="lin" valueType="num">
                                      <p:cBhvr>
                                        <p:cTn id="72" dur="1000" fill="hold"/>
                                        <p:tgtEl>
                                          <p:spTgt spid="67"/>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0"/>
                                  </p:stCondLst>
                                  <p:childTnLst>
                                    <p:set>
                                      <p:cBhvr>
                                        <p:cTn id="74" dur="1" fill="hold">
                                          <p:stCondLst>
                                            <p:cond delay="0"/>
                                          </p:stCondLst>
                                        </p:cTn>
                                        <p:tgtEl>
                                          <p:spTgt spid="69"/>
                                        </p:tgtEl>
                                        <p:attrNameLst>
                                          <p:attrName>style.visibility</p:attrName>
                                        </p:attrNameLst>
                                      </p:cBhvr>
                                      <p:to>
                                        <p:strVal val="visible"/>
                                      </p:to>
                                    </p:set>
                                    <p:animEffect transition="in" filter="fade">
                                      <p:cBhvr>
                                        <p:cTn id="75" dur="1000"/>
                                        <p:tgtEl>
                                          <p:spTgt spid="69"/>
                                        </p:tgtEl>
                                      </p:cBhvr>
                                    </p:animEffect>
                                    <p:anim calcmode="lin" valueType="num">
                                      <p:cBhvr>
                                        <p:cTn id="76" dur="1000" fill="hold"/>
                                        <p:tgtEl>
                                          <p:spTgt spid="69"/>
                                        </p:tgtEl>
                                        <p:attrNameLst>
                                          <p:attrName>ppt_x</p:attrName>
                                        </p:attrNameLst>
                                      </p:cBhvr>
                                      <p:tavLst>
                                        <p:tav tm="0">
                                          <p:val>
                                            <p:strVal val="#ppt_x"/>
                                          </p:val>
                                        </p:tav>
                                        <p:tav tm="100000">
                                          <p:val>
                                            <p:strVal val="#ppt_x"/>
                                          </p:val>
                                        </p:tav>
                                      </p:tavLst>
                                    </p:anim>
                                    <p:anim calcmode="lin" valueType="num">
                                      <p:cBhvr>
                                        <p:cTn id="77" dur="1000" fill="hold"/>
                                        <p:tgtEl>
                                          <p:spTgt spid="69"/>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0"/>
                                  </p:stCondLst>
                                  <p:childTnLst>
                                    <p:set>
                                      <p:cBhvr>
                                        <p:cTn id="79" dur="1" fill="hold">
                                          <p:stCondLst>
                                            <p:cond delay="0"/>
                                          </p:stCondLst>
                                        </p:cTn>
                                        <p:tgtEl>
                                          <p:spTgt spid="186"/>
                                        </p:tgtEl>
                                        <p:attrNameLst>
                                          <p:attrName>style.visibility</p:attrName>
                                        </p:attrNameLst>
                                      </p:cBhvr>
                                      <p:to>
                                        <p:strVal val="visible"/>
                                      </p:to>
                                    </p:set>
                                    <p:animEffect transition="in" filter="fade">
                                      <p:cBhvr>
                                        <p:cTn id="80" dur="1000"/>
                                        <p:tgtEl>
                                          <p:spTgt spid="186"/>
                                        </p:tgtEl>
                                      </p:cBhvr>
                                    </p:animEffect>
                                    <p:anim calcmode="lin" valueType="num">
                                      <p:cBhvr>
                                        <p:cTn id="81" dur="1000" fill="hold"/>
                                        <p:tgtEl>
                                          <p:spTgt spid="186"/>
                                        </p:tgtEl>
                                        <p:attrNameLst>
                                          <p:attrName>ppt_x</p:attrName>
                                        </p:attrNameLst>
                                      </p:cBhvr>
                                      <p:tavLst>
                                        <p:tav tm="0">
                                          <p:val>
                                            <p:strVal val="#ppt_x"/>
                                          </p:val>
                                        </p:tav>
                                        <p:tav tm="100000">
                                          <p:val>
                                            <p:strVal val="#ppt_x"/>
                                          </p:val>
                                        </p:tav>
                                      </p:tavLst>
                                    </p:anim>
                                    <p:anim calcmode="lin" valueType="num">
                                      <p:cBhvr>
                                        <p:cTn id="82" dur="1000" fill="hold"/>
                                        <p:tgtEl>
                                          <p:spTgt spid="186"/>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0"/>
                                  </p:stCondLst>
                                  <p:childTnLst>
                                    <p:set>
                                      <p:cBhvr>
                                        <p:cTn id="84" dur="1" fill="hold">
                                          <p:stCondLst>
                                            <p:cond delay="0"/>
                                          </p:stCondLst>
                                        </p:cTn>
                                        <p:tgtEl>
                                          <p:spTgt spid="187"/>
                                        </p:tgtEl>
                                        <p:attrNameLst>
                                          <p:attrName>style.visibility</p:attrName>
                                        </p:attrNameLst>
                                      </p:cBhvr>
                                      <p:to>
                                        <p:strVal val="visible"/>
                                      </p:to>
                                    </p:set>
                                    <p:animEffect transition="in" filter="fade">
                                      <p:cBhvr>
                                        <p:cTn id="85" dur="1000"/>
                                        <p:tgtEl>
                                          <p:spTgt spid="187"/>
                                        </p:tgtEl>
                                      </p:cBhvr>
                                    </p:animEffect>
                                    <p:anim calcmode="lin" valueType="num">
                                      <p:cBhvr>
                                        <p:cTn id="86" dur="1000" fill="hold"/>
                                        <p:tgtEl>
                                          <p:spTgt spid="187"/>
                                        </p:tgtEl>
                                        <p:attrNameLst>
                                          <p:attrName>ppt_x</p:attrName>
                                        </p:attrNameLst>
                                      </p:cBhvr>
                                      <p:tavLst>
                                        <p:tav tm="0">
                                          <p:val>
                                            <p:strVal val="#ppt_x"/>
                                          </p:val>
                                        </p:tav>
                                        <p:tav tm="100000">
                                          <p:val>
                                            <p:strVal val="#ppt_x"/>
                                          </p:val>
                                        </p:tav>
                                      </p:tavLst>
                                    </p:anim>
                                    <p:anim calcmode="lin" valueType="num">
                                      <p:cBhvr>
                                        <p:cTn id="87" dur="1000" fill="hold"/>
                                        <p:tgtEl>
                                          <p:spTgt spid="187"/>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66"/>
                                        </p:tgtEl>
                                        <p:attrNameLst>
                                          <p:attrName>style.visibility</p:attrName>
                                        </p:attrNameLst>
                                      </p:cBhvr>
                                      <p:to>
                                        <p:strVal val="visible"/>
                                      </p:to>
                                    </p:set>
                                    <p:animEffect transition="in" filter="fade">
                                      <p:cBhvr>
                                        <p:cTn id="90" dur="1000"/>
                                        <p:tgtEl>
                                          <p:spTgt spid="66"/>
                                        </p:tgtEl>
                                      </p:cBhvr>
                                    </p:animEffect>
                                    <p:anim calcmode="lin" valueType="num">
                                      <p:cBhvr>
                                        <p:cTn id="91" dur="1000" fill="hold"/>
                                        <p:tgtEl>
                                          <p:spTgt spid="66"/>
                                        </p:tgtEl>
                                        <p:attrNameLst>
                                          <p:attrName>ppt_x</p:attrName>
                                        </p:attrNameLst>
                                      </p:cBhvr>
                                      <p:tavLst>
                                        <p:tav tm="0">
                                          <p:val>
                                            <p:strVal val="#ppt_x"/>
                                          </p:val>
                                        </p:tav>
                                        <p:tav tm="100000">
                                          <p:val>
                                            <p:strVal val="#ppt_x"/>
                                          </p:val>
                                        </p:tav>
                                      </p:tavLst>
                                    </p:anim>
                                    <p:anim calcmode="lin" valueType="num">
                                      <p:cBhvr>
                                        <p:cTn id="92" dur="1000" fill="hold"/>
                                        <p:tgtEl>
                                          <p:spTgt spid="66"/>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68"/>
                                        </p:tgtEl>
                                        <p:attrNameLst>
                                          <p:attrName>style.visibility</p:attrName>
                                        </p:attrNameLst>
                                      </p:cBhvr>
                                      <p:to>
                                        <p:strVal val="visible"/>
                                      </p:to>
                                    </p:set>
                                    <p:animEffect transition="in" filter="fade">
                                      <p:cBhvr>
                                        <p:cTn id="95" dur="1000"/>
                                        <p:tgtEl>
                                          <p:spTgt spid="68"/>
                                        </p:tgtEl>
                                      </p:cBhvr>
                                    </p:animEffect>
                                    <p:anim calcmode="lin" valueType="num">
                                      <p:cBhvr>
                                        <p:cTn id="96" dur="1000" fill="hold"/>
                                        <p:tgtEl>
                                          <p:spTgt spid="68"/>
                                        </p:tgtEl>
                                        <p:attrNameLst>
                                          <p:attrName>ppt_x</p:attrName>
                                        </p:attrNameLst>
                                      </p:cBhvr>
                                      <p:tavLst>
                                        <p:tav tm="0">
                                          <p:val>
                                            <p:strVal val="#ppt_x"/>
                                          </p:val>
                                        </p:tav>
                                        <p:tav tm="100000">
                                          <p:val>
                                            <p:strVal val="#ppt_x"/>
                                          </p:val>
                                        </p:tav>
                                      </p:tavLst>
                                    </p:anim>
                                    <p:anim calcmode="lin" valueType="num">
                                      <p:cBhvr>
                                        <p:cTn id="97" dur="1000" fill="hold"/>
                                        <p:tgtEl>
                                          <p:spTgt spid="68"/>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183"/>
                                        </p:tgtEl>
                                        <p:attrNameLst>
                                          <p:attrName>style.visibility</p:attrName>
                                        </p:attrNameLst>
                                      </p:cBhvr>
                                      <p:to>
                                        <p:strVal val="visible"/>
                                      </p:to>
                                    </p:set>
                                    <p:animEffect transition="in" filter="fade">
                                      <p:cBhvr>
                                        <p:cTn id="100" dur="1000"/>
                                        <p:tgtEl>
                                          <p:spTgt spid="183"/>
                                        </p:tgtEl>
                                      </p:cBhvr>
                                    </p:animEffect>
                                    <p:anim calcmode="lin" valueType="num">
                                      <p:cBhvr>
                                        <p:cTn id="101" dur="1000" fill="hold"/>
                                        <p:tgtEl>
                                          <p:spTgt spid="183"/>
                                        </p:tgtEl>
                                        <p:attrNameLst>
                                          <p:attrName>ppt_x</p:attrName>
                                        </p:attrNameLst>
                                      </p:cBhvr>
                                      <p:tavLst>
                                        <p:tav tm="0">
                                          <p:val>
                                            <p:strVal val="#ppt_x"/>
                                          </p:val>
                                        </p:tav>
                                        <p:tav tm="100000">
                                          <p:val>
                                            <p:strVal val="#ppt_x"/>
                                          </p:val>
                                        </p:tav>
                                      </p:tavLst>
                                    </p:anim>
                                    <p:anim calcmode="lin" valueType="num">
                                      <p:cBhvr>
                                        <p:cTn id="102" dur="1000" fill="hold"/>
                                        <p:tgtEl>
                                          <p:spTgt spid="183"/>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184"/>
                                        </p:tgtEl>
                                        <p:attrNameLst>
                                          <p:attrName>style.visibility</p:attrName>
                                        </p:attrNameLst>
                                      </p:cBhvr>
                                      <p:to>
                                        <p:strVal val="visible"/>
                                      </p:to>
                                    </p:set>
                                    <p:animEffect transition="in" filter="fade">
                                      <p:cBhvr>
                                        <p:cTn id="105" dur="1000"/>
                                        <p:tgtEl>
                                          <p:spTgt spid="184"/>
                                        </p:tgtEl>
                                      </p:cBhvr>
                                    </p:animEffect>
                                    <p:anim calcmode="lin" valueType="num">
                                      <p:cBhvr>
                                        <p:cTn id="106" dur="1000" fill="hold"/>
                                        <p:tgtEl>
                                          <p:spTgt spid="184"/>
                                        </p:tgtEl>
                                        <p:attrNameLst>
                                          <p:attrName>ppt_x</p:attrName>
                                        </p:attrNameLst>
                                      </p:cBhvr>
                                      <p:tavLst>
                                        <p:tav tm="0">
                                          <p:val>
                                            <p:strVal val="#ppt_x"/>
                                          </p:val>
                                        </p:tav>
                                        <p:tav tm="100000">
                                          <p:val>
                                            <p:strVal val="#ppt_x"/>
                                          </p:val>
                                        </p:tav>
                                      </p:tavLst>
                                    </p:anim>
                                    <p:anim calcmode="lin" valueType="num">
                                      <p:cBhvr>
                                        <p:cTn id="107" dur="1000" fill="hold"/>
                                        <p:tgtEl>
                                          <p:spTgt spid="184"/>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185"/>
                                        </p:tgtEl>
                                        <p:attrNameLst>
                                          <p:attrName>style.visibility</p:attrName>
                                        </p:attrNameLst>
                                      </p:cBhvr>
                                      <p:to>
                                        <p:strVal val="visible"/>
                                      </p:to>
                                    </p:set>
                                    <p:animEffect transition="in" filter="fade">
                                      <p:cBhvr>
                                        <p:cTn id="110" dur="1000"/>
                                        <p:tgtEl>
                                          <p:spTgt spid="185"/>
                                        </p:tgtEl>
                                      </p:cBhvr>
                                    </p:animEffect>
                                    <p:anim calcmode="lin" valueType="num">
                                      <p:cBhvr>
                                        <p:cTn id="111" dur="1000" fill="hold"/>
                                        <p:tgtEl>
                                          <p:spTgt spid="185"/>
                                        </p:tgtEl>
                                        <p:attrNameLst>
                                          <p:attrName>ppt_x</p:attrName>
                                        </p:attrNameLst>
                                      </p:cBhvr>
                                      <p:tavLst>
                                        <p:tav tm="0">
                                          <p:val>
                                            <p:strVal val="#ppt_x"/>
                                          </p:val>
                                        </p:tav>
                                        <p:tav tm="100000">
                                          <p:val>
                                            <p:strVal val="#ppt_x"/>
                                          </p:val>
                                        </p:tav>
                                      </p:tavLst>
                                    </p:anim>
                                    <p:anim calcmode="lin" valueType="num">
                                      <p:cBhvr>
                                        <p:cTn id="112" dur="1000" fill="hold"/>
                                        <p:tgtEl>
                                          <p:spTgt spid="1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P spid="49" grpId="0" animBg="1"/>
      <p:bldP spid="54" grpId="0" animBg="1"/>
      <p:bldP spid="56" grpId="0" animBg="1"/>
      <p:bldP spid="65" grpId="0"/>
      <p:bldP spid="66" grpId="0"/>
      <p:bldP spid="67" grpId="0"/>
      <p:bldP spid="68" grpId="0"/>
      <p:bldP spid="69" grpId="0"/>
      <p:bldP spid="53" grpId="0" animBg="1"/>
      <p:bldP spid="55" grpId="0" animBg="1"/>
      <p:bldP spid="183" grpId="0"/>
      <p:bldP spid="184" grpId="0"/>
      <p:bldP spid="185" grpId="0"/>
      <p:bldP spid="186" grpId="0"/>
      <p:bldP spid="18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259"/>
            <a:ext cx="9144000" cy="5143500"/>
          </a:xfrm>
          <a:prstGeom prst="rect">
            <a:avLst/>
          </a:prstGeom>
        </p:spPr>
      </p:pic>
      <p:pic>
        <p:nvPicPr>
          <p:cNvPr id="14" name="图片 1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374319"/>
            <a:ext cx="9144000" cy="1778994"/>
          </a:xfrm>
          <a:prstGeom prst="rect">
            <a:avLst/>
          </a:prstGeom>
        </p:spPr>
      </p:pic>
      <p:grpSp>
        <p:nvGrpSpPr>
          <p:cNvPr id="15" name="组合 14"/>
          <p:cNvGrpSpPr/>
          <p:nvPr/>
        </p:nvGrpSpPr>
        <p:grpSpPr>
          <a:xfrm>
            <a:off x="1173470" y="2769480"/>
            <a:ext cx="6974859" cy="1065920"/>
            <a:chOff x="736575" y="3188469"/>
            <a:chExt cx="8755767" cy="1338084"/>
          </a:xfrm>
        </p:grpSpPr>
        <p:sp>
          <p:nvSpPr>
            <p:cNvPr id="16" name="圆角矩形 15"/>
            <p:cNvSpPr/>
            <p:nvPr/>
          </p:nvSpPr>
          <p:spPr>
            <a:xfrm flipH="1">
              <a:off x="1020576" y="3307962"/>
              <a:ext cx="8471766" cy="1132577"/>
            </a:xfrm>
            <a:prstGeom prst="roundRect">
              <a:avLst>
                <a:gd name="adj" fmla="val 50000"/>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a:ea typeface="微软雅黑"/>
                <a:cs typeface="+mn-cs"/>
              </a:endParaRPr>
            </a:p>
          </p:txBody>
        </p:sp>
        <p:grpSp>
          <p:nvGrpSpPr>
            <p:cNvPr id="17" name="组合 16"/>
            <p:cNvGrpSpPr/>
            <p:nvPr/>
          </p:nvGrpSpPr>
          <p:grpSpPr>
            <a:xfrm>
              <a:off x="736575" y="3188469"/>
              <a:ext cx="1338084" cy="1338084"/>
              <a:chOff x="3567745" y="3971974"/>
              <a:chExt cx="1338084" cy="1338084"/>
            </a:xfrm>
          </p:grpSpPr>
          <p:grpSp>
            <p:nvGrpSpPr>
              <p:cNvPr id="20" name="组合 19"/>
              <p:cNvGrpSpPr/>
              <p:nvPr/>
            </p:nvGrpSpPr>
            <p:grpSpPr>
              <a:xfrm>
                <a:off x="3567745" y="3971974"/>
                <a:ext cx="1338084" cy="1338084"/>
                <a:chOff x="5213600" y="2517129"/>
                <a:chExt cx="2023672" cy="2023672"/>
              </a:xfrm>
            </p:grpSpPr>
            <p:sp>
              <p:nvSpPr>
                <p:cNvPr id="22" name="椭圆 21"/>
                <p:cNvSpPr/>
                <p:nvPr/>
              </p:nvSpPr>
              <p:spPr>
                <a:xfrm>
                  <a:off x="5213600" y="2517129"/>
                  <a:ext cx="2023672" cy="202367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23" name="椭圆 22"/>
                <p:cNvSpPr/>
                <p:nvPr/>
              </p:nvSpPr>
              <p:spPr>
                <a:xfrm>
                  <a:off x="5260739" y="2564268"/>
                  <a:ext cx="1929394" cy="1929394"/>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21" name="椭圆 20"/>
              <p:cNvSpPr/>
              <p:nvPr/>
            </p:nvSpPr>
            <p:spPr>
              <a:xfrm>
                <a:off x="3695022" y="4099252"/>
                <a:ext cx="1083527" cy="1083527"/>
              </a:xfrm>
              <a:prstGeom prst="ellipse">
                <a:avLst/>
              </a:prstGeom>
              <a:solidFill>
                <a:srgbClr val="007BD4"/>
              </a:solidFill>
              <a:ln w="12700" cap="flat" cmpd="sng" algn="ctr">
                <a:noFill/>
                <a:prstDash val="solid"/>
                <a:miter lim="800000"/>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8" name="文本框 77"/>
            <p:cNvSpPr txBox="1"/>
            <p:nvPr/>
          </p:nvSpPr>
          <p:spPr>
            <a:xfrm>
              <a:off x="839801" y="3446783"/>
              <a:ext cx="1092552" cy="8886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smtClean="0">
                  <a:ln>
                    <a:noFill/>
                  </a:ln>
                  <a:solidFill>
                    <a:prstClr val="white"/>
                  </a:solidFill>
                  <a:effectLst/>
                  <a:uLnTx/>
                  <a:uFillTx/>
                  <a:latin typeface="微软雅黑"/>
                  <a:ea typeface="微软雅黑"/>
                  <a:cs typeface="+mn-cs"/>
                </a:rPr>
                <a:t>03</a:t>
              </a:r>
              <a:endParaRPr kumimoji="0" lang="en-US" altLang="zh-CN" sz="4000" b="1"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19" name="TextBox 72"/>
            <p:cNvSpPr txBox="1"/>
            <p:nvPr/>
          </p:nvSpPr>
          <p:spPr>
            <a:xfrm>
              <a:off x="2115546" y="3605892"/>
              <a:ext cx="7230976" cy="57954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080808"/>
                  </a:solidFill>
                  <a:effectLst/>
                  <a:uLnTx/>
                  <a:uFillTx/>
                  <a:latin typeface="微软雅黑"/>
                  <a:ea typeface="微软雅黑"/>
                  <a:cs typeface="Arial" pitchFamily="34" charset="0"/>
                </a:rPr>
                <a:t>单击此处可添加文本单击此处可添加文本</a:t>
              </a:r>
              <a:endParaRPr kumimoji="0" lang="en-US" altLang="zh-CN" sz="2400" b="0" i="0" u="none" strike="noStrike" kern="0" cap="none" spc="0" normalizeH="0" baseline="0" noProof="0" dirty="0">
                <a:ln>
                  <a:noFill/>
                </a:ln>
                <a:solidFill>
                  <a:srgbClr val="080808"/>
                </a:solidFill>
                <a:effectLst/>
                <a:uLnTx/>
                <a:uFillTx/>
                <a:latin typeface="微软雅黑"/>
                <a:ea typeface="微软雅黑"/>
                <a:cs typeface="Arial" pitchFamily="34" charset="0"/>
              </a:endParaRPr>
            </a:p>
          </p:txBody>
        </p:sp>
      </p:grpSp>
      <p:pic>
        <p:nvPicPr>
          <p:cNvPr id="24" name="图片 2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6506060" cy="2864668"/>
          </a:xfrm>
          <a:prstGeom prst="rect">
            <a:avLst/>
          </a:prstGeom>
        </p:spPr>
      </p:pic>
      <p:pic>
        <p:nvPicPr>
          <p:cNvPr id="25" name="图片 2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272096" y="806307"/>
            <a:ext cx="2184482" cy="1755941"/>
          </a:xfrm>
          <a:prstGeom prst="rect">
            <a:avLst/>
          </a:prstGeom>
        </p:spPr>
      </p:pic>
    </p:spTree>
    <p:extLst>
      <p:ext uri="{BB962C8B-B14F-4D97-AF65-F5344CB8AC3E}">
        <p14:creationId xmlns:p14="http://schemas.microsoft.com/office/powerpoint/2010/main" val="1831759728"/>
      </p:ext>
    </p:extLst>
  </p:cSld>
  <p:clrMapOvr>
    <a:masterClrMapping/>
  </p:clrMapOvr>
  <mc:AlternateContent xmlns:mc="http://schemas.openxmlformats.org/markup-compatibility/2006" xmlns:p14="http://schemas.microsoft.com/office/powerpoint/2010/main">
    <mc:Choice Requires="p14">
      <p:transition spd="slow" p14:dur="2000" advClick="0" advTm="4000">
        <p14:ferris dir="l"/>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1000" fill="hold"/>
                                        <p:tgtEl>
                                          <p:spTgt spid="24"/>
                                        </p:tgtEl>
                                        <p:attrNameLst>
                                          <p:attrName>ppt_w</p:attrName>
                                        </p:attrNameLst>
                                      </p:cBhvr>
                                      <p:tavLst>
                                        <p:tav tm="0">
                                          <p:val>
                                            <p:strVal val="#ppt_w+.3"/>
                                          </p:val>
                                        </p:tav>
                                        <p:tav tm="100000">
                                          <p:val>
                                            <p:strVal val="#ppt_w"/>
                                          </p:val>
                                        </p:tav>
                                      </p:tavLst>
                                    </p:anim>
                                    <p:anim calcmode="lin" valueType="num">
                                      <p:cBhvr>
                                        <p:cTn id="8" dur="1000" fill="hold"/>
                                        <p:tgtEl>
                                          <p:spTgt spid="24"/>
                                        </p:tgtEl>
                                        <p:attrNameLst>
                                          <p:attrName>ppt_h</p:attrName>
                                        </p:attrNameLst>
                                      </p:cBhvr>
                                      <p:tavLst>
                                        <p:tav tm="0">
                                          <p:val>
                                            <p:strVal val="#ppt_h"/>
                                          </p:val>
                                        </p:tav>
                                        <p:tav tm="100000">
                                          <p:val>
                                            <p:strVal val="#ppt_h"/>
                                          </p:val>
                                        </p:tav>
                                      </p:tavLst>
                                    </p:anim>
                                    <p:animEffect transition="in" filter="fade">
                                      <p:cBhvr>
                                        <p:cTn id="9" dur="1000"/>
                                        <p:tgtEl>
                                          <p:spTgt spid="24"/>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1000"/>
                                        <p:tgtEl>
                                          <p:spTgt spid="25"/>
                                        </p:tgtEl>
                                      </p:cBhvr>
                                    </p:animEffect>
                                    <p:anim calcmode="lin" valueType="num">
                                      <p:cBhvr>
                                        <p:cTn id="14" dur="1000" fill="hold"/>
                                        <p:tgtEl>
                                          <p:spTgt spid="25"/>
                                        </p:tgtEl>
                                        <p:attrNameLst>
                                          <p:attrName>ppt_x</p:attrName>
                                        </p:attrNameLst>
                                      </p:cBhvr>
                                      <p:tavLst>
                                        <p:tav tm="0">
                                          <p:val>
                                            <p:strVal val="#ppt_x"/>
                                          </p:val>
                                        </p:tav>
                                        <p:tav tm="100000">
                                          <p:val>
                                            <p:strVal val="#ppt_x"/>
                                          </p:val>
                                        </p:tav>
                                      </p:tavLst>
                                    </p:anim>
                                    <p:anim calcmode="lin" valueType="num">
                                      <p:cBhvr>
                                        <p:cTn id="15" dur="1000" fill="hold"/>
                                        <p:tgtEl>
                                          <p:spTgt spid="2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2"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0" name="组合 149"/>
          <p:cNvGrpSpPr/>
          <p:nvPr/>
        </p:nvGrpSpPr>
        <p:grpSpPr>
          <a:xfrm>
            <a:off x="426332" y="239524"/>
            <a:ext cx="2904891" cy="338554"/>
            <a:chOff x="568442" y="319364"/>
            <a:chExt cx="3873190" cy="451406"/>
          </a:xfrm>
        </p:grpSpPr>
        <p:sp>
          <p:nvSpPr>
            <p:cNvPr id="151" name="文本框 23"/>
            <p:cNvSpPr txBox="1"/>
            <p:nvPr/>
          </p:nvSpPr>
          <p:spPr>
            <a:xfrm>
              <a:off x="665958" y="319364"/>
              <a:ext cx="1964641" cy="451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标题文字内容 </a:t>
              </a:r>
              <a:endParaRPr kumimoji="0" lang="zh-CN" altLang="en-US" sz="1600" b="0" i="0" u="none" strike="noStrike" kern="1200" cap="none" spc="0" normalizeH="0" baseline="0" noProof="0" dirty="0">
                <a:ln>
                  <a:noFill/>
                </a:ln>
                <a:solidFill>
                  <a:srgbClr val="007BD4"/>
                </a:solidFill>
                <a:effectLst/>
                <a:uLnTx/>
                <a:uFillTx/>
                <a:latin typeface="微软雅黑"/>
                <a:ea typeface="微软雅黑"/>
                <a:cs typeface="+mn-cs"/>
              </a:endParaRP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53" name="文本框 23"/>
            <p:cNvSpPr txBox="1"/>
            <p:nvPr/>
          </p:nvSpPr>
          <p:spPr>
            <a:xfrm>
              <a:off x="2306003" y="429775"/>
              <a:ext cx="2135629" cy="32829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rgbClr val="080808">
                      <a:lumMod val="60000"/>
                      <a:lumOff val="40000"/>
                    </a:srgbClr>
                  </a:solidFill>
                  <a:effectLst/>
                  <a:uLnTx/>
                  <a:uFillTx/>
                  <a:latin typeface="微软雅黑"/>
                  <a:ea typeface="微软雅黑"/>
                  <a:cs typeface="+mn-cs"/>
                </a:rPr>
                <a:t>  Click </a:t>
              </a:r>
              <a:r>
                <a:rPr kumimoji="0" lang="en-US" altLang="zh-CN" sz="1000" b="0" i="0" u="none" strike="noStrike" kern="1200" cap="none" spc="0" normalizeH="0" baseline="0" noProof="0" dirty="0">
                  <a:ln>
                    <a:noFill/>
                  </a:ln>
                  <a:solidFill>
                    <a:srgbClr val="080808">
                      <a:lumMod val="60000"/>
                      <a:lumOff val="40000"/>
                    </a:srgbClr>
                  </a:solidFill>
                  <a:effectLst/>
                  <a:uLnTx/>
                  <a:uFillTx/>
                  <a:latin typeface="微软雅黑"/>
                  <a:ea typeface="微软雅黑"/>
                  <a:cs typeface="+mn-cs"/>
                </a:rPr>
                <a:t>here to add Title</a:t>
              </a:r>
              <a:endParaRPr kumimoji="0" lang="zh-CN" altLang="en-US" sz="1000" b="0" i="0" u="none" strike="noStrike" kern="1200" cap="none" spc="0" normalizeH="0" baseline="0" noProof="0" dirty="0">
                <a:ln>
                  <a:noFill/>
                </a:ln>
                <a:solidFill>
                  <a:srgbClr val="080808">
                    <a:lumMod val="60000"/>
                    <a:lumOff val="40000"/>
                  </a:srgbClr>
                </a:solidFill>
                <a:effectLst/>
                <a:uLnTx/>
                <a:uFillTx/>
                <a:latin typeface="微软雅黑"/>
                <a:ea typeface="微软雅黑"/>
                <a:cs typeface="+mn-cs"/>
              </a:endParaRPr>
            </a:p>
          </p:txBody>
        </p:sp>
      </p:grpSp>
      <p:sp>
        <p:nvSpPr>
          <p:cNvPr id="154" name="圆角矩形 153"/>
          <p:cNvSpPr/>
          <p:nvPr/>
        </p:nvSpPr>
        <p:spPr>
          <a:xfrm>
            <a:off x="400987" y="719527"/>
            <a:ext cx="8342027" cy="2700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53" name="组合 52"/>
          <p:cNvGrpSpPr/>
          <p:nvPr/>
        </p:nvGrpSpPr>
        <p:grpSpPr>
          <a:xfrm>
            <a:off x="4355976" y="2745504"/>
            <a:ext cx="958827" cy="960766"/>
            <a:chOff x="7146423" y="413387"/>
            <a:chExt cx="495231" cy="496232"/>
          </a:xfrm>
        </p:grpSpPr>
        <p:grpSp>
          <p:nvGrpSpPr>
            <p:cNvPr id="54" name="组合 53"/>
            <p:cNvGrpSpPr/>
            <p:nvPr/>
          </p:nvGrpSpPr>
          <p:grpSpPr>
            <a:xfrm>
              <a:off x="7146423" y="413387"/>
              <a:ext cx="495231" cy="496232"/>
              <a:chOff x="1589596" y="810715"/>
              <a:chExt cx="2340698" cy="2345431"/>
            </a:xfrm>
          </p:grpSpPr>
          <p:grpSp>
            <p:nvGrpSpPr>
              <p:cNvPr id="56" name="组合 79"/>
              <p:cNvGrpSpPr>
                <a:grpSpLocks/>
              </p:cNvGrpSpPr>
              <p:nvPr/>
            </p:nvGrpSpPr>
            <p:grpSpPr bwMode="auto">
              <a:xfrm>
                <a:off x="1589596" y="810715"/>
                <a:ext cx="2340698" cy="2345431"/>
                <a:chOff x="6379729" y="2488774"/>
                <a:chExt cx="2513016" cy="2513016"/>
              </a:xfrm>
            </p:grpSpPr>
            <p:sp>
              <p:nvSpPr>
                <p:cNvPr id="5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Arial"/>
                    <a:ea typeface="宋体"/>
                    <a:cs typeface="+mn-cs"/>
                  </a:endParaRPr>
                </a:p>
              </p:txBody>
            </p:sp>
            <p:sp>
              <p:nvSpPr>
                <p:cNvPr id="59"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Arial" panose="020B0604020202020204" pitchFamily="34" charset="0"/>
                    <a:ea typeface="宋体" panose="02010600030101010101" pitchFamily="2" charset="-122"/>
                    <a:cs typeface="+mn-cs"/>
                  </a:endParaRPr>
                </a:p>
              </p:txBody>
            </p:sp>
          </p:grpSp>
          <p:sp>
            <p:nvSpPr>
              <p:cNvPr id="57" name="椭圆 80"/>
              <p:cNvSpPr/>
              <p:nvPr/>
            </p:nvSpPr>
            <p:spPr bwMode="auto">
              <a:xfrm>
                <a:off x="1932718" y="1141998"/>
                <a:ext cx="1691507" cy="1694935"/>
              </a:xfrm>
              <a:prstGeom prst="ellipse">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0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55" name="TextBox 54"/>
            <p:cNvSpPr txBox="1"/>
            <p:nvPr/>
          </p:nvSpPr>
          <p:spPr>
            <a:xfrm>
              <a:off x="7249481" y="544726"/>
              <a:ext cx="289119" cy="24639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5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03</a:t>
              </a:r>
              <a:endParaRPr kumimoji="0" lang="en-US" altLang="zh-CN" sz="25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63" name="组合 62"/>
          <p:cNvGrpSpPr/>
          <p:nvPr/>
        </p:nvGrpSpPr>
        <p:grpSpPr>
          <a:xfrm>
            <a:off x="5539174" y="1214110"/>
            <a:ext cx="628086" cy="629356"/>
            <a:chOff x="7146423" y="413387"/>
            <a:chExt cx="495231" cy="496232"/>
          </a:xfrm>
        </p:grpSpPr>
        <p:grpSp>
          <p:nvGrpSpPr>
            <p:cNvPr id="66" name="组合 65"/>
            <p:cNvGrpSpPr/>
            <p:nvPr/>
          </p:nvGrpSpPr>
          <p:grpSpPr>
            <a:xfrm>
              <a:off x="7146423" y="413387"/>
              <a:ext cx="495231" cy="496232"/>
              <a:chOff x="1589596" y="810715"/>
              <a:chExt cx="2340698" cy="2345431"/>
            </a:xfrm>
          </p:grpSpPr>
          <p:grpSp>
            <p:nvGrpSpPr>
              <p:cNvPr id="68" name="组合 79"/>
              <p:cNvGrpSpPr>
                <a:grpSpLocks/>
              </p:cNvGrpSpPr>
              <p:nvPr/>
            </p:nvGrpSpPr>
            <p:grpSpPr bwMode="auto">
              <a:xfrm>
                <a:off x="1589596" y="810715"/>
                <a:ext cx="2340698" cy="2345431"/>
                <a:chOff x="6379729" y="2488774"/>
                <a:chExt cx="2513016" cy="2513016"/>
              </a:xfrm>
            </p:grpSpPr>
            <p:sp>
              <p:nvSpPr>
                <p:cNvPr id="7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080808"/>
                    </a:solidFill>
                    <a:effectLst/>
                    <a:uLnTx/>
                    <a:uFillTx/>
                    <a:latin typeface="Arial"/>
                    <a:ea typeface="宋体"/>
                    <a:cs typeface="+mn-cs"/>
                  </a:endParaRPr>
                </a:p>
              </p:txBody>
            </p:sp>
            <p:sp>
              <p:nvSpPr>
                <p:cNvPr id="75"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080808"/>
                    </a:solidFill>
                    <a:effectLst/>
                    <a:uLnTx/>
                    <a:uFillTx/>
                    <a:latin typeface="Arial" panose="020B0604020202020204" pitchFamily="34" charset="0"/>
                    <a:ea typeface="宋体" panose="02010600030101010101" pitchFamily="2" charset="-122"/>
                    <a:cs typeface="+mn-cs"/>
                  </a:endParaRPr>
                </a:p>
              </p:txBody>
            </p:sp>
          </p:grpSp>
          <p:sp>
            <p:nvSpPr>
              <p:cNvPr id="69" name="椭圆 80"/>
              <p:cNvSpPr/>
              <p:nvPr/>
            </p:nvSpPr>
            <p:spPr bwMode="auto">
              <a:xfrm>
                <a:off x="1932719" y="1141999"/>
                <a:ext cx="1691507" cy="1694935"/>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000" b="1"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67" name="TextBox 66"/>
            <p:cNvSpPr txBox="1"/>
            <p:nvPr/>
          </p:nvSpPr>
          <p:spPr>
            <a:xfrm>
              <a:off x="7221037" y="519738"/>
              <a:ext cx="383223" cy="31547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06</a:t>
              </a:r>
              <a:endParaRPr kumimoji="0" lang="en-US" altLang="zh-CN" sz="2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
        <p:nvSpPr>
          <p:cNvPr id="76" name="TextBox 75"/>
          <p:cNvSpPr txBox="1"/>
          <p:nvPr/>
        </p:nvSpPr>
        <p:spPr>
          <a:xfrm>
            <a:off x="6601640" y="1414875"/>
            <a:ext cx="1313180" cy="2616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a:ea typeface="微软雅黑"/>
                <a:cs typeface="+mn-cs"/>
              </a:rPr>
              <a:t>单击此处添加</a:t>
            </a:r>
            <a:r>
              <a:rPr kumimoji="0" lang="zh-CN" altLang="en-US" sz="1100" b="0" i="0" u="none" strike="noStrike" kern="1200" cap="none" spc="0" normalizeH="0" baseline="0" noProof="0" dirty="0" smtClean="0">
                <a:ln>
                  <a:noFill/>
                </a:ln>
                <a:solidFill>
                  <a:srgbClr val="080808"/>
                </a:solidFill>
                <a:effectLst/>
                <a:uLnTx/>
                <a:uFillTx/>
                <a:latin typeface="微软雅黑"/>
                <a:ea typeface="微软雅黑"/>
                <a:cs typeface="+mn-cs"/>
              </a:rPr>
              <a:t>文本</a:t>
            </a:r>
            <a:endParaRPr kumimoji="0" lang="en-US" altLang="zh-CN" sz="11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77" name="TextBox 76"/>
          <p:cNvSpPr txBox="1"/>
          <p:nvPr/>
        </p:nvSpPr>
        <p:spPr>
          <a:xfrm>
            <a:off x="6571569" y="1131590"/>
            <a:ext cx="1096775" cy="30777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srgbClr val="007BD4"/>
                </a:solidFill>
                <a:effectLst/>
                <a:uLnTx/>
                <a:uFillTx/>
                <a:latin typeface="微软雅黑" pitchFamily="34" charset="-122"/>
                <a:ea typeface="微软雅黑" pitchFamily="34" charset="-122"/>
                <a:cs typeface="+mn-cs"/>
              </a:rPr>
              <a:t>2013</a:t>
            </a:r>
            <a:r>
              <a:rPr kumimoji="0" lang="zh-CN" altLang="en-US" sz="1400" b="1" i="0" u="none" strike="noStrike" kern="1200" cap="none" spc="0" normalizeH="0" baseline="0" noProof="0" dirty="0" smtClean="0">
                <a:ln>
                  <a:noFill/>
                </a:ln>
                <a:solidFill>
                  <a:srgbClr val="007BD4"/>
                </a:solidFill>
                <a:effectLst/>
                <a:uLnTx/>
                <a:uFillTx/>
                <a:latin typeface="微软雅黑" pitchFamily="34" charset="-122"/>
                <a:ea typeface="微软雅黑" pitchFamily="34" charset="-122"/>
                <a:cs typeface="+mn-cs"/>
              </a:rPr>
              <a:t>年</a:t>
            </a:r>
            <a:r>
              <a:rPr kumimoji="0" lang="en-US" altLang="zh-CN" sz="1400" b="1" i="0" u="none" strike="noStrike" kern="1200" cap="none" spc="0" normalizeH="0" baseline="0" noProof="0" dirty="0">
                <a:ln>
                  <a:noFill/>
                </a:ln>
                <a:solidFill>
                  <a:srgbClr val="007BD4"/>
                </a:solidFill>
                <a:effectLst/>
                <a:uLnTx/>
                <a:uFillTx/>
                <a:latin typeface="微软雅黑" pitchFamily="34" charset="-122"/>
                <a:ea typeface="微软雅黑" pitchFamily="34" charset="-122"/>
                <a:cs typeface="+mn-cs"/>
              </a:rPr>
              <a:t>5</a:t>
            </a:r>
            <a:r>
              <a:rPr kumimoji="0" lang="zh-CN" altLang="en-US" sz="1400" b="1" i="0" u="none" strike="noStrike" kern="1200" cap="none" spc="0" normalizeH="0" baseline="0" noProof="0" dirty="0" smtClean="0">
                <a:ln>
                  <a:noFill/>
                </a:ln>
                <a:solidFill>
                  <a:srgbClr val="007BD4"/>
                </a:solidFill>
                <a:effectLst/>
                <a:uLnTx/>
                <a:uFillTx/>
                <a:latin typeface="微软雅黑" pitchFamily="34" charset="-122"/>
                <a:ea typeface="微软雅黑" pitchFamily="34" charset="-122"/>
                <a:cs typeface="+mn-cs"/>
              </a:rPr>
              <a:t>月</a:t>
            </a:r>
            <a:endParaRPr kumimoji="0" lang="en-US" altLang="zh-CN" sz="1400" b="1" i="0" u="none" strike="noStrike" kern="1200" cap="none" spc="0" normalizeH="0" baseline="0" noProof="0" dirty="0">
              <a:ln>
                <a:noFill/>
              </a:ln>
              <a:solidFill>
                <a:srgbClr val="007BD4"/>
              </a:solidFill>
              <a:effectLst/>
              <a:uLnTx/>
              <a:uFillTx/>
              <a:latin typeface="微软雅黑" pitchFamily="34" charset="-122"/>
              <a:ea typeface="微软雅黑" pitchFamily="34" charset="-122"/>
              <a:cs typeface="+mn-cs"/>
            </a:endParaRPr>
          </a:p>
        </p:txBody>
      </p:sp>
      <p:sp>
        <p:nvSpPr>
          <p:cNvPr id="80" name="TextBox 79"/>
          <p:cNvSpPr txBox="1"/>
          <p:nvPr/>
        </p:nvSpPr>
        <p:spPr>
          <a:xfrm>
            <a:off x="6499180" y="2329885"/>
            <a:ext cx="1313180" cy="2616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a:ea typeface="微软雅黑"/>
                <a:cs typeface="+mn-cs"/>
              </a:rPr>
              <a:t>单击此处添加文本</a:t>
            </a:r>
            <a:endParaRPr kumimoji="0" lang="en-US" altLang="zh-CN" sz="11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81" name="TextBox 80"/>
          <p:cNvSpPr txBox="1"/>
          <p:nvPr/>
        </p:nvSpPr>
        <p:spPr>
          <a:xfrm>
            <a:off x="6501974" y="2043034"/>
            <a:ext cx="1096775" cy="30777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srgbClr val="007BD4"/>
                </a:solidFill>
                <a:effectLst/>
                <a:uLnTx/>
                <a:uFillTx/>
                <a:latin typeface="微软雅黑" pitchFamily="34" charset="-122"/>
                <a:ea typeface="微软雅黑" pitchFamily="34" charset="-122"/>
                <a:cs typeface="+mn-cs"/>
              </a:rPr>
              <a:t>2013</a:t>
            </a:r>
            <a:r>
              <a:rPr kumimoji="0" lang="zh-CN" altLang="en-US" sz="1400" b="1" i="0" u="none" strike="noStrike" kern="1200" cap="none" spc="0" normalizeH="0" baseline="0" noProof="0" dirty="0" smtClean="0">
                <a:ln>
                  <a:noFill/>
                </a:ln>
                <a:solidFill>
                  <a:srgbClr val="007BD4"/>
                </a:solidFill>
                <a:effectLst/>
                <a:uLnTx/>
                <a:uFillTx/>
                <a:latin typeface="微软雅黑" pitchFamily="34" charset="-122"/>
                <a:ea typeface="微软雅黑" pitchFamily="34" charset="-122"/>
                <a:cs typeface="+mn-cs"/>
              </a:rPr>
              <a:t>年</a:t>
            </a:r>
            <a:r>
              <a:rPr kumimoji="0" lang="en-US" altLang="zh-CN" sz="1400" b="1" i="0" u="none" strike="noStrike" kern="1200" cap="none" spc="0" normalizeH="0" baseline="0" noProof="0" dirty="0">
                <a:ln>
                  <a:noFill/>
                </a:ln>
                <a:solidFill>
                  <a:srgbClr val="007BD4"/>
                </a:solidFill>
                <a:effectLst/>
                <a:uLnTx/>
                <a:uFillTx/>
                <a:latin typeface="微软雅黑" pitchFamily="34" charset="-122"/>
                <a:ea typeface="微软雅黑" pitchFamily="34" charset="-122"/>
                <a:cs typeface="+mn-cs"/>
              </a:rPr>
              <a:t>8</a:t>
            </a:r>
            <a:r>
              <a:rPr kumimoji="0" lang="zh-CN" altLang="en-US" sz="1400" b="1" i="0" u="none" strike="noStrike" kern="1200" cap="none" spc="0" normalizeH="0" baseline="0" noProof="0" dirty="0" smtClean="0">
                <a:ln>
                  <a:noFill/>
                </a:ln>
                <a:solidFill>
                  <a:srgbClr val="007BD4"/>
                </a:solidFill>
                <a:effectLst/>
                <a:uLnTx/>
                <a:uFillTx/>
                <a:latin typeface="微软雅黑" pitchFamily="34" charset="-122"/>
                <a:ea typeface="微软雅黑" pitchFamily="34" charset="-122"/>
                <a:cs typeface="+mn-cs"/>
              </a:rPr>
              <a:t>月</a:t>
            </a:r>
            <a:endParaRPr kumimoji="0" lang="en-US" altLang="zh-CN" sz="1400" b="1" i="0" u="none" strike="noStrike" kern="1200" cap="none" spc="0" normalizeH="0" baseline="0" noProof="0" dirty="0">
              <a:ln>
                <a:noFill/>
              </a:ln>
              <a:solidFill>
                <a:srgbClr val="007BD4"/>
              </a:solidFill>
              <a:effectLst/>
              <a:uLnTx/>
              <a:uFillTx/>
              <a:latin typeface="微软雅黑" pitchFamily="34" charset="-122"/>
              <a:ea typeface="微软雅黑" pitchFamily="34" charset="-122"/>
              <a:cs typeface="+mn-cs"/>
            </a:endParaRPr>
          </a:p>
        </p:txBody>
      </p:sp>
      <p:sp>
        <p:nvSpPr>
          <p:cNvPr id="82" name="TextBox 81"/>
          <p:cNvSpPr txBox="1"/>
          <p:nvPr/>
        </p:nvSpPr>
        <p:spPr>
          <a:xfrm>
            <a:off x="6145043" y="3297615"/>
            <a:ext cx="1313180" cy="2616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a:ea typeface="微软雅黑"/>
                <a:cs typeface="+mn-cs"/>
              </a:rPr>
              <a:t>单击此处添加文本</a:t>
            </a:r>
            <a:endParaRPr kumimoji="0" lang="en-US" altLang="zh-CN" sz="11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83" name="TextBox 82"/>
          <p:cNvSpPr txBox="1"/>
          <p:nvPr/>
        </p:nvSpPr>
        <p:spPr>
          <a:xfrm>
            <a:off x="6124367" y="2979850"/>
            <a:ext cx="1096775" cy="30777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srgbClr val="007BD4"/>
                </a:solidFill>
                <a:effectLst/>
                <a:uLnTx/>
                <a:uFillTx/>
                <a:latin typeface="微软雅黑" pitchFamily="34" charset="-122"/>
                <a:ea typeface="微软雅黑" pitchFamily="34" charset="-122"/>
                <a:cs typeface="+mn-cs"/>
              </a:rPr>
              <a:t>2014</a:t>
            </a:r>
            <a:r>
              <a:rPr kumimoji="0" lang="zh-CN" altLang="en-US" sz="1400" b="1" i="0" u="none" strike="noStrike" kern="1200" cap="none" spc="0" normalizeH="0" baseline="0" noProof="0" dirty="0" smtClean="0">
                <a:ln>
                  <a:noFill/>
                </a:ln>
                <a:solidFill>
                  <a:srgbClr val="007BD4"/>
                </a:solidFill>
                <a:effectLst/>
                <a:uLnTx/>
                <a:uFillTx/>
                <a:latin typeface="微软雅黑" pitchFamily="34" charset="-122"/>
                <a:ea typeface="微软雅黑" pitchFamily="34" charset="-122"/>
                <a:cs typeface="+mn-cs"/>
              </a:rPr>
              <a:t>年</a:t>
            </a:r>
            <a:r>
              <a:rPr kumimoji="0" lang="en-US" altLang="zh-CN" sz="1400" b="1" i="0" u="none" strike="noStrike" kern="1200" cap="none" spc="0" normalizeH="0" baseline="0" noProof="0" dirty="0">
                <a:ln>
                  <a:noFill/>
                </a:ln>
                <a:solidFill>
                  <a:srgbClr val="007BD4"/>
                </a:solidFill>
                <a:effectLst/>
                <a:uLnTx/>
                <a:uFillTx/>
                <a:latin typeface="微软雅黑" pitchFamily="34" charset="-122"/>
                <a:ea typeface="微软雅黑" pitchFamily="34" charset="-122"/>
                <a:cs typeface="+mn-cs"/>
              </a:rPr>
              <a:t>4</a:t>
            </a:r>
            <a:r>
              <a:rPr kumimoji="0" lang="zh-CN" altLang="en-US" sz="1400" b="1" i="0" u="none" strike="noStrike" kern="1200" cap="none" spc="0" normalizeH="0" baseline="0" noProof="0" dirty="0" smtClean="0">
                <a:ln>
                  <a:noFill/>
                </a:ln>
                <a:solidFill>
                  <a:srgbClr val="007BD4"/>
                </a:solidFill>
                <a:effectLst/>
                <a:uLnTx/>
                <a:uFillTx/>
                <a:latin typeface="微软雅黑" pitchFamily="34" charset="-122"/>
                <a:ea typeface="微软雅黑" pitchFamily="34" charset="-122"/>
                <a:cs typeface="+mn-cs"/>
              </a:rPr>
              <a:t>月</a:t>
            </a:r>
            <a:endParaRPr kumimoji="0" lang="en-US" altLang="zh-CN" sz="1400" b="1" i="0" u="none" strike="noStrike" kern="1200" cap="none" spc="0" normalizeH="0" baseline="0" noProof="0" dirty="0">
              <a:ln>
                <a:noFill/>
              </a:ln>
              <a:solidFill>
                <a:srgbClr val="007BD4"/>
              </a:solidFill>
              <a:effectLst/>
              <a:uLnTx/>
              <a:uFillTx/>
              <a:latin typeface="微软雅黑" pitchFamily="34" charset="-122"/>
              <a:ea typeface="微软雅黑" pitchFamily="34" charset="-122"/>
              <a:cs typeface="+mn-cs"/>
            </a:endParaRPr>
          </a:p>
        </p:txBody>
      </p:sp>
      <p:sp>
        <p:nvSpPr>
          <p:cNvPr id="86" name="TextBox 85"/>
          <p:cNvSpPr txBox="1"/>
          <p:nvPr/>
        </p:nvSpPr>
        <p:spPr>
          <a:xfrm>
            <a:off x="4842996" y="4247679"/>
            <a:ext cx="1313180" cy="2616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a:ea typeface="微软雅黑"/>
                <a:cs typeface="+mn-cs"/>
              </a:rPr>
              <a:t>单击此处添加文本</a:t>
            </a:r>
            <a:endParaRPr kumimoji="0" lang="en-US" altLang="zh-CN" sz="11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87" name="TextBox 86"/>
          <p:cNvSpPr txBox="1"/>
          <p:nvPr/>
        </p:nvSpPr>
        <p:spPr>
          <a:xfrm>
            <a:off x="4846613" y="3874769"/>
            <a:ext cx="1096775" cy="30777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srgbClr val="007BD4"/>
                </a:solidFill>
                <a:effectLst/>
                <a:uLnTx/>
                <a:uFillTx/>
                <a:latin typeface="微软雅黑" pitchFamily="34" charset="-122"/>
                <a:ea typeface="微软雅黑" pitchFamily="34" charset="-122"/>
                <a:cs typeface="+mn-cs"/>
              </a:rPr>
              <a:t>2014</a:t>
            </a:r>
            <a:r>
              <a:rPr kumimoji="0" lang="zh-CN" altLang="en-US" sz="1400" b="1" i="0" u="none" strike="noStrike" kern="1200" cap="none" spc="0" normalizeH="0" baseline="0" noProof="0" dirty="0" smtClean="0">
                <a:ln>
                  <a:noFill/>
                </a:ln>
                <a:solidFill>
                  <a:srgbClr val="007BD4"/>
                </a:solidFill>
                <a:effectLst/>
                <a:uLnTx/>
                <a:uFillTx/>
                <a:latin typeface="微软雅黑" pitchFamily="34" charset="-122"/>
                <a:ea typeface="微软雅黑" pitchFamily="34" charset="-122"/>
                <a:cs typeface="+mn-cs"/>
              </a:rPr>
              <a:t>年</a:t>
            </a:r>
            <a:r>
              <a:rPr kumimoji="0" lang="en-US" altLang="zh-CN" sz="1400" b="1" i="0" u="none" strike="noStrike" kern="1200" cap="none" spc="0" normalizeH="0" baseline="0" noProof="0" dirty="0" smtClean="0">
                <a:ln>
                  <a:noFill/>
                </a:ln>
                <a:solidFill>
                  <a:srgbClr val="007BD4"/>
                </a:solidFill>
                <a:effectLst/>
                <a:uLnTx/>
                <a:uFillTx/>
                <a:latin typeface="微软雅黑" pitchFamily="34" charset="-122"/>
                <a:ea typeface="微软雅黑" pitchFamily="34" charset="-122"/>
                <a:cs typeface="+mn-cs"/>
              </a:rPr>
              <a:t>5</a:t>
            </a:r>
            <a:r>
              <a:rPr kumimoji="0" lang="zh-CN" altLang="en-US" sz="1400" b="1" i="0" u="none" strike="noStrike" kern="1200" cap="none" spc="0" normalizeH="0" baseline="0" noProof="0" dirty="0" smtClean="0">
                <a:ln>
                  <a:noFill/>
                </a:ln>
                <a:solidFill>
                  <a:srgbClr val="007BD4"/>
                </a:solidFill>
                <a:effectLst/>
                <a:uLnTx/>
                <a:uFillTx/>
                <a:latin typeface="微软雅黑" pitchFamily="34" charset="-122"/>
                <a:ea typeface="微软雅黑" pitchFamily="34" charset="-122"/>
                <a:cs typeface="+mn-cs"/>
              </a:rPr>
              <a:t>月</a:t>
            </a:r>
            <a:endParaRPr kumimoji="0" lang="en-US" altLang="zh-CN" sz="1400" b="1" i="0" u="none" strike="noStrike" kern="1200" cap="none" spc="0" normalizeH="0" baseline="0" noProof="0" dirty="0">
              <a:ln>
                <a:noFill/>
              </a:ln>
              <a:solidFill>
                <a:srgbClr val="007BD4"/>
              </a:solidFill>
              <a:effectLst/>
              <a:uLnTx/>
              <a:uFillTx/>
              <a:latin typeface="微软雅黑" pitchFamily="34" charset="-122"/>
              <a:ea typeface="微软雅黑" pitchFamily="34" charset="-122"/>
              <a:cs typeface="+mn-cs"/>
            </a:endParaRPr>
          </a:p>
        </p:txBody>
      </p:sp>
      <p:sp>
        <p:nvSpPr>
          <p:cNvPr id="88" name="TextBox 87"/>
          <p:cNvSpPr txBox="1"/>
          <p:nvPr/>
        </p:nvSpPr>
        <p:spPr>
          <a:xfrm>
            <a:off x="1721463" y="3743358"/>
            <a:ext cx="1313180" cy="2616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a:ea typeface="微软雅黑"/>
                <a:cs typeface="+mn-cs"/>
              </a:rPr>
              <a:t>单击此处添加文本</a:t>
            </a:r>
            <a:endParaRPr kumimoji="0" lang="en-US" altLang="zh-CN" sz="11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89" name="TextBox 88"/>
          <p:cNvSpPr txBox="1"/>
          <p:nvPr/>
        </p:nvSpPr>
        <p:spPr>
          <a:xfrm>
            <a:off x="1680237" y="3356896"/>
            <a:ext cx="1207382" cy="30777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srgbClr val="007BD4"/>
                </a:solidFill>
                <a:effectLst/>
                <a:uLnTx/>
                <a:uFillTx/>
                <a:latin typeface="微软雅黑" pitchFamily="34" charset="-122"/>
                <a:ea typeface="微软雅黑" pitchFamily="34" charset="-122"/>
                <a:cs typeface="+mn-cs"/>
              </a:rPr>
              <a:t>2014</a:t>
            </a:r>
            <a:r>
              <a:rPr kumimoji="0" lang="zh-CN" altLang="en-US" sz="1400" b="1" i="0" u="none" strike="noStrike" kern="1200" cap="none" spc="0" normalizeH="0" baseline="0" noProof="0" dirty="0" smtClean="0">
                <a:ln>
                  <a:noFill/>
                </a:ln>
                <a:solidFill>
                  <a:srgbClr val="007BD4"/>
                </a:solidFill>
                <a:effectLst/>
                <a:uLnTx/>
                <a:uFillTx/>
                <a:latin typeface="微软雅黑" pitchFamily="34" charset="-122"/>
                <a:ea typeface="微软雅黑" pitchFamily="34" charset="-122"/>
                <a:cs typeface="+mn-cs"/>
              </a:rPr>
              <a:t>年</a:t>
            </a:r>
            <a:r>
              <a:rPr kumimoji="0" lang="en-US" altLang="zh-CN" sz="1400" b="1" i="0" u="none" strike="noStrike" kern="1200" cap="none" spc="0" normalizeH="0" baseline="0" noProof="0" dirty="0" smtClean="0">
                <a:ln>
                  <a:noFill/>
                </a:ln>
                <a:solidFill>
                  <a:srgbClr val="007BD4"/>
                </a:solidFill>
                <a:effectLst/>
                <a:uLnTx/>
                <a:uFillTx/>
                <a:latin typeface="微软雅黑" pitchFamily="34" charset="-122"/>
                <a:ea typeface="微软雅黑" pitchFamily="34" charset="-122"/>
                <a:cs typeface="+mn-cs"/>
              </a:rPr>
              <a:t>12</a:t>
            </a:r>
            <a:r>
              <a:rPr kumimoji="0" lang="zh-CN" altLang="en-US" sz="1400" b="1" i="0" u="none" strike="noStrike" kern="1200" cap="none" spc="0" normalizeH="0" baseline="0" noProof="0" dirty="0" smtClean="0">
                <a:ln>
                  <a:noFill/>
                </a:ln>
                <a:solidFill>
                  <a:srgbClr val="007BD4"/>
                </a:solidFill>
                <a:effectLst/>
                <a:uLnTx/>
                <a:uFillTx/>
                <a:latin typeface="微软雅黑" pitchFamily="34" charset="-122"/>
                <a:ea typeface="微软雅黑" pitchFamily="34" charset="-122"/>
                <a:cs typeface="+mn-cs"/>
              </a:rPr>
              <a:t>月</a:t>
            </a:r>
            <a:endParaRPr kumimoji="0" lang="en-US" altLang="zh-CN" sz="1400" b="1" i="0" u="none" strike="noStrike" kern="1200" cap="none" spc="0" normalizeH="0" baseline="0" noProof="0" dirty="0">
              <a:ln>
                <a:noFill/>
              </a:ln>
              <a:solidFill>
                <a:srgbClr val="007BD4"/>
              </a:solidFill>
              <a:effectLst/>
              <a:uLnTx/>
              <a:uFillTx/>
              <a:latin typeface="微软雅黑" pitchFamily="34" charset="-122"/>
              <a:ea typeface="微软雅黑" pitchFamily="34" charset="-122"/>
              <a:cs typeface="+mn-cs"/>
            </a:endParaRPr>
          </a:p>
        </p:txBody>
      </p:sp>
      <p:sp>
        <p:nvSpPr>
          <p:cNvPr id="97" name="TextBox 96"/>
          <p:cNvSpPr txBox="1"/>
          <p:nvPr/>
        </p:nvSpPr>
        <p:spPr>
          <a:xfrm>
            <a:off x="1199319" y="1800568"/>
            <a:ext cx="1313180" cy="2616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a:ea typeface="微软雅黑"/>
                <a:cs typeface="+mn-cs"/>
              </a:rPr>
              <a:t>单击此处添加文本</a:t>
            </a:r>
            <a:endParaRPr kumimoji="0" lang="en-US" altLang="zh-CN" sz="11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98" name="TextBox 97"/>
          <p:cNvSpPr txBox="1"/>
          <p:nvPr/>
        </p:nvSpPr>
        <p:spPr>
          <a:xfrm>
            <a:off x="1194320" y="1447531"/>
            <a:ext cx="986167" cy="30777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srgbClr val="007BD4"/>
                </a:solidFill>
                <a:effectLst/>
                <a:uLnTx/>
                <a:uFillTx/>
                <a:latin typeface="微软雅黑" pitchFamily="34" charset="-122"/>
                <a:ea typeface="微软雅黑" pitchFamily="34" charset="-122"/>
                <a:cs typeface="+mn-cs"/>
              </a:rPr>
              <a:t>201</a:t>
            </a:r>
            <a:r>
              <a:rPr kumimoji="0" lang="zh-CN" altLang="en-US" sz="1400" b="1" i="0" u="none" strike="noStrike" kern="1200" cap="none" spc="0" normalizeH="0" baseline="0" noProof="0" dirty="0" smtClean="0">
                <a:ln>
                  <a:noFill/>
                </a:ln>
                <a:solidFill>
                  <a:srgbClr val="007BD4"/>
                </a:solidFill>
                <a:effectLst/>
                <a:uLnTx/>
                <a:uFillTx/>
                <a:latin typeface="微软雅黑" pitchFamily="34" charset="-122"/>
                <a:ea typeface="微软雅黑" pitchFamily="34" charset="-122"/>
                <a:cs typeface="+mn-cs"/>
              </a:rPr>
              <a:t>年</a:t>
            </a:r>
            <a:r>
              <a:rPr kumimoji="0" lang="en-US" altLang="zh-CN" sz="1400" b="1" i="0" u="none" strike="noStrike" kern="1200" cap="none" spc="0" normalizeH="0" baseline="0" noProof="0" dirty="0">
                <a:ln>
                  <a:noFill/>
                </a:ln>
                <a:solidFill>
                  <a:srgbClr val="007BD4"/>
                </a:solidFill>
                <a:effectLst/>
                <a:uLnTx/>
                <a:uFillTx/>
                <a:latin typeface="微软雅黑" pitchFamily="34" charset="-122"/>
                <a:ea typeface="微软雅黑" pitchFamily="34" charset="-122"/>
                <a:cs typeface="+mn-cs"/>
              </a:rPr>
              <a:t>2</a:t>
            </a:r>
            <a:r>
              <a:rPr kumimoji="0" lang="zh-CN" altLang="en-US" sz="1400" b="1" i="0" u="none" strike="noStrike" kern="1200" cap="none" spc="0" normalizeH="0" baseline="0" noProof="0" dirty="0" smtClean="0">
                <a:ln>
                  <a:noFill/>
                </a:ln>
                <a:solidFill>
                  <a:srgbClr val="007BD4"/>
                </a:solidFill>
                <a:effectLst/>
                <a:uLnTx/>
                <a:uFillTx/>
                <a:latin typeface="微软雅黑" pitchFamily="34" charset="-122"/>
                <a:ea typeface="微软雅黑" pitchFamily="34" charset="-122"/>
                <a:cs typeface="+mn-cs"/>
              </a:rPr>
              <a:t>月</a:t>
            </a:r>
            <a:endParaRPr kumimoji="0" lang="en-US" altLang="zh-CN" sz="1400" b="1" i="0" u="none" strike="noStrike" kern="1200" cap="none" spc="0" normalizeH="0" baseline="0" noProof="0" dirty="0">
              <a:ln>
                <a:noFill/>
              </a:ln>
              <a:solidFill>
                <a:srgbClr val="007BD4"/>
              </a:solidFill>
              <a:effectLst/>
              <a:uLnTx/>
              <a:uFillTx/>
              <a:latin typeface="微软雅黑" pitchFamily="34" charset="-122"/>
              <a:ea typeface="微软雅黑" pitchFamily="34" charset="-122"/>
              <a:cs typeface="+mn-cs"/>
            </a:endParaRPr>
          </a:p>
        </p:txBody>
      </p:sp>
      <p:cxnSp>
        <p:nvCxnSpPr>
          <p:cNvPr id="99" name="直接连接符 98"/>
          <p:cNvCxnSpPr/>
          <p:nvPr/>
        </p:nvCxnSpPr>
        <p:spPr>
          <a:xfrm flipV="1">
            <a:off x="6568909" y="1131591"/>
            <a:ext cx="0" cy="5448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H="1" flipV="1">
            <a:off x="6119428" y="2979850"/>
            <a:ext cx="4076" cy="61975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H="1" flipV="1">
            <a:off x="6499180" y="2115042"/>
            <a:ext cx="3324" cy="62046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flipV="1">
            <a:off x="4842996" y="3874769"/>
            <a:ext cx="8518" cy="66095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flipV="1">
            <a:off x="1675336" y="3297615"/>
            <a:ext cx="4901" cy="73404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flipV="1">
            <a:off x="1187624" y="1414875"/>
            <a:ext cx="0" cy="78204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20" name="组合 119"/>
          <p:cNvGrpSpPr/>
          <p:nvPr/>
        </p:nvGrpSpPr>
        <p:grpSpPr>
          <a:xfrm>
            <a:off x="5397943" y="1748927"/>
            <a:ext cx="738334" cy="739827"/>
            <a:chOff x="7146423" y="413387"/>
            <a:chExt cx="495231" cy="496232"/>
          </a:xfrm>
        </p:grpSpPr>
        <p:grpSp>
          <p:nvGrpSpPr>
            <p:cNvPr id="121" name="组合 120"/>
            <p:cNvGrpSpPr/>
            <p:nvPr/>
          </p:nvGrpSpPr>
          <p:grpSpPr>
            <a:xfrm>
              <a:off x="7146423" y="413387"/>
              <a:ext cx="495231" cy="496232"/>
              <a:chOff x="1589596" y="810715"/>
              <a:chExt cx="2340698" cy="2345431"/>
            </a:xfrm>
          </p:grpSpPr>
          <p:grpSp>
            <p:nvGrpSpPr>
              <p:cNvPr id="123" name="组合 79"/>
              <p:cNvGrpSpPr>
                <a:grpSpLocks/>
              </p:cNvGrpSpPr>
              <p:nvPr/>
            </p:nvGrpSpPr>
            <p:grpSpPr bwMode="auto">
              <a:xfrm>
                <a:off x="1589596" y="810715"/>
                <a:ext cx="2340698" cy="2345431"/>
                <a:chOff x="6379729" y="2488774"/>
                <a:chExt cx="2513016" cy="2513016"/>
              </a:xfrm>
            </p:grpSpPr>
            <p:sp>
              <p:nvSpPr>
                <p:cNvPr id="12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Arial"/>
                    <a:ea typeface="宋体"/>
                    <a:cs typeface="+mn-cs"/>
                  </a:endParaRPr>
                </a:p>
              </p:txBody>
            </p:sp>
            <p:sp>
              <p:nvSpPr>
                <p:cNvPr id="126"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Arial" panose="020B0604020202020204" pitchFamily="34" charset="0"/>
                    <a:ea typeface="宋体" panose="02010600030101010101" pitchFamily="2" charset="-122"/>
                    <a:cs typeface="+mn-cs"/>
                  </a:endParaRPr>
                </a:p>
              </p:txBody>
            </p:sp>
          </p:grpSp>
          <p:sp>
            <p:nvSpPr>
              <p:cNvPr id="124" name="椭圆 80"/>
              <p:cNvSpPr/>
              <p:nvPr/>
            </p:nvSpPr>
            <p:spPr bwMode="auto">
              <a:xfrm>
                <a:off x="1932719" y="1141999"/>
                <a:ext cx="1691507" cy="1694935"/>
              </a:xfrm>
              <a:prstGeom prst="ellipse">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0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122" name="TextBox 121"/>
            <p:cNvSpPr txBox="1"/>
            <p:nvPr/>
          </p:nvSpPr>
          <p:spPr>
            <a:xfrm>
              <a:off x="7221037" y="519738"/>
              <a:ext cx="326000" cy="26837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05</a:t>
              </a:r>
              <a:endParaRPr kumimoji="0" lang="en-US" altLang="zh-CN" sz="2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127" name="组合 126"/>
          <p:cNvGrpSpPr/>
          <p:nvPr/>
        </p:nvGrpSpPr>
        <p:grpSpPr>
          <a:xfrm>
            <a:off x="5004048" y="2318379"/>
            <a:ext cx="832580" cy="834264"/>
            <a:chOff x="7146423" y="413387"/>
            <a:chExt cx="495231" cy="496232"/>
          </a:xfrm>
        </p:grpSpPr>
        <p:grpSp>
          <p:nvGrpSpPr>
            <p:cNvPr id="128" name="组合 127"/>
            <p:cNvGrpSpPr/>
            <p:nvPr/>
          </p:nvGrpSpPr>
          <p:grpSpPr>
            <a:xfrm>
              <a:off x="7146423" y="413387"/>
              <a:ext cx="495231" cy="496232"/>
              <a:chOff x="1589596" y="810715"/>
              <a:chExt cx="2340698" cy="2345431"/>
            </a:xfrm>
          </p:grpSpPr>
          <p:grpSp>
            <p:nvGrpSpPr>
              <p:cNvPr id="130" name="组合 79"/>
              <p:cNvGrpSpPr>
                <a:grpSpLocks/>
              </p:cNvGrpSpPr>
              <p:nvPr/>
            </p:nvGrpSpPr>
            <p:grpSpPr bwMode="auto">
              <a:xfrm>
                <a:off x="1589596" y="810715"/>
                <a:ext cx="2340698" cy="2345431"/>
                <a:chOff x="6379729" y="2488774"/>
                <a:chExt cx="2513016" cy="2513016"/>
              </a:xfrm>
            </p:grpSpPr>
            <p:sp>
              <p:nvSpPr>
                <p:cNvPr id="13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Arial"/>
                    <a:ea typeface="宋体"/>
                    <a:cs typeface="+mn-cs"/>
                  </a:endParaRPr>
                </a:p>
              </p:txBody>
            </p:sp>
            <p:sp>
              <p:nvSpPr>
                <p:cNvPr id="133"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Arial" panose="020B0604020202020204" pitchFamily="34" charset="0"/>
                    <a:ea typeface="宋体" panose="02010600030101010101" pitchFamily="2" charset="-122"/>
                    <a:cs typeface="+mn-cs"/>
                  </a:endParaRPr>
                </a:p>
              </p:txBody>
            </p:sp>
          </p:grpSp>
          <p:sp>
            <p:nvSpPr>
              <p:cNvPr id="131" name="椭圆 80"/>
              <p:cNvSpPr/>
              <p:nvPr/>
            </p:nvSpPr>
            <p:spPr bwMode="auto">
              <a:xfrm>
                <a:off x="1932719" y="1141999"/>
                <a:ext cx="1691507" cy="1694935"/>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0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129" name="TextBox 128"/>
            <p:cNvSpPr txBox="1"/>
            <p:nvPr/>
          </p:nvSpPr>
          <p:spPr>
            <a:xfrm>
              <a:off x="7221037" y="519738"/>
              <a:ext cx="332959" cy="28375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5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04</a:t>
              </a:r>
              <a:endParaRPr kumimoji="0" lang="en-US" altLang="zh-CN" sz="25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134" name="组合 133"/>
          <p:cNvGrpSpPr/>
          <p:nvPr/>
        </p:nvGrpSpPr>
        <p:grpSpPr>
          <a:xfrm>
            <a:off x="3347864" y="2519487"/>
            <a:ext cx="1092732" cy="1094942"/>
            <a:chOff x="7146423" y="413387"/>
            <a:chExt cx="495231" cy="496232"/>
          </a:xfrm>
        </p:grpSpPr>
        <p:grpSp>
          <p:nvGrpSpPr>
            <p:cNvPr id="135" name="组合 134"/>
            <p:cNvGrpSpPr/>
            <p:nvPr/>
          </p:nvGrpSpPr>
          <p:grpSpPr>
            <a:xfrm>
              <a:off x="7146423" y="413387"/>
              <a:ext cx="495231" cy="496232"/>
              <a:chOff x="1589596" y="810715"/>
              <a:chExt cx="2340698" cy="2345431"/>
            </a:xfrm>
          </p:grpSpPr>
          <p:grpSp>
            <p:nvGrpSpPr>
              <p:cNvPr id="137" name="组合 79"/>
              <p:cNvGrpSpPr>
                <a:grpSpLocks/>
              </p:cNvGrpSpPr>
              <p:nvPr/>
            </p:nvGrpSpPr>
            <p:grpSpPr bwMode="auto">
              <a:xfrm>
                <a:off x="1589596" y="810715"/>
                <a:ext cx="2340698" cy="2345431"/>
                <a:chOff x="6379729" y="2488774"/>
                <a:chExt cx="2513016" cy="2513016"/>
              </a:xfrm>
            </p:grpSpPr>
            <p:sp>
              <p:nvSpPr>
                <p:cNvPr id="13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Arial"/>
                    <a:ea typeface="宋体"/>
                    <a:cs typeface="+mn-cs"/>
                  </a:endParaRPr>
                </a:p>
              </p:txBody>
            </p:sp>
            <p:sp>
              <p:nvSpPr>
                <p:cNvPr id="140"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Arial" panose="020B0604020202020204" pitchFamily="34" charset="0"/>
                    <a:ea typeface="宋体" panose="02010600030101010101" pitchFamily="2" charset="-122"/>
                    <a:cs typeface="+mn-cs"/>
                  </a:endParaRPr>
                </a:p>
              </p:txBody>
            </p:sp>
          </p:grpSp>
          <p:sp>
            <p:nvSpPr>
              <p:cNvPr id="138" name="椭圆 80"/>
              <p:cNvSpPr/>
              <p:nvPr/>
            </p:nvSpPr>
            <p:spPr bwMode="auto">
              <a:xfrm>
                <a:off x="1932719" y="1141999"/>
                <a:ext cx="1691507" cy="1694935"/>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0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136" name="TextBox 135"/>
            <p:cNvSpPr txBox="1"/>
            <p:nvPr/>
          </p:nvSpPr>
          <p:spPr>
            <a:xfrm>
              <a:off x="7249481" y="544726"/>
              <a:ext cx="288561" cy="251074"/>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0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02</a:t>
              </a:r>
              <a:endParaRPr kumimoji="0" lang="en-US" altLang="zh-CN" sz="3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141" name="组合 140"/>
          <p:cNvGrpSpPr/>
          <p:nvPr/>
        </p:nvGrpSpPr>
        <p:grpSpPr>
          <a:xfrm>
            <a:off x="2699792" y="1439367"/>
            <a:ext cx="1283512" cy="1286108"/>
            <a:chOff x="7146423" y="413387"/>
            <a:chExt cx="495231" cy="496232"/>
          </a:xfrm>
        </p:grpSpPr>
        <p:grpSp>
          <p:nvGrpSpPr>
            <p:cNvPr id="142" name="组合 141"/>
            <p:cNvGrpSpPr/>
            <p:nvPr/>
          </p:nvGrpSpPr>
          <p:grpSpPr>
            <a:xfrm>
              <a:off x="7146423" y="413387"/>
              <a:ext cx="495231" cy="496232"/>
              <a:chOff x="1589596" y="810715"/>
              <a:chExt cx="2340698" cy="2345431"/>
            </a:xfrm>
          </p:grpSpPr>
          <p:grpSp>
            <p:nvGrpSpPr>
              <p:cNvPr id="144" name="组合 79"/>
              <p:cNvGrpSpPr>
                <a:grpSpLocks/>
              </p:cNvGrpSpPr>
              <p:nvPr/>
            </p:nvGrpSpPr>
            <p:grpSpPr bwMode="auto">
              <a:xfrm>
                <a:off x="1589596" y="810715"/>
                <a:ext cx="2340698" cy="2345431"/>
                <a:chOff x="6379729" y="2488774"/>
                <a:chExt cx="2513016" cy="2513016"/>
              </a:xfrm>
            </p:grpSpPr>
            <p:sp>
              <p:nvSpPr>
                <p:cNvPr id="14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Arial"/>
                    <a:ea typeface="宋体"/>
                    <a:cs typeface="+mn-cs"/>
                  </a:endParaRPr>
                </a:p>
              </p:txBody>
            </p:sp>
            <p:sp>
              <p:nvSpPr>
                <p:cNvPr id="147"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Arial" panose="020B0604020202020204" pitchFamily="34" charset="0"/>
                    <a:ea typeface="宋体" panose="02010600030101010101" pitchFamily="2" charset="-122"/>
                    <a:cs typeface="+mn-cs"/>
                  </a:endParaRPr>
                </a:p>
              </p:txBody>
            </p:sp>
          </p:grpSp>
          <p:sp>
            <p:nvSpPr>
              <p:cNvPr id="145" name="椭圆 80"/>
              <p:cNvSpPr/>
              <p:nvPr/>
            </p:nvSpPr>
            <p:spPr bwMode="auto">
              <a:xfrm>
                <a:off x="1932719" y="1141999"/>
                <a:ext cx="1691507" cy="1694935"/>
              </a:xfrm>
              <a:prstGeom prst="ellipse">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000" b="1" i="0" u="none" strike="noStrike" kern="0" cap="none" spc="0" normalizeH="0" baseline="0" noProof="0" dirty="0">
                  <a:ln w="12700">
                    <a:solidFill>
                      <a:srgbClr val="007BD4">
                        <a:satMod val="155000"/>
                      </a:srgbClr>
                    </a:solidFill>
                    <a:prstDash val="solid"/>
                  </a:ln>
                  <a:solidFill>
                    <a:prstClr val="white"/>
                  </a:solidFill>
                  <a:effectLst>
                    <a:outerShdw blurRad="41275" dist="20320" dir="1800000" algn="tl" rotWithShape="0">
                      <a:srgbClr val="000000">
                        <a:alpha val="40000"/>
                      </a:srgbClr>
                    </a:outerShdw>
                  </a:effectLst>
                  <a:uLnTx/>
                  <a:uFillTx/>
                  <a:latin typeface="微软雅黑" panose="020B0503020204020204" pitchFamily="34" charset="-122"/>
                  <a:ea typeface="微软雅黑" panose="020B0503020204020204" pitchFamily="34" charset="-122"/>
                  <a:cs typeface="+mn-cs"/>
                </a:endParaRPr>
              </a:p>
            </p:txBody>
          </p:sp>
        </p:grpSp>
        <p:sp>
          <p:nvSpPr>
            <p:cNvPr id="143" name="TextBox 142"/>
            <p:cNvSpPr txBox="1"/>
            <p:nvPr/>
          </p:nvSpPr>
          <p:spPr>
            <a:xfrm>
              <a:off x="7261273" y="552305"/>
              <a:ext cx="274121" cy="24344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5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01</a:t>
              </a:r>
              <a:endParaRPr kumimoji="0" lang="en-US" altLang="zh-CN" sz="35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2988884972"/>
      </p:ext>
    </p:extLst>
  </p:cSld>
  <p:clrMapOvr>
    <a:masterClrMapping/>
  </p:clrMapOvr>
  <mc:AlternateContent xmlns:mc="http://schemas.openxmlformats.org/markup-compatibility/2006" xmlns:p14="http://schemas.microsoft.com/office/powerpoint/2010/main">
    <mc:Choice Requires="p14">
      <p:transition spd="slow" p14:dur="2000" advClick="0" advTm="4000">
        <p14:ferris dir="l"/>
      </p:transition>
    </mc:Choice>
    <mc:Fallback xmlns="">
      <p:transition spd="slow" advClick="0" advTm="4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par>
                              <p:cTn id="14" fill="hold">
                                <p:stCondLst>
                                  <p:cond delay="500"/>
                                </p:stCondLst>
                                <p:childTnLst>
                                  <p:par>
                                    <p:cTn id="15" presetID="2" presetClass="entr" presetSubtype="4" fill="hold" nodeType="afterEffect" p14:presetBounceEnd="40000">
                                      <p:stCondLst>
                                        <p:cond delay="0"/>
                                      </p:stCondLst>
                                      <p:childTnLst>
                                        <p:set>
                                          <p:cBhvr>
                                            <p:cTn id="16" dur="1" fill="hold">
                                              <p:stCondLst>
                                                <p:cond delay="0"/>
                                              </p:stCondLst>
                                            </p:cTn>
                                            <p:tgtEl>
                                              <p:spTgt spid="141"/>
                                            </p:tgtEl>
                                            <p:attrNameLst>
                                              <p:attrName>style.visibility</p:attrName>
                                            </p:attrNameLst>
                                          </p:cBhvr>
                                          <p:to>
                                            <p:strVal val="visible"/>
                                          </p:to>
                                        </p:set>
                                        <p:anim calcmode="lin" valueType="num" p14:bounceEnd="40000">
                                          <p:cBhvr additive="base">
                                            <p:cTn id="17" dur="500" fill="hold"/>
                                            <p:tgtEl>
                                              <p:spTgt spid="141"/>
                                            </p:tgtEl>
                                            <p:attrNameLst>
                                              <p:attrName>ppt_x</p:attrName>
                                            </p:attrNameLst>
                                          </p:cBhvr>
                                          <p:tavLst>
                                            <p:tav tm="0">
                                              <p:val>
                                                <p:strVal val="#ppt_x"/>
                                              </p:val>
                                            </p:tav>
                                            <p:tav tm="100000">
                                              <p:val>
                                                <p:strVal val="#ppt_x"/>
                                              </p:val>
                                            </p:tav>
                                          </p:tavLst>
                                        </p:anim>
                                        <p:anim calcmode="lin" valueType="num" p14:bounceEnd="40000">
                                          <p:cBhvr additive="base">
                                            <p:cTn id="18" dur="500" fill="hold"/>
                                            <p:tgtEl>
                                              <p:spTgt spid="141"/>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12" presetClass="entr" presetSubtype="8" fill="hold" grpId="0" nodeType="afterEffect">
                                      <p:stCondLst>
                                        <p:cond delay="0"/>
                                      </p:stCondLst>
                                      <p:childTnLst>
                                        <p:set>
                                          <p:cBhvr>
                                            <p:cTn id="21" dur="1" fill="hold">
                                              <p:stCondLst>
                                                <p:cond delay="0"/>
                                              </p:stCondLst>
                                            </p:cTn>
                                            <p:tgtEl>
                                              <p:spTgt spid="97"/>
                                            </p:tgtEl>
                                            <p:attrNameLst>
                                              <p:attrName>style.visibility</p:attrName>
                                            </p:attrNameLst>
                                          </p:cBhvr>
                                          <p:to>
                                            <p:strVal val="visible"/>
                                          </p:to>
                                        </p:set>
                                        <p:anim calcmode="lin" valueType="num">
                                          <p:cBhvr additive="base">
                                            <p:cTn id="22" dur="500"/>
                                            <p:tgtEl>
                                              <p:spTgt spid="97"/>
                                            </p:tgtEl>
                                            <p:attrNameLst>
                                              <p:attrName>ppt_x</p:attrName>
                                            </p:attrNameLst>
                                          </p:cBhvr>
                                          <p:tavLst>
                                            <p:tav tm="0">
                                              <p:val>
                                                <p:strVal val="#ppt_x-#ppt_w*1.125000"/>
                                              </p:val>
                                            </p:tav>
                                            <p:tav tm="100000">
                                              <p:val>
                                                <p:strVal val="#ppt_x"/>
                                              </p:val>
                                            </p:tav>
                                          </p:tavLst>
                                        </p:anim>
                                        <p:animEffect transition="in" filter="wipe(right)">
                                          <p:cBhvr>
                                            <p:cTn id="23" dur="500"/>
                                            <p:tgtEl>
                                              <p:spTgt spid="97"/>
                                            </p:tgtEl>
                                          </p:cBhvr>
                                        </p:animEffect>
                                      </p:childTnLst>
                                    </p:cTn>
                                  </p:par>
                                  <p:par>
                                    <p:cTn id="24" presetID="12" presetClass="entr" presetSubtype="8" fill="hold" grpId="0" nodeType="withEffect">
                                      <p:stCondLst>
                                        <p:cond delay="0"/>
                                      </p:stCondLst>
                                      <p:childTnLst>
                                        <p:set>
                                          <p:cBhvr>
                                            <p:cTn id="25" dur="1" fill="hold">
                                              <p:stCondLst>
                                                <p:cond delay="0"/>
                                              </p:stCondLst>
                                            </p:cTn>
                                            <p:tgtEl>
                                              <p:spTgt spid="98"/>
                                            </p:tgtEl>
                                            <p:attrNameLst>
                                              <p:attrName>style.visibility</p:attrName>
                                            </p:attrNameLst>
                                          </p:cBhvr>
                                          <p:to>
                                            <p:strVal val="visible"/>
                                          </p:to>
                                        </p:set>
                                        <p:anim calcmode="lin" valueType="num">
                                          <p:cBhvr additive="base">
                                            <p:cTn id="26" dur="500"/>
                                            <p:tgtEl>
                                              <p:spTgt spid="98"/>
                                            </p:tgtEl>
                                            <p:attrNameLst>
                                              <p:attrName>ppt_x</p:attrName>
                                            </p:attrNameLst>
                                          </p:cBhvr>
                                          <p:tavLst>
                                            <p:tav tm="0">
                                              <p:val>
                                                <p:strVal val="#ppt_x-#ppt_w*1.125000"/>
                                              </p:val>
                                            </p:tav>
                                            <p:tav tm="100000">
                                              <p:val>
                                                <p:strVal val="#ppt_x"/>
                                              </p:val>
                                            </p:tav>
                                          </p:tavLst>
                                        </p:anim>
                                        <p:animEffect transition="in" filter="wipe(right)">
                                          <p:cBhvr>
                                            <p:cTn id="27" dur="500"/>
                                            <p:tgtEl>
                                              <p:spTgt spid="98"/>
                                            </p:tgtEl>
                                          </p:cBhvr>
                                        </p:animEffect>
                                      </p:childTnLst>
                                    </p:cTn>
                                  </p:par>
                                  <p:par>
                                    <p:cTn id="28" presetID="12" presetClass="entr" presetSubtype="2" fill="hold" nodeType="withEffect">
                                      <p:stCondLst>
                                        <p:cond delay="0"/>
                                      </p:stCondLst>
                                      <p:childTnLst>
                                        <p:set>
                                          <p:cBhvr>
                                            <p:cTn id="29" dur="1" fill="hold">
                                              <p:stCondLst>
                                                <p:cond delay="0"/>
                                              </p:stCondLst>
                                            </p:cTn>
                                            <p:tgtEl>
                                              <p:spTgt spid="119"/>
                                            </p:tgtEl>
                                            <p:attrNameLst>
                                              <p:attrName>style.visibility</p:attrName>
                                            </p:attrNameLst>
                                          </p:cBhvr>
                                          <p:to>
                                            <p:strVal val="visible"/>
                                          </p:to>
                                        </p:set>
                                        <p:anim calcmode="lin" valueType="num">
                                          <p:cBhvr additive="base">
                                            <p:cTn id="30" dur="500"/>
                                            <p:tgtEl>
                                              <p:spTgt spid="119"/>
                                            </p:tgtEl>
                                            <p:attrNameLst>
                                              <p:attrName>ppt_x</p:attrName>
                                            </p:attrNameLst>
                                          </p:cBhvr>
                                          <p:tavLst>
                                            <p:tav tm="0">
                                              <p:val>
                                                <p:strVal val="#ppt_x+#ppt_w*1.125000"/>
                                              </p:val>
                                            </p:tav>
                                            <p:tav tm="100000">
                                              <p:val>
                                                <p:strVal val="#ppt_x"/>
                                              </p:val>
                                            </p:tav>
                                          </p:tavLst>
                                        </p:anim>
                                        <p:animEffect transition="in" filter="wipe(left)">
                                          <p:cBhvr>
                                            <p:cTn id="31" dur="500"/>
                                            <p:tgtEl>
                                              <p:spTgt spid="119"/>
                                            </p:tgtEl>
                                          </p:cBhvr>
                                        </p:animEffect>
                                      </p:childTnLst>
                                    </p:cTn>
                                  </p:par>
                                </p:childTnLst>
                              </p:cTn>
                            </p:par>
                            <p:par>
                              <p:cTn id="32" fill="hold">
                                <p:stCondLst>
                                  <p:cond delay="1500"/>
                                </p:stCondLst>
                                <p:childTnLst>
                                  <p:par>
                                    <p:cTn id="33" presetID="2" presetClass="entr" presetSubtype="4" fill="hold" nodeType="afterEffect" p14:presetBounceEnd="40000">
                                      <p:stCondLst>
                                        <p:cond delay="0"/>
                                      </p:stCondLst>
                                      <p:childTnLst>
                                        <p:set>
                                          <p:cBhvr>
                                            <p:cTn id="34" dur="1" fill="hold">
                                              <p:stCondLst>
                                                <p:cond delay="0"/>
                                              </p:stCondLst>
                                            </p:cTn>
                                            <p:tgtEl>
                                              <p:spTgt spid="134"/>
                                            </p:tgtEl>
                                            <p:attrNameLst>
                                              <p:attrName>style.visibility</p:attrName>
                                            </p:attrNameLst>
                                          </p:cBhvr>
                                          <p:to>
                                            <p:strVal val="visible"/>
                                          </p:to>
                                        </p:set>
                                        <p:anim calcmode="lin" valueType="num" p14:bounceEnd="40000">
                                          <p:cBhvr additive="base">
                                            <p:cTn id="35" dur="500" fill="hold"/>
                                            <p:tgtEl>
                                              <p:spTgt spid="134"/>
                                            </p:tgtEl>
                                            <p:attrNameLst>
                                              <p:attrName>ppt_x</p:attrName>
                                            </p:attrNameLst>
                                          </p:cBhvr>
                                          <p:tavLst>
                                            <p:tav tm="0">
                                              <p:val>
                                                <p:strVal val="#ppt_x"/>
                                              </p:val>
                                            </p:tav>
                                            <p:tav tm="100000">
                                              <p:val>
                                                <p:strVal val="#ppt_x"/>
                                              </p:val>
                                            </p:tav>
                                          </p:tavLst>
                                        </p:anim>
                                        <p:anim calcmode="lin" valueType="num" p14:bounceEnd="40000">
                                          <p:cBhvr additive="base">
                                            <p:cTn id="36" dur="500" fill="hold"/>
                                            <p:tgtEl>
                                              <p:spTgt spid="134"/>
                                            </p:tgtEl>
                                            <p:attrNameLst>
                                              <p:attrName>ppt_y</p:attrName>
                                            </p:attrNameLst>
                                          </p:cBhvr>
                                          <p:tavLst>
                                            <p:tav tm="0">
                                              <p:val>
                                                <p:strVal val="1+#ppt_h/2"/>
                                              </p:val>
                                            </p:tav>
                                            <p:tav tm="100000">
                                              <p:val>
                                                <p:strVal val="#ppt_y"/>
                                              </p:val>
                                            </p:tav>
                                          </p:tavLst>
                                        </p:anim>
                                      </p:childTnLst>
                                    </p:cTn>
                                  </p:par>
                                </p:childTnLst>
                              </p:cTn>
                            </p:par>
                            <p:par>
                              <p:cTn id="37" fill="hold">
                                <p:stCondLst>
                                  <p:cond delay="2000"/>
                                </p:stCondLst>
                                <p:childTnLst>
                                  <p:par>
                                    <p:cTn id="38" presetID="12" presetClass="entr" presetSubtype="8" fill="hold" grpId="0" nodeType="afterEffect">
                                      <p:stCondLst>
                                        <p:cond delay="0"/>
                                      </p:stCondLst>
                                      <p:childTnLst>
                                        <p:set>
                                          <p:cBhvr>
                                            <p:cTn id="39" dur="1" fill="hold">
                                              <p:stCondLst>
                                                <p:cond delay="0"/>
                                              </p:stCondLst>
                                            </p:cTn>
                                            <p:tgtEl>
                                              <p:spTgt spid="88"/>
                                            </p:tgtEl>
                                            <p:attrNameLst>
                                              <p:attrName>style.visibility</p:attrName>
                                            </p:attrNameLst>
                                          </p:cBhvr>
                                          <p:to>
                                            <p:strVal val="visible"/>
                                          </p:to>
                                        </p:set>
                                        <p:anim calcmode="lin" valueType="num">
                                          <p:cBhvr additive="base">
                                            <p:cTn id="40" dur="500"/>
                                            <p:tgtEl>
                                              <p:spTgt spid="88"/>
                                            </p:tgtEl>
                                            <p:attrNameLst>
                                              <p:attrName>ppt_x</p:attrName>
                                            </p:attrNameLst>
                                          </p:cBhvr>
                                          <p:tavLst>
                                            <p:tav tm="0">
                                              <p:val>
                                                <p:strVal val="#ppt_x-#ppt_w*1.125000"/>
                                              </p:val>
                                            </p:tav>
                                            <p:tav tm="100000">
                                              <p:val>
                                                <p:strVal val="#ppt_x"/>
                                              </p:val>
                                            </p:tav>
                                          </p:tavLst>
                                        </p:anim>
                                        <p:animEffect transition="in" filter="wipe(right)">
                                          <p:cBhvr>
                                            <p:cTn id="41" dur="500"/>
                                            <p:tgtEl>
                                              <p:spTgt spid="88"/>
                                            </p:tgtEl>
                                          </p:cBhvr>
                                        </p:animEffect>
                                      </p:childTnLst>
                                    </p:cTn>
                                  </p:par>
                                  <p:par>
                                    <p:cTn id="42" presetID="12" presetClass="entr" presetSubtype="8" fill="hold" grpId="0" nodeType="withEffect">
                                      <p:stCondLst>
                                        <p:cond delay="0"/>
                                      </p:stCondLst>
                                      <p:childTnLst>
                                        <p:set>
                                          <p:cBhvr>
                                            <p:cTn id="43" dur="1" fill="hold">
                                              <p:stCondLst>
                                                <p:cond delay="0"/>
                                              </p:stCondLst>
                                            </p:cTn>
                                            <p:tgtEl>
                                              <p:spTgt spid="89"/>
                                            </p:tgtEl>
                                            <p:attrNameLst>
                                              <p:attrName>style.visibility</p:attrName>
                                            </p:attrNameLst>
                                          </p:cBhvr>
                                          <p:to>
                                            <p:strVal val="visible"/>
                                          </p:to>
                                        </p:set>
                                        <p:anim calcmode="lin" valueType="num">
                                          <p:cBhvr additive="base">
                                            <p:cTn id="44" dur="500"/>
                                            <p:tgtEl>
                                              <p:spTgt spid="89"/>
                                            </p:tgtEl>
                                            <p:attrNameLst>
                                              <p:attrName>ppt_x</p:attrName>
                                            </p:attrNameLst>
                                          </p:cBhvr>
                                          <p:tavLst>
                                            <p:tav tm="0">
                                              <p:val>
                                                <p:strVal val="#ppt_x-#ppt_w*1.125000"/>
                                              </p:val>
                                            </p:tav>
                                            <p:tav tm="100000">
                                              <p:val>
                                                <p:strVal val="#ppt_x"/>
                                              </p:val>
                                            </p:tav>
                                          </p:tavLst>
                                        </p:anim>
                                        <p:animEffect transition="in" filter="wipe(right)">
                                          <p:cBhvr>
                                            <p:cTn id="45" dur="500"/>
                                            <p:tgtEl>
                                              <p:spTgt spid="89"/>
                                            </p:tgtEl>
                                          </p:cBhvr>
                                        </p:animEffect>
                                      </p:childTnLst>
                                    </p:cTn>
                                  </p:par>
                                  <p:par>
                                    <p:cTn id="46" presetID="12" presetClass="entr" presetSubtype="2" fill="hold" nodeType="withEffect">
                                      <p:stCondLst>
                                        <p:cond delay="0"/>
                                      </p:stCondLst>
                                      <p:childTnLst>
                                        <p:set>
                                          <p:cBhvr>
                                            <p:cTn id="47" dur="1" fill="hold">
                                              <p:stCondLst>
                                                <p:cond delay="0"/>
                                              </p:stCondLst>
                                            </p:cTn>
                                            <p:tgtEl>
                                              <p:spTgt spid="118"/>
                                            </p:tgtEl>
                                            <p:attrNameLst>
                                              <p:attrName>style.visibility</p:attrName>
                                            </p:attrNameLst>
                                          </p:cBhvr>
                                          <p:to>
                                            <p:strVal val="visible"/>
                                          </p:to>
                                        </p:set>
                                        <p:anim calcmode="lin" valueType="num">
                                          <p:cBhvr additive="base">
                                            <p:cTn id="48" dur="500"/>
                                            <p:tgtEl>
                                              <p:spTgt spid="118"/>
                                            </p:tgtEl>
                                            <p:attrNameLst>
                                              <p:attrName>ppt_x</p:attrName>
                                            </p:attrNameLst>
                                          </p:cBhvr>
                                          <p:tavLst>
                                            <p:tav tm="0">
                                              <p:val>
                                                <p:strVal val="#ppt_x+#ppt_w*1.125000"/>
                                              </p:val>
                                            </p:tav>
                                            <p:tav tm="100000">
                                              <p:val>
                                                <p:strVal val="#ppt_x"/>
                                              </p:val>
                                            </p:tav>
                                          </p:tavLst>
                                        </p:anim>
                                        <p:animEffect transition="in" filter="wipe(left)">
                                          <p:cBhvr>
                                            <p:cTn id="49" dur="500"/>
                                            <p:tgtEl>
                                              <p:spTgt spid="118"/>
                                            </p:tgtEl>
                                          </p:cBhvr>
                                        </p:animEffect>
                                      </p:childTnLst>
                                    </p:cTn>
                                  </p:par>
                                </p:childTnLst>
                              </p:cTn>
                            </p:par>
                            <p:par>
                              <p:cTn id="50" fill="hold">
                                <p:stCondLst>
                                  <p:cond delay="2500"/>
                                </p:stCondLst>
                                <p:childTnLst>
                                  <p:par>
                                    <p:cTn id="51" presetID="2" presetClass="entr" presetSubtype="4" fill="hold" nodeType="afterEffect" p14:presetBounceEnd="40000">
                                      <p:stCondLst>
                                        <p:cond delay="0"/>
                                      </p:stCondLst>
                                      <p:childTnLst>
                                        <p:set>
                                          <p:cBhvr>
                                            <p:cTn id="52" dur="1" fill="hold">
                                              <p:stCondLst>
                                                <p:cond delay="0"/>
                                              </p:stCondLst>
                                            </p:cTn>
                                            <p:tgtEl>
                                              <p:spTgt spid="53"/>
                                            </p:tgtEl>
                                            <p:attrNameLst>
                                              <p:attrName>style.visibility</p:attrName>
                                            </p:attrNameLst>
                                          </p:cBhvr>
                                          <p:to>
                                            <p:strVal val="visible"/>
                                          </p:to>
                                        </p:set>
                                        <p:anim calcmode="lin" valueType="num" p14:bounceEnd="40000">
                                          <p:cBhvr additive="base">
                                            <p:cTn id="53" dur="500" fill="hold"/>
                                            <p:tgtEl>
                                              <p:spTgt spid="53"/>
                                            </p:tgtEl>
                                            <p:attrNameLst>
                                              <p:attrName>ppt_x</p:attrName>
                                            </p:attrNameLst>
                                          </p:cBhvr>
                                          <p:tavLst>
                                            <p:tav tm="0">
                                              <p:val>
                                                <p:strVal val="#ppt_x"/>
                                              </p:val>
                                            </p:tav>
                                            <p:tav tm="100000">
                                              <p:val>
                                                <p:strVal val="#ppt_x"/>
                                              </p:val>
                                            </p:tav>
                                          </p:tavLst>
                                        </p:anim>
                                        <p:anim calcmode="lin" valueType="num" p14:bounceEnd="40000">
                                          <p:cBhvr additive="base">
                                            <p:cTn id="54" dur="500" fill="hold"/>
                                            <p:tgtEl>
                                              <p:spTgt spid="53"/>
                                            </p:tgtEl>
                                            <p:attrNameLst>
                                              <p:attrName>ppt_y</p:attrName>
                                            </p:attrNameLst>
                                          </p:cBhvr>
                                          <p:tavLst>
                                            <p:tav tm="0">
                                              <p:val>
                                                <p:strVal val="1+#ppt_h/2"/>
                                              </p:val>
                                            </p:tav>
                                            <p:tav tm="100000">
                                              <p:val>
                                                <p:strVal val="#ppt_y"/>
                                              </p:val>
                                            </p:tav>
                                          </p:tavLst>
                                        </p:anim>
                                      </p:childTnLst>
                                    </p:cTn>
                                  </p:par>
                                </p:childTnLst>
                              </p:cTn>
                            </p:par>
                            <p:par>
                              <p:cTn id="55" fill="hold">
                                <p:stCondLst>
                                  <p:cond delay="3000"/>
                                </p:stCondLst>
                                <p:childTnLst>
                                  <p:par>
                                    <p:cTn id="56" presetID="12" presetClass="entr" presetSubtype="8" fill="hold" grpId="0" nodeType="afterEffect">
                                      <p:stCondLst>
                                        <p:cond delay="0"/>
                                      </p:stCondLst>
                                      <p:childTnLst>
                                        <p:set>
                                          <p:cBhvr>
                                            <p:cTn id="57" dur="1" fill="hold">
                                              <p:stCondLst>
                                                <p:cond delay="0"/>
                                              </p:stCondLst>
                                            </p:cTn>
                                            <p:tgtEl>
                                              <p:spTgt spid="86"/>
                                            </p:tgtEl>
                                            <p:attrNameLst>
                                              <p:attrName>style.visibility</p:attrName>
                                            </p:attrNameLst>
                                          </p:cBhvr>
                                          <p:to>
                                            <p:strVal val="visible"/>
                                          </p:to>
                                        </p:set>
                                        <p:anim calcmode="lin" valueType="num">
                                          <p:cBhvr additive="base">
                                            <p:cTn id="58" dur="500"/>
                                            <p:tgtEl>
                                              <p:spTgt spid="86"/>
                                            </p:tgtEl>
                                            <p:attrNameLst>
                                              <p:attrName>ppt_x</p:attrName>
                                            </p:attrNameLst>
                                          </p:cBhvr>
                                          <p:tavLst>
                                            <p:tav tm="0">
                                              <p:val>
                                                <p:strVal val="#ppt_x-#ppt_w*1.125000"/>
                                              </p:val>
                                            </p:tav>
                                            <p:tav tm="100000">
                                              <p:val>
                                                <p:strVal val="#ppt_x"/>
                                              </p:val>
                                            </p:tav>
                                          </p:tavLst>
                                        </p:anim>
                                        <p:animEffect transition="in" filter="wipe(right)">
                                          <p:cBhvr>
                                            <p:cTn id="59" dur="500"/>
                                            <p:tgtEl>
                                              <p:spTgt spid="86"/>
                                            </p:tgtEl>
                                          </p:cBhvr>
                                        </p:animEffect>
                                      </p:childTnLst>
                                    </p:cTn>
                                  </p:par>
                                  <p:par>
                                    <p:cTn id="60" presetID="12" presetClass="entr" presetSubtype="8" fill="hold" nodeType="withEffect">
                                      <p:stCondLst>
                                        <p:cond delay="0"/>
                                      </p:stCondLst>
                                      <p:childTnLst>
                                        <p:set>
                                          <p:cBhvr>
                                            <p:cTn id="61" dur="1" fill="hold">
                                              <p:stCondLst>
                                                <p:cond delay="0"/>
                                              </p:stCondLst>
                                            </p:cTn>
                                            <p:tgtEl>
                                              <p:spTgt spid="117"/>
                                            </p:tgtEl>
                                            <p:attrNameLst>
                                              <p:attrName>style.visibility</p:attrName>
                                            </p:attrNameLst>
                                          </p:cBhvr>
                                          <p:to>
                                            <p:strVal val="visible"/>
                                          </p:to>
                                        </p:set>
                                        <p:anim calcmode="lin" valueType="num">
                                          <p:cBhvr additive="base">
                                            <p:cTn id="62" dur="500"/>
                                            <p:tgtEl>
                                              <p:spTgt spid="117"/>
                                            </p:tgtEl>
                                            <p:attrNameLst>
                                              <p:attrName>ppt_x</p:attrName>
                                            </p:attrNameLst>
                                          </p:cBhvr>
                                          <p:tavLst>
                                            <p:tav tm="0">
                                              <p:val>
                                                <p:strVal val="#ppt_x-#ppt_w*1.125000"/>
                                              </p:val>
                                            </p:tav>
                                            <p:tav tm="100000">
                                              <p:val>
                                                <p:strVal val="#ppt_x"/>
                                              </p:val>
                                            </p:tav>
                                          </p:tavLst>
                                        </p:anim>
                                        <p:animEffect transition="in" filter="wipe(right)">
                                          <p:cBhvr>
                                            <p:cTn id="63" dur="500"/>
                                            <p:tgtEl>
                                              <p:spTgt spid="117"/>
                                            </p:tgtEl>
                                          </p:cBhvr>
                                        </p:animEffect>
                                      </p:childTnLst>
                                    </p:cTn>
                                  </p:par>
                                  <p:par>
                                    <p:cTn id="64" presetID="12" presetClass="entr" presetSubtype="8" fill="hold" grpId="0" nodeType="withEffect">
                                      <p:stCondLst>
                                        <p:cond delay="0"/>
                                      </p:stCondLst>
                                      <p:childTnLst>
                                        <p:set>
                                          <p:cBhvr>
                                            <p:cTn id="65" dur="1" fill="hold">
                                              <p:stCondLst>
                                                <p:cond delay="0"/>
                                              </p:stCondLst>
                                            </p:cTn>
                                            <p:tgtEl>
                                              <p:spTgt spid="87"/>
                                            </p:tgtEl>
                                            <p:attrNameLst>
                                              <p:attrName>style.visibility</p:attrName>
                                            </p:attrNameLst>
                                          </p:cBhvr>
                                          <p:to>
                                            <p:strVal val="visible"/>
                                          </p:to>
                                        </p:set>
                                        <p:anim calcmode="lin" valueType="num">
                                          <p:cBhvr additive="base">
                                            <p:cTn id="66" dur="500"/>
                                            <p:tgtEl>
                                              <p:spTgt spid="87"/>
                                            </p:tgtEl>
                                            <p:attrNameLst>
                                              <p:attrName>ppt_x</p:attrName>
                                            </p:attrNameLst>
                                          </p:cBhvr>
                                          <p:tavLst>
                                            <p:tav tm="0">
                                              <p:val>
                                                <p:strVal val="#ppt_x-#ppt_w*1.125000"/>
                                              </p:val>
                                            </p:tav>
                                            <p:tav tm="100000">
                                              <p:val>
                                                <p:strVal val="#ppt_x"/>
                                              </p:val>
                                            </p:tav>
                                          </p:tavLst>
                                        </p:anim>
                                        <p:animEffect transition="in" filter="wipe(right)">
                                          <p:cBhvr>
                                            <p:cTn id="67" dur="500"/>
                                            <p:tgtEl>
                                              <p:spTgt spid="87"/>
                                            </p:tgtEl>
                                          </p:cBhvr>
                                        </p:animEffect>
                                      </p:childTnLst>
                                    </p:cTn>
                                  </p:par>
                                </p:childTnLst>
                              </p:cTn>
                            </p:par>
                            <p:par>
                              <p:cTn id="68" fill="hold">
                                <p:stCondLst>
                                  <p:cond delay="3500"/>
                                </p:stCondLst>
                                <p:childTnLst>
                                  <p:par>
                                    <p:cTn id="69" presetID="2" presetClass="entr" presetSubtype="4" fill="hold" nodeType="afterEffect" p14:presetBounceEnd="40000">
                                      <p:stCondLst>
                                        <p:cond delay="0"/>
                                      </p:stCondLst>
                                      <p:childTnLst>
                                        <p:set>
                                          <p:cBhvr>
                                            <p:cTn id="70" dur="1" fill="hold">
                                              <p:stCondLst>
                                                <p:cond delay="0"/>
                                              </p:stCondLst>
                                            </p:cTn>
                                            <p:tgtEl>
                                              <p:spTgt spid="127"/>
                                            </p:tgtEl>
                                            <p:attrNameLst>
                                              <p:attrName>style.visibility</p:attrName>
                                            </p:attrNameLst>
                                          </p:cBhvr>
                                          <p:to>
                                            <p:strVal val="visible"/>
                                          </p:to>
                                        </p:set>
                                        <p:anim calcmode="lin" valueType="num" p14:bounceEnd="40000">
                                          <p:cBhvr additive="base">
                                            <p:cTn id="71" dur="500" fill="hold"/>
                                            <p:tgtEl>
                                              <p:spTgt spid="127"/>
                                            </p:tgtEl>
                                            <p:attrNameLst>
                                              <p:attrName>ppt_x</p:attrName>
                                            </p:attrNameLst>
                                          </p:cBhvr>
                                          <p:tavLst>
                                            <p:tav tm="0">
                                              <p:val>
                                                <p:strVal val="#ppt_x"/>
                                              </p:val>
                                            </p:tav>
                                            <p:tav tm="100000">
                                              <p:val>
                                                <p:strVal val="#ppt_x"/>
                                              </p:val>
                                            </p:tav>
                                          </p:tavLst>
                                        </p:anim>
                                        <p:anim calcmode="lin" valueType="num" p14:bounceEnd="40000">
                                          <p:cBhvr additive="base">
                                            <p:cTn id="72" dur="500" fill="hold"/>
                                            <p:tgtEl>
                                              <p:spTgt spid="127"/>
                                            </p:tgtEl>
                                            <p:attrNameLst>
                                              <p:attrName>ppt_y</p:attrName>
                                            </p:attrNameLst>
                                          </p:cBhvr>
                                          <p:tavLst>
                                            <p:tav tm="0">
                                              <p:val>
                                                <p:strVal val="1+#ppt_h/2"/>
                                              </p:val>
                                            </p:tav>
                                            <p:tav tm="100000">
                                              <p:val>
                                                <p:strVal val="#ppt_y"/>
                                              </p:val>
                                            </p:tav>
                                          </p:tavLst>
                                        </p:anim>
                                      </p:childTnLst>
                                    </p:cTn>
                                  </p:par>
                                </p:childTnLst>
                              </p:cTn>
                            </p:par>
                            <p:par>
                              <p:cTn id="73" fill="hold">
                                <p:stCondLst>
                                  <p:cond delay="4000"/>
                                </p:stCondLst>
                                <p:childTnLst>
                                  <p:par>
                                    <p:cTn id="74" presetID="12" presetClass="entr" presetSubtype="8" fill="hold" grpId="0" nodeType="afterEffect">
                                      <p:stCondLst>
                                        <p:cond delay="0"/>
                                      </p:stCondLst>
                                      <p:childTnLst>
                                        <p:set>
                                          <p:cBhvr>
                                            <p:cTn id="75" dur="1" fill="hold">
                                              <p:stCondLst>
                                                <p:cond delay="0"/>
                                              </p:stCondLst>
                                            </p:cTn>
                                            <p:tgtEl>
                                              <p:spTgt spid="82"/>
                                            </p:tgtEl>
                                            <p:attrNameLst>
                                              <p:attrName>style.visibility</p:attrName>
                                            </p:attrNameLst>
                                          </p:cBhvr>
                                          <p:to>
                                            <p:strVal val="visible"/>
                                          </p:to>
                                        </p:set>
                                        <p:anim calcmode="lin" valueType="num">
                                          <p:cBhvr additive="base">
                                            <p:cTn id="76" dur="500"/>
                                            <p:tgtEl>
                                              <p:spTgt spid="82"/>
                                            </p:tgtEl>
                                            <p:attrNameLst>
                                              <p:attrName>ppt_x</p:attrName>
                                            </p:attrNameLst>
                                          </p:cBhvr>
                                          <p:tavLst>
                                            <p:tav tm="0">
                                              <p:val>
                                                <p:strVal val="#ppt_x-#ppt_w*1.125000"/>
                                              </p:val>
                                            </p:tav>
                                            <p:tav tm="100000">
                                              <p:val>
                                                <p:strVal val="#ppt_x"/>
                                              </p:val>
                                            </p:tav>
                                          </p:tavLst>
                                        </p:anim>
                                        <p:animEffect transition="in" filter="wipe(right)">
                                          <p:cBhvr>
                                            <p:cTn id="77" dur="500"/>
                                            <p:tgtEl>
                                              <p:spTgt spid="82"/>
                                            </p:tgtEl>
                                          </p:cBhvr>
                                        </p:animEffect>
                                      </p:childTnLst>
                                    </p:cTn>
                                  </p:par>
                                  <p:par>
                                    <p:cTn id="78" presetID="12" presetClass="entr" presetSubtype="8" fill="hold" grpId="0" nodeType="withEffect">
                                      <p:stCondLst>
                                        <p:cond delay="0"/>
                                      </p:stCondLst>
                                      <p:childTnLst>
                                        <p:set>
                                          <p:cBhvr>
                                            <p:cTn id="79" dur="1" fill="hold">
                                              <p:stCondLst>
                                                <p:cond delay="0"/>
                                              </p:stCondLst>
                                            </p:cTn>
                                            <p:tgtEl>
                                              <p:spTgt spid="83"/>
                                            </p:tgtEl>
                                            <p:attrNameLst>
                                              <p:attrName>style.visibility</p:attrName>
                                            </p:attrNameLst>
                                          </p:cBhvr>
                                          <p:to>
                                            <p:strVal val="visible"/>
                                          </p:to>
                                        </p:set>
                                        <p:anim calcmode="lin" valueType="num">
                                          <p:cBhvr additive="base">
                                            <p:cTn id="80" dur="500"/>
                                            <p:tgtEl>
                                              <p:spTgt spid="83"/>
                                            </p:tgtEl>
                                            <p:attrNameLst>
                                              <p:attrName>ppt_x</p:attrName>
                                            </p:attrNameLst>
                                          </p:cBhvr>
                                          <p:tavLst>
                                            <p:tav tm="0">
                                              <p:val>
                                                <p:strVal val="#ppt_x-#ppt_w*1.125000"/>
                                              </p:val>
                                            </p:tav>
                                            <p:tav tm="100000">
                                              <p:val>
                                                <p:strVal val="#ppt_x"/>
                                              </p:val>
                                            </p:tav>
                                          </p:tavLst>
                                        </p:anim>
                                        <p:animEffect transition="in" filter="wipe(right)">
                                          <p:cBhvr>
                                            <p:cTn id="81" dur="500"/>
                                            <p:tgtEl>
                                              <p:spTgt spid="83"/>
                                            </p:tgtEl>
                                          </p:cBhvr>
                                        </p:animEffect>
                                      </p:childTnLst>
                                    </p:cTn>
                                  </p:par>
                                  <p:par>
                                    <p:cTn id="82" presetID="12" presetClass="entr" presetSubtype="8" fill="hold" nodeType="withEffect">
                                      <p:stCondLst>
                                        <p:cond delay="0"/>
                                      </p:stCondLst>
                                      <p:childTnLst>
                                        <p:set>
                                          <p:cBhvr>
                                            <p:cTn id="83" dur="1" fill="hold">
                                              <p:stCondLst>
                                                <p:cond delay="0"/>
                                              </p:stCondLst>
                                            </p:cTn>
                                            <p:tgtEl>
                                              <p:spTgt spid="100"/>
                                            </p:tgtEl>
                                            <p:attrNameLst>
                                              <p:attrName>style.visibility</p:attrName>
                                            </p:attrNameLst>
                                          </p:cBhvr>
                                          <p:to>
                                            <p:strVal val="visible"/>
                                          </p:to>
                                        </p:set>
                                        <p:anim calcmode="lin" valueType="num">
                                          <p:cBhvr additive="base">
                                            <p:cTn id="84" dur="500"/>
                                            <p:tgtEl>
                                              <p:spTgt spid="100"/>
                                            </p:tgtEl>
                                            <p:attrNameLst>
                                              <p:attrName>ppt_x</p:attrName>
                                            </p:attrNameLst>
                                          </p:cBhvr>
                                          <p:tavLst>
                                            <p:tav tm="0">
                                              <p:val>
                                                <p:strVal val="#ppt_x-#ppt_w*1.125000"/>
                                              </p:val>
                                            </p:tav>
                                            <p:tav tm="100000">
                                              <p:val>
                                                <p:strVal val="#ppt_x"/>
                                              </p:val>
                                            </p:tav>
                                          </p:tavLst>
                                        </p:anim>
                                        <p:animEffect transition="in" filter="wipe(right)">
                                          <p:cBhvr>
                                            <p:cTn id="85" dur="500"/>
                                            <p:tgtEl>
                                              <p:spTgt spid="100"/>
                                            </p:tgtEl>
                                          </p:cBhvr>
                                        </p:animEffect>
                                      </p:childTnLst>
                                    </p:cTn>
                                  </p:par>
                                </p:childTnLst>
                              </p:cTn>
                            </p:par>
                            <p:par>
                              <p:cTn id="86" fill="hold">
                                <p:stCondLst>
                                  <p:cond delay="4500"/>
                                </p:stCondLst>
                                <p:childTnLst>
                                  <p:par>
                                    <p:cTn id="87" presetID="2" presetClass="entr" presetSubtype="4" fill="hold" nodeType="afterEffect" p14:presetBounceEnd="40000">
                                      <p:stCondLst>
                                        <p:cond delay="0"/>
                                      </p:stCondLst>
                                      <p:childTnLst>
                                        <p:set>
                                          <p:cBhvr>
                                            <p:cTn id="88" dur="1" fill="hold">
                                              <p:stCondLst>
                                                <p:cond delay="0"/>
                                              </p:stCondLst>
                                            </p:cTn>
                                            <p:tgtEl>
                                              <p:spTgt spid="120"/>
                                            </p:tgtEl>
                                            <p:attrNameLst>
                                              <p:attrName>style.visibility</p:attrName>
                                            </p:attrNameLst>
                                          </p:cBhvr>
                                          <p:to>
                                            <p:strVal val="visible"/>
                                          </p:to>
                                        </p:set>
                                        <p:anim calcmode="lin" valueType="num" p14:bounceEnd="40000">
                                          <p:cBhvr additive="base">
                                            <p:cTn id="89" dur="500" fill="hold"/>
                                            <p:tgtEl>
                                              <p:spTgt spid="120"/>
                                            </p:tgtEl>
                                            <p:attrNameLst>
                                              <p:attrName>ppt_x</p:attrName>
                                            </p:attrNameLst>
                                          </p:cBhvr>
                                          <p:tavLst>
                                            <p:tav tm="0">
                                              <p:val>
                                                <p:strVal val="#ppt_x"/>
                                              </p:val>
                                            </p:tav>
                                            <p:tav tm="100000">
                                              <p:val>
                                                <p:strVal val="#ppt_x"/>
                                              </p:val>
                                            </p:tav>
                                          </p:tavLst>
                                        </p:anim>
                                        <p:anim calcmode="lin" valueType="num" p14:bounceEnd="40000">
                                          <p:cBhvr additive="base">
                                            <p:cTn id="90" dur="500" fill="hold"/>
                                            <p:tgtEl>
                                              <p:spTgt spid="120"/>
                                            </p:tgtEl>
                                            <p:attrNameLst>
                                              <p:attrName>ppt_y</p:attrName>
                                            </p:attrNameLst>
                                          </p:cBhvr>
                                          <p:tavLst>
                                            <p:tav tm="0">
                                              <p:val>
                                                <p:strVal val="1+#ppt_h/2"/>
                                              </p:val>
                                            </p:tav>
                                            <p:tav tm="100000">
                                              <p:val>
                                                <p:strVal val="#ppt_y"/>
                                              </p:val>
                                            </p:tav>
                                          </p:tavLst>
                                        </p:anim>
                                      </p:childTnLst>
                                    </p:cTn>
                                  </p:par>
                                </p:childTnLst>
                              </p:cTn>
                            </p:par>
                            <p:par>
                              <p:cTn id="91" fill="hold">
                                <p:stCondLst>
                                  <p:cond delay="5000"/>
                                </p:stCondLst>
                                <p:childTnLst>
                                  <p:par>
                                    <p:cTn id="92" presetID="12" presetClass="entr" presetSubtype="8" fill="hold" grpId="0" nodeType="afterEffect">
                                      <p:stCondLst>
                                        <p:cond delay="0"/>
                                      </p:stCondLst>
                                      <p:childTnLst>
                                        <p:set>
                                          <p:cBhvr>
                                            <p:cTn id="93" dur="1" fill="hold">
                                              <p:stCondLst>
                                                <p:cond delay="0"/>
                                              </p:stCondLst>
                                            </p:cTn>
                                            <p:tgtEl>
                                              <p:spTgt spid="81"/>
                                            </p:tgtEl>
                                            <p:attrNameLst>
                                              <p:attrName>style.visibility</p:attrName>
                                            </p:attrNameLst>
                                          </p:cBhvr>
                                          <p:to>
                                            <p:strVal val="visible"/>
                                          </p:to>
                                        </p:set>
                                        <p:anim calcmode="lin" valueType="num">
                                          <p:cBhvr additive="base">
                                            <p:cTn id="94" dur="500"/>
                                            <p:tgtEl>
                                              <p:spTgt spid="81"/>
                                            </p:tgtEl>
                                            <p:attrNameLst>
                                              <p:attrName>ppt_x</p:attrName>
                                            </p:attrNameLst>
                                          </p:cBhvr>
                                          <p:tavLst>
                                            <p:tav tm="0">
                                              <p:val>
                                                <p:strVal val="#ppt_x-#ppt_w*1.125000"/>
                                              </p:val>
                                            </p:tav>
                                            <p:tav tm="100000">
                                              <p:val>
                                                <p:strVal val="#ppt_x"/>
                                              </p:val>
                                            </p:tav>
                                          </p:tavLst>
                                        </p:anim>
                                        <p:animEffect transition="in" filter="wipe(right)">
                                          <p:cBhvr>
                                            <p:cTn id="95" dur="500"/>
                                            <p:tgtEl>
                                              <p:spTgt spid="81"/>
                                            </p:tgtEl>
                                          </p:cBhvr>
                                        </p:animEffect>
                                      </p:childTnLst>
                                    </p:cTn>
                                  </p:par>
                                  <p:par>
                                    <p:cTn id="96" presetID="12" presetClass="entr" presetSubtype="8" fill="hold" grpId="0" nodeType="withEffect">
                                      <p:stCondLst>
                                        <p:cond delay="0"/>
                                      </p:stCondLst>
                                      <p:childTnLst>
                                        <p:set>
                                          <p:cBhvr>
                                            <p:cTn id="97" dur="1" fill="hold">
                                              <p:stCondLst>
                                                <p:cond delay="0"/>
                                              </p:stCondLst>
                                            </p:cTn>
                                            <p:tgtEl>
                                              <p:spTgt spid="80"/>
                                            </p:tgtEl>
                                            <p:attrNameLst>
                                              <p:attrName>style.visibility</p:attrName>
                                            </p:attrNameLst>
                                          </p:cBhvr>
                                          <p:to>
                                            <p:strVal val="visible"/>
                                          </p:to>
                                        </p:set>
                                        <p:anim calcmode="lin" valueType="num">
                                          <p:cBhvr additive="base">
                                            <p:cTn id="98" dur="500"/>
                                            <p:tgtEl>
                                              <p:spTgt spid="80"/>
                                            </p:tgtEl>
                                            <p:attrNameLst>
                                              <p:attrName>ppt_x</p:attrName>
                                            </p:attrNameLst>
                                          </p:cBhvr>
                                          <p:tavLst>
                                            <p:tav tm="0">
                                              <p:val>
                                                <p:strVal val="#ppt_x-#ppt_w*1.125000"/>
                                              </p:val>
                                            </p:tav>
                                            <p:tav tm="100000">
                                              <p:val>
                                                <p:strVal val="#ppt_x"/>
                                              </p:val>
                                            </p:tav>
                                          </p:tavLst>
                                        </p:anim>
                                        <p:animEffect transition="in" filter="wipe(right)">
                                          <p:cBhvr>
                                            <p:cTn id="99" dur="500"/>
                                            <p:tgtEl>
                                              <p:spTgt spid="80"/>
                                            </p:tgtEl>
                                          </p:cBhvr>
                                        </p:animEffect>
                                      </p:childTnLst>
                                    </p:cTn>
                                  </p:par>
                                </p:childTnLst>
                              </p:cTn>
                            </p:par>
                            <p:par>
                              <p:cTn id="100" fill="hold">
                                <p:stCondLst>
                                  <p:cond delay="5500"/>
                                </p:stCondLst>
                                <p:childTnLst>
                                  <p:par>
                                    <p:cTn id="101" presetID="2" presetClass="entr" presetSubtype="4" fill="hold" nodeType="afterEffect" p14:presetBounceEnd="40000">
                                      <p:stCondLst>
                                        <p:cond delay="0"/>
                                      </p:stCondLst>
                                      <p:childTnLst>
                                        <p:set>
                                          <p:cBhvr>
                                            <p:cTn id="102" dur="1" fill="hold">
                                              <p:stCondLst>
                                                <p:cond delay="0"/>
                                              </p:stCondLst>
                                            </p:cTn>
                                            <p:tgtEl>
                                              <p:spTgt spid="63"/>
                                            </p:tgtEl>
                                            <p:attrNameLst>
                                              <p:attrName>style.visibility</p:attrName>
                                            </p:attrNameLst>
                                          </p:cBhvr>
                                          <p:to>
                                            <p:strVal val="visible"/>
                                          </p:to>
                                        </p:set>
                                        <p:anim calcmode="lin" valueType="num" p14:bounceEnd="40000">
                                          <p:cBhvr additive="base">
                                            <p:cTn id="103" dur="500" fill="hold"/>
                                            <p:tgtEl>
                                              <p:spTgt spid="63"/>
                                            </p:tgtEl>
                                            <p:attrNameLst>
                                              <p:attrName>ppt_x</p:attrName>
                                            </p:attrNameLst>
                                          </p:cBhvr>
                                          <p:tavLst>
                                            <p:tav tm="0">
                                              <p:val>
                                                <p:strVal val="#ppt_x"/>
                                              </p:val>
                                            </p:tav>
                                            <p:tav tm="100000">
                                              <p:val>
                                                <p:strVal val="#ppt_x"/>
                                              </p:val>
                                            </p:tav>
                                          </p:tavLst>
                                        </p:anim>
                                        <p:anim calcmode="lin" valueType="num" p14:bounceEnd="40000">
                                          <p:cBhvr additive="base">
                                            <p:cTn id="104" dur="500" fill="hold"/>
                                            <p:tgtEl>
                                              <p:spTgt spid="63"/>
                                            </p:tgtEl>
                                            <p:attrNameLst>
                                              <p:attrName>ppt_y</p:attrName>
                                            </p:attrNameLst>
                                          </p:cBhvr>
                                          <p:tavLst>
                                            <p:tav tm="0">
                                              <p:val>
                                                <p:strVal val="1+#ppt_h/2"/>
                                              </p:val>
                                            </p:tav>
                                            <p:tav tm="100000">
                                              <p:val>
                                                <p:strVal val="#ppt_y"/>
                                              </p:val>
                                            </p:tav>
                                          </p:tavLst>
                                        </p:anim>
                                      </p:childTnLst>
                                    </p:cTn>
                                  </p:par>
                                </p:childTnLst>
                              </p:cTn>
                            </p:par>
                            <p:par>
                              <p:cTn id="105" fill="hold">
                                <p:stCondLst>
                                  <p:cond delay="6000"/>
                                </p:stCondLst>
                                <p:childTnLst>
                                  <p:par>
                                    <p:cTn id="106" presetID="12" presetClass="entr" presetSubtype="8" fill="hold" grpId="0" nodeType="afterEffect">
                                      <p:stCondLst>
                                        <p:cond delay="0"/>
                                      </p:stCondLst>
                                      <p:childTnLst>
                                        <p:set>
                                          <p:cBhvr>
                                            <p:cTn id="107" dur="1" fill="hold">
                                              <p:stCondLst>
                                                <p:cond delay="0"/>
                                              </p:stCondLst>
                                            </p:cTn>
                                            <p:tgtEl>
                                              <p:spTgt spid="76"/>
                                            </p:tgtEl>
                                            <p:attrNameLst>
                                              <p:attrName>style.visibility</p:attrName>
                                            </p:attrNameLst>
                                          </p:cBhvr>
                                          <p:to>
                                            <p:strVal val="visible"/>
                                          </p:to>
                                        </p:set>
                                        <p:anim calcmode="lin" valueType="num">
                                          <p:cBhvr additive="base">
                                            <p:cTn id="108" dur="500"/>
                                            <p:tgtEl>
                                              <p:spTgt spid="76"/>
                                            </p:tgtEl>
                                            <p:attrNameLst>
                                              <p:attrName>ppt_x</p:attrName>
                                            </p:attrNameLst>
                                          </p:cBhvr>
                                          <p:tavLst>
                                            <p:tav tm="0">
                                              <p:val>
                                                <p:strVal val="#ppt_x-#ppt_w*1.125000"/>
                                              </p:val>
                                            </p:tav>
                                            <p:tav tm="100000">
                                              <p:val>
                                                <p:strVal val="#ppt_x"/>
                                              </p:val>
                                            </p:tav>
                                          </p:tavLst>
                                        </p:anim>
                                        <p:animEffect transition="in" filter="wipe(right)">
                                          <p:cBhvr>
                                            <p:cTn id="109" dur="500"/>
                                            <p:tgtEl>
                                              <p:spTgt spid="76"/>
                                            </p:tgtEl>
                                          </p:cBhvr>
                                        </p:animEffect>
                                      </p:childTnLst>
                                    </p:cTn>
                                  </p:par>
                                  <p:par>
                                    <p:cTn id="110" presetID="12" presetClass="entr" presetSubtype="8" fill="hold" grpId="0" nodeType="withEffect">
                                      <p:stCondLst>
                                        <p:cond delay="0"/>
                                      </p:stCondLst>
                                      <p:childTnLst>
                                        <p:set>
                                          <p:cBhvr>
                                            <p:cTn id="111" dur="1" fill="hold">
                                              <p:stCondLst>
                                                <p:cond delay="0"/>
                                              </p:stCondLst>
                                            </p:cTn>
                                            <p:tgtEl>
                                              <p:spTgt spid="77"/>
                                            </p:tgtEl>
                                            <p:attrNameLst>
                                              <p:attrName>style.visibility</p:attrName>
                                            </p:attrNameLst>
                                          </p:cBhvr>
                                          <p:to>
                                            <p:strVal val="visible"/>
                                          </p:to>
                                        </p:set>
                                        <p:anim calcmode="lin" valueType="num">
                                          <p:cBhvr additive="base">
                                            <p:cTn id="112" dur="500"/>
                                            <p:tgtEl>
                                              <p:spTgt spid="77"/>
                                            </p:tgtEl>
                                            <p:attrNameLst>
                                              <p:attrName>ppt_x</p:attrName>
                                            </p:attrNameLst>
                                          </p:cBhvr>
                                          <p:tavLst>
                                            <p:tav tm="0">
                                              <p:val>
                                                <p:strVal val="#ppt_x-#ppt_w*1.125000"/>
                                              </p:val>
                                            </p:tav>
                                            <p:tav tm="100000">
                                              <p:val>
                                                <p:strVal val="#ppt_x"/>
                                              </p:val>
                                            </p:tav>
                                          </p:tavLst>
                                        </p:anim>
                                        <p:animEffect transition="in" filter="wipe(right)">
                                          <p:cBhvr>
                                            <p:cTn id="113" dur="500"/>
                                            <p:tgtEl>
                                              <p:spTgt spid="77"/>
                                            </p:tgtEl>
                                          </p:cBhvr>
                                        </p:animEffect>
                                      </p:childTnLst>
                                    </p:cTn>
                                  </p:par>
                                  <p:par>
                                    <p:cTn id="114" presetID="12" presetClass="entr" presetSubtype="8" fill="hold" nodeType="withEffect">
                                      <p:stCondLst>
                                        <p:cond delay="0"/>
                                      </p:stCondLst>
                                      <p:childTnLst>
                                        <p:set>
                                          <p:cBhvr>
                                            <p:cTn id="115" dur="1" fill="hold">
                                              <p:stCondLst>
                                                <p:cond delay="0"/>
                                              </p:stCondLst>
                                            </p:cTn>
                                            <p:tgtEl>
                                              <p:spTgt spid="99"/>
                                            </p:tgtEl>
                                            <p:attrNameLst>
                                              <p:attrName>style.visibility</p:attrName>
                                            </p:attrNameLst>
                                          </p:cBhvr>
                                          <p:to>
                                            <p:strVal val="visible"/>
                                          </p:to>
                                        </p:set>
                                        <p:anim calcmode="lin" valueType="num">
                                          <p:cBhvr additive="base">
                                            <p:cTn id="116" dur="500"/>
                                            <p:tgtEl>
                                              <p:spTgt spid="99"/>
                                            </p:tgtEl>
                                            <p:attrNameLst>
                                              <p:attrName>ppt_x</p:attrName>
                                            </p:attrNameLst>
                                          </p:cBhvr>
                                          <p:tavLst>
                                            <p:tav tm="0">
                                              <p:val>
                                                <p:strVal val="#ppt_x-#ppt_w*1.125000"/>
                                              </p:val>
                                            </p:tav>
                                            <p:tav tm="100000">
                                              <p:val>
                                                <p:strVal val="#ppt_x"/>
                                              </p:val>
                                            </p:tav>
                                          </p:tavLst>
                                        </p:anim>
                                        <p:animEffect transition="in" filter="wipe(right)">
                                          <p:cBhvr>
                                            <p:cTn id="117" dur="500"/>
                                            <p:tgtEl>
                                              <p:spTgt spid="99"/>
                                            </p:tgtEl>
                                          </p:cBhvr>
                                        </p:animEffect>
                                      </p:childTnLst>
                                    </p:cTn>
                                  </p:par>
                                  <p:par>
                                    <p:cTn id="118" presetID="12" presetClass="entr" presetSubtype="8" fill="hold" nodeType="withEffect">
                                      <p:stCondLst>
                                        <p:cond delay="0"/>
                                      </p:stCondLst>
                                      <p:childTnLst>
                                        <p:set>
                                          <p:cBhvr>
                                            <p:cTn id="119" dur="1" fill="hold">
                                              <p:stCondLst>
                                                <p:cond delay="0"/>
                                              </p:stCondLst>
                                            </p:cTn>
                                            <p:tgtEl>
                                              <p:spTgt spid="102"/>
                                            </p:tgtEl>
                                            <p:attrNameLst>
                                              <p:attrName>style.visibility</p:attrName>
                                            </p:attrNameLst>
                                          </p:cBhvr>
                                          <p:to>
                                            <p:strVal val="visible"/>
                                          </p:to>
                                        </p:set>
                                        <p:anim calcmode="lin" valueType="num">
                                          <p:cBhvr additive="base">
                                            <p:cTn id="120" dur="500"/>
                                            <p:tgtEl>
                                              <p:spTgt spid="102"/>
                                            </p:tgtEl>
                                            <p:attrNameLst>
                                              <p:attrName>ppt_x</p:attrName>
                                            </p:attrNameLst>
                                          </p:cBhvr>
                                          <p:tavLst>
                                            <p:tav tm="0">
                                              <p:val>
                                                <p:strVal val="#ppt_x-#ppt_w*1.125000"/>
                                              </p:val>
                                            </p:tav>
                                            <p:tav tm="100000">
                                              <p:val>
                                                <p:strVal val="#ppt_x"/>
                                              </p:val>
                                            </p:tav>
                                          </p:tavLst>
                                        </p:anim>
                                        <p:animEffect transition="in" filter="wipe(right)">
                                          <p:cBhvr>
                                            <p:cTn id="121"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P spid="76" grpId="0"/>
          <p:bldP spid="77" grpId="0"/>
          <p:bldP spid="80" grpId="0"/>
          <p:bldP spid="81" grpId="0"/>
          <p:bldP spid="82" grpId="0"/>
          <p:bldP spid="83" grpId="0"/>
          <p:bldP spid="86" grpId="0"/>
          <p:bldP spid="87" grpId="0"/>
          <p:bldP spid="88" grpId="0"/>
          <p:bldP spid="89" grpId="0"/>
          <p:bldP spid="97" grpId="0"/>
          <p:bldP spid="9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141"/>
                                            </p:tgtEl>
                                            <p:attrNameLst>
                                              <p:attrName>style.visibility</p:attrName>
                                            </p:attrNameLst>
                                          </p:cBhvr>
                                          <p:to>
                                            <p:strVal val="visible"/>
                                          </p:to>
                                        </p:set>
                                        <p:anim calcmode="lin" valueType="num">
                                          <p:cBhvr additive="base">
                                            <p:cTn id="17" dur="500" fill="hold"/>
                                            <p:tgtEl>
                                              <p:spTgt spid="141"/>
                                            </p:tgtEl>
                                            <p:attrNameLst>
                                              <p:attrName>ppt_x</p:attrName>
                                            </p:attrNameLst>
                                          </p:cBhvr>
                                          <p:tavLst>
                                            <p:tav tm="0">
                                              <p:val>
                                                <p:strVal val="#ppt_x"/>
                                              </p:val>
                                            </p:tav>
                                            <p:tav tm="100000">
                                              <p:val>
                                                <p:strVal val="#ppt_x"/>
                                              </p:val>
                                            </p:tav>
                                          </p:tavLst>
                                        </p:anim>
                                        <p:anim calcmode="lin" valueType="num">
                                          <p:cBhvr additive="base">
                                            <p:cTn id="18" dur="500" fill="hold"/>
                                            <p:tgtEl>
                                              <p:spTgt spid="141"/>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12" presetClass="entr" presetSubtype="8" fill="hold" grpId="0" nodeType="afterEffect">
                                      <p:stCondLst>
                                        <p:cond delay="0"/>
                                      </p:stCondLst>
                                      <p:childTnLst>
                                        <p:set>
                                          <p:cBhvr>
                                            <p:cTn id="21" dur="1" fill="hold">
                                              <p:stCondLst>
                                                <p:cond delay="0"/>
                                              </p:stCondLst>
                                            </p:cTn>
                                            <p:tgtEl>
                                              <p:spTgt spid="97"/>
                                            </p:tgtEl>
                                            <p:attrNameLst>
                                              <p:attrName>style.visibility</p:attrName>
                                            </p:attrNameLst>
                                          </p:cBhvr>
                                          <p:to>
                                            <p:strVal val="visible"/>
                                          </p:to>
                                        </p:set>
                                        <p:anim calcmode="lin" valueType="num">
                                          <p:cBhvr additive="base">
                                            <p:cTn id="22" dur="500"/>
                                            <p:tgtEl>
                                              <p:spTgt spid="97"/>
                                            </p:tgtEl>
                                            <p:attrNameLst>
                                              <p:attrName>ppt_x</p:attrName>
                                            </p:attrNameLst>
                                          </p:cBhvr>
                                          <p:tavLst>
                                            <p:tav tm="0">
                                              <p:val>
                                                <p:strVal val="#ppt_x-#ppt_w*1.125000"/>
                                              </p:val>
                                            </p:tav>
                                            <p:tav tm="100000">
                                              <p:val>
                                                <p:strVal val="#ppt_x"/>
                                              </p:val>
                                            </p:tav>
                                          </p:tavLst>
                                        </p:anim>
                                        <p:animEffect transition="in" filter="wipe(right)">
                                          <p:cBhvr>
                                            <p:cTn id="23" dur="500"/>
                                            <p:tgtEl>
                                              <p:spTgt spid="97"/>
                                            </p:tgtEl>
                                          </p:cBhvr>
                                        </p:animEffect>
                                      </p:childTnLst>
                                    </p:cTn>
                                  </p:par>
                                  <p:par>
                                    <p:cTn id="24" presetID="12" presetClass="entr" presetSubtype="8" fill="hold" grpId="0" nodeType="withEffect">
                                      <p:stCondLst>
                                        <p:cond delay="0"/>
                                      </p:stCondLst>
                                      <p:childTnLst>
                                        <p:set>
                                          <p:cBhvr>
                                            <p:cTn id="25" dur="1" fill="hold">
                                              <p:stCondLst>
                                                <p:cond delay="0"/>
                                              </p:stCondLst>
                                            </p:cTn>
                                            <p:tgtEl>
                                              <p:spTgt spid="98"/>
                                            </p:tgtEl>
                                            <p:attrNameLst>
                                              <p:attrName>style.visibility</p:attrName>
                                            </p:attrNameLst>
                                          </p:cBhvr>
                                          <p:to>
                                            <p:strVal val="visible"/>
                                          </p:to>
                                        </p:set>
                                        <p:anim calcmode="lin" valueType="num">
                                          <p:cBhvr additive="base">
                                            <p:cTn id="26" dur="500"/>
                                            <p:tgtEl>
                                              <p:spTgt spid="98"/>
                                            </p:tgtEl>
                                            <p:attrNameLst>
                                              <p:attrName>ppt_x</p:attrName>
                                            </p:attrNameLst>
                                          </p:cBhvr>
                                          <p:tavLst>
                                            <p:tav tm="0">
                                              <p:val>
                                                <p:strVal val="#ppt_x-#ppt_w*1.125000"/>
                                              </p:val>
                                            </p:tav>
                                            <p:tav tm="100000">
                                              <p:val>
                                                <p:strVal val="#ppt_x"/>
                                              </p:val>
                                            </p:tav>
                                          </p:tavLst>
                                        </p:anim>
                                        <p:animEffect transition="in" filter="wipe(right)">
                                          <p:cBhvr>
                                            <p:cTn id="27" dur="500"/>
                                            <p:tgtEl>
                                              <p:spTgt spid="98"/>
                                            </p:tgtEl>
                                          </p:cBhvr>
                                        </p:animEffect>
                                      </p:childTnLst>
                                    </p:cTn>
                                  </p:par>
                                  <p:par>
                                    <p:cTn id="28" presetID="12" presetClass="entr" presetSubtype="2" fill="hold" nodeType="withEffect">
                                      <p:stCondLst>
                                        <p:cond delay="0"/>
                                      </p:stCondLst>
                                      <p:childTnLst>
                                        <p:set>
                                          <p:cBhvr>
                                            <p:cTn id="29" dur="1" fill="hold">
                                              <p:stCondLst>
                                                <p:cond delay="0"/>
                                              </p:stCondLst>
                                            </p:cTn>
                                            <p:tgtEl>
                                              <p:spTgt spid="119"/>
                                            </p:tgtEl>
                                            <p:attrNameLst>
                                              <p:attrName>style.visibility</p:attrName>
                                            </p:attrNameLst>
                                          </p:cBhvr>
                                          <p:to>
                                            <p:strVal val="visible"/>
                                          </p:to>
                                        </p:set>
                                        <p:anim calcmode="lin" valueType="num">
                                          <p:cBhvr additive="base">
                                            <p:cTn id="30" dur="500"/>
                                            <p:tgtEl>
                                              <p:spTgt spid="119"/>
                                            </p:tgtEl>
                                            <p:attrNameLst>
                                              <p:attrName>ppt_x</p:attrName>
                                            </p:attrNameLst>
                                          </p:cBhvr>
                                          <p:tavLst>
                                            <p:tav tm="0">
                                              <p:val>
                                                <p:strVal val="#ppt_x+#ppt_w*1.125000"/>
                                              </p:val>
                                            </p:tav>
                                            <p:tav tm="100000">
                                              <p:val>
                                                <p:strVal val="#ppt_x"/>
                                              </p:val>
                                            </p:tav>
                                          </p:tavLst>
                                        </p:anim>
                                        <p:animEffect transition="in" filter="wipe(left)">
                                          <p:cBhvr>
                                            <p:cTn id="31" dur="500"/>
                                            <p:tgtEl>
                                              <p:spTgt spid="119"/>
                                            </p:tgtEl>
                                          </p:cBhvr>
                                        </p:animEffect>
                                      </p:childTnLst>
                                    </p:cTn>
                                  </p:par>
                                </p:childTnLst>
                              </p:cTn>
                            </p:par>
                            <p:par>
                              <p:cTn id="32" fill="hold">
                                <p:stCondLst>
                                  <p:cond delay="1500"/>
                                </p:stCondLst>
                                <p:childTnLst>
                                  <p:par>
                                    <p:cTn id="33" presetID="2" presetClass="entr" presetSubtype="4" fill="hold" nodeType="afterEffect">
                                      <p:stCondLst>
                                        <p:cond delay="0"/>
                                      </p:stCondLst>
                                      <p:childTnLst>
                                        <p:set>
                                          <p:cBhvr>
                                            <p:cTn id="34" dur="1" fill="hold">
                                              <p:stCondLst>
                                                <p:cond delay="0"/>
                                              </p:stCondLst>
                                            </p:cTn>
                                            <p:tgtEl>
                                              <p:spTgt spid="134"/>
                                            </p:tgtEl>
                                            <p:attrNameLst>
                                              <p:attrName>style.visibility</p:attrName>
                                            </p:attrNameLst>
                                          </p:cBhvr>
                                          <p:to>
                                            <p:strVal val="visible"/>
                                          </p:to>
                                        </p:set>
                                        <p:anim calcmode="lin" valueType="num">
                                          <p:cBhvr additive="base">
                                            <p:cTn id="35" dur="500" fill="hold"/>
                                            <p:tgtEl>
                                              <p:spTgt spid="134"/>
                                            </p:tgtEl>
                                            <p:attrNameLst>
                                              <p:attrName>ppt_x</p:attrName>
                                            </p:attrNameLst>
                                          </p:cBhvr>
                                          <p:tavLst>
                                            <p:tav tm="0">
                                              <p:val>
                                                <p:strVal val="#ppt_x"/>
                                              </p:val>
                                            </p:tav>
                                            <p:tav tm="100000">
                                              <p:val>
                                                <p:strVal val="#ppt_x"/>
                                              </p:val>
                                            </p:tav>
                                          </p:tavLst>
                                        </p:anim>
                                        <p:anim calcmode="lin" valueType="num">
                                          <p:cBhvr additive="base">
                                            <p:cTn id="36" dur="500" fill="hold"/>
                                            <p:tgtEl>
                                              <p:spTgt spid="134"/>
                                            </p:tgtEl>
                                            <p:attrNameLst>
                                              <p:attrName>ppt_y</p:attrName>
                                            </p:attrNameLst>
                                          </p:cBhvr>
                                          <p:tavLst>
                                            <p:tav tm="0">
                                              <p:val>
                                                <p:strVal val="1+#ppt_h/2"/>
                                              </p:val>
                                            </p:tav>
                                            <p:tav tm="100000">
                                              <p:val>
                                                <p:strVal val="#ppt_y"/>
                                              </p:val>
                                            </p:tav>
                                          </p:tavLst>
                                        </p:anim>
                                      </p:childTnLst>
                                    </p:cTn>
                                  </p:par>
                                </p:childTnLst>
                              </p:cTn>
                            </p:par>
                            <p:par>
                              <p:cTn id="37" fill="hold">
                                <p:stCondLst>
                                  <p:cond delay="2000"/>
                                </p:stCondLst>
                                <p:childTnLst>
                                  <p:par>
                                    <p:cTn id="38" presetID="12" presetClass="entr" presetSubtype="8" fill="hold" grpId="0" nodeType="afterEffect">
                                      <p:stCondLst>
                                        <p:cond delay="0"/>
                                      </p:stCondLst>
                                      <p:childTnLst>
                                        <p:set>
                                          <p:cBhvr>
                                            <p:cTn id="39" dur="1" fill="hold">
                                              <p:stCondLst>
                                                <p:cond delay="0"/>
                                              </p:stCondLst>
                                            </p:cTn>
                                            <p:tgtEl>
                                              <p:spTgt spid="88"/>
                                            </p:tgtEl>
                                            <p:attrNameLst>
                                              <p:attrName>style.visibility</p:attrName>
                                            </p:attrNameLst>
                                          </p:cBhvr>
                                          <p:to>
                                            <p:strVal val="visible"/>
                                          </p:to>
                                        </p:set>
                                        <p:anim calcmode="lin" valueType="num">
                                          <p:cBhvr additive="base">
                                            <p:cTn id="40" dur="500"/>
                                            <p:tgtEl>
                                              <p:spTgt spid="88"/>
                                            </p:tgtEl>
                                            <p:attrNameLst>
                                              <p:attrName>ppt_x</p:attrName>
                                            </p:attrNameLst>
                                          </p:cBhvr>
                                          <p:tavLst>
                                            <p:tav tm="0">
                                              <p:val>
                                                <p:strVal val="#ppt_x-#ppt_w*1.125000"/>
                                              </p:val>
                                            </p:tav>
                                            <p:tav tm="100000">
                                              <p:val>
                                                <p:strVal val="#ppt_x"/>
                                              </p:val>
                                            </p:tav>
                                          </p:tavLst>
                                        </p:anim>
                                        <p:animEffect transition="in" filter="wipe(right)">
                                          <p:cBhvr>
                                            <p:cTn id="41" dur="500"/>
                                            <p:tgtEl>
                                              <p:spTgt spid="88"/>
                                            </p:tgtEl>
                                          </p:cBhvr>
                                        </p:animEffect>
                                      </p:childTnLst>
                                    </p:cTn>
                                  </p:par>
                                  <p:par>
                                    <p:cTn id="42" presetID="12" presetClass="entr" presetSubtype="8" fill="hold" grpId="0" nodeType="withEffect">
                                      <p:stCondLst>
                                        <p:cond delay="0"/>
                                      </p:stCondLst>
                                      <p:childTnLst>
                                        <p:set>
                                          <p:cBhvr>
                                            <p:cTn id="43" dur="1" fill="hold">
                                              <p:stCondLst>
                                                <p:cond delay="0"/>
                                              </p:stCondLst>
                                            </p:cTn>
                                            <p:tgtEl>
                                              <p:spTgt spid="89"/>
                                            </p:tgtEl>
                                            <p:attrNameLst>
                                              <p:attrName>style.visibility</p:attrName>
                                            </p:attrNameLst>
                                          </p:cBhvr>
                                          <p:to>
                                            <p:strVal val="visible"/>
                                          </p:to>
                                        </p:set>
                                        <p:anim calcmode="lin" valueType="num">
                                          <p:cBhvr additive="base">
                                            <p:cTn id="44" dur="500"/>
                                            <p:tgtEl>
                                              <p:spTgt spid="89"/>
                                            </p:tgtEl>
                                            <p:attrNameLst>
                                              <p:attrName>ppt_x</p:attrName>
                                            </p:attrNameLst>
                                          </p:cBhvr>
                                          <p:tavLst>
                                            <p:tav tm="0">
                                              <p:val>
                                                <p:strVal val="#ppt_x-#ppt_w*1.125000"/>
                                              </p:val>
                                            </p:tav>
                                            <p:tav tm="100000">
                                              <p:val>
                                                <p:strVal val="#ppt_x"/>
                                              </p:val>
                                            </p:tav>
                                          </p:tavLst>
                                        </p:anim>
                                        <p:animEffect transition="in" filter="wipe(right)">
                                          <p:cBhvr>
                                            <p:cTn id="45" dur="500"/>
                                            <p:tgtEl>
                                              <p:spTgt spid="89"/>
                                            </p:tgtEl>
                                          </p:cBhvr>
                                        </p:animEffect>
                                      </p:childTnLst>
                                    </p:cTn>
                                  </p:par>
                                  <p:par>
                                    <p:cTn id="46" presetID="12" presetClass="entr" presetSubtype="2" fill="hold" nodeType="withEffect">
                                      <p:stCondLst>
                                        <p:cond delay="0"/>
                                      </p:stCondLst>
                                      <p:childTnLst>
                                        <p:set>
                                          <p:cBhvr>
                                            <p:cTn id="47" dur="1" fill="hold">
                                              <p:stCondLst>
                                                <p:cond delay="0"/>
                                              </p:stCondLst>
                                            </p:cTn>
                                            <p:tgtEl>
                                              <p:spTgt spid="118"/>
                                            </p:tgtEl>
                                            <p:attrNameLst>
                                              <p:attrName>style.visibility</p:attrName>
                                            </p:attrNameLst>
                                          </p:cBhvr>
                                          <p:to>
                                            <p:strVal val="visible"/>
                                          </p:to>
                                        </p:set>
                                        <p:anim calcmode="lin" valueType="num">
                                          <p:cBhvr additive="base">
                                            <p:cTn id="48" dur="500"/>
                                            <p:tgtEl>
                                              <p:spTgt spid="118"/>
                                            </p:tgtEl>
                                            <p:attrNameLst>
                                              <p:attrName>ppt_x</p:attrName>
                                            </p:attrNameLst>
                                          </p:cBhvr>
                                          <p:tavLst>
                                            <p:tav tm="0">
                                              <p:val>
                                                <p:strVal val="#ppt_x+#ppt_w*1.125000"/>
                                              </p:val>
                                            </p:tav>
                                            <p:tav tm="100000">
                                              <p:val>
                                                <p:strVal val="#ppt_x"/>
                                              </p:val>
                                            </p:tav>
                                          </p:tavLst>
                                        </p:anim>
                                        <p:animEffect transition="in" filter="wipe(left)">
                                          <p:cBhvr>
                                            <p:cTn id="49" dur="500"/>
                                            <p:tgtEl>
                                              <p:spTgt spid="118"/>
                                            </p:tgtEl>
                                          </p:cBhvr>
                                        </p:animEffect>
                                      </p:childTnLst>
                                    </p:cTn>
                                  </p:par>
                                </p:childTnLst>
                              </p:cTn>
                            </p:par>
                            <p:par>
                              <p:cTn id="50" fill="hold">
                                <p:stCondLst>
                                  <p:cond delay="2500"/>
                                </p:stCondLst>
                                <p:childTnLst>
                                  <p:par>
                                    <p:cTn id="51" presetID="2" presetClass="entr" presetSubtype="4" fill="hold" nodeType="afterEffect">
                                      <p:stCondLst>
                                        <p:cond delay="0"/>
                                      </p:stCondLst>
                                      <p:childTnLst>
                                        <p:set>
                                          <p:cBhvr>
                                            <p:cTn id="52" dur="1" fill="hold">
                                              <p:stCondLst>
                                                <p:cond delay="0"/>
                                              </p:stCondLst>
                                            </p:cTn>
                                            <p:tgtEl>
                                              <p:spTgt spid="53"/>
                                            </p:tgtEl>
                                            <p:attrNameLst>
                                              <p:attrName>style.visibility</p:attrName>
                                            </p:attrNameLst>
                                          </p:cBhvr>
                                          <p:to>
                                            <p:strVal val="visible"/>
                                          </p:to>
                                        </p:set>
                                        <p:anim calcmode="lin" valueType="num">
                                          <p:cBhvr additive="base">
                                            <p:cTn id="53" dur="500" fill="hold"/>
                                            <p:tgtEl>
                                              <p:spTgt spid="53"/>
                                            </p:tgtEl>
                                            <p:attrNameLst>
                                              <p:attrName>ppt_x</p:attrName>
                                            </p:attrNameLst>
                                          </p:cBhvr>
                                          <p:tavLst>
                                            <p:tav tm="0">
                                              <p:val>
                                                <p:strVal val="#ppt_x"/>
                                              </p:val>
                                            </p:tav>
                                            <p:tav tm="100000">
                                              <p:val>
                                                <p:strVal val="#ppt_x"/>
                                              </p:val>
                                            </p:tav>
                                          </p:tavLst>
                                        </p:anim>
                                        <p:anim calcmode="lin" valueType="num">
                                          <p:cBhvr additive="base">
                                            <p:cTn id="54" dur="500" fill="hold"/>
                                            <p:tgtEl>
                                              <p:spTgt spid="53"/>
                                            </p:tgtEl>
                                            <p:attrNameLst>
                                              <p:attrName>ppt_y</p:attrName>
                                            </p:attrNameLst>
                                          </p:cBhvr>
                                          <p:tavLst>
                                            <p:tav tm="0">
                                              <p:val>
                                                <p:strVal val="1+#ppt_h/2"/>
                                              </p:val>
                                            </p:tav>
                                            <p:tav tm="100000">
                                              <p:val>
                                                <p:strVal val="#ppt_y"/>
                                              </p:val>
                                            </p:tav>
                                          </p:tavLst>
                                        </p:anim>
                                      </p:childTnLst>
                                    </p:cTn>
                                  </p:par>
                                </p:childTnLst>
                              </p:cTn>
                            </p:par>
                            <p:par>
                              <p:cTn id="55" fill="hold">
                                <p:stCondLst>
                                  <p:cond delay="3000"/>
                                </p:stCondLst>
                                <p:childTnLst>
                                  <p:par>
                                    <p:cTn id="56" presetID="12" presetClass="entr" presetSubtype="8" fill="hold" grpId="0" nodeType="afterEffect">
                                      <p:stCondLst>
                                        <p:cond delay="0"/>
                                      </p:stCondLst>
                                      <p:childTnLst>
                                        <p:set>
                                          <p:cBhvr>
                                            <p:cTn id="57" dur="1" fill="hold">
                                              <p:stCondLst>
                                                <p:cond delay="0"/>
                                              </p:stCondLst>
                                            </p:cTn>
                                            <p:tgtEl>
                                              <p:spTgt spid="86"/>
                                            </p:tgtEl>
                                            <p:attrNameLst>
                                              <p:attrName>style.visibility</p:attrName>
                                            </p:attrNameLst>
                                          </p:cBhvr>
                                          <p:to>
                                            <p:strVal val="visible"/>
                                          </p:to>
                                        </p:set>
                                        <p:anim calcmode="lin" valueType="num">
                                          <p:cBhvr additive="base">
                                            <p:cTn id="58" dur="500"/>
                                            <p:tgtEl>
                                              <p:spTgt spid="86"/>
                                            </p:tgtEl>
                                            <p:attrNameLst>
                                              <p:attrName>ppt_x</p:attrName>
                                            </p:attrNameLst>
                                          </p:cBhvr>
                                          <p:tavLst>
                                            <p:tav tm="0">
                                              <p:val>
                                                <p:strVal val="#ppt_x-#ppt_w*1.125000"/>
                                              </p:val>
                                            </p:tav>
                                            <p:tav tm="100000">
                                              <p:val>
                                                <p:strVal val="#ppt_x"/>
                                              </p:val>
                                            </p:tav>
                                          </p:tavLst>
                                        </p:anim>
                                        <p:animEffect transition="in" filter="wipe(right)">
                                          <p:cBhvr>
                                            <p:cTn id="59" dur="500"/>
                                            <p:tgtEl>
                                              <p:spTgt spid="86"/>
                                            </p:tgtEl>
                                          </p:cBhvr>
                                        </p:animEffect>
                                      </p:childTnLst>
                                    </p:cTn>
                                  </p:par>
                                  <p:par>
                                    <p:cTn id="60" presetID="12" presetClass="entr" presetSubtype="8" fill="hold" nodeType="withEffect">
                                      <p:stCondLst>
                                        <p:cond delay="0"/>
                                      </p:stCondLst>
                                      <p:childTnLst>
                                        <p:set>
                                          <p:cBhvr>
                                            <p:cTn id="61" dur="1" fill="hold">
                                              <p:stCondLst>
                                                <p:cond delay="0"/>
                                              </p:stCondLst>
                                            </p:cTn>
                                            <p:tgtEl>
                                              <p:spTgt spid="117"/>
                                            </p:tgtEl>
                                            <p:attrNameLst>
                                              <p:attrName>style.visibility</p:attrName>
                                            </p:attrNameLst>
                                          </p:cBhvr>
                                          <p:to>
                                            <p:strVal val="visible"/>
                                          </p:to>
                                        </p:set>
                                        <p:anim calcmode="lin" valueType="num">
                                          <p:cBhvr additive="base">
                                            <p:cTn id="62" dur="500"/>
                                            <p:tgtEl>
                                              <p:spTgt spid="117"/>
                                            </p:tgtEl>
                                            <p:attrNameLst>
                                              <p:attrName>ppt_x</p:attrName>
                                            </p:attrNameLst>
                                          </p:cBhvr>
                                          <p:tavLst>
                                            <p:tav tm="0">
                                              <p:val>
                                                <p:strVal val="#ppt_x-#ppt_w*1.125000"/>
                                              </p:val>
                                            </p:tav>
                                            <p:tav tm="100000">
                                              <p:val>
                                                <p:strVal val="#ppt_x"/>
                                              </p:val>
                                            </p:tav>
                                          </p:tavLst>
                                        </p:anim>
                                        <p:animEffect transition="in" filter="wipe(right)">
                                          <p:cBhvr>
                                            <p:cTn id="63" dur="500"/>
                                            <p:tgtEl>
                                              <p:spTgt spid="117"/>
                                            </p:tgtEl>
                                          </p:cBhvr>
                                        </p:animEffect>
                                      </p:childTnLst>
                                    </p:cTn>
                                  </p:par>
                                  <p:par>
                                    <p:cTn id="64" presetID="12" presetClass="entr" presetSubtype="8" fill="hold" grpId="0" nodeType="withEffect">
                                      <p:stCondLst>
                                        <p:cond delay="0"/>
                                      </p:stCondLst>
                                      <p:childTnLst>
                                        <p:set>
                                          <p:cBhvr>
                                            <p:cTn id="65" dur="1" fill="hold">
                                              <p:stCondLst>
                                                <p:cond delay="0"/>
                                              </p:stCondLst>
                                            </p:cTn>
                                            <p:tgtEl>
                                              <p:spTgt spid="87"/>
                                            </p:tgtEl>
                                            <p:attrNameLst>
                                              <p:attrName>style.visibility</p:attrName>
                                            </p:attrNameLst>
                                          </p:cBhvr>
                                          <p:to>
                                            <p:strVal val="visible"/>
                                          </p:to>
                                        </p:set>
                                        <p:anim calcmode="lin" valueType="num">
                                          <p:cBhvr additive="base">
                                            <p:cTn id="66" dur="500"/>
                                            <p:tgtEl>
                                              <p:spTgt spid="87"/>
                                            </p:tgtEl>
                                            <p:attrNameLst>
                                              <p:attrName>ppt_x</p:attrName>
                                            </p:attrNameLst>
                                          </p:cBhvr>
                                          <p:tavLst>
                                            <p:tav tm="0">
                                              <p:val>
                                                <p:strVal val="#ppt_x-#ppt_w*1.125000"/>
                                              </p:val>
                                            </p:tav>
                                            <p:tav tm="100000">
                                              <p:val>
                                                <p:strVal val="#ppt_x"/>
                                              </p:val>
                                            </p:tav>
                                          </p:tavLst>
                                        </p:anim>
                                        <p:animEffect transition="in" filter="wipe(right)">
                                          <p:cBhvr>
                                            <p:cTn id="67" dur="500"/>
                                            <p:tgtEl>
                                              <p:spTgt spid="87"/>
                                            </p:tgtEl>
                                          </p:cBhvr>
                                        </p:animEffect>
                                      </p:childTnLst>
                                    </p:cTn>
                                  </p:par>
                                </p:childTnLst>
                              </p:cTn>
                            </p:par>
                            <p:par>
                              <p:cTn id="68" fill="hold">
                                <p:stCondLst>
                                  <p:cond delay="3500"/>
                                </p:stCondLst>
                                <p:childTnLst>
                                  <p:par>
                                    <p:cTn id="69" presetID="2" presetClass="entr" presetSubtype="4" fill="hold" nodeType="afterEffect">
                                      <p:stCondLst>
                                        <p:cond delay="0"/>
                                      </p:stCondLst>
                                      <p:childTnLst>
                                        <p:set>
                                          <p:cBhvr>
                                            <p:cTn id="70" dur="1" fill="hold">
                                              <p:stCondLst>
                                                <p:cond delay="0"/>
                                              </p:stCondLst>
                                            </p:cTn>
                                            <p:tgtEl>
                                              <p:spTgt spid="127"/>
                                            </p:tgtEl>
                                            <p:attrNameLst>
                                              <p:attrName>style.visibility</p:attrName>
                                            </p:attrNameLst>
                                          </p:cBhvr>
                                          <p:to>
                                            <p:strVal val="visible"/>
                                          </p:to>
                                        </p:set>
                                        <p:anim calcmode="lin" valueType="num">
                                          <p:cBhvr additive="base">
                                            <p:cTn id="71" dur="500" fill="hold"/>
                                            <p:tgtEl>
                                              <p:spTgt spid="127"/>
                                            </p:tgtEl>
                                            <p:attrNameLst>
                                              <p:attrName>ppt_x</p:attrName>
                                            </p:attrNameLst>
                                          </p:cBhvr>
                                          <p:tavLst>
                                            <p:tav tm="0">
                                              <p:val>
                                                <p:strVal val="#ppt_x"/>
                                              </p:val>
                                            </p:tav>
                                            <p:tav tm="100000">
                                              <p:val>
                                                <p:strVal val="#ppt_x"/>
                                              </p:val>
                                            </p:tav>
                                          </p:tavLst>
                                        </p:anim>
                                        <p:anim calcmode="lin" valueType="num">
                                          <p:cBhvr additive="base">
                                            <p:cTn id="72" dur="500" fill="hold"/>
                                            <p:tgtEl>
                                              <p:spTgt spid="127"/>
                                            </p:tgtEl>
                                            <p:attrNameLst>
                                              <p:attrName>ppt_y</p:attrName>
                                            </p:attrNameLst>
                                          </p:cBhvr>
                                          <p:tavLst>
                                            <p:tav tm="0">
                                              <p:val>
                                                <p:strVal val="1+#ppt_h/2"/>
                                              </p:val>
                                            </p:tav>
                                            <p:tav tm="100000">
                                              <p:val>
                                                <p:strVal val="#ppt_y"/>
                                              </p:val>
                                            </p:tav>
                                          </p:tavLst>
                                        </p:anim>
                                      </p:childTnLst>
                                    </p:cTn>
                                  </p:par>
                                </p:childTnLst>
                              </p:cTn>
                            </p:par>
                            <p:par>
                              <p:cTn id="73" fill="hold">
                                <p:stCondLst>
                                  <p:cond delay="4000"/>
                                </p:stCondLst>
                                <p:childTnLst>
                                  <p:par>
                                    <p:cTn id="74" presetID="12" presetClass="entr" presetSubtype="8" fill="hold" grpId="0" nodeType="afterEffect">
                                      <p:stCondLst>
                                        <p:cond delay="0"/>
                                      </p:stCondLst>
                                      <p:childTnLst>
                                        <p:set>
                                          <p:cBhvr>
                                            <p:cTn id="75" dur="1" fill="hold">
                                              <p:stCondLst>
                                                <p:cond delay="0"/>
                                              </p:stCondLst>
                                            </p:cTn>
                                            <p:tgtEl>
                                              <p:spTgt spid="82"/>
                                            </p:tgtEl>
                                            <p:attrNameLst>
                                              <p:attrName>style.visibility</p:attrName>
                                            </p:attrNameLst>
                                          </p:cBhvr>
                                          <p:to>
                                            <p:strVal val="visible"/>
                                          </p:to>
                                        </p:set>
                                        <p:anim calcmode="lin" valueType="num">
                                          <p:cBhvr additive="base">
                                            <p:cTn id="76" dur="500"/>
                                            <p:tgtEl>
                                              <p:spTgt spid="82"/>
                                            </p:tgtEl>
                                            <p:attrNameLst>
                                              <p:attrName>ppt_x</p:attrName>
                                            </p:attrNameLst>
                                          </p:cBhvr>
                                          <p:tavLst>
                                            <p:tav tm="0">
                                              <p:val>
                                                <p:strVal val="#ppt_x-#ppt_w*1.125000"/>
                                              </p:val>
                                            </p:tav>
                                            <p:tav tm="100000">
                                              <p:val>
                                                <p:strVal val="#ppt_x"/>
                                              </p:val>
                                            </p:tav>
                                          </p:tavLst>
                                        </p:anim>
                                        <p:animEffect transition="in" filter="wipe(right)">
                                          <p:cBhvr>
                                            <p:cTn id="77" dur="500"/>
                                            <p:tgtEl>
                                              <p:spTgt spid="82"/>
                                            </p:tgtEl>
                                          </p:cBhvr>
                                        </p:animEffect>
                                      </p:childTnLst>
                                    </p:cTn>
                                  </p:par>
                                  <p:par>
                                    <p:cTn id="78" presetID="12" presetClass="entr" presetSubtype="8" fill="hold" grpId="0" nodeType="withEffect">
                                      <p:stCondLst>
                                        <p:cond delay="0"/>
                                      </p:stCondLst>
                                      <p:childTnLst>
                                        <p:set>
                                          <p:cBhvr>
                                            <p:cTn id="79" dur="1" fill="hold">
                                              <p:stCondLst>
                                                <p:cond delay="0"/>
                                              </p:stCondLst>
                                            </p:cTn>
                                            <p:tgtEl>
                                              <p:spTgt spid="83"/>
                                            </p:tgtEl>
                                            <p:attrNameLst>
                                              <p:attrName>style.visibility</p:attrName>
                                            </p:attrNameLst>
                                          </p:cBhvr>
                                          <p:to>
                                            <p:strVal val="visible"/>
                                          </p:to>
                                        </p:set>
                                        <p:anim calcmode="lin" valueType="num">
                                          <p:cBhvr additive="base">
                                            <p:cTn id="80" dur="500"/>
                                            <p:tgtEl>
                                              <p:spTgt spid="83"/>
                                            </p:tgtEl>
                                            <p:attrNameLst>
                                              <p:attrName>ppt_x</p:attrName>
                                            </p:attrNameLst>
                                          </p:cBhvr>
                                          <p:tavLst>
                                            <p:tav tm="0">
                                              <p:val>
                                                <p:strVal val="#ppt_x-#ppt_w*1.125000"/>
                                              </p:val>
                                            </p:tav>
                                            <p:tav tm="100000">
                                              <p:val>
                                                <p:strVal val="#ppt_x"/>
                                              </p:val>
                                            </p:tav>
                                          </p:tavLst>
                                        </p:anim>
                                        <p:animEffect transition="in" filter="wipe(right)">
                                          <p:cBhvr>
                                            <p:cTn id="81" dur="500"/>
                                            <p:tgtEl>
                                              <p:spTgt spid="83"/>
                                            </p:tgtEl>
                                          </p:cBhvr>
                                        </p:animEffect>
                                      </p:childTnLst>
                                    </p:cTn>
                                  </p:par>
                                  <p:par>
                                    <p:cTn id="82" presetID="12" presetClass="entr" presetSubtype="8" fill="hold" nodeType="withEffect">
                                      <p:stCondLst>
                                        <p:cond delay="0"/>
                                      </p:stCondLst>
                                      <p:childTnLst>
                                        <p:set>
                                          <p:cBhvr>
                                            <p:cTn id="83" dur="1" fill="hold">
                                              <p:stCondLst>
                                                <p:cond delay="0"/>
                                              </p:stCondLst>
                                            </p:cTn>
                                            <p:tgtEl>
                                              <p:spTgt spid="100"/>
                                            </p:tgtEl>
                                            <p:attrNameLst>
                                              <p:attrName>style.visibility</p:attrName>
                                            </p:attrNameLst>
                                          </p:cBhvr>
                                          <p:to>
                                            <p:strVal val="visible"/>
                                          </p:to>
                                        </p:set>
                                        <p:anim calcmode="lin" valueType="num">
                                          <p:cBhvr additive="base">
                                            <p:cTn id="84" dur="500"/>
                                            <p:tgtEl>
                                              <p:spTgt spid="100"/>
                                            </p:tgtEl>
                                            <p:attrNameLst>
                                              <p:attrName>ppt_x</p:attrName>
                                            </p:attrNameLst>
                                          </p:cBhvr>
                                          <p:tavLst>
                                            <p:tav tm="0">
                                              <p:val>
                                                <p:strVal val="#ppt_x-#ppt_w*1.125000"/>
                                              </p:val>
                                            </p:tav>
                                            <p:tav tm="100000">
                                              <p:val>
                                                <p:strVal val="#ppt_x"/>
                                              </p:val>
                                            </p:tav>
                                          </p:tavLst>
                                        </p:anim>
                                        <p:animEffect transition="in" filter="wipe(right)">
                                          <p:cBhvr>
                                            <p:cTn id="85" dur="500"/>
                                            <p:tgtEl>
                                              <p:spTgt spid="100"/>
                                            </p:tgtEl>
                                          </p:cBhvr>
                                        </p:animEffect>
                                      </p:childTnLst>
                                    </p:cTn>
                                  </p:par>
                                </p:childTnLst>
                              </p:cTn>
                            </p:par>
                            <p:par>
                              <p:cTn id="86" fill="hold">
                                <p:stCondLst>
                                  <p:cond delay="4500"/>
                                </p:stCondLst>
                                <p:childTnLst>
                                  <p:par>
                                    <p:cTn id="87" presetID="2" presetClass="entr" presetSubtype="4" fill="hold" nodeType="afterEffect">
                                      <p:stCondLst>
                                        <p:cond delay="0"/>
                                      </p:stCondLst>
                                      <p:childTnLst>
                                        <p:set>
                                          <p:cBhvr>
                                            <p:cTn id="88" dur="1" fill="hold">
                                              <p:stCondLst>
                                                <p:cond delay="0"/>
                                              </p:stCondLst>
                                            </p:cTn>
                                            <p:tgtEl>
                                              <p:spTgt spid="120"/>
                                            </p:tgtEl>
                                            <p:attrNameLst>
                                              <p:attrName>style.visibility</p:attrName>
                                            </p:attrNameLst>
                                          </p:cBhvr>
                                          <p:to>
                                            <p:strVal val="visible"/>
                                          </p:to>
                                        </p:set>
                                        <p:anim calcmode="lin" valueType="num">
                                          <p:cBhvr additive="base">
                                            <p:cTn id="89" dur="500" fill="hold"/>
                                            <p:tgtEl>
                                              <p:spTgt spid="120"/>
                                            </p:tgtEl>
                                            <p:attrNameLst>
                                              <p:attrName>ppt_x</p:attrName>
                                            </p:attrNameLst>
                                          </p:cBhvr>
                                          <p:tavLst>
                                            <p:tav tm="0">
                                              <p:val>
                                                <p:strVal val="#ppt_x"/>
                                              </p:val>
                                            </p:tav>
                                            <p:tav tm="100000">
                                              <p:val>
                                                <p:strVal val="#ppt_x"/>
                                              </p:val>
                                            </p:tav>
                                          </p:tavLst>
                                        </p:anim>
                                        <p:anim calcmode="lin" valueType="num">
                                          <p:cBhvr additive="base">
                                            <p:cTn id="90" dur="500" fill="hold"/>
                                            <p:tgtEl>
                                              <p:spTgt spid="120"/>
                                            </p:tgtEl>
                                            <p:attrNameLst>
                                              <p:attrName>ppt_y</p:attrName>
                                            </p:attrNameLst>
                                          </p:cBhvr>
                                          <p:tavLst>
                                            <p:tav tm="0">
                                              <p:val>
                                                <p:strVal val="1+#ppt_h/2"/>
                                              </p:val>
                                            </p:tav>
                                            <p:tav tm="100000">
                                              <p:val>
                                                <p:strVal val="#ppt_y"/>
                                              </p:val>
                                            </p:tav>
                                          </p:tavLst>
                                        </p:anim>
                                      </p:childTnLst>
                                    </p:cTn>
                                  </p:par>
                                </p:childTnLst>
                              </p:cTn>
                            </p:par>
                            <p:par>
                              <p:cTn id="91" fill="hold">
                                <p:stCondLst>
                                  <p:cond delay="5000"/>
                                </p:stCondLst>
                                <p:childTnLst>
                                  <p:par>
                                    <p:cTn id="92" presetID="12" presetClass="entr" presetSubtype="8" fill="hold" grpId="0" nodeType="afterEffect">
                                      <p:stCondLst>
                                        <p:cond delay="0"/>
                                      </p:stCondLst>
                                      <p:childTnLst>
                                        <p:set>
                                          <p:cBhvr>
                                            <p:cTn id="93" dur="1" fill="hold">
                                              <p:stCondLst>
                                                <p:cond delay="0"/>
                                              </p:stCondLst>
                                            </p:cTn>
                                            <p:tgtEl>
                                              <p:spTgt spid="81"/>
                                            </p:tgtEl>
                                            <p:attrNameLst>
                                              <p:attrName>style.visibility</p:attrName>
                                            </p:attrNameLst>
                                          </p:cBhvr>
                                          <p:to>
                                            <p:strVal val="visible"/>
                                          </p:to>
                                        </p:set>
                                        <p:anim calcmode="lin" valueType="num">
                                          <p:cBhvr additive="base">
                                            <p:cTn id="94" dur="500"/>
                                            <p:tgtEl>
                                              <p:spTgt spid="81"/>
                                            </p:tgtEl>
                                            <p:attrNameLst>
                                              <p:attrName>ppt_x</p:attrName>
                                            </p:attrNameLst>
                                          </p:cBhvr>
                                          <p:tavLst>
                                            <p:tav tm="0">
                                              <p:val>
                                                <p:strVal val="#ppt_x-#ppt_w*1.125000"/>
                                              </p:val>
                                            </p:tav>
                                            <p:tav tm="100000">
                                              <p:val>
                                                <p:strVal val="#ppt_x"/>
                                              </p:val>
                                            </p:tav>
                                          </p:tavLst>
                                        </p:anim>
                                        <p:animEffect transition="in" filter="wipe(right)">
                                          <p:cBhvr>
                                            <p:cTn id="95" dur="500"/>
                                            <p:tgtEl>
                                              <p:spTgt spid="81"/>
                                            </p:tgtEl>
                                          </p:cBhvr>
                                        </p:animEffect>
                                      </p:childTnLst>
                                    </p:cTn>
                                  </p:par>
                                  <p:par>
                                    <p:cTn id="96" presetID="12" presetClass="entr" presetSubtype="8" fill="hold" grpId="0" nodeType="withEffect">
                                      <p:stCondLst>
                                        <p:cond delay="0"/>
                                      </p:stCondLst>
                                      <p:childTnLst>
                                        <p:set>
                                          <p:cBhvr>
                                            <p:cTn id="97" dur="1" fill="hold">
                                              <p:stCondLst>
                                                <p:cond delay="0"/>
                                              </p:stCondLst>
                                            </p:cTn>
                                            <p:tgtEl>
                                              <p:spTgt spid="80"/>
                                            </p:tgtEl>
                                            <p:attrNameLst>
                                              <p:attrName>style.visibility</p:attrName>
                                            </p:attrNameLst>
                                          </p:cBhvr>
                                          <p:to>
                                            <p:strVal val="visible"/>
                                          </p:to>
                                        </p:set>
                                        <p:anim calcmode="lin" valueType="num">
                                          <p:cBhvr additive="base">
                                            <p:cTn id="98" dur="500"/>
                                            <p:tgtEl>
                                              <p:spTgt spid="80"/>
                                            </p:tgtEl>
                                            <p:attrNameLst>
                                              <p:attrName>ppt_x</p:attrName>
                                            </p:attrNameLst>
                                          </p:cBhvr>
                                          <p:tavLst>
                                            <p:tav tm="0">
                                              <p:val>
                                                <p:strVal val="#ppt_x-#ppt_w*1.125000"/>
                                              </p:val>
                                            </p:tav>
                                            <p:tav tm="100000">
                                              <p:val>
                                                <p:strVal val="#ppt_x"/>
                                              </p:val>
                                            </p:tav>
                                          </p:tavLst>
                                        </p:anim>
                                        <p:animEffect transition="in" filter="wipe(right)">
                                          <p:cBhvr>
                                            <p:cTn id="99" dur="500"/>
                                            <p:tgtEl>
                                              <p:spTgt spid="80"/>
                                            </p:tgtEl>
                                          </p:cBhvr>
                                        </p:animEffect>
                                      </p:childTnLst>
                                    </p:cTn>
                                  </p:par>
                                </p:childTnLst>
                              </p:cTn>
                            </p:par>
                            <p:par>
                              <p:cTn id="100" fill="hold">
                                <p:stCondLst>
                                  <p:cond delay="5500"/>
                                </p:stCondLst>
                                <p:childTnLst>
                                  <p:par>
                                    <p:cTn id="101" presetID="2" presetClass="entr" presetSubtype="4" fill="hold" nodeType="afterEffect">
                                      <p:stCondLst>
                                        <p:cond delay="0"/>
                                      </p:stCondLst>
                                      <p:childTnLst>
                                        <p:set>
                                          <p:cBhvr>
                                            <p:cTn id="102" dur="1" fill="hold">
                                              <p:stCondLst>
                                                <p:cond delay="0"/>
                                              </p:stCondLst>
                                            </p:cTn>
                                            <p:tgtEl>
                                              <p:spTgt spid="63"/>
                                            </p:tgtEl>
                                            <p:attrNameLst>
                                              <p:attrName>style.visibility</p:attrName>
                                            </p:attrNameLst>
                                          </p:cBhvr>
                                          <p:to>
                                            <p:strVal val="visible"/>
                                          </p:to>
                                        </p:set>
                                        <p:anim calcmode="lin" valueType="num">
                                          <p:cBhvr additive="base">
                                            <p:cTn id="103" dur="500" fill="hold"/>
                                            <p:tgtEl>
                                              <p:spTgt spid="63"/>
                                            </p:tgtEl>
                                            <p:attrNameLst>
                                              <p:attrName>ppt_x</p:attrName>
                                            </p:attrNameLst>
                                          </p:cBhvr>
                                          <p:tavLst>
                                            <p:tav tm="0">
                                              <p:val>
                                                <p:strVal val="#ppt_x"/>
                                              </p:val>
                                            </p:tav>
                                            <p:tav tm="100000">
                                              <p:val>
                                                <p:strVal val="#ppt_x"/>
                                              </p:val>
                                            </p:tav>
                                          </p:tavLst>
                                        </p:anim>
                                        <p:anim calcmode="lin" valueType="num">
                                          <p:cBhvr additive="base">
                                            <p:cTn id="104" dur="500" fill="hold"/>
                                            <p:tgtEl>
                                              <p:spTgt spid="63"/>
                                            </p:tgtEl>
                                            <p:attrNameLst>
                                              <p:attrName>ppt_y</p:attrName>
                                            </p:attrNameLst>
                                          </p:cBhvr>
                                          <p:tavLst>
                                            <p:tav tm="0">
                                              <p:val>
                                                <p:strVal val="1+#ppt_h/2"/>
                                              </p:val>
                                            </p:tav>
                                            <p:tav tm="100000">
                                              <p:val>
                                                <p:strVal val="#ppt_y"/>
                                              </p:val>
                                            </p:tav>
                                          </p:tavLst>
                                        </p:anim>
                                      </p:childTnLst>
                                    </p:cTn>
                                  </p:par>
                                </p:childTnLst>
                              </p:cTn>
                            </p:par>
                            <p:par>
                              <p:cTn id="105" fill="hold">
                                <p:stCondLst>
                                  <p:cond delay="6000"/>
                                </p:stCondLst>
                                <p:childTnLst>
                                  <p:par>
                                    <p:cTn id="106" presetID="12" presetClass="entr" presetSubtype="8" fill="hold" grpId="0" nodeType="afterEffect">
                                      <p:stCondLst>
                                        <p:cond delay="0"/>
                                      </p:stCondLst>
                                      <p:childTnLst>
                                        <p:set>
                                          <p:cBhvr>
                                            <p:cTn id="107" dur="1" fill="hold">
                                              <p:stCondLst>
                                                <p:cond delay="0"/>
                                              </p:stCondLst>
                                            </p:cTn>
                                            <p:tgtEl>
                                              <p:spTgt spid="76"/>
                                            </p:tgtEl>
                                            <p:attrNameLst>
                                              <p:attrName>style.visibility</p:attrName>
                                            </p:attrNameLst>
                                          </p:cBhvr>
                                          <p:to>
                                            <p:strVal val="visible"/>
                                          </p:to>
                                        </p:set>
                                        <p:anim calcmode="lin" valueType="num">
                                          <p:cBhvr additive="base">
                                            <p:cTn id="108" dur="500"/>
                                            <p:tgtEl>
                                              <p:spTgt spid="76"/>
                                            </p:tgtEl>
                                            <p:attrNameLst>
                                              <p:attrName>ppt_x</p:attrName>
                                            </p:attrNameLst>
                                          </p:cBhvr>
                                          <p:tavLst>
                                            <p:tav tm="0">
                                              <p:val>
                                                <p:strVal val="#ppt_x-#ppt_w*1.125000"/>
                                              </p:val>
                                            </p:tav>
                                            <p:tav tm="100000">
                                              <p:val>
                                                <p:strVal val="#ppt_x"/>
                                              </p:val>
                                            </p:tav>
                                          </p:tavLst>
                                        </p:anim>
                                        <p:animEffect transition="in" filter="wipe(right)">
                                          <p:cBhvr>
                                            <p:cTn id="109" dur="500"/>
                                            <p:tgtEl>
                                              <p:spTgt spid="76"/>
                                            </p:tgtEl>
                                          </p:cBhvr>
                                        </p:animEffect>
                                      </p:childTnLst>
                                    </p:cTn>
                                  </p:par>
                                  <p:par>
                                    <p:cTn id="110" presetID="12" presetClass="entr" presetSubtype="8" fill="hold" grpId="0" nodeType="withEffect">
                                      <p:stCondLst>
                                        <p:cond delay="0"/>
                                      </p:stCondLst>
                                      <p:childTnLst>
                                        <p:set>
                                          <p:cBhvr>
                                            <p:cTn id="111" dur="1" fill="hold">
                                              <p:stCondLst>
                                                <p:cond delay="0"/>
                                              </p:stCondLst>
                                            </p:cTn>
                                            <p:tgtEl>
                                              <p:spTgt spid="77"/>
                                            </p:tgtEl>
                                            <p:attrNameLst>
                                              <p:attrName>style.visibility</p:attrName>
                                            </p:attrNameLst>
                                          </p:cBhvr>
                                          <p:to>
                                            <p:strVal val="visible"/>
                                          </p:to>
                                        </p:set>
                                        <p:anim calcmode="lin" valueType="num">
                                          <p:cBhvr additive="base">
                                            <p:cTn id="112" dur="500"/>
                                            <p:tgtEl>
                                              <p:spTgt spid="77"/>
                                            </p:tgtEl>
                                            <p:attrNameLst>
                                              <p:attrName>ppt_x</p:attrName>
                                            </p:attrNameLst>
                                          </p:cBhvr>
                                          <p:tavLst>
                                            <p:tav tm="0">
                                              <p:val>
                                                <p:strVal val="#ppt_x-#ppt_w*1.125000"/>
                                              </p:val>
                                            </p:tav>
                                            <p:tav tm="100000">
                                              <p:val>
                                                <p:strVal val="#ppt_x"/>
                                              </p:val>
                                            </p:tav>
                                          </p:tavLst>
                                        </p:anim>
                                        <p:animEffect transition="in" filter="wipe(right)">
                                          <p:cBhvr>
                                            <p:cTn id="113" dur="500"/>
                                            <p:tgtEl>
                                              <p:spTgt spid="77"/>
                                            </p:tgtEl>
                                          </p:cBhvr>
                                        </p:animEffect>
                                      </p:childTnLst>
                                    </p:cTn>
                                  </p:par>
                                  <p:par>
                                    <p:cTn id="114" presetID="12" presetClass="entr" presetSubtype="8" fill="hold" nodeType="withEffect">
                                      <p:stCondLst>
                                        <p:cond delay="0"/>
                                      </p:stCondLst>
                                      <p:childTnLst>
                                        <p:set>
                                          <p:cBhvr>
                                            <p:cTn id="115" dur="1" fill="hold">
                                              <p:stCondLst>
                                                <p:cond delay="0"/>
                                              </p:stCondLst>
                                            </p:cTn>
                                            <p:tgtEl>
                                              <p:spTgt spid="99"/>
                                            </p:tgtEl>
                                            <p:attrNameLst>
                                              <p:attrName>style.visibility</p:attrName>
                                            </p:attrNameLst>
                                          </p:cBhvr>
                                          <p:to>
                                            <p:strVal val="visible"/>
                                          </p:to>
                                        </p:set>
                                        <p:anim calcmode="lin" valueType="num">
                                          <p:cBhvr additive="base">
                                            <p:cTn id="116" dur="500"/>
                                            <p:tgtEl>
                                              <p:spTgt spid="99"/>
                                            </p:tgtEl>
                                            <p:attrNameLst>
                                              <p:attrName>ppt_x</p:attrName>
                                            </p:attrNameLst>
                                          </p:cBhvr>
                                          <p:tavLst>
                                            <p:tav tm="0">
                                              <p:val>
                                                <p:strVal val="#ppt_x-#ppt_w*1.125000"/>
                                              </p:val>
                                            </p:tav>
                                            <p:tav tm="100000">
                                              <p:val>
                                                <p:strVal val="#ppt_x"/>
                                              </p:val>
                                            </p:tav>
                                          </p:tavLst>
                                        </p:anim>
                                        <p:animEffect transition="in" filter="wipe(right)">
                                          <p:cBhvr>
                                            <p:cTn id="117" dur="500"/>
                                            <p:tgtEl>
                                              <p:spTgt spid="99"/>
                                            </p:tgtEl>
                                          </p:cBhvr>
                                        </p:animEffect>
                                      </p:childTnLst>
                                    </p:cTn>
                                  </p:par>
                                  <p:par>
                                    <p:cTn id="118" presetID="12" presetClass="entr" presetSubtype="8" fill="hold" nodeType="withEffect">
                                      <p:stCondLst>
                                        <p:cond delay="0"/>
                                      </p:stCondLst>
                                      <p:childTnLst>
                                        <p:set>
                                          <p:cBhvr>
                                            <p:cTn id="119" dur="1" fill="hold">
                                              <p:stCondLst>
                                                <p:cond delay="0"/>
                                              </p:stCondLst>
                                            </p:cTn>
                                            <p:tgtEl>
                                              <p:spTgt spid="102"/>
                                            </p:tgtEl>
                                            <p:attrNameLst>
                                              <p:attrName>style.visibility</p:attrName>
                                            </p:attrNameLst>
                                          </p:cBhvr>
                                          <p:to>
                                            <p:strVal val="visible"/>
                                          </p:to>
                                        </p:set>
                                        <p:anim calcmode="lin" valueType="num">
                                          <p:cBhvr additive="base">
                                            <p:cTn id="120" dur="500"/>
                                            <p:tgtEl>
                                              <p:spTgt spid="102"/>
                                            </p:tgtEl>
                                            <p:attrNameLst>
                                              <p:attrName>ppt_x</p:attrName>
                                            </p:attrNameLst>
                                          </p:cBhvr>
                                          <p:tavLst>
                                            <p:tav tm="0">
                                              <p:val>
                                                <p:strVal val="#ppt_x-#ppt_w*1.125000"/>
                                              </p:val>
                                            </p:tav>
                                            <p:tav tm="100000">
                                              <p:val>
                                                <p:strVal val="#ppt_x"/>
                                              </p:val>
                                            </p:tav>
                                          </p:tavLst>
                                        </p:anim>
                                        <p:animEffect transition="in" filter="wipe(right)">
                                          <p:cBhvr>
                                            <p:cTn id="121"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P spid="76" grpId="0"/>
          <p:bldP spid="77" grpId="0"/>
          <p:bldP spid="80" grpId="0"/>
          <p:bldP spid="81" grpId="0"/>
          <p:bldP spid="82" grpId="0"/>
          <p:bldP spid="83" grpId="0"/>
          <p:bldP spid="86" grpId="0"/>
          <p:bldP spid="87" grpId="0"/>
          <p:bldP spid="88" grpId="0"/>
          <p:bldP spid="89" grpId="0"/>
          <p:bldP spid="97" grpId="0"/>
          <p:bldP spid="9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0" name="组合 149"/>
          <p:cNvGrpSpPr/>
          <p:nvPr/>
        </p:nvGrpSpPr>
        <p:grpSpPr>
          <a:xfrm>
            <a:off x="426332" y="239524"/>
            <a:ext cx="2904891" cy="338554"/>
            <a:chOff x="568442" y="319364"/>
            <a:chExt cx="3873190" cy="451406"/>
          </a:xfrm>
        </p:grpSpPr>
        <p:sp>
          <p:nvSpPr>
            <p:cNvPr id="151" name="文本框 23"/>
            <p:cNvSpPr txBox="1"/>
            <p:nvPr/>
          </p:nvSpPr>
          <p:spPr>
            <a:xfrm>
              <a:off x="665958" y="319364"/>
              <a:ext cx="1964641" cy="451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标题文字内容 </a:t>
              </a:r>
              <a:endParaRPr kumimoji="0" lang="zh-CN" altLang="en-US" sz="1600" b="0" i="0" u="none" strike="noStrike" kern="1200" cap="none" spc="0" normalizeH="0" baseline="0" noProof="0" dirty="0">
                <a:ln>
                  <a:noFill/>
                </a:ln>
                <a:solidFill>
                  <a:srgbClr val="007BD4"/>
                </a:solidFill>
                <a:effectLst/>
                <a:uLnTx/>
                <a:uFillTx/>
                <a:latin typeface="微软雅黑"/>
                <a:ea typeface="微软雅黑"/>
                <a:cs typeface="+mn-cs"/>
              </a:endParaRP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53" name="文本框 23"/>
            <p:cNvSpPr txBox="1"/>
            <p:nvPr/>
          </p:nvSpPr>
          <p:spPr>
            <a:xfrm>
              <a:off x="2306003" y="429775"/>
              <a:ext cx="2135629" cy="32829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rgbClr val="080808">
                      <a:lumMod val="60000"/>
                      <a:lumOff val="40000"/>
                    </a:srgbClr>
                  </a:solidFill>
                  <a:effectLst/>
                  <a:uLnTx/>
                  <a:uFillTx/>
                  <a:latin typeface="微软雅黑"/>
                  <a:ea typeface="微软雅黑"/>
                  <a:cs typeface="+mn-cs"/>
                </a:rPr>
                <a:t>  Click </a:t>
              </a:r>
              <a:r>
                <a:rPr kumimoji="0" lang="en-US" altLang="zh-CN" sz="1000" b="0" i="0" u="none" strike="noStrike" kern="1200" cap="none" spc="0" normalizeH="0" baseline="0" noProof="0" dirty="0">
                  <a:ln>
                    <a:noFill/>
                  </a:ln>
                  <a:solidFill>
                    <a:srgbClr val="080808">
                      <a:lumMod val="60000"/>
                      <a:lumOff val="40000"/>
                    </a:srgbClr>
                  </a:solidFill>
                  <a:effectLst/>
                  <a:uLnTx/>
                  <a:uFillTx/>
                  <a:latin typeface="微软雅黑"/>
                  <a:ea typeface="微软雅黑"/>
                  <a:cs typeface="+mn-cs"/>
                </a:rPr>
                <a:t>here to add Title</a:t>
              </a:r>
              <a:endParaRPr kumimoji="0" lang="zh-CN" altLang="en-US" sz="1000" b="0" i="0" u="none" strike="noStrike" kern="1200" cap="none" spc="0" normalizeH="0" baseline="0" noProof="0" dirty="0">
                <a:ln>
                  <a:noFill/>
                </a:ln>
                <a:solidFill>
                  <a:srgbClr val="080808">
                    <a:lumMod val="60000"/>
                    <a:lumOff val="40000"/>
                  </a:srgbClr>
                </a:solidFill>
                <a:effectLst/>
                <a:uLnTx/>
                <a:uFillTx/>
                <a:latin typeface="微软雅黑"/>
                <a:ea typeface="微软雅黑"/>
                <a:cs typeface="+mn-cs"/>
              </a:endParaRPr>
            </a:p>
          </p:txBody>
        </p:sp>
      </p:grpSp>
      <p:sp>
        <p:nvSpPr>
          <p:cNvPr id="154" name="圆角矩形 153"/>
          <p:cNvSpPr/>
          <p:nvPr/>
        </p:nvSpPr>
        <p:spPr>
          <a:xfrm>
            <a:off x="400987" y="719527"/>
            <a:ext cx="8342027" cy="2700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117" name="组合 116"/>
          <p:cNvGrpSpPr/>
          <p:nvPr/>
        </p:nvGrpSpPr>
        <p:grpSpPr>
          <a:xfrm>
            <a:off x="6231835" y="1104259"/>
            <a:ext cx="2471633" cy="3460725"/>
            <a:chOff x="6231835" y="1104259"/>
            <a:chExt cx="2471633" cy="3460725"/>
          </a:xfrm>
        </p:grpSpPr>
        <p:sp>
          <p:nvSpPr>
            <p:cNvPr id="118" name="文本框 31"/>
            <p:cNvSpPr txBox="1"/>
            <p:nvPr/>
          </p:nvSpPr>
          <p:spPr>
            <a:xfrm>
              <a:off x="6231835" y="1104259"/>
              <a:ext cx="2408234" cy="671979"/>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450"/>
                </a:spcBef>
                <a:spcAft>
                  <a:spcPts val="0"/>
                </a:spcAft>
                <a:buClrTx/>
                <a:buSzTx/>
                <a:buFontTx/>
                <a:buNone/>
                <a:tabLst/>
                <a:defRPr/>
              </a:pPr>
              <a:r>
                <a:rPr kumimoji="0" lang="en-US" altLang="zh-CN" sz="1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a:cs typeface="+mn-cs"/>
                </a:rPr>
                <a:t>01.</a:t>
              </a:r>
              <a:r>
                <a:rPr kumimoji="0" lang="zh-CN" altLang="en-US" sz="1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a:cs typeface="+mn-cs"/>
                </a:rPr>
                <a:t>添加标题</a:t>
              </a:r>
              <a:endParaRPr kumimoji="0" lang="en-US" altLang="zh-CN" sz="1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a:cs typeface="+mn-cs"/>
              </a:endParaRPr>
            </a:p>
            <a:p>
              <a:pPr marL="0" marR="0" lvl="0" indent="0" algn="l" defTabSz="685800" rtl="0" eaLnBrk="1" fontAlgn="auto" latinLnBrk="0" hangingPunct="1">
                <a:lnSpc>
                  <a:spcPct val="100000"/>
                </a:lnSpc>
                <a:spcBef>
                  <a:spcPts val="450"/>
                </a:spcBef>
                <a:spcAft>
                  <a:spcPts val="0"/>
                </a:spcAft>
                <a:buClrTx/>
                <a:buSzTx/>
                <a:buFontTx/>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a:cs typeface="+mn-cs"/>
                </a:rPr>
                <a:t>在</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a:cs typeface="+mn-cs"/>
                </a:rPr>
                <a:t>此处添加</a:t>
              </a: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a:cs typeface="+mn-cs"/>
                </a:rPr>
                <a:t>文字在</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a:cs typeface="+mn-cs"/>
                </a:rPr>
                <a:t>此处添加</a:t>
              </a: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a:cs typeface="+mn-cs"/>
                </a:rPr>
                <a:t>文字，在此处添加文字。</a:t>
              </a:r>
              <a:endPar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a:cs typeface="+mn-cs"/>
              </a:endParaRPr>
            </a:p>
          </p:txBody>
        </p:sp>
        <p:sp>
          <p:nvSpPr>
            <p:cNvPr id="119" name="文本框 32"/>
            <p:cNvSpPr txBox="1"/>
            <p:nvPr/>
          </p:nvSpPr>
          <p:spPr>
            <a:xfrm>
              <a:off x="6231835" y="2033841"/>
              <a:ext cx="2408234" cy="671979"/>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450"/>
                </a:spcBef>
                <a:spcAft>
                  <a:spcPts val="0"/>
                </a:spcAft>
                <a:buClrTx/>
                <a:buSzTx/>
                <a:buFontTx/>
                <a:buNone/>
                <a:tabLst/>
                <a:defRPr/>
              </a:pPr>
              <a:r>
                <a:rPr kumimoji="0" lang="en-US" altLang="zh-CN" sz="1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a:cs typeface="+mn-cs"/>
                </a:rPr>
                <a:t>02.</a:t>
              </a:r>
              <a:r>
                <a:rPr kumimoji="0" lang="zh-CN" altLang="en-US" sz="1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a:cs typeface="+mn-cs"/>
                </a:rPr>
                <a:t>添加标题</a:t>
              </a:r>
              <a:endParaRPr kumimoji="0" lang="en-US" altLang="zh-CN" sz="1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a:cs typeface="+mn-cs"/>
              </a:endParaRPr>
            </a:p>
            <a:p>
              <a:pPr marL="0" marR="0" lvl="0" indent="0" algn="l" defTabSz="685800" rtl="0" eaLnBrk="1" fontAlgn="auto" latinLnBrk="0" hangingPunct="1">
                <a:lnSpc>
                  <a:spcPct val="100000"/>
                </a:lnSpc>
                <a:spcBef>
                  <a:spcPts val="450"/>
                </a:spcBef>
                <a:spcAft>
                  <a:spcPts val="0"/>
                </a:spcAft>
                <a:buClrTx/>
                <a:buSzTx/>
                <a:buFontTx/>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a:cs typeface="+mn-cs"/>
                </a:rPr>
                <a:t>在</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a:cs typeface="+mn-cs"/>
                </a:rPr>
                <a:t>此处添加</a:t>
              </a: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a:cs typeface="+mn-cs"/>
                </a:rPr>
                <a:t>文字在</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a:cs typeface="+mn-cs"/>
                </a:rPr>
                <a:t>此处添加</a:t>
              </a: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a:cs typeface="+mn-cs"/>
                </a:rPr>
                <a:t>文字，在此处添加文字。</a:t>
              </a:r>
              <a:endPar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a:cs typeface="+mn-cs"/>
              </a:endParaRPr>
            </a:p>
          </p:txBody>
        </p:sp>
        <p:sp>
          <p:nvSpPr>
            <p:cNvPr id="120" name="文本框 33"/>
            <p:cNvSpPr txBox="1"/>
            <p:nvPr/>
          </p:nvSpPr>
          <p:spPr>
            <a:xfrm>
              <a:off x="6231835" y="2963423"/>
              <a:ext cx="2408234" cy="671979"/>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450"/>
                </a:spcBef>
                <a:spcAft>
                  <a:spcPts val="0"/>
                </a:spcAft>
                <a:buClrTx/>
                <a:buSzTx/>
                <a:buFontTx/>
                <a:buNone/>
                <a:tabLst/>
                <a:defRPr/>
              </a:pPr>
              <a:r>
                <a:rPr kumimoji="0" lang="en-US" altLang="zh-CN" sz="1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a:cs typeface="+mn-cs"/>
                </a:rPr>
                <a:t>03.</a:t>
              </a:r>
              <a:r>
                <a:rPr kumimoji="0" lang="zh-CN" altLang="en-US" sz="1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a:cs typeface="+mn-cs"/>
                </a:rPr>
                <a:t>添加标题</a:t>
              </a:r>
              <a:endParaRPr kumimoji="0" lang="en-US" altLang="zh-CN" sz="1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a:cs typeface="+mn-cs"/>
              </a:endParaRPr>
            </a:p>
            <a:p>
              <a:pPr marL="0" marR="0" lvl="0" indent="0" algn="l" defTabSz="685800" rtl="0" eaLnBrk="1" fontAlgn="auto" latinLnBrk="0" hangingPunct="1">
                <a:lnSpc>
                  <a:spcPct val="100000"/>
                </a:lnSpc>
                <a:spcBef>
                  <a:spcPts val="450"/>
                </a:spcBef>
                <a:spcAft>
                  <a:spcPts val="0"/>
                </a:spcAft>
                <a:buClrTx/>
                <a:buSzTx/>
                <a:buFontTx/>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a:cs typeface="+mn-cs"/>
                </a:rPr>
                <a:t>在</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a:cs typeface="+mn-cs"/>
                </a:rPr>
                <a:t>此处添加</a:t>
              </a: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a:cs typeface="+mn-cs"/>
                </a:rPr>
                <a:t>文字在</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a:cs typeface="+mn-cs"/>
                </a:rPr>
                <a:t>此处添加</a:t>
              </a: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a:cs typeface="+mn-cs"/>
                </a:rPr>
                <a:t>文字，在此处添加文字。</a:t>
              </a:r>
              <a:endPar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a:cs typeface="+mn-cs"/>
              </a:endParaRPr>
            </a:p>
          </p:txBody>
        </p:sp>
        <p:sp>
          <p:nvSpPr>
            <p:cNvPr id="121" name="文本框 34"/>
            <p:cNvSpPr txBox="1"/>
            <p:nvPr/>
          </p:nvSpPr>
          <p:spPr>
            <a:xfrm>
              <a:off x="6231835" y="3893005"/>
              <a:ext cx="2408234" cy="671979"/>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450"/>
                </a:spcBef>
                <a:spcAft>
                  <a:spcPts val="0"/>
                </a:spcAft>
                <a:buClrTx/>
                <a:buSzTx/>
                <a:buFontTx/>
                <a:buNone/>
                <a:tabLst/>
                <a:defRPr/>
              </a:pPr>
              <a:r>
                <a:rPr kumimoji="0" lang="en-US" altLang="zh-CN" sz="1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a:cs typeface="+mn-cs"/>
                </a:rPr>
                <a:t>04.</a:t>
              </a:r>
              <a:r>
                <a:rPr kumimoji="0" lang="zh-CN" altLang="en-US" sz="1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a:cs typeface="+mn-cs"/>
                </a:rPr>
                <a:t>添加标题</a:t>
              </a:r>
              <a:endParaRPr kumimoji="0" lang="en-US" altLang="zh-CN" sz="1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a:cs typeface="+mn-cs"/>
              </a:endParaRPr>
            </a:p>
            <a:p>
              <a:pPr marL="0" marR="0" lvl="0" indent="0" algn="l" defTabSz="685800" rtl="0" eaLnBrk="1" fontAlgn="auto" latinLnBrk="0" hangingPunct="1">
                <a:lnSpc>
                  <a:spcPct val="100000"/>
                </a:lnSpc>
                <a:spcBef>
                  <a:spcPts val="450"/>
                </a:spcBef>
                <a:spcAft>
                  <a:spcPts val="0"/>
                </a:spcAft>
                <a:buClrTx/>
                <a:buSzTx/>
                <a:buFontTx/>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a:cs typeface="+mn-cs"/>
                </a:rPr>
                <a:t>在</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a:cs typeface="+mn-cs"/>
                </a:rPr>
                <a:t>此处添加</a:t>
              </a: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a:cs typeface="+mn-cs"/>
                </a:rPr>
                <a:t>文字在</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a:cs typeface="+mn-cs"/>
                </a:rPr>
                <a:t>此处添加</a:t>
              </a: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a:cs typeface="+mn-cs"/>
                </a:rPr>
                <a:t>文字，在此处添加文字。</a:t>
              </a:r>
              <a:endPar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a:cs typeface="+mn-cs"/>
              </a:endParaRPr>
            </a:p>
          </p:txBody>
        </p:sp>
        <p:cxnSp>
          <p:nvCxnSpPr>
            <p:cNvPr id="122" name="直接连接符 121"/>
            <p:cNvCxnSpPr/>
            <p:nvPr/>
          </p:nvCxnSpPr>
          <p:spPr>
            <a:xfrm>
              <a:off x="6231835" y="1968986"/>
              <a:ext cx="2471633"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a:off x="6231835" y="2890019"/>
              <a:ext cx="2471633"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a:off x="6231835" y="3811053"/>
              <a:ext cx="2471633"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125" name="组合 124"/>
          <p:cNvGrpSpPr/>
          <p:nvPr/>
        </p:nvGrpSpPr>
        <p:grpSpPr>
          <a:xfrm>
            <a:off x="614362" y="1186788"/>
            <a:ext cx="5350669" cy="3339968"/>
            <a:chOff x="614362" y="1186788"/>
            <a:chExt cx="5350669" cy="3339968"/>
          </a:xfrm>
        </p:grpSpPr>
        <p:grpSp>
          <p:nvGrpSpPr>
            <p:cNvPr id="126" name="组合 125"/>
            <p:cNvGrpSpPr/>
            <p:nvPr/>
          </p:nvGrpSpPr>
          <p:grpSpPr>
            <a:xfrm>
              <a:off x="780309" y="3635402"/>
              <a:ext cx="1134214" cy="385763"/>
              <a:chOff x="4452173" y="720606"/>
              <a:chExt cx="1134214" cy="385763"/>
            </a:xfrm>
          </p:grpSpPr>
          <p:grpSp>
            <p:nvGrpSpPr>
              <p:cNvPr id="203" name="组合 202"/>
              <p:cNvGrpSpPr/>
              <p:nvPr/>
            </p:nvGrpSpPr>
            <p:grpSpPr>
              <a:xfrm>
                <a:off x="4452173" y="720606"/>
                <a:ext cx="1134214" cy="385763"/>
                <a:chOff x="2099498" y="1186788"/>
                <a:chExt cx="1134214" cy="385763"/>
              </a:xfrm>
            </p:grpSpPr>
            <p:sp>
              <p:nvSpPr>
                <p:cNvPr id="205" name="圆角矩形 204"/>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206" name="圆角矩形 205"/>
                <p:cNvSpPr/>
                <p:nvPr/>
              </p:nvSpPr>
              <p:spPr>
                <a:xfrm>
                  <a:off x="2140499" y="1219916"/>
                  <a:ext cx="1052212" cy="319506"/>
                </a:xfrm>
                <a:prstGeom prst="roundRect">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dirty="0">
                    <a:ln>
                      <a:noFill/>
                    </a:ln>
                    <a:solidFill>
                      <a:srgbClr val="FFFFFF"/>
                    </a:solidFill>
                    <a:effectLst/>
                    <a:uLnTx/>
                    <a:uFillTx/>
                    <a:latin typeface="Arial"/>
                    <a:ea typeface="宋体" panose="02010600030101010101" pitchFamily="2" charset="-122"/>
                    <a:cs typeface="+mn-cs"/>
                  </a:endParaRPr>
                </a:p>
              </p:txBody>
            </p:sp>
          </p:grpSp>
          <p:sp>
            <p:nvSpPr>
              <p:cNvPr id="204" name="矩形 203"/>
              <p:cNvSpPr/>
              <p:nvPr/>
            </p:nvSpPr>
            <p:spPr>
              <a:xfrm>
                <a:off x="4567875" y="759599"/>
                <a:ext cx="902811" cy="307777"/>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a:cs typeface="+mn-cs"/>
                  </a:rPr>
                  <a:t>添加标题</a:t>
                </a:r>
              </a:p>
            </p:txBody>
          </p:sp>
        </p:grpSp>
        <p:grpSp>
          <p:nvGrpSpPr>
            <p:cNvPr id="127" name="组合 126"/>
            <p:cNvGrpSpPr/>
            <p:nvPr/>
          </p:nvGrpSpPr>
          <p:grpSpPr>
            <a:xfrm>
              <a:off x="780309" y="3139338"/>
              <a:ext cx="1134214" cy="385763"/>
              <a:chOff x="4452173" y="720606"/>
              <a:chExt cx="1134214" cy="385763"/>
            </a:xfrm>
          </p:grpSpPr>
          <p:grpSp>
            <p:nvGrpSpPr>
              <p:cNvPr id="199" name="组合 198"/>
              <p:cNvGrpSpPr/>
              <p:nvPr/>
            </p:nvGrpSpPr>
            <p:grpSpPr>
              <a:xfrm>
                <a:off x="4452173" y="720606"/>
                <a:ext cx="1134214" cy="385763"/>
                <a:chOff x="2099498" y="1186788"/>
                <a:chExt cx="1134214" cy="385763"/>
              </a:xfrm>
            </p:grpSpPr>
            <p:sp>
              <p:nvSpPr>
                <p:cNvPr id="201" name="圆角矩形 200"/>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202" name="圆角矩形 201"/>
                <p:cNvSpPr/>
                <p:nvPr/>
              </p:nvSpPr>
              <p:spPr>
                <a:xfrm>
                  <a:off x="2140499" y="1219916"/>
                  <a:ext cx="1052212" cy="319506"/>
                </a:xfrm>
                <a:prstGeom prst="roundRect">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dirty="0">
                    <a:ln>
                      <a:noFill/>
                    </a:ln>
                    <a:solidFill>
                      <a:srgbClr val="FFFFFF"/>
                    </a:solidFill>
                    <a:effectLst/>
                    <a:uLnTx/>
                    <a:uFillTx/>
                    <a:latin typeface="Arial"/>
                    <a:ea typeface="宋体" panose="02010600030101010101" pitchFamily="2" charset="-122"/>
                    <a:cs typeface="+mn-cs"/>
                  </a:endParaRPr>
                </a:p>
              </p:txBody>
            </p:sp>
          </p:grpSp>
          <p:sp>
            <p:nvSpPr>
              <p:cNvPr id="200" name="矩形 199"/>
              <p:cNvSpPr/>
              <p:nvPr/>
            </p:nvSpPr>
            <p:spPr>
              <a:xfrm>
                <a:off x="4567875" y="759599"/>
                <a:ext cx="902811" cy="307777"/>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a:cs typeface="+mn-cs"/>
                  </a:rPr>
                  <a:t>添加标题</a:t>
                </a:r>
              </a:p>
            </p:txBody>
          </p:sp>
        </p:grpSp>
        <p:grpSp>
          <p:nvGrpSpPr>
            <p:cNvPr id="128" name="组合 127"/>
            <p:cNvGrpSpPr/>
            <p:nvPr/>
          </p:nvGrpSpPr>
          <p:grpSpPr>
            <a:xfrm>
              <a:off x="780309" y="2582977"/>
              <a:ext cx="1134214" cy="385763"/>
              <a:chOff x="4452173" y="720606"/>
              <a:chExt cx="1134214" cy="385763"/>
            </a:xfrm>
          </p:grpSpPr>
          <p:grpSp>
            <p:nvGrpSpPr>
              <p:cNvPr id="195" name="组合 194"/>
              <p:cNvGrpSpPr/>
              <p:nvPr/>
            </p:nvGrpSpPr>
            <p:grpSpPr>
              <a:xfrm>
                <a:off x="4452173" y="720606"/>
                <a:ext cx="1134214" cy="385763"/>
                <a:chOff x="2099498" y="1186788"/>
                <a:chExt cx="1134214" cy="385763"/>
              </a:xfrm>
            </p:grpSpPr>
            <p:sp>
              <p:nvSpPr>
                <p:cNvPr id="197" name="圆角矩形 196"/>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198" name="圆角矩形 197"/>
                <p:cNvSpPr/>
                <p:nvPr/>
              </p:nvSpPr>
              <p:spPr>
                <a:xfrm>
                  <a:off x="2140499" y="1219916"/>
                  <a:ext cx="1052212" cy="319506"/>
                </a:xfrm>
                <a:prstGeom prst="roundRect">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dirty="0">
                    <a:ln>
                      <a:noFill/>
                    </a:ln>
                    <a:solidFill>
                      <a:srgbClr val="FFFFFF"/>
                    </a:solidFill>
                    <a:effectLst/>
                    <a:uLnTx/>
                    <a:uFillTx/>
                    <a:latin typeface="Arial"/>
                    <a:ea typeface="宋体" panose="02010600030101010101" pitchFamily="2" charset="-122"/>
                    <a:cs typeface="+mn-cs"/>
                  </a:endParaRPr>
                </a:p>
              </p:txBody>
            </p:sp>
          </p:grpSp>
          <p:sp>
            <p:nvSpPr>
              <p:cNvPr id="196" name="矩形 195"/>
              <p:cNvSpPr/>
              <p:nvPr/>
            </p:nvSpPr>
            <p:spPr>
              <a:xfrm>
                <a:off x="4567875" y="759599"/>
                <a:ext cx="902811" cy="307777"/>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a:cs typeface="+mn-cs"/>
                  </a:rPr>
                  <a:t>添加标题</a:t>
                </a:r>
              </a:p>
            </p:txBody>
          </p:sp>
        </p:grpSp>
        <p:sp>
          <p:nvSpPr>
            <p:cNvPr id="129" name="圆角矩形 128"/>
            <p:cNvSpPr/>
            <p:nvPr/>
          </p:nvSpPr>
          <p:spPr>
            <a:xfrm>
              <a:off x="2094760" y="2578555"/>
              <a:ext cx="1134214" cy="385763"/>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25B7C0"/>
                  </a:solidFill>
                  <a:effectLst/>
                  <a:uLnTx/>
                  <a:uFillTx/>
                  <a:latin typeface="微软雅黑" panose="020B0503020204020204" pitchFamily="34" charset="-122"/>
                  <a:ea typeface="微软雅黑"/>
                  <a:cs typeface="+mn-cs"/>
                </a:rPr>
                <a:t>添加标题</a:t>
              </a:r>
            </a:p>
          </p:txBody>
        </p:sp>
        <p:grpSp>
          <p:nvGrpSpPr>
            <p:cNvPr id="130" name="组合 129"/>
            <p:cNvGrpSpPr/>
            <p:nvPr/>
          </p:nvGrpSpPr>
          <p:grpSpPr>
            <a:xfrm>
              <a:off x="3522039" y="4140993"/>
              <a:ext cx="1134214" cy="385763"/>
              <a:chOff x="4452173" y="720606"/>
              <a:chExt cx="1134214" cy="385763"/>
            </a:xfrm>
          </p:grpSpPr>
          <p:grpSp>
            <p:nvGrpSpPr>
              <p:cNvPr id="191" name="组合 190"/>
              <p:cNvGrpSpPr/>
              <p:nvPr/>
            </p:nvGrpSpPr>
            <p:grpSpPr>
              <a:xfrm>
                <a:off x="4452173" y="720606"/>
                <a:ext cx="1134214" cy="385763"/>
                <a:chOff x="2099498" y="1186788"/>
                <a:chExt cx="1134214" cy="385763"/>
              </a:xfrm>
            </p:grpSpPr>
            <p:sp>
              <p:nvSpPr>
                <p:cNvPr id="193" name="圆角矩形 192"/>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194" name="圆角矩形 193"/>
                <p:cNvSpPr/>
                <p:nvPr/>
              </p:nvSpPr>
              <p:spPr>
                <a:xfrm>
                  <a:off x="2140499" y="1219916"/>
                  <a:ext cx="1052212" cy="319506"/>
                </a:xfrm>
                <a:prstGeom prst="roundRect">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dirty="0">
                    <a:ln>
                      <a:noFill/>
                    </a:ln>
                    <a:solidFill>
                      <a:srgbClr val="FFFFFF"/>
                    </a:solidFill>
                    <a:effectLst/>
                    <a:uLnTx/>
                    <a:uFillTx/>
                    <a:latin typeface="Arial"/>
                    <a:ea typeface="宋体" panose="02010600030101010101" pitchFamily="2" charset="-122"/>
                    <a:cs typeface="+mn-cs"/>
                  </a:endParaRPr>
                </a:p>
              </p:txBody>
            </p:sp>
          </p:grpSp>
          <p:sp>
            <p:nvSpPr>
              <p:cNvPr id="192" name="矩形 191"/>
              <p:cNvSpPr/>
              <p:nvPr/>
            </p:nvSpPr>
            <p:spPr>
              <a:xfrm>
                <a:off x="4567875" y="759599"/>
                <a:ext cx="902811" cy="307777"/>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a:cs typeface="+mn-cs"/>
                  </a:rPr>
                  <a:t>添加标题</a:t>
                </a:r>
              </a:p>
            </p:txBody>
          </p:sp>
        </p:grpSp>
        <p:grpSp>
          <p:nvGrpSpPr>
            <p:cNvPr id="131" name="组合 130"/>
            <p:cNvGrpSpPr/>
            <p:nvPr/>
          </p:nvGrpSpPr>
          <p:grpSpPr>
            <a:xfrm>
              <a:off x="3522039" y="3618171"/>
              <a:ext cx="1134214" cy="385763"/>
              <a:chOff x="4452173" y="720606"/>
              <a:chExt cx="1134214" cy="385763"/>
            </a:xfrm>
          </p:grpSpPr>
          <p:grpSp>
            <p:nvGrpSpPr>
              <p:cNvPr id="187" name="组合 186"/>
              <p:cNvGrpSpPr/>
              <p:nvPr/>
            </p:nvGrpSpPr>
            <p:grpSpPr>
              <a:xfrm>
                <a:off x="4452173" y="720606"/>
                <a:ext cx="1134214" cy="385763"/>
                <a:chOff x="2099498" y="1186788"/>
                <a:chExt cx="1134214" cy="385763"/>
              </a:xfrm>
            </p:grpSpPr>
            <p:sp>
              <p:nvSpPr>
                <p:cNvPr id="189" name="圆角矩形 188"/>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190" name="圆角矩形 189"/>
                <p:cNvSpPr/>
                <p:nvPr/>
              </p:nvSpPr>
              <p:spPr>
                <a:xfrm>
                  <a:off x="2140499" y="1219916"/>
                  <a:ext cx="1052212" cy="319506"/>
                </a:xfrm>
                <a:prstGeom prst="roundRect">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dirty="0">
                    <a:ln>
                      <a:noFill/>
                    </a:ln>
                    <a:solidFill>
                      <a:srgbClr val="FFFFFF"/>
                    </a:solidFill>
                    <a:effectLst/>
                    <a:uLnTx/>
                    <a:uFillTx/>
                    <a:latin typeface="Arial"/>
                    <a:ea typeface="宋体" panose="02010600030101010101" pitchFamily="2" charset="-122"/>
                    <a:cs typeface="+mn-cs"/>
                  </a:endParaRPr>
                </a:p>
              </p:txBody>
            </p:sp>
          </p:grpSp>
          <p:sp>
            <p:nvSpPr>
              <p:cNvPr id="188" name="矩形 187"/>
              <p:cNvSpPr/>
              <p:nvPr/>
            </p:nvSpPr>
            <p:spPr>
              <a:xfrm>
                <a:off x="4567875" y="759599"/>
                <a:ext cx="902811" cy="307777"/>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a:cs typeface="+mn-cs"/>
                  </a:rPr>
                  <a:t>添加标题</a:t>
                </a:r>
              </a:p>
            </p:txBody>
          </p:sp>
        </p:grpSp>
        <p:grpSp>
          <p:nvGrpSpPr>
            <p:cNvPr id="132" name="组合 131"/>
            <p:cNvGrpSpPr/>
            <p:nvPr/>
          </p:nvGrpSpPr>
          <p:grpSpPr>
            <a:xfrm>
              <a:off x="3522039" y="3106530"/>
              <a:ext cx="1134214" cy="385763"/>
              <a:chOff x="4452173" y="720606"/>
              <a:chExt cx="1134214" cy="385763"/>
            </a:xfrm>
          </p:grpSpPr>
          <p:grpSp>
            <p:nvGrpSpPr>
              <p:cNvPr id="183" name="组合 182"/>
              <p:cNvGrpSpPr/>
              <p:nvPr/>
            </p:nvGrpSpPr>
            <p:grpSpPr>
              <a:xfrm>
                <a:off x="4452173" y="720606"/>
                <a:ext cx="1134214" cy="385763"/>
                <a:chOff x="2099498" y="1186788"/>
                <a:chExt cx="1134214" cy="385763"/>
              </a:xfrm>
            </p:grpSpPr>
            <p:sp>
              <p:nvSpPr>
                <p:cNvPr id="185" name="圆角矩形 184"/>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186" name="圆角矩形 185"/>
                <p:cNvSpPr/>
                <p:nvPr/>
              </p:nvSpPr>
              <p:spPr>
                <a:xfrm>
                  <a:off x="2140499" y="1219916"/>
                  <a:ext cx="1052212" cy="319506"/>
                </a:xfrm>
                <a:prstGeom prst="roundRect">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dirty="0">
                    <a:ln>
                      <a:noFill/>
                    </a:ln>
                    <a:solidFill>
                      <a:srgbClr val="FFFFFF"/>
                    </a:solidFill>
                    <a:effectLst/>
                    <a:uLnTx/>
                    <a:uFillTx/>
                    <a:latin typeface="Arial"/>
                    <a:ea typeface="宋体" panose="02010600030101010101" pitchFamily="2" charset="-122"/>
                    <a:cs typeface="+mn-cs"/>
                  </a:endParaRPr>
                </a:p>
              </p:txBody>
            </p:sp>
          </p:grpSp>
          <p:sp>
            <p:nvSpPr>
              <p:cNvPr id="184" name="矩形 183"/>
              <p:cNvSpPr/>
              <p:nvPr/>
            </p:nvSpPr>
            <p:spPr>
              <a:xfrm>
                <a:off x="4567875" y="759599"/>
                <a:ext cx="902811" cy="307777"/>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a:cs typeface="+mn-cs"/>
                  </a:rPr>
                  <a:t>添加标题</a:t>
                </a:r>
              </a:p>
            </p:txBody>
          </p:sp>
        </p:grpSp>
        <p:grpSp>
          <p:nvGrpSpPr>
            <p:cNvPr id="133" name="组合 132"/>
            <p:cNvGrpSpPr/>
            <p:nvPr/>
          </p:nvGrpSpPr>
          <p:grpSpPr>
            <a:xfrm>
              <a:off x="3522039" y="2582977"/>
              <a:ext cx="1134214" cy="385763"/>
              <a:chOff x="4452173" y="720606"/>
              <a:chExt cx="1134214" cy="385763"/>
            </a:xfrm>
          </p:grpSpPr>
          <p:grpSp>
            <p:nvGrpSpPr>
              <p:cNvPr id="179" name="组合 178"/>
              <p:cNvGrpSpPr/>
              <p:nvPr/>
            </p:nvGrpSpPr>
            <p:grpSpPr>
              <a:xfrm>
                <a:off x="4452173" y="720606"/>
                <a:ext cx="1134214" cy="385763"/>
                <a:chOff x="2099498" y="1186788"/>
                <a:chExt cx="1134214" cy="385763"/>
              </a:xfrm>
            </p:grpSpPr>
            <p:sp>
              <p:nvSpPr>
                <p:cNvPr id="181" name="圆角矩形 180"/>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182" name="圆角矩形 181"/>
                <p:cNvSpPr/>
                <p:nvPr/>
              </p:nvSpPr>
              <p:spPr>
                <a:xfrm>
                  <a:off x="2140499" y="1219916"/>
                  <a:ext cx="1052212" cy="319506"/>
                </a:xfrm>
                <a:prstGeom prst="roundRect">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dirty="0">
                    <a:ln>
                      <a:noFill/>
                    </a:ln>
                    <a:solidFill>
                      <a:srgbClr val="FFFFFF"/>
                    </a:solidFill>
                    <a:effectLst/>
                    <a:uLnTx/>
                    <a:uFillTx/>
                    <a:latin typeface="Arial"/>
                    <a:ea typeface="宋体" panose="02010600030101010101" pitchFamily="2" charset="-122"/>
                    <a:cs typeface="+mn-cs"/>
                  </a:endParaRPr>
                </a:p>
              </p:txBody>
            </p:sp>
          </p:grpSp>
          <p:sp>
            <p:nvSpPr>
              <p:cNvPr id="180" name="矩形 179"/>
              <p:cNvSpPr/>
              <p:nvPr/>
            </p:nvSpPr>
            <p:spPr>
              <a:xfrm>
                <a:off x="4567875" y="759599"/>
                <a:ext cx="902811" cy="307777"/>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a:cs typeface="+mn-cs"/>
                  </a:rPr>
                  <a:t>添加标题</a:t>
                </a:r>
              </a:p>
            </p:txBody>
          </p:sp>
        </p:grpSp>
        <p:grpSp>
          <p:nvGrpSpPr>
            <p:cNvPr id="134" name="组合 133"/>
            <p:cNvGrpSpPr/>
            <p:nvPr/>
          </p:nvGrpSpPr>
          <p:grpSpPr>
            <a:xfrm>
              <a:off x="4830817" y="2582977"/>
              <a:ext cx="1134214" cy="385763"/>
              <a:chOff x="4452173" y="720606"/>
              <a:chExt cx="1134214" cy="385763"/>
            </a:xfrm>
          </p:grpSpPr>
          <p:grpSp>
            <p:nvGrpSpPr>
              <p:cNvPr id="175" name="组合 174"/>
              <p:cNvGrpSpPr/>
              <p:nvPr/>
            </p:nvGrpSpPr>
            <p:grpSpPr>
              <a:xfrm>
                <a:off x="4452173" y="720606"/>
                <a:ext cx="1134214" cy="385763"/>
                <a:chOff x="2099498" y="1186788"/>
                <a:chExt cx="1134214" cy="385763"/>
              </a:xfrm>
            </p:grpSpPr>
            <p:sp>
              <p:nvSpPr>
                <p:cNvPr id="177" name="圆角矩形 176"/>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178" name="圆角矩形 177"/>
                <p:cNvSpPr/>
                <p:nvPr/>
              </p:nvSpPr>
              <p:spPr>
                <a:xfrm>
                  <a:off x="2140499" y="1219916"/>
                  <a:ext cx="1052212" cy="319506"/>
                </a:xfrm>
                <a:prstGeom prst="roundRect">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dirty="0">
                    <a:ln>
                      <a:noFill/>
                    </a:ln>
                    <a:solidFill>
                      <a:srgbClr val="FFFFFF"/>
                    </a:solidFill>
                    <a:effectLst/>
                    <a:uLnTx/>
                    <a:uFillTx/>
                    <a:latin typeface="Arial"/>
                    <a:ea typeface="宋体" panose="02010600030101010101" pitchFamily="2" charset="-122"/>
                    <a:cs typeface="+mn-cs"/>
                  </a:endParaRPr>
                </a:p>
              </p:txBody>
            </p:sp>
          </p:grpSp>
          <p:sp>
            <p:nvSpPr>
              <p:cNvPr id="176" name="矩形 175"/>
              <p:cNvSpPr/>
              <p:nvPr/>
            </p:nvSpPr>
            <p:spPr>
              <a:xfrm>
                <a:off x="4567875" y="759599"/>
                <a:ext cx="902811" cy="307777"/>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a:cs typeface="+mn-cs"/>
                  </a:rPr>
                  <a:t>添加标题</a:t>
                </a:r>
              </a:p>
            </p:txBody>
          </p:sp>
        </p:grpSp>
        <p:grpSp>
          <p:nvGrpSpPr>
            <p:cNvPr id="135" name="组合 134"/>
            <p:cNvGrpSpPr/>
            <p:nvPr/>
          </p:nvGrpSpPr>
          <p:grpSpPr>
            <a:xfrm>
              <a:off x="2099498" y="1186788"/>
              <a:ext cx="3202593" cy="1391767"/>
              <a:chOff x="2099498" y="1186788"/>
              <a:chExt cx="3202593" cy="1391767"/>
            </a:xfrm>
          </p:grpSpPr>
          <p:grpSp>
            <p:nvGrpSpPr>
              <p:cNvPr id="162" name="组合 161"/>
              <p:cNvGrpSpPr/>
              <p:nvPr/>
            </p:nvGrpSpPr>
            <p:grpSpPr>
              <a:xfrm>
                <a:off x="4167877" y="1857035"/>
                <a:ext cx="1134214" cy="408325"/>
                <a:chOff x="4452173" y="720606"/>
                <a:chExt cx="1134214" cy="408325"/>
              </a:xfrm>
            </p:grpSpPr>
            <p:grpSp>
              <p:nvGrpSpPr>
                <p:cNvPr id="171" name="组合 170"/>
                <p:cNvGrpSpPr/>
                <p:nvPr/>
              </p:nvGrpSpPr>
              <p:grpSpPr>
                <a:xfrm>
                  <a:off x="4452173" y="720606"/>
                  <a:ext cx="1134214" cy="385763"/>
                  <a:chOff x="2099498" y="1186788"/>
                  <a:chExt cx="1134214" cy="385763"/>
                </a:xfrm>
              </p:grpSpPr>
              <p:sp>
                <p:nvSpPr>
                  <p:cNvPr id="173" name="圆角矩形 172"/>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174" name="圆角矩形 173"/>
                  <p:cNvSpPr/>
                  <p:nvPr/>
                </p:nvSpPr>
                <p:spPr>
                  <a:xfrm>
                    <a:off x="2140499" y="1219916"/>
                    <a:ext cx="1052212" cy="319506"/>
                  </a:xfrm>
                  <a:prstGeom prst="roundRect">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dirty="0">
                      <a:ln>
                        <a:noFill/>
                      </a:ln>
                      <a:solidFill>
                        <a:srgbClr val="FFFFFF"/>
                      </a:solidFill>
                      <a:effectLst/>
                      <a:uLnTx/>
                      <a:uFillTx/>
                      <a:latin typeface="Arial"/>
                      <a:ea typeface="宋体" panose="02010600030101010101" pitchFamily="2" charset="-122"/>
                      <a:cs typeface="+mn-cs"/>
                    </a:endParaRPr>
                  </a:p>
                </p:txBody>
              </p:sp>
            </p:grpSp>
            <p:sp>
              <p:nvSpPr>
                <p:cNvPr id="172" name="矩形 171"/>
                <p:cNvSpPr/>
                <p:nvPr/>
              </p:nvSpPr>
              <p:spPr>
                <a:xfrm>
                  <a:off x="4465281" y="759599"/>
                  <a:ext cx="1107996" cy="369332"/>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a:cs typeface="+mn-cs"/>
                    </a:rPr>
                    <a:t>副总经理</a:t>
                  </a:r>
                  <a:endPar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a:cs typeface="+mn-cs"/>
                  </a:endParaRPr>
                </a:p>
              </p:txBody>
            </p:sp>
          </p:grpSp>
          <p:grpSp>
            <p:nvGrpSpPr>
              <p:cNvPr id="163" name="组合 162"/>
              <p:cNvGrpSpPr/>
              <p:nvPr/>
            </p:nvGrpSpPr>
            <p:grpSpPr>
              <a:xfrm>
                <a:off x="2099498" y="1186788"/>
                <a:ext cx="2066951" cy="1391767"/>
                <a:chOff x="2099498" y="1186788"/>
                <a:chExt cx="2066951" cy="1391767"/>
              </a:xfrm>
            </p:grpSpPr>
            <p:cxnSp>
              <p:nvCxnSpPr>
                <p:cNvPr id="164" name="直接连接符 163"/>
                <p:cNvCxnSpPr>
                  <a:stCxn id="169" idx="2"/>
                  <a:endCxn id="129" idx="0"/>
                </p:cNvCxnSpPr>
                <p:nvPr/>
              </p:nvCxnSpPr>
              <p:spPr>
                <a:xfrm flipH="1">
                  <a:off x="2661867" y="1572551"/>
                  <a:ext cx="4738" cy="10060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65" name="组合 164"/>
                <p:cNvGrpSpPr/>
                <p:nvPr/>
              </p:nvGrpSpPr>
              <p:grpSpPr>
                <a:xfrm>
                  <a:off x="2099498" y="1186788"/>
                  <a:ext cx="2066951" cy="863129"/>
                  <a:chOff x="2099498" y="1186788"/>
                  <a:chExt cx="2066951" cy="863129"/>
                </a:xfrm>
              </p:grpSpPr>
              <p:grpSp>
                <p:nvGrpSpPr>
                  <p:cNvPr id="166" name="组合 165"/>
                  <p:cNvGrpSpPr/>
                  <p:nvPr/>
                </p:nvGrpSpPr>
                <p:grpSpPr>
                  <a:xfrm>
                    <a:off x="2099498" y="1186788"/>
                    <a:ext cx="1134214" cy="385763"/>
                    <a:chOff x="2099498" y="1186788"/>
                    <a:chExt cx="1134214" cy="385763"/>
                  </a:xfrm>
                </p:grpSpPr>
                <p:sp>
                  <p:nvSpPr>
                    <p:cNvPr id="169" name="圆角矩形 168"/>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170" name="圆角矩形 169"/>
                    <p:cNvSpPr/>
                    <p:nvPr/>
                  </p:nvSpPr>
                  <p:spPr>
                    <a:xfrm>
                      <a:off x="2140499" y="1219916"/>
                      <a:ext cx="1052212" cy="319506"/>
                    </a:xfrm>
                    <a:prstGeom prst="roundRect">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dirty="0">
                        <a:ln>
                          <a:noFill/>
                        </a:ln>
                        <a:solidFill>
                          <a:srgbClr val="FFFFFF"/>
                        </a:solidFill>
                        <a:effectLst/>
                        <a:uLnTx/>
                        <a:uFillTx/>
                        <a:latin typeface="Arial"/>
                        <a:ea typeface="宋体" panose="02010600030101010101" pitchFamily="2" charset="-122"/>
                        <a:cs typeface="+mn-cs"/>
                      </a:endParaRPr>
                    </a:p>
                  </p:txBody>
                </p:sp>
              </p:grpSp>
              <p:cxnSp>
                <p:nvCxnSpPr>
                  <p:cNvPr id="167" name="直接连接符 166"/>
                  <p:cNvCxnSpPr/>
                  <p:nvPr/>
                </p:nvCxnSpPr>
                <p:spPr>
                  <a:xfrm>
                    <a:off x="2661867" y="2049917"/>
                    <a:ext cx="150458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8" name="矩形 167"/>
                  <p:cNvSpPr/>
                  <p:nvPr/>
                </p:nvSpPr>
                <p:spPr>
                  <a:xfrm>
                    <a:off x="2247242" y="1219916"/>
                    <a:ext cx="877164" cy="369332"/>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a:cs typeface="+mn-cs"/>
                      </a:rPr>
                      <a:t>总经理</a:t>
                    </a:r>
                    <a:endPar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a:cs typeface="+mn-cs"/>
                    </a:endParaRPr>
                  </a:p>
                </p:txBody>
              </p:sp>
            </p:grpSp>
          </p:grpSp>
        </p:grpSp>
        <p:cxnSp>
          <p:nvCxnSpPr>
            <p:cNvPr id="136" name="直接连接符 135"/>
            <p:cNvCxnSpPr/>
            <p:nvPr/>
          </p:nvCxnSpPr>
          <p:spPr>
            <a:xfrm flipH="1">
              <a:off x="1347416" y="2249941"/>
              <a:ext cx="131445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a:off x="1347416" y="2249941"/>
              <a:ext cx="2" cy="3286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flipH="1" flipV="1">
              <a:off x="4076329" y="2414248"/>
              <a:ext cx="2" cy="16430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flipH="1" flipV="1">
              <a:off x="5397925" y="2414248"/>
              <a:ext cx="2" cy="164307"/>
            </a:xfrm>
            <a:prstGeom prst="line">
              <a:avLst/>
            </a:prstGeom>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a:off x="4076329" y="2414248"/>
              <a:ext cx="132159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H="1">
              <a:off x="4733555" y="2249941"/>
              <a:ext cx="1" cy="16430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flipH="1">
              <a:off x="614362" y="2771436"/>
              <a:ext cx="16594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flipH="1">
              <a:off x="614362" y="3332220"/>
              <a:ext cx="16594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H="1">
              <a:off x="614362" y="3893005"/>
              <a:ext cx="16594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a:off x="614362" y="2771436"/>
              <a:ext cx="0" cy="11215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H="1">
              <a:off x="3342451" y="2775859"/>
              <a:ext cx="16594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H="1">
              <a:off x="3342451" y="4333876"/>
              <a:ext cx="16594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H="1">
              <a:off x="3342451" y="3295198"/>
              <a:ext cx="16594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H="1">
              <a:off x="3342451" y="3814537"/>
              <a:ext cx="16594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直接连接符 154"/>
            <p:cNvCxnSpPr/>
            <p:nvPr/>
          </p:nvCxnSpPr>
          <p:spPr>
            <a:xfrm>
              <a:off x="3342451" y="2771436"/>
              <a:ext cx="0" cy="15624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56" name="组合 155"/>
            <p:cNvGrpSpPr/>
            <p:nvPr/>
          </p:nvGrpSpPr>
          <p:grpSpPr>
            <a:xfrm>
              <a:off x="2097099" y="2582977"/>
              <a:ext cx="1134214" cy="385763"/>
              <a:chOff x="4452173" y="720606"/>
              <a:chExt cx="1134214" cy="385763"/>
            </a:xfrm>
          </p:grpSpPr>
          <p:grpSp>
            <p:nvGrpSpPr>
              <p:cNvPr id="158" name="组合 157"/>
              <p:cNvGrpSpPr/>
              <p:nvPr/>
            </p:nvGrpSpPr>
            <p:grpSpPr>
              <a:xfrm>
                <a:off x="4452173" y="720606"/>
                <a:ext cx="1134214" cy="385763"/>
                <a:chOff x="2099498" y="1186788"/>
                <a:chExt cx="1134214" cy="385763"/>
              </a:xfrm>
            </p:grpSpPr>
            <p:sp>
              <p:nvSpPr>
                <p:cNvPr id="160" name="圆角矩形 159"/>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161" name="圆角矩形 160"/>
                <p:cNvSpPr/>
                <p:nvPr/>
              </p:nvSpPr>
              <p:spPr>
                <a:xfrm>
                  <a:off x="2140499" y="1219916"/>
                  <a:ext cx="1052212" cy="319506"/>
                </a:xfrm>
                <a:prstGeom prst="roundRect">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dirty="0">
                    <a:ln>
                      <a:noFill/>
                    </a:ln>
                    <a:solidFill>
                      <a:srgbClr val="FFFFFF"/>
                    </a:solidFill>
                    <a:effectLst/>
                    <a:uLnTx/>
                    <a:uFillTx/>
                    <a:latin typeface="Arial"/>
                    <a:ea typeface="宋体" panose="02010600030101010101" pitchFamily="2" charset="-122"/>
                    <a:cs typeface="+mn-cs"/>
                  </a:endParaRPr>
                </a:p>
              </p:txBody>
            </p:sp>
          </p:grpSp>
          <p:sp>
            <p:nvSpPr>
              <p:cNvPr id="159" name="矩形 158"/>
              <p:cNvSpPr/>
              <p:nvPr/>
            </p:nvSpPr>
            <p:spPr>
              <a:xfrm>
                <a:off x="4567875" y="759599"/>
                <a:ext cx="902811" cy="307777"/>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a:cs typeface="+mn-cs"/>
                  </a:rPr>
                  <a:t>添加标题</a:t>
                </a:r>
              </a:p>
            </p:txBody>
          </p:sp>
        </p:grpSp>
      </p:grpSp>
    </p:spTree>
    <p:extLst>
      <p:ext uri="{BB962C8B-B14F-4D97-AF65-F5344CB8AC3E}">
        <p14:creationId xmlns:p14="http://schemas.microsoft.com/office/powerpoint/2010/main" val="1647371979"/>
      </p:ext>
    </p:extLst>
  </p:cSld>
  <p:clrMapOvr>
    <a:masterClrMapping/>
  </p:clrMapOvr>
  <mc:AlternateContent xmlns:mc="http://schemas.openxmlformats.org/markup-compatibility/2006" xmlns:p14="http://schemas.microsoft.com/office/powerpoint/2010/main">
    <mc:Choice Requires="p14">
      <p:transition spd="slow" p14:dur="2000" advClick="0" advTm="4000">
        <p14:ferris dir="l"/>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25"/>
                                        </p:tgtEl>
                                        <p:attrNameLst>
                                          <p:attrName>style.visibility</p:attrName>
                                        </p:attrNameLst>
                                      </p:cBhvr>
                                      <p:to>
                                        <p:strVal val="visible"/>
                                      </p:to>
                                    </p:set>
                                    <p:anim calcmode="lin" valueType="num">
                                      <p:cBhvr additive="base">
                                        <p:cTn id="18" dur="500" fill="hold"/>
                                        <p:tgtEl>
                                          <p:spTgt spid="125"/>
                                        </p:tgtEl>
                                        <p:attrNameLst>
                                          <p:attrName>ppt_x</p:attrName>
                                        </p:attrNameLst>
                                      </p:cBhvr>
                                      <p:tavLst>
                                        <p:tav tm="0">
                                          <p:val>
                                            <p:strVal val="#ppt_x"/>
                                          </p:val>
                                        </p:tav>
                                        <p:tav tm="100000">
                                          <p:val>
                                            <p:strVal val="#ppt_x"/>
                                          </p:val>
                                        </p:tav>
                                      </p:tavLst>
                                    </p:anim>
                                    <p:anim calcmode="lin" valueType="num">
                                      <p:cBhvr additive="base">
                                        <p:cTn id="19" dur="500" fill="hold"/>
                                        <p:tgtEl>
                                          <p:spTgt spid="125"/>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117"/>
                                        </p:tgtEl>
                                        <p:attrNameLst>
                                          <p:attrName>style.visibility</p:attrName>
                                        </p:attrNameLst>
                                      </p:cBhvr>
                                      <p:to>
                                        <p:strVal val="visible"/>
                                      </p:to>
                                    </p:set>
                                    <p:anim calcmode="lin" valueType="num">
                                      <p:cBhvr additive="base">
                                        <p:cTn id="24" dur="500" fill="hold"/>
                                        <p:tgtEl>
                                          <p:spTgt spid="117"/>
                                        </p:tgtEl>
                                        <p:attrNameLst>
                                          <p:attrName>ppt_x</p:attrName>
                                        </p:attrNameLst>
                                      </p:cBhvr>
                                      <p:tavLst>
                                        <p:tav tm="0">
                                          <p:val>
                                            <p:strVal val="1+#ppt_w/2"/>
                                          </p:val>
                                        </p:tav>
                                        <p:tav tm="100000">
                                          <p:val>
                                            <p:strVal val="#ppt_x"/>
                                          </p:val>
                                        </p:tav>
                                      </p:tavLst>
                                    </p:anim>
                                    <p:anim calcmode="lin" valueType="num">
                                      <p:cBhvr additive="base">
                                        <p:cTn id="25" dur="500" fill="hold"/>
                                        <p:tgtEl>
                                          <p:spTgt spid="1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0" name="组合 149"/>
          <p:cNvGrpSpPr/>
          <p:nvPr/>
        </p:nvGrpSpPr>
        <p:grpSpPr>
          <a:xfrm>
            <a:off x="426332" y="239524"/>
            <a:ext cx="2904891" cy="338554"/>
            <a:chOff x="568442" y="319364"/>
            <a:chExt cx="3873190" cy="451406"/>
          </a:xfrm>
        </p:grpSpPr>
        <p:sp>
          <p:nvSpPr>
            <p:cNvPr id="151" name="文本框 23"/>
            <p:cNvSpPr txBox="1"/>
            <p:nvPr/>
          </p:nvSpPr>
          <p:spPr>
            <a:xfrm>
              <a:off x="665958" y="319364"/>
              <a:ext cx="1964641" cy="451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标题文字内容 </a:t>
              </a:r>
              <a:endParaRPr kumimoji="0" lang="zh-CN" altLang="en-US" sz="1600" b="0" i="0" u="none" strike="noStrike" kern="1200" cap="none" spc="0" normalizeH="0" baseline="0" noProof="0" dirty="0">
                <a:ln>
                  <a:noFill/>
                </a:ln>
                <a:solidFill>
                  <a:srgbClr val="007BD4"/>
                </a:solidFill>
                <a:effectLst/>
                <a:uLnTx/>
                <a:uFillTx/>
                <a:latin typeface="微软雅黑"/>
                <a:ea typeface="微软雅黑"/>
                <a:cs typeface="+mn-cs"/>
              </a:endParaRP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53" name="文本框 23"/>
            <p:cNvSpPr txBox="1"/>
            <p:nvPr/>
          </p:nvSpPr>
          <p:spPr>
            <a:xfrm>
              <a:off x="2306003" y="429775"/>
              <a:ext cx="2135629" cy="32829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rgbClr val="080808">
                      <a:lumMod val="60000"/>
                      <a:lumOff val="40000"/>
                    </a:srgbClr>
                  </a:solidFill>
                  <a:effectLst/>
                  <a:uLnTx/>
                  <a:uFillTx/>
                  <a:latin typeface="微软雅黑"/>
                  <a:ea typeface="微软雅黑"/>
                  <a:cs typeface="+mn-cs"/>
                </a:rPr>
                <a:t>  Click </a:t>
              </a:r>
              <a:r>
                <a:rPr kumimoji="0" lang="en-US" altLang="zh-CN" sz="1000" b="0" i="0" u="none" strike="noStrike" kern="1200" cap="none" spc="0" normalizeH="0" baseline="0" noProof="0" dirty="0">
                  <a:ln>
                    <a:noFill/>
                  </a:ln>
                  <a:solidFill>
                    <a:srgbClr val="080808">
                      <a:lumMod val="60000"/>
                      <a:lumOff val="40000"/>
                    </a:srgbClr>
                  </a:solidFill>
                  <a:effectLst/>
                  <a:uLnTx/>
                  <a:uFillTx/>
                  <a:latin typeface="微软雅黑"/>
                  <a:ea typeface="微软雅黑"/>
                  <a:cs typeface="+mn-cs"/>
                </a:rPr>
                <a:t>here to add Title</a:t>
              </a:r>
              <a:endParaRPr kumimoji="0" lang="zh-CN" altLang="en-US" sz="1000" b="0" i="0" u="none" strike="noStrike" kern="1200" cap="none" spc="0" normalizeH="0" baseline="0" noProof="0" dirty="0">
                <a:ln>
                  <a:noFill/>
                </a:ln>
                <a:solidFill>
                  <a:srgbClr val="080808">
                    <a:lumMod val="60000"/>
                    <a:lumOff val="40000"/>
                  </a:srgbClr>
                </a:solidFill>
                <a:effectLst/>
                <a:uLnTx/>
                <a:uFillTx/>
                <a:latin typeface="微软雅黑"/>
                <a:ea typeface="微软雅黑"/>
                <a:cs typeface="+mn-cs"/>
              </a:endParaRPr>
            </a:p>
          </p:txBody>
        </p:sp>
      </p:grpSp>
      <p:sp>
        <p:nvSpPr>
          <p:cNvPr id="154" name="圆角矩形 153"/>
          <p:cNvSpPr/>
          <p:nvPr/>
        </p:nvSpPr>
        <p:spPr>
          <a:xfrm>
            <a:off x="400987" y="719527"/>
            <a:ext cx="8342027" cy="2700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4" name="Oval 22"/>
          <p:cNvSpPr>
            <a:spLocks noChangeArrowheads="1"/>
          </p:cNvSpPr>
          <p:nvPr/>
        </p:nvSpPr>
        <p:spPr bwMode="auto">
          <a:xfrm>
            <a:off x="3571798" y="1212317"/>
            <a:ext cx="1024952" cy="1024292"/>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007BD4"/>
                </a:solidFill>
                <a:effectLst/>
                <a:uLnTx/>
                <a:uFillTx/>
                <a:latin typeface="微软雅黑"/>
                <a:ea typeface="微软雅黑"/>
                <a:cs typeface="+mn-cs"/>
              </a:rPr>
              <a:t>标题文字</a:t>
            </a:r>
          </a:p>
        </p:txBody>
      </p:sp>
      <p:sp>
        <p:nvSpPr>
          <p:cNvPr id="56" name="Line 23"/>
          <p:cNvSpPr>
            <a:spLocks noChangeShapeType="1"/>
          </p:cNvSpPr>
          <p:nvPr/>
        </p:nvSpPr>
        <p:spPr bwMode="auto">
          <a:xfrm flipH="1">
            <a:off x="1083762" y="1725759"/>
            <a:ext cx="2488036" cy="0"/>
          </a:xfrm>
          <a:prstGeom prst="line">
            <a:avLst/>
          </a:prstGeom>
          <a:noFill/>
          <a:ln w="5" cap="flat">
            <a:solidFill>
              <a:schemeClr val="tx1"/>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75493" tIns="37746" rIns="75493" bIns="37746"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60" name="Freeform 27"/>
          <p:cNvSpPr>
            <a:spLocks/>
          </p:cNvSpPr>
          <p:nvPr/>
        </p:nvSpPr>
        <p:spPr bwMode="auto">
          <a:xfrm>
            <a:off x="2905838" y="1806147"/>
            <a:ext cx="1370938" cy="1164321"/>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61" name="Freeform 28"/>
          <p:cNvSpPr>
            <a:spLocks/>
          </p:cNvSpPr>
          <p:nvPr/>
        </p:nvSpPr>
        <p:spPr bwMode="auto">
          <a:xfrm>
            <a:off x="2211265" y="1806147"/>
            <a:ext cx="2065512" cy="1856690"/>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chemeClr val="bg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62" name="Freeform 29"/>
          <p:cNvSpPr>
            <a:spLocks/>
          </p:cNvSpPr>
          <p:nvPr/>
        </p:nvSpPr>
        <p:spPr bwMode="auto">
          <a:xfrm>
            <a:off x="1537503" y="1806147"/>
            <a:ext cx="2739275" cy="2530907"/>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 name="矩形 2"/>
          <p:cNvSpPr/>
          <p:nvPr/>
        </p:nvSpPr>
        <p:spPr>
          <a:xfrm>
            <a:off x="4392167" y="2645065"/>
            <a:ext cx="4572000" cy="400110"/>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a:t>
            </a:r>
            <a:r>
              <a:rPr kumimoji="0" lang="zh-CN" altLang="en-US" sz="1000" b="0" i="0" u="none" strike="noStrike" kern="1200" cap="none" spc="0" normalizeH="0" baseline="0" noProof="0" dirty="0" smtClean="0">
                <a:ln>
                  <a:noFill/>
                </a:ln>
                <a:solidFill>
                  <a:srgbClr val="080808"/>
                </a:solidFill>
                <a:effectLst/>
                <a:uLnTx/>
                <a:uFillTx/>
                <a:latin typeface="微软雅黑"/>
                <a:ea typeface="微软雅黑"/>
                <a:cs typeface="+mn-cs"/>
              </a:rPr>
              <a:t>添加单击</a:t>
            </a:r>
            <a:r>
              <a:rPr kumimoji="0" lang="zh-CN" altLang="en-US" sz="1000" b="0" i="0" u="none" strike="noStrike" kern="1200" cap="none" spc="0" normalizeH="0" baseline="0" noProof="0" dirty="0">
                <a:ln>
                  <a:noFill/>
                </a:ln>
                <a:solidFill>
                  <a:srgbClr val="080808"/>
                </a:solidFill>
                <a:effectLst/>
                <a:uLnTx/>
                <a:uFillTx/>
                <a:latin typeface="微软雅黑"/>
                <a:ea typeface="微软雅黑"/>
                <a:cs typeface="+mn-cs"/>
              </a:rPr>
              <a:t>此处添加文本单击此处添加</a:t>
            </a:r>
            <a:endParaRPr kumimoji="0" lang="en-US" altLang="zh-CN" sz="10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a:t>
            </a:r>
            <a:r>
              <a:rPr kumimoji="0" lang="zh-CN" altLang="en-US" sz="1000" b="0" i="0" u="none" strike="noStrike" kern="1200" cap="none" spc="0" normalizeH="0" baseline="0" noProof="0" dirty="0" smtClean="0">
                <a:ln>
                  <a:noFill/>
                </a:ln>
                <a:solidFill>
                  <a:srgbClr val="080808"/>
                </a:solidFill>
                <a:effectLst/>
                <a:uLnTx/>
                <a:uFillTx/>
                <a:latin typeface="微软雅黑"/>
                <a:ea typeface="微软雅黑"/>
                <a:cs typeface="+mn-cs"/>
              </a:rPr>
              <a:t>添加</a:t>
            </a:r>
            <a:r>
              <a:rPr kumimoji="0" lang="zh-CN" altLang="en-US" sz="10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a:t>
            </a:r>
            <a:r>
              <a:rPr kumimoji="0" lang="zh-CN" altLang="en-US" sz="1000" b="0" i="0" u="none" strike="noStrike" kern="1200" cap="none" spc="0" normalizeH="0" baseline="0" noProof="0" dirty="0" smtClean="0">
                <a:ln>
                  <a:noFill/>
                </a:ln>
                <a:solidFill>
                  <a:srgbClr val="080808"/>
                </a:solidFill>
                <a:effectLst/>
                <a:uLnTx/>
                <a:uFillTx/>
                <a:latin typeface="微软雅黑"/>
                <a:ea typeface="微软雅黑"/>
                <a:cs typeface="+mn-cs"/>
              </a:rPr>
              <a:t>添加</a:t>
            </a:r>
            <a:endParaRPr kumimoji="0" lang="en-US" altLang="zh-CN" sz="10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73" name="矩形 72"/>
          <p:cNvSpPr/>
          <p:nvPr/>
        </p:nvSpPr>
        <p:spPr>
          <a:xfrm>
            <a:off x="4435449" y="3262727"/>
            <a:ext cx="4572000" cy="400110"/>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a:t>
            </a:r>
            <a:r>
              <a:rPr kumimoji="0" lang="zh-CN" altLang="en-US" sz="1000" b="0" i="0" u="none" strike="noStrike" kern="1200" cap="none" spc="0" normalizeH="0" baseline="0" noProof="0" dirty="0" smtClean="0">
                <a:ln>
                  <a:noFill/>
                </a:ln>
                <a:solidFill>
                  <a:srgbClr val="080808"/>
                </a:solidFill>
                <a:effectLst/>
                <a:uLnTx/>
                <a:uFillTx/>
                <a:latin typeface="微软雅黑"/>
                <a:ea typeface="微软雅黑"/>
                <a:cs typeface="+mn-cs"/>
              </a:rPr>
              <a:t>添加单击</a:t>
            </a:r>
            <a:r>
              <a:rPr kumimoji="0" lang="zh-CN" altLang="en-US" sz="1000" b="0" i="0" u="none" strike="noStrike" kern="1200" cap="none" spc="0" normalizeH="0" baseline="0" noProof="0" dirty="0">
                <a:ln>
                  <a:noFill/>
                </a:ln>
                <a:solidFill>
                  <a:srgbClr val="080808"/>
                </a:solidFill>
                <a:effectLst/>
                <a:uLnTx/>
                <a:uFillTx/>
                <a:latin typeface="微软雅黑"/>
                <a:ea typeface="微软雅黑"/>
                <a:cs typeface="+mn-cs"/>
              </a:rPr>
              <a:t>此处添加文本单击此处添加</a:t>
            </a:r>
            <a:endParaRPr kumimoji="0" lang="en-US" altLang="zh-CN" sz="10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a:t>
            </a:r>
            <a:r>
              <a:rPr kumimoji="0" lang="zh-CN" altLang="en-US" sz="1000" b="0" i="0" u="none" strike="noStrike" kern="1200" cap="none" spc="0" normalizeH="0" baseline="0" noProof="0" dirty="0" smtClean="0">
                <a:ln>
                  <a:noFill/>
                </a:ln>
                <a:solidFill>
                  <a:srgbClr val="080808"/>
                </a:solidFill>
                <a:effectLst/>
                <a:uLnTx/>
                <a:uFillTx/>
                <a:latin typeface="微软雅黑"/>
                <a:ea typeface="微软雅黑"/>
                <a:cs typeface="+mn-cs"/>
              </a:rPr>
              <a:t>添加</a:t>
            </a:r>
            <a:r>
              <a:rPr kumimoji="0" lang="zh-CN" altLang="en-US" sz="10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a:t>
            </a:r>
            <a:r>
              <a:rPr kumimoji="0" lang="zh-CN" altLang="en-US" sz="1000" b="0" i="0" u="none" strike="noStrike" kern="1200" cap="none" spc="0" normalizeH="0" baseline="0" noProof="0" dirty="0" smtClean="0">
                <a:ln>
                  <a:noFill/>
                </a:ln>
                <a:solidFill>
                  <a:srgbClr val="080808"/>
                </a:solidFill>
                <a:effectLst/>
                <a:uLnTx/>
                <a:uFillTx/>
                <a:latin typeface="微软雅黑"/>
                <a:ea typeface="微软雅黑"/>
                <a:cs typeface="+mn-cs"/>
              </a:rPr>
              <a:t>添加</a:t>
            </a:r>
            <a:endParaRPr kumimoji="0" lang="en-US" altLang="zh-CN" sz="10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74" name="矩形 73"/>
          <p:cNvSpPr/>
          <p:nvPr/>
        </p:nvSpPr>
        <p:spPr>
          <a:xfrm>
            <a:off x="4435449" y="3969438"/>
            <a:ext cx="4572000" cy="400110"/>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a:t>
            </a:r>
            <a:r>
              <a:rPr kumimoji="0" lang="zh-CN" altLang="en-US" sz="1000" b="0" i="0" u="none" strike="noStrike" kern="1200" cap="none" spc="0" normalizeH="0" baseline="0" noProof="0" dirty="0" smtClean="0">
                <a:ln>
                  <a:noFill/>
                </a:ln>
                <a:solidFill>
                  <a:srgbClr val="080808"/>
                </a:solidFill>
                <a:effectLst/>
                <a:uLnTx/>
                <a:uFillTx/>
                <a:latin typeface="微软雅黑"/>
                <a:ea typeface="微软雅黑"/>
                <a:cs typeface="+mn-cs"/>
              </a:rPr>
              <a:t>添加单击</a:t>
            </a:r>
            <a:r>
              <a:rPr kumimoji="0" lang="zh-CN" altLang="en-US" sz="1000" b="0" i="0" u="none" strike="noStrike" kern="1200" cap="none" spc="0" normalizeH="0" baseline="0" noProof="0" dirty="0">
                <a:ln>
                  <a:noFill/>
                </a:ln>
                <a:solidFill>
                  <a:srgbClr val="080808"/>
                </a:solidFill>
                <a:effectLst/>
                <a:uLnTx/>
                <a:uFillTx/>
                <a:latin typeface="微软雅黑"/>
                <a:ea typeface="微软雅黑"/>
                <a:cs typeface="+mn-cs"/>
              </a:rPr>
              <a:t>此处添加文本单击此处添加</a:t>
            </a:r>
            <a:endParaRPr kumimoji="0" lang="en-US" altLang="zh-CN" sz="10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a:t>
            </a:r>
            <a:r>
              <a:rPr kumimoji="0" lang="zh-CN" altLang="en-US" sz="1000" b="0" i="0" u="none" strike="noStrike" kern="1200" cap="none" spc="0" normalizeH="0" baseline="0" noProof="0" dirty="0" smtClean="0">
                <a:ln>
                  <a:noFill/>
                </a:ln>
                <a:solidFill>
                  <a:srgbClr val="080808"/>
                </a:solidFill>
                <a:effectLst/>
                <a:uLnTx/>
                <a:uFillTx/>
                <a:latin typeface="微软雅黑"/>
                <a:ea typeface="微软雅黑"/>
                <a:cs typeface="+mn-cs"/>
              </a:rPr>
              <a:t>添加</a:t>
            </a:r>
            <a:r>
              <a:rPr kumimoji="0" lang="zh-CN" altLang="en-US" sz="10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a:t>
            </a:r>
            <a:r>
              <a:rPr kumimoji="0" lang="zh-CN" altLang="en-US" sz="1000" b="0" i="0" u="none" strike="noStrike" kern="1200" cap="none" spc="0" normalizeH="0" baseline="0" noProof="0" dirty="0" smtClean="0">
                <a:ln>
                  <a:noFill/>
                </a:ln>
                <a:solidFill>
                  <a:srgbClr val="080808"/>
                </a:solidFill>
                <a:effectLst/>
                <a:uLnTx/>
                <a:uFillTx/>
                <a:latin typeface="微软雅黑"/>
                <a:ea typeface="微软雅黑"/>
                <a:cs typeface="+mn-cs"/>
              </a:rPr>
              <a:t>添加</a:t>
            </a:r>
            <a:endParaRPr kumimoji="0" lang="en-US" altLang="zh-CN" sz="10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57" name="Freeform 24"/>
          <p:cNvSpPr>
            <a:spLocks noEditPoints="1"/>
          </p:cNvSpPr>
          <p:nvPr/>
        </p:nvSpPr>
        <p:spPr bwMode="auto">
          <a:xfrm>
            <a:off x="2819993" y="1585731"/>
            <a:ext cx="288756" cy="287839"/>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8" name="Freeform 25"/>
          <p:cNvSpPr>
            <a:spLocks noEditPoints="1"/>
          </p:cNvSpPr>
          <p:nvPr/>
        </p:nvSpPr>
        <p:spPr bwMode="auto">
          <a:xfrm>
            <a:off x="2143629" y="1585731"/>
            <a:ext cx="291357" cy="287839"/>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chemeClr val="bg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9" name="Freeform 26"/>
          <p:cNvSpPr>
            <a:spLocks noEditPoints="1"/>
          </p:cNvSpPr>
          <p:nvPr/>
        </p:nvSpPr>
        <p:spPr bwMode="auto">
          <a:xfrm>
            <a:off x="1469866" y="1585731"/>
            <a:ext cx="293958" cy="287839"/>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Tree>
    <p:extLst>
      <p:ext uri="{BB962C8B-B14F-4D97-AF65-F5344CB8AC3E}">
        <p14:creationId xmlns:p14="http://schemas.microsoft.com/office/powerpoint/2010/main" val="1415258977"/>
      </p:ext>
    </p:extLst>
  </p:cSld>
  <p:clrMapOvr>
    <a:masterClrMapping/>
  </p:clrMapOvr>
  <mc:AlternateContent xmlns:mc="http://schemas.openxmlformats.org/markup-compatibility/2006" xmlns:p14="http://schemas.microsoft.com/office/powerpoint/2010/main">
    <mc:Choice Requires="p14">
      <p:transition spd="slow" p14:dur="2000" advClick="0" advTm="4000">
        <p14:ferris dir="l"/>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54"/>
                                        </p:tgtEl>
                                        <p:attrNameLst>
                                          <p:attrName>style.visibility</p:attrName>
                                        </p:attrNameLst>
                                      </p:cBhvr>
                                      <p:to>
                                        <p:strVal val="visible"/>
                                      </p:to>
                                    </p:set>
                                    <p:anim calcmode="lin" valueType="num">
                                      <p:cBhvr>
                                        <p:cTn id="18" dur="500" fill="hold"/>
                                        <p:tgtEl>
                                          <p:spTgt spid="54"/>
                                        </p:tgtEl>
                                        <p:attrNameLst>
                                          <p:attrName>ppt_w</p:attrName>
                                        </p:attrNameLst>
                                      </p:cBhvr>
                                      <p:tavLst>
                                        <p:tav tm="0">
                                          <p:val>
                                            <p:fltVal val="0"/>
                                          </p:val>
                                        </p:tav>
                                        <p:tav tm="100000">
                                          <p:val>
                                            <p:strVal val="#ppt_w"/>
                                          </p:val>
                                        </p:tav>
                                      </p:tavLst>
                                    </p:anim>
                                    <p:anim calcmode="lin" valueType="num">
                                      <p:cBhvr>
                                        <p:cTn id="19" dur="500" fill="hold"/>
                                        <p:tgtEl>
                                          <p:spTgt spid="54"/>
                                        </p:tgtEl>
                                        <p:attrNameLst>
                                          <p:attrName>ppt_h</p:attrName>
                                        </p:attrNameLst>
                                      </p:cBhvr>
                                      <p:tavLst>
                                        <p:tav tm="0">
                                          <p:val>
                                            <p:fltVal val="0"/>
                                          </p:val>
                                        </p:tav>
                                        <p:tav tm="100000">
                                          <p:val>
                                            <p:strVal val="#ppt_h"/>
                                          </p:val>
                                        </p:tav>
                                      </p:tavLst>
                                    </p:anim>
                                    <p:animEffect transition="in" filter="fade">
                                      <p:cBhvr>
                                        <p:cTn id="20" dur="500"/>
                                        <p:tgtEl>
                                          <p:spTgt spid="5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grpId="0" nodeType="click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wipe(right)">
                                      <p:cBhvr>
                                        <p:cTn id="25" dur="500"/>
                                        <p:tgtEl>
                                          <p:spTgt spid="56"/>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57"/>
                                        </p:tgtEl>
                                        <p:attrNameLst>
                                          <p:attrName>style.visibility</p:attrName>
                                        </p:attrNameLst>
                                      </p:cBhvr>
                                      <p:to>
                                        <p:strVal val="visible"/>
                                      </p:to>
                                    </p:set>
                                    <p:anim calcmode="lin" valueType="num">
                                      <p:cBhvr>
                                        <p:cTn id="30" dur="500" fill="hold"/>
                                        <p:tgtEl>
                                          <p:spTgt spid="57"/>
                                        </p:tgtEl>
                                        <p:attrNameLst>
                                          <p:attrName>ppt_w</p:attrName>
                                        </p:attrNameLst>
                                      </p:cBhvr>
                                      <p:tavLst>
                                        <p:tav tm="0">
                                          <p:val>
                                            <p:fltVal val="0"/>
                                          </p:val>
                                        </p:tav>
                                        <p:tav tm="100000">
                                          <p:val>
                                            <p:strVal val="#ppt_w"/>
                                          </p:val>
                                        </p:tav>
                                      </p:tavLst>
                                    </p:anim>
                                    <p:anim calcmode="lin" valueType="num">
                                      <p:cBhvr>
                                        <p:cTn id="31" dur="500" fill="hold"/>
                                        <p:tgtEl>
                                          <p:spTgt spid="57"/>
                                        </p:tgtEl>
                                        <p:attrNameLst>
                                          <p:attrName>ppt_h</p:attrName>
                                        </p:attrNameLst>
                                      </p:cBhvr>
                                      <p:tavLst>
                                        <p:tav tm="0">
                                          <p:val>
                                            <p:fltVal val="0"/>
                                          </p:val>
                                        </p:tav>
                                        <p:tav tm="100000">
                                          <p:val>
                                            <p:strVal val="#ppt_h"/>
                                          </p:val>
                                        </p:tav>
                                      </p:tavLst>
                                    </p:anim>
                                    <p:animEffect transition="in" filter="fade">
                                      <p:cBhvr>
                                        <p:cTn id="32" dur="500"/>
                                        <p:tgtEl>
                                          <p:spTgt spid="57"/>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58"/>
                                        </p:tgtEl>
                                        <p:attrNameLst>
                                          <p:attrName>style.visibility</p:attrName>
                                        </p:attrNameLst>
                                      </p:cBhvr>
                                      <p:to>
                                        <p:strVal val="visible"/>
                                      </p:to>
                                    </p:set>
                                    <p:anim calcmode="lin" valueType="num">
                                      <p:cBhvr>
                                        <p:cTn id="35" dur="500" fill="hold"/>
                                        <p:tgtEl>
                                          <p:spTgt spid="58"/>
                                        </p:tgtEl>
                                        <p:attrNameLst>
                                          <p:attrName>ppt_w</p:attrName>
                                        </p:attrNameLst>
                                      </p:cBhvr>
                                      <p:tavLst>
                                        <p:tav tm="0">
                                          <p:val>
                                            <p:fltVal val="0"/>
                                          </p:val>
                                        </p:tav>
                                        <p:tav tm="100000">
                                          <p:val>
                                            <p:strVal val="#ppt_w"/>
                                          </p:val>
                                        </p:tav>
                                      </p:tavLst>
                                    </p:anim>
                                    <p:anim calcmode="lin" valueType="num">
                                      <p:cBhvr>
                                        <p:cTn id="36" dur="500" fill="hold"/>
                                        <p:tgtEl>
                                          <p:spTgt spid="58"/>
                                        </p:tgtEl>
                                        <p:attrNameLst>
                                          <p:attrName>ppt_h</p:attrName>
                                        </p:attrNameLst>
                                      </p:cBhvr>
                                      <p:tavLst>
                                        <p:tav tm="0">
                                          <p:val>
                                            <p:fltVal val="0"/>
                                          </p:val>
                                        </p:tav>
                                        <p:tav tm="100000">
                                          <p:val>
                                            <p:strVal val="#ppt_h"/>
                                          </p:val>
                                        </p:tav>
                                      </p:tavLst>
                                    </p:anim>
                                    <p:animEffect transition="in" filter="fade">
                                      <p:cBhvr>
                                        <p:cTn id="37" dur="500"/>
                                        <p:tgtEl>
                                          <p:spTgt spid="58"/>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59"/>
                                        </p:tgtEl>
                                        <p:attrNameLst>
                                          <p:attrName>style.visibility</p:attrName>
                                        </p:attrNameLst>
                                      </p:cBhvr>
                                      <p:to>
                                        <p:strVal val="visible"/>
                                      </p:to>
                                    </p:set>
                                    <p:anim calcmode="lin" valueType="num">
                                      <p:cBhvr>
                                        <p:cTn id="40" dur="500" fill="hold"/>
                                        <p:tgtEl>
                                          <p:spTgt spid="59"/>
                                        </p:tgtEl>
                                        <p:attrNameLst>
                                          <p:attrName>ppt_w</p:attrName>
                                        </p:attrNameLst>
                                      </p:cBhvr>
                                      <p:tavLst>
                                        <p:tav tm="0">
                                          <p:val>
                                            <p:fltVal val="0"/>
                                          </p:val>
                                        </p:tav>
                                        <p:tav tm="100000">
                                          <p:val>
                                            <p:strVal val="#ppt_w"/>
                                          </p:val>
                                        </p:tav>
                                      </p:tavLst>
                                    </p:anim>
                                    <p:anim calcmode="lin" valueType="num">
                                      <p:cBhvr>
                                        <p:cTn id="41" dur="500" fill="hold"/>
                                        <p:tgtEl>
                                          <p:spTgt spid="59"/>
                                        </p:tgtEl>
                                        <p:attrNameLst>
                                          <p:attrName>ppt_h</p:attrName>
                                        </p:attrNameLst>
                                      </p:cBhvr>
                                      <p:tavLst>
                                        <p:tav tm="0">
                                          <p:val>
                                            <p:fltVal val="0"/>
                                          </p:val>
                                        </p:tav>
                                        <p:tav tm="100000">
                                          <p:val>
                                            <p:strVal val="#ppt_h"/>
                                          </p:val>
                                        </p:tav>
                                      </p:tavLst>
                                    </p:anim>
                                    <p:animEffect transition="in" filter="fade">
                                      <p:cBhvr>
                                        <p:cTn id="42" dur="500"/>
                                        <p:tgtEl>
                                          <p:spTgt spid="5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wipe(up)">
                                      <p:cBhvr>
                                        <p:cTn id="47" dur="500"/>
                                        <p:tgtEl>
                                          <p:spTgt spid="60"/>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61"/>
                                        </p:tgtEl>
                                        <p:attrNameLst>
                                          <p:attrName>style.visibility</p:attrName>
                                        </p:attrNameLst>
                                      </p:cBhvr>
                                      <p:to>
                                        <p:strVal val="visible"/>
                                      </p:to>
                                    </p:set>
                                    <p:animEffect transition="in" filter="wipe(up)">
                                      <p:cBhvr>
                                        <p:cTn id="50" dur="500"/>
                                        <p:tgtEl>
                                          <p:spTgt spid="61"/>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62"/>
                                        </p:tgtEl>
                                        <p:attrNameLst>
                                          <p:attrName>style.visibility</p:attrName>
                                        </p:attrNameLst>
                                      </p:cBhvr>
                                      <p:to>
                                        <p:strVal val="visible"/>
                                      </p:to>
                                    </p:set>
                                    <p:animEffect transition="in" filter="wipe(up)">
                                      <p:cBhvr>
                                        <p:cTn id="53" dur="500"/>
                                        <p:tgtEl>
                                          <p:spTgt spid="62"/>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2" fill="hold" grpId="0" nodeType="clickEffect">
                                  <p:stCondLst>
                                    <p:cond delay="0"/>
                                  </p:stCondLst>
                                  <p:childTnLst>
                                    <p:set>
                                      <p:cBhvr>
                                        <p:cTn id="57" dur="1" fill="hold">
                                          <p:stCondLst>
                                            <p:cond delay="0"/>
                                          </p:stCondLst>
                                        </p:cTn>
                                        <p:tgtEl>
                                          <p:spTgt spid="3"/>
                                        </p:tgtEl>
                                        <p:attrNameLst>
                                          <p:attrName>style.visibility</p:attrName>
                                        </p:attrNameLst>
                                      </p:cBhvr>
                                      <p:to>
                                        <p:strVal val="visible"/>
                                      </p:to>
                                    </p:set>
                                    <p:anim calcmode="lin" valueType="num">
                                      <p:cBhvr additive="base">
                                        <p:cTn id="58" dur="500" fill="hold"/>
                                        <p:tgtEl>
                                          <p:spTgt spid="3"/>
                                        </p:tgtEl>
                                        <p:attrNameLst>
                                          <p:attrName>ppt_x</p:attrName>
                                        </p:attrNameLst>
                                      </p:cBhvr>
                                      <p:tavLst>
                                        <p:tav tm="0">
                                          <p:val>
                                            <p:strVal val="1+#ppt_w/2"/>
                                          </p:val>
                                        </p:tav>
                                        <p:tav tm="100000">
                                          <p:val>
                                            <p:strVal val="#ppt_x"/>
                                          </p:val>
                                        </p:tav>
                                      </p:tavLst>
                                    </p:anim>
                                    <p:anim calcmode="lin" valueType="num">
                                      <p:cBhvr additive="base">
                                        <p:cTn id="59" dur="500" fill="hold"/>
                                        <p:tgtEl>
                                          <p:spTgt spid="3"/>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0"/>
                                  </p:stCondLst>
                                  <p:childTnLst>
                                    <p:set>
                                      <p:cBhvr>
                                        <p:cTn id="61" dur="1" fill="hold">
                                          <p:stCondLst>
                                            <p:cond delay="0"/>
                                          </p:stCondLst>
                                        </p:cTn>
                                        <p:tgtEl>
                                          <p:spTgt spid="73"/>
                                        </p:tgtEl>
                                        <p:attrNameLst>
                                          <p:attrName>style.visibility</p:attrName>
                                        </p:attrNameLst>
                                      </p:cBhvr>
                                      <p:to>
                                        <p:strVal val="visible"/>
                                      </p:to>
                                    </p:set>
                                    <p:anim calcmode="lin" valueType="num">
                                      <p:cBhvr additive="base">
                                        <p:cTn id="62" dur="500" fill="hold"/>
                                        <p:tgtEl>
                                          <p:spTgt spid="73"/>
                                        </p:tgtEl>
                                        <p:attrNameLst>
                                          <p:attrName>ppt_x</p:attrName>
                                        </p:attrNameLst>
                                      </p:cBhvr>
                                      <p:tavLst>
                                        <p:tav tm="0">
                                          <p:val>
                                            <p:strVal val="1+#ppt_w/2"/>
                                          </p:val>
                                        </p:tav>
                                        <p:tav tm="100000">
                                          <p:val>
                                            <p:strVal val="#ppt_x"/>
                                          </p:val>
                                        </p:tav>
                                      </p:tavLst>
                                    </p:anim>
                                    <p:anim calcmode="lin" valueType="num">
                                      <p:cBhvr additive="base">
                                        <p:cTn id="63" dur="500" fill="hold"/>
                                        <p:tgtEl>
                                          <p:spTgt spid="73"/>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74"/>
                                        </p:tgtEl>
                                        <p:attrNameLst>
                                          <p:attrName>style.visibility</p:attrName>
                                        </p:attrNameLst>
                                      </p:cBhvr>
                                      <p:to>
                                        <p:strVal val="visible"/>
                                      </p:to>
                                    </p:set>
                                    <p:anim calcmode="lin" valueType="num">
                                      <p:cBhvr additive="base">
                                        <p:cTn id="66" dur="500" fill="hold"/>
                                        <p:tgtEl>
                                          <p:spTgt spid="74"/>
                                        </p:tgtEl>
                                        <p:attrNameLst>
                                          <p:attrName>ppt_x</p:attrName>
                                        </p:attrNameLst>
                                      </p:cBhvr>
                                      <p:tavLst>
                                        <p:tav tm="0">
                                          <p:val>
                                            <p:strVal val="1+#ppt_w/2"/>
                                          </p:val>
                                        </p:tav>
                                        <p:tav tm="100000">
                                          <p:val>
                                            <p:strVal val="#ppt_x"/>
                                          </p:val>
                                        </p:tav>
                                      </p:tavLst>
                                    </p:anim>
                                    <p:anim calcmode="lin" valueType="num">
                                      <p:cBhvr additive="base">
                                        <p:cTn id="67" dur="5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P spid="54" grpId="0" animBg="1"/>
      <p:bldP spid="56" grpId="0" animBg="1"/>
      <p:bldP spid="60" grpId="0" animBg="1"/>
      <p:bldP spid="61" grpId="0" animBg="1"/>
      <p:bldP spid="62" grpId="0" animBg="1"/>
      <p:bldP spid="3" grpId="0"/>
      <p:bldP spid="73" grpId="0"/>
      <p:bldP spid="74" grpId="0"/>
      <p:bldP spid="57" grpId="0" animBg="1"/>
      <p:bldP spid="58" grpId="0" animBg="1"/>
      <p:bldP spid="5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0" name="组合 149"/>
          <p:cNvGrpSpPr/>
          <p:nvPr/>
        </p:nvGrpSpPr>
        <p:grpSpPr>
          <a:xfrm>
            <a:off x="426332" y="239524"/>
            <a:ext cx="2904891" cy="338554"/>
            <a:chOff x="568442" y="319364"/>
            <a:chExt cx="3873190" cy="451406"/>
          </a:xfrm>
        </p:grpSpPr>
        <p:sp>
          <p:nvSpPr>
            <p:cNvPr id="151" name="文本框 23"/>
            <p:cNvSpPr txBox="1"/>
            <p:nvPr/>
          </p:nvSpPr>
          <p:spPr>
            <a:xfrm>
              <a:off x="665958" y="319364"/>
              <a:ext cx="1964641" cy="451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标题文字内容 </a:t>
              </a:r>
              <a:endParaRPr kumimoji="0" lang="zh-CN" altLang="en-US" sz="1600" b="0" i="0" u="none" strike="noStrike" kern="1200" cap="none" spc="0" normalizeH="0" baseline="0" noProof="0" dirty="0">
                <a:ln>
                  <a:noFill/>
                </a:ln>
                <a:solidFill>
                  <a:srgbClr val="007BD4"/>
                </a:solidFill>
                <a:effectLst/>
                <a:uLnTx/>
                <a:uFillTx/>
                <a:latin typeface="微软雅黑"/>
                <a:ea typeface="微软雅黑"/>
                <a:cs typeface="+mn-cs"/>
              </a:endParaRP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53" name="文本框 23"/>
            <p:cNvSpPr txBox="1"/>
            <p:nvPr/>
          </p:nvSpPr>
          <p:spPr>
            <a:xfrm>
              <a:off x="2306003" y="429775"/>
              <a:ext cx="2135629" cy="32829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rgbClr val="7F7F7F">
                      <a:lumMod val="60000"/>
                      <a:lumOff val="40000"/>
                    </a:srgbClr>
                  </a:solidFill>
                  <a:effectLst/>
                  <a:uLnTx/>
                  <a:uFillTx/>
                  <a:latin typeface="微软雅黑"/>
                  <a:ea typeface="微软雅黑"/>
                  <a:cs typeface="+mn-cs"/>
                </a:rPr>
                <a:t>  Click </a:t>
              </a:r>
              <a:r>
                <a:rPr kumimoji="0" lang="en-US" altLang="zh-CN" sz="1000" b="0" i="0" u="none" strike="noStrike" kern="1200" cap="none" spc="0" normalizeH="0" baseline="0" noProof="0" dirty="0">
                  <a:ln>
                    <a:noFill/>
                  </a:ln>
                  <a:solidFill>
                    <a:srgbClr val="7F7F7F">
                      <a:lumMod val="60000"/>
                      <a:lumOff val="40000"/>
                    </a:srgbClr>
                  </a:solidFill>
                  <a:effectLst/>
                  <a:uLnTx/>
                  <a:uFillTx/>
                  <a:latin typeface="微软雅黑"/>
                  <a:ea typeface="微软雅黑"/>
                  <a:cs typeface="+mn-cs"/>
                </a:rPr>
                <a:t>here to add Title</a:t>
              </a:r>
              <a:endParaRPr kumimoji="0" lang="zh-CN" altLang="en-US" sz="1000" b="0" i="0" u="none" strike="noStrike" kern="1200" cap="none" spc="0" normalizeH="0" baseline="0" noProof="0" dirty="0">
                <a:ln>
                  <a:noFill/>
                </a:ln>
                <a:solidFill>
                  <a:srgbClr val="7F7F7F">
                    <a:lumMod val="60000"/>
                    <a:lumOff val="40000"/>
                  </a:srgbClr>
                </a:solidFill>
                <a:effectLst/>
                <a:uLnTx/>
                <a:uFillTx/>
                <a:latin typeface="微软雅黑"/>
                <a:ea typeface="微软雅黑"/>
                <a:cs typeface="+mn-cs"/>
              </a:endParaRPr>
            </a:p>
          </p:txBody>
        </p:sp>
      </p:grpSp>
      <p:sp>
        <p:nvSpPr>
          <p:cNvPr id="154" name="圆角矩形 153"/>
          <p:cNvSpPr/>
          <p:nvPr/>
        </p:nvSpPr>
        <p:spPr>
          <a:xfrm>
            <a:off x="400987" y="719527"/>
            <a:ext cx="8342027" cy="2700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4" name="组合 3"/>
          <p:cNvGrpSpPr/>
          <p:nvPr/>
        </p:nvGrpSpPr>
        <p:grpSpPr>
          <a:xfrm>
            <a:off x="849314" y="2545158"/>
            <a:ext cx="1441680" cy="1242751"/>
            <a:chOff x="849314" y="2545158"/>
            <a:chExt cx="1441680" cy="1242751"/>
          </a:xfrm>
        </p:grpSpPr>
        <p:sp>
          <p:nvSpPr>
            <p:cNvPr id="39" name="六边形 38"/>
            <p:cNvSpPr/>
            <p:nvPr/>
          </p:nvSpPr>
          <p:spPr>
            <a:xfrm>
              <a:off x="849314" y="2545158"/>
              <a:ext cx="1441680" cy="1242751"/>
            </a:xfrm>
            <a:prstGeom prst="hexagon">
              <a:avLst/>
            </a:pr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0" name="Freeform 2345"/>
            <p:cNvSpPr>
              <a:spLocks noEditPoints="1"/>
            </p:cNvSpPr>
            <p:nvPr/>
          </p:nvSpPr>
          <p:spPr bwMode="auto">
            <a:xfrm>
              <a:off x="1368989" y="2843553"/>
              <a:ext cx="412388" cy="763308"/>
            </a:xfrm>
            <a:custGeom>
              <a:avLst/>
              <a:gdLst>
                <a:gd name="T0" fmla="*/ 292714 w 86"/>
                <a:gd name="T1" fmla="*/ 0 h 164"/>
                <a:gd name="T2" fmla="*/ 197411 w 86"/>
                <a:gd name="T3" fmla="*/ 72758 h 164"/>
                <a:gd name="T4" fmla="*/ 81687 w 86"/>
                <a:gd name="T5" fmla="*/ 85987 h 164"/>
                <a:gd name="T6" fmla="*/ 68073 w 86"/>
                <a:gd name="T7" fmla="*/ 198432 h 164"/>
                <a:gd name="T8" fmla="*/ 0 w 86"/>
                <a:gd name="T9" fmla="*/ 291034 h 164"/>
                <a:gd name="T10" fmla="*/ 68073 w 86"/>
                <a:gd name="T11" fmla="*/ 377021 h 164"/>
                <a:gd name="T12" fmla="*/ 81687 w 86"/>
                <a:gd name="T13" fmla="*/ 489466 h 164"/>
                <a:gd name="T14" fmla="*/ 197411 w 86"/>
                <a:gd name="T15" fmla="*/ 509309 h 164"/>
                <a:gd name="T16" fmla="*/ 292714 w 86"/>
                <a:gd name="T17" fmla="*/ 575453 h 164"/>
                <a:gd name="T18" fmla="*/ 388016 w 86"/>
                <a:gd name="T19" fmla="*/ 509309 h 164"/>
                <a:gd name="T20" fmla="*/ 503740 w 86"/>
                <a:gd name="T21" fmla="*/ 489466 h 164"/>
                <a:gd name="T22" fmla="*/ 517354 w 86"/>
                <a:gd name="T23" fmla="*/ 377021 h 164"/>
                <a:gd name="T24" fmla="*/ 585427 w 86"/>
                <a:gd name="T25" fmla="*/ 291034 h 164"/>
                <a:gd name="T26" fmla="*/ 517354 w 86"/>
                <a:gd name="T27" fmla="*/ 198432 h 164"/>
                <a:gd name="T28" fmla="*/ 503740 w 86"/>
                <a:gd name="T29" fmla="*/ 85987 h 164"/>
                <a:gd name="T30" fmla="*/ 388016 w 86"/>
                <a:gd name="T31" fmla="*/ 72758 h 164"/>
                <a:gd name="T32" fmla="*/ 292714 w 86"/>
                <a:gd name="T33" fmla="*/ 0 h 164"/>
                <a:gd name="T34" fmla="*/ 292714 w 86"/>
                <a:gd name="T35" fmla="*/ 158746 h 164"/>
                <a:gd name="T36" fmla="*/ 422052 w 86"/>
                <a:gd name="T37" fmla="*/ 291034 h 164"/>
                <a:gd name="T38" fmla="*/ 292714 w 86"/>
                <a:gd name="T39" fmla="*/ 416707 h 164"/>
                <a:gd name="T40" fmla="*/ 163375 w 86"/>
                <a:gd name="T41" fmla="*/ 291034 h 164"/>
                <a:gd name="T42" fmla="*/ 292714 w 86"/>
                <a:gd name="T43" fmla="*/ 158746 h 164"/>
                <a:gd name="T44" fmla="*/ 197411 w 86"/>
                <a:gd name="T45" fmla="*/ 601911 h 164"/>
                <a:gd name="T46" fmla="*/ 129339 w 86"/>
                <a:gd name="T47" fmla="*/ 608525 h 164"/>
                <a:gd name="T48" fmla="*/ 129339 w 86"/>
                <a:gd name="T49" fmla="*/ 1084762 h 164"/>
                <a:gd name="T50" fmla="*/ 456089 w 86"/>
                <a:gd name="T51" fmla="*/ 1084762 h 164"/>
                <a:gd name="T52" fmla="*/ 456089 w 86"/>
                <a:gd name="T53" fmla="*/ 608525 h 164"/>
                <a:gd name="T54" fmla="*/ 388016 w 86"/>
                <a:gd name="T55" fmla="*/ 601911 h 164"/>
                <a:gd name="T56" fmla="*/ 292714 w 86"/>
                <a:gd name="T57" fmla="*/ 668055 h 164"/>
                <a:gd name="T58" fmla="*/ 197411 w 86"/>
                <a:gd name="T59" fmla="*/ 601911 h 1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6"/>
                <a:gd name="T91" fmla="*/ 0 h 164"/>
                <a:gd name="T92" fmla="*/ 86 w 86"/>
                <a:gd name="T93" fmla="*/ 164 h 1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9" name="组合 8"/>
          <p:cNvGrpSpPr/>
          <p:nvPr/>
        </p:nvGrpSpPr>
        <p:grpSpPr>
          <a:xfrm>
            <a:off x="6740086" y="1941664"/>
            <a:ext cx="1441680" cy="1242751"/>
            <a:chOff x="6740086" y="1941664"/>
            <a:chExt cx="1441680" cy="1242751"/>
          </a:xfrm>
        </p:grpSpPr>
        <p:sp>
          <p:nvSpPr>
            <p:cNvPr id="42" name="六边形 41"/>
            <p:cNvSpPr/>
            <p:nvPr/>
          </p:nvSpPr>
          <p:spPr>
            <a:xfrm>
              <a:off x="6740086" y="1941664"/>
              <a:ext cx="1441680" cy="1242751"/>
            </a:xfrm>
            <a:prstGeom prst="hexagon">
              <a:avLst/>
            </a:prstGeom>
            <a:solidFill>
              <a:schemeClr val="bg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3" name="Freeform 2345"/>
            <p:cNvSpPr>
              <a:spLocks noEditPoints="1"/>
            </p:cNvSpPr>
            <p:nvPr/>
          </p:nvSpPr>
          <p:spPr bwMode="auto">
            <a:xfrm>
              <a:off x="7244116" y="2213237"/>
              <a:ext cx="411270" cy="763308"/>
            </a:xfrm>
            <a:custGeom>
              <a:avLst/>
              <a:gdLst>
                <a:gd name="T0" fmla="*/ 292714 w 86"/>
                <a:gd name="T1" fmla="*/ 0 h 164"/>
                <a:gd name="T2" fmla="*/ 197411 w 86"/>
                <a:gd name="T3" fmla="*/ 72758 h 164"/>
                <a:gd name="T4" fmla="*/ 81687 w 86"/>
                <a:gd name="T5" fmla="*/ 85987 h 164"/>
                <a:gd name="T6" fmla="*/ 68073 w 86"/>
                <a:gd name="T7" fmla="*/ 198432 h 164"/>
                <a:gd name="T8" fmla="*/ 0 w 86"/>
                <a:gd name="T9" fmla="*/ 291034 h 164"/>
                <a:gd name="T10" fmla="*/ 68073 w 86"/>
                <a:gd name="T11" fmla="*/ 377021 h 164"/>
                <a:gd name="T12" fmla="*/ 81687 w 86"/>
                <a:gd name="T13" fmla="*/ 489466 h 164"/>
                <a:gd name="T14" fmla="*/ 197411 w 86"/>
                <a:gd name="T15" fmla="*/ 509309 h 164"/>
                <a:gd name="T16" fmla="*/ 292714 w 86"/>
                <a:gd name="T17" fmla="*/ 575453 h 164"/>
                <a:gd name="T18" fmla="*/ 388016 w 86"/>
                <a:gd name="T19" fmla="*/ 509309 h 164"/>
                <a:gd name="T20" fmla="*/ 503740 w 86"/>
                <a:gd name="T21" fmla="*/ 489466 h 164"/>
                <a:gd name="T22" fmla="*/ 517354 w 86"/>
                <a:gd name="T23" fmla="*/ 377021 h 164"/>
                <a:gd name="T24" fmla="*/ 585427 w 86"/>
                <a:gd name="T25" fmla="*/ 291034 h 164"/>
                <a:gd name="T26" fmla="*/ 517354 w 86"/>
                <a:gd name="T27" fmla="*/ 198432 h 164"/>
                <a:gd name="T28" fmla="*/ 503740 w 86"/>
                <a:gd name="T29" fmla="*/ 85987 h 164"/>
                <a:gd name="T30" fmla="*/ 388016 w 86"/>
                <a:gd name="T31" fmla="*/ 72758 h 164"/>
                <a:gd name="T32" fmla="*/ 292714 w 86"/>
                <a:gd name="T33" fmla="*/ 0 h 164"/>
                <a:gd name="T34" fmla="*/ 292714 w 86"/>
                <a:gd name="T35" fmla="*/ 158746 h 164"/>
                <a:gd name="T36" fmla="*/ 422052 w 86"/>
                <a:gd name="T37" fmla="*/ 291034 h 164"/>
                <a:gd name="T38" fmla="*/ 292714 w 86"/>
                <a:gd name="T39" fmla="*/ 416707 h 164"/>
                <a:gd name="T40" fmla="*/ 163375 w 86"/>
                <a:gd name="T41" fmla="*/ 291034 h 164"/>
                <a:gd name="T42" fmla="*/ 292714 w 86"/>
                <a:gd name="T43" fmla="*/ 158746 h 164"/>
                <a:gd name="T44" fmla="*/ 197411 w 86"/>
                <a:gd name="T45" fmla="*/ 601911 h 164"/>
                <a:gd name="T46" fmla="*/ 129339 w 86"/>
                <a:gd name="T47" fmla="*/ 608525 h 164"/>
                <a:gd name="T48" fmla="*/ 129339 w 86"/>
                <a:gd name="T49" fmla="*/ 1084762 h 164"/>
                <a:gd name="T50" fmla="*/ 456089 w 86"/>
                <a:gd name="T51" fmla="*/ 1084762 h 164"/>
                <a:gd name="T52" fmla="*/ 456089 w 86"/>
                <a:gd name="T53" fmla="*/ 608525 h 164"/>
                <a:gd name="T54" fmla="*/ 388016 w 86"/>
                <a:gd name="T55" fmla="*/ 601911 h 164"/>
                <a:gd name="T56" fmla="*/ 292714 w 86"/>
                <a:gd name="T57" fmla="*/ 668055 h 164"/>
                <a:gd name="T58" fmla="*/ 197411 w 86"/>
                <a:gd name="T59" fmla="*/ 601911 h 1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6"/>
                <a:gd name="T91" fmla="*/ 0 h 164"/>
                <a:gd name="T92" fmla="*/ 86 w 86"/>
                <a:gd name="T93" fmla="*/ 164 h 1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5" name="组合 4"/>
          <p:cNvGrpSpPr/>
          <p:nvPr/>
        </p:nvGrpSpPr>
        <p:grpSpPr>
          <a:xfrm>
            <a:off x="2027245" y="1923783"/>
            <a:ext cx="1441680" cy="1242751"/>
            <a:chOff x="2027245" y="1923783"/>
            <a:chExt cx="1441680" cy="1242751"/>
          </a:xfrm>
        </p:grpSpPr>
        <p:sp>
          <p:nvSpPr>
            <p:cNvPr id="27" name="六边形 26"/>
            <p:cNvSpPr/>
            <p:nvPr/>
          </p:nvSpPr>
          <p:spPr bwMode="auto">
            <a:xfrm>
              <a:off x="2027245" y="1923783"/>
              <a:ext cx="1441680" cy="1242751"/>
            </a:xfrm>
            <a:prstGeom prst="hexagon">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 name="矩形 2"/>
            <p:cNvSpPr/>
            <p:nvPr/>
          </p:nvSpPr>
          <p:spPr>
            <a:xfrm>
              <a:off x="2406094" y="2239194"/>
              <a:ext cx="646331" cy="646331"/>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007BD4"/>
                  </a:solidFill>
                  <a:effectLst/>
                  <a:uLnTx/>
                  <a:uFillTx/>
                  <a:latin typeface="微软雅黑" pitchFamily="34" charset="-122"/>
                  <a:ea typeface="微软雅黑"/>
                  <a:cs typeface="+mn-cs"/>
                </a:rPr>
                <a:t>标题</a:t>
              </a:r>
              <a:endParaRPr kumimoji="0" lang="en-US" altLang="zh-CN" sz="1800" b="0" i="0" u="none" strike="noStrike" kern="1200" cap="none" spc="0" normalizeH="0" baseline="0" noProof="0" dirty="0" smtClean="0">
                <a:ln>
                  <a:noFill/>
                </a:ln>
                <a:solidFill>
                  <a:srgbClr val="007BD4"/>
                </a:solidFill>
                <a:effectLst/>
                <a:uLnTx/>
                <a:uFillTx/>
                <a:latin typeface="微软雅黑" pitchFamily="34" charset="-122"/>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007BD4"/>
                  </a:solidFill>
                  <a:effectLst/>
                  <a:uLnTx/>
                  <a:uFillTx/>
                  <a:latin typeface="微软雅黑" pitchFamily="34" charset="-122"/>
                  <a:ea typeface="微软雅黑"/>
                  <a:cs typeface="+mn-cs"/>
                </a:rPr>
                <a:t>文字</a:t>
              </a:r>
              <a:endParaRPr kumimoji="0" lang="zh-CN" altLang="en-US" sz="1800" b="0" i="0" u="none" strike="noStrike" kern="1200" cap="none" spc="0" normalizeH="0" baseline="0" noProof="0" dirty="0">
                <a:ln>
                  <a:noFill/>
                </a:ln>
                <a:solidFill>
                  <a:srgbClr val="007BD4"/>
                </a:solidFill>
                <a:effectLst/>
                <a:uLnTx/>
                <a:uFillTx/>
                <a:latin typeface="微软雅黑" pitchFamily="34" charset="-122"/>
                <a:ea typeface="微软雅黑"/>
                <a:cs typeface="+mn-cs"/>
              </a:endParaRPr>
            </a:p>
          </p:txBody>
        </p:sp>
      </p:grpSp>
      <p:grpSp>
        <p:nvGrpSpPr>
          <p:cNvPr id="7" name="组合 6"/>
          <p:cNvGrpSpPr/>
          <p:nvPr/>
        </p:nvGrpSpPr>
        <p:grpSpPr>
          <a:xfrm>
            <a:off x="4383107" y="1923783"/>
            <a:ext cx="1441680" cy="1242751"/>
            <a:chOff x="4383107" y="1923783"/>
            <a:chExt cx="1441680" cy="1242751"/>
          </a:xfrm>
        </p:grpSpPr>
        <p:sp>
          <p:nvSpPr>
            <p:cNvPr id="33" name="六边形 32"/>
            <p:cNvSpPr/>
            <p:nvPr/>
          </p:nvSpPr>
          <p:spPr bwMode="auto">
            <a:xfrm>
              <a:off x="4383107" y="1923783"/>
              <a:ext cx="1441680" cy="1242751"/>
            </a:xfrm>
            <a:prstGeom prst="hexagon">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8" name="矩形 57"/>
            <p:cNvSpPr/>
            <p:nvPr/>
          </p:nvSpPr>
          <p:spPr>
            <a:xfrm>
              <a:off x="4780781" y="2239194"/>
              <a:ext cx="646331" cy="646331"/>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007BD4"/>
                  </a:solidFill>
                  <a:effectLst/>
                  <a:uLnTx/>
                  <a:uFillTx/>
                  <a:latin typeface="微软雅黑" pitchFamily="34" charset="-122"/>
                  <a:ea typeface="微软雅黑"/>
                  <a:cs typeface="+mn-cs"/>
                </a:rPr>
                <a:t>标题</a:t>
              </a:r>
              <a:endParaRPr kumimoji="0" lang="en-US" altLang="zh-CN" sz="1800" b="0" i="0" u="none" strike="noStrike" kern="1200" cap="none" spc="0" normalizeH="0" baseline="0" noProof="0" dirty="0" smtClean="0">
                <a:ln>
                  <a:noFill/>
                </a:ln>
                <a:solidFill>
                  <a:srgbClr val="007BD4"/>
                </a:solidFill>
                <a:effectLst/>
                <a:uLnTx/>
                <a:uFillTx/>
                <a:latin typeface="微软雅黑" pitchFamily="34" charset="-122"/>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007BD4"/>
                  </a:solidFill>
                  <a:effectLst/>
                  <a:uLnTx/>
                  <a:uFillTx/>
                  <a:latin typeface="微软雅黑" pitchFamily="34" charset="-122"/>
                  <a:ea typeface="微软雅黑"/>
                  <a:cs typeface="+mn-cs"/>
                </a:rPr>
                <a:t>文字</a:t>
              </a:r>
              <a:endParaRPr kumimoji="0" lang="zh-CN" altLang="en-US" sz="1800" b="0" i="0" u="none" strike="noStrike" kern="1200" cap="none" spc="0" normalizeH="0" baseline="0" noProof="0" dirty="0">
                <a:ln>
                  <a:noFill/>
                </a:ln>
                <a:solidFill>
                  <a:srgbClr val="007BD4"/>
                </a:solidFill>
                <a:effectLst/>
                <a:uLnTx/>
                <a:uFillTx/>
                <a:latin typeface="微软雅黑" pitchFamily="34" charset="-122"/>
                <a:ea typeface="微软雅黑"/>
                <a:cs typeface="+mn-cs"/>
              </a:endParaRPr>
            </a:p>
          </p:txBody>
        </p:sp>
      </p:grpSp>
      <p:grpSp>
        <p:nvGrpSpPr>
          <p:cNvPr id="6" name="组合 5"/>
          <p:cNvGrpSpPr/>
          <p:nvPr/>
        </p:nvGrpSpPr>
        <p:grpSpPr>
          <a:xfrm>
            <a:off x="3205176" y="2545158"/>
            <a:ext cx="1441680" cy="1242751"/>
            <a:chOff x="3205176" y="2545158"/>
            <a:chExt cx="1441680" cy="1242751"/>
          </a:xfrm>
        </p:grpSpPr>
        <p:sp>
          <p:nvSpPr>
            <p:cNvPr id="30" name="六边形 29"/>
            <p:cNvSpPr/>
            <p:nvPr/>
          </p:nvSpPr>
          <p:spPr bwMode="auto">
            <a:xfrm>
              <a:off x="3205176" y="2545158"/>
              <a:ext cx="1441680" cy="1242751"/>
            </a:xfrm>
            <a:prstGeom prst="hexagon">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9" name="矩形 58"/>
            <p:cNvSpPr/>
            <p:nvPr/>
          </p:nvSpPr>
          <p:spPr>
            <a:xfrm>
              <a:off x="3602850" y="2843367"/>
              <a:ext cx="646331" cy="646331"/>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007BD4"/>
                  </a:solidFill>
                  <a:effectLst/>
                  <a:uLnTx/>
                  <a:uFillTx/>
                  <a:latin typeface="微软雅黑" pitchFamily="34" charset="-122"/>
                  <a:ea typeface="微软雅黑"/>
                  <a:cs typeface="+mn-cs"/>
                </a:rPr>
                <a:t>标题</a:t>
              </a:r>
              <a:endParaRPr kumimoji="0" lang="en-US" altLang="zh-CN" sz="1800" b="0" i="0" u="none" strike="noStrike" kern="1200" cap="none" spc="0" normalizeH="0" baseline="0" noProof="0" dirty="0" smtClean="0">
                <a:ln>
                  <a:noFill/>
                </a:ln>
                <a:solidFill>
                  <a:srgbClr val="007BD4"/>
                </a:solidFill>
                <a:effectLst/>
                <a:uLnTx/>
                <a:uFillTx/>
                <a:latin typeface="微软雅黑" pitchFamily="34" charset="-122"/>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007BD4"/>
                  </a:solidFill>
                  <a:effectLst/>
                  <a:uLnTx/>
                  <a:uFillTx/>
                  <a:latin typeface="微软雅黑" pitchFamily="34" charset="-122"/>
                  <a:ea typeface="微软雅黑"/>
                  <a:cs typeface="+mn-cs"/>
                </a:rPr>
                <a:t>文字</a:t>
              </a:r>
              <a:endParaRPr kumimoji="0" lang="zh-CN" altLang="en-US" sz="1800" b="0" i="0" u="none" strike="noStrike" kern="1200" cap="none" spc="0" normalizeH="0" baseline="0" noProof="0" dirty="0">
                <a:ln>
                  <a:noFill/>
                </a:ln>
                <a:solidFill>
                  <a:srgbClr val="007BD4"/>
                </a:solidFill>
                <a:effectLst/>
                <a:uLnTx/>
                <a:uFillTx/>
                <a:latin typeface="微软雅黑" pitchFamily="34" charset="-122"/>
                <a:ea typeface="微软雅黑"/>
                <a:cs typeface="+mn-cs"/>
              </a:endParaRPr>
            </a:p>
          </p:txBody>
        </p:sp>
      </p:grpSp>
      <p:grpSp>
        <p:nvGrpSpPr>
          <p:cNvPr id="8" name="组合 7"/>
          <p:cNvGrpSpPr/>
          <p:nvPr/>
        </p:nvGrpSpPr>
        <p:grpSpPr>
          <a:xfrm>
            <a:off x="5561038" y="2545158"/>
            <a:ext cx="1441680" cy="1242751"/>
            <a:chOff x="5561038" y="2545158"/>
            <a:chExt cx="1441680" cy="1242751"/>
          </a:xfrm>
        </p:grpSpPr>
        <p:sp>
          <p:nvSpPr>
            <p:cNvPr id="36" name="六边形 35"/>
            <p:cNvSpPr/>
            <p:nvPr/>
          </p:nvSpPr>
          <p:spPr bwMode="auto">
            <a:xfrm>
              <a:off x="5561038" y="2545158"/>
              <a:ext cx="1441680" cy="1242751"/>
            </a:xfrm>
            <a:prstGeom prst="hexagon">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60" name="矩形 59"/>
            <p:cNvSpPr/>
            <p:nvPr/>
          </p:nvSpPr>
          <p:spPr>
            <a:xfrm>
              <a:off x="5977537" y="2843367"/>
              <a:ext cx="646331" cy="646331"/>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007BD4"/>
                  </a:solidFill>
                  <a:effectLst/>
                  <a:uLnTx/>
                  <a:uFillTx/>
                  <a:latin typeface="微软雅黑" pitchFamily="34" charset="-122"/>
                  <a:ea typeface="微软雅黑"/>
                  <a:cs typeface="+mn-cs"/>
                </a:rPr>
                <a:t>标题</a:t>
              </a:r>
              <a:endParaRPr kumimoji="0" lang="en-US" altLang="zh-CN" sz="1800" b="0" i="0" u="none" strike="noStrike" kern="1200" cap="none" spc="0" normalizeH="0" baseline="0" noProof="0" dirty="0" smtClean="0">
                <a:ln>
                  <a:noFill/>
                </a:ln>
                <a:solidFill>
                  <a:srgbClr val="007BD4"/>
                </a:solidFill>
                <a:effectLst/>
                <a:uLnTx/>
                <a:uFillTx/>
                <a:latin typeface="微软雅黑" pitchFamily="34" charset="-122"/>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007BD4"/>
                  </a:solidFill>
                  <a:effectLst/>
                  <a:uLnTx/>
                  <a:uFillTx/>
                  <a:latin typeface="微软雅黑" pitchFamily="34" charset="-122"/>
                  <a:ea typeface="微软雅黑"/>
                  <a:cs typeface="+mn-cs"/>
                </a:rPr>
                <a:t>文字</a:t>
              </a:r>
              <a:endParaRPr kumimoji="0" lang="zh-CN" altLang="en-US" sz="1800" b="0" i="0" u="none" strike="noStrike" kern="1200" cap="none" spc="0" normalizeH="0" baseline="0" noProof="0" dirty="0">
                <a:ln>
                  <a:noFill/>
                </a:ln>
                <a:solidFill>
                  <a:srgbClr val="007BD4"/>
                </a:solidFill>
                <a:effectLst/>
                <a:uLnTx/>
                <a:uFillTx/>
                <a:latin typeface="微软雅黑" pitchFamily="34" charset="-122"/>
                <a:ea typeface="微软雅黑"/>
                <a:cs typeface="+mn-cs"/>
              </a:endParaRPr>
            </a:p>
          </p:txBody>
        </p:sp>
      </p:grpSp>
      <p:grpSp>
        <p:nvGrpSpPr>
          <p:cNvPr id="61" name="组合 60"/>
          <p:cNvGrpSpPr/>
          <p:nvPr/>
        </p:nvGrpSpPr>
        <p:grpSpPr>
          <a:xfrm>
            <a:off x="876504" y="3980336"/>
            <a:ext cx="1768225" cy="781585"/>
            <a:chOff x="1256119" y="1638320"/>
            <a:chExt cx="1923767" cy="781585"/>
          </a:xfrm>
        </p:grpSpPr>
        <p:sp>
          <p:nvSpPr>
            <p:cNvPr id="62" name="TextBox 61"/>
            <p:cNvSpPr txBox="1"/>
            <p:nvPr/>
          </p:nvSpPr>
          <p:spPr>
            <a:xfrm>
              <a:off x="1256119" y="1958240"/>
              <a:ext cx="1923767" cy="461665"/>
            </a:xfrm>
            <a:prstGeom prst="rect">
              <a:avLst/>
            </a:prstGeom>
            <a:noFill/>
          </p:spPr>
          <p:txBody>
            <a:bodyPr wrap="square" lIns="0" tIns="0" rtlCol="0" anchor="t">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smtClean="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单击</a:t>
              </a: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p:txBody>
        </p:sp>
        <p:sp>
          <p:nvSpPr>
            <p:cNvPr id="63" name="TextBox 62"/>
            <p:cNvSpPr txBox="1"/>
            <p:nvPr/>
          </p:nvSpPr>
          <p:spPr>
            <a:xfrm>
              <a:off x="1572548" y="1638320"/>
              <a:ext cx="892934" cy="246221"/>
            </a:xfrm>
            <a:prstGeom prst="rect">
              <a:avLst/>
            </a:prstGeom>
            <a:noFill/>
          </p:spPr>
          <p:txBody>
            <a:bodyPr wrap="none" lIns="0" tIns="0" rIns="0" bIns="0" rtlCol="0" anchor="t">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a:t>
              </a:r>
              <a:endParaRPr kumimoji="0" lang="en-US" sz="1600" b="0" i="0" u="none" strike="noStrike" kern="1200" cap="none" spc="0" normalizeH="0" baseline="0" noProof="0" dirty="0" smtClean="0">
                <a:ln>
                  <a:noFill/>
                </a:ln>
                <a:solidFill>
                  <a:srgbClr val="007BD4"/>
                </a:solidFill>
                <a:effectLst/>
                <a:uLnTx/>
                <a:uFillTx/>
                <a:latin typeface="微软雅黑"/>
                <a:ea typeface="微软雅黑"/>
                <a:cs typeface="+mn-cs"/>
              </a:endParaRPr>
            </a:p>
          </p:txBody>
        </p:sp>
      </p:grpSp>
      <p:grpSp>
        <p:nvGrpSpPr>
          <p:cNvPr id="73" name="组合 72"/>
          <p:cNvGrpSpPr/>
          <p:nvPr/>
        </p:nvGrpSpPr>
        <p:grpSpPr>
          <a:xfrm>
            <a:off x="3205176" y="3980336"/>
            <a:ext cx="1768225" cy="781585"/>
            <a:chOff x="1256119" y="1638320"/>
            <a:chExt cx="1923767" cy="781585"/>
          </a:xfrm>
        </p:grpSpPr>
        <p:sp>
          <p:nvSpPr>
            <p:cNvPr id="74" name="TextBox 73"/>
            <p:cNvSpPr txBox="1"/>
            <p:nvPr/>
          </p:nvSpPr>
          <p:spPr>
            <a:xfrm>
              <a:off x="1256119" y="1958240"/>
              <a:ext cx="1923767" cy="461665"/>
            </a:xfrm>
            <a:prstGeom prst="rect">
              <a:avLst/>
            </a:prstGeom>
            <a:noFill/>
          </p:spPr>
          <p:txBody>
            <a:bodyPr wrap="square" lIns="0" tIns="0" rtlCol="0" anchor="t">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smtClean="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单击</a:t>
              </a: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p:txBody>
        </p:sp>
        <p:sp>
          <p:nvSpPr>
            <p:cNvPr id="75" name="TextBox 74"/>
            <p:cNvSpPr txBox="1"/>
            <p:nvPr/>
          </p:nvSpPr>
          <p:spPr>
            <a:xfrm>
              <a:off x="1572548" y="1638320"/>
              <a:ext cx="892934" cy="246221"/>
            </a:xfrm>
            <a:prstGeom prst="rect">
              <a:avLst/>
            </a:prstGeom>
            <a:noFill/>
          </p:spPr>
          <p:txBody>
            <a:bodyPr wrap="none" lIns="0" tIns="0" rIns="0" bIns="0" rtlCol="0" anchor="t">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a:t>
              </a:r>
              <a:endParaRPr kumimoji="0" lang="en-US" sz="1600" b="0" i="0" u="none" strike="noStrike" kern="1200" cap="none" spc="0" normalizeH="0" baseline="0" noProof="0" dirty="0" smtClean="0">
                <a:ln>
                  <a:noFill/>
                </a:ln>
                <a:solidFill>
                  <a:srgbClr val="007BD4"/>
                </a:solidFill>
                <a:effectLst/>
                <a:uLnTx/>
                <a:uFillTx/>
                <a:latin typeface="微软雅黑"/>
                <a:ea typeface="微软雅黑"/>
                <a:cs typeface="+mn-cs"/>
              </a:endParaRPr>
            </a:p>
          </p:txBody>
        </p:sp>
      </p:grpSp>
      <p:grpSp>
        <p:nvGrpSpPr>
          <p:cNvPr id="76" name="组合 75"/>
          <p:cNvGrpSpPr/>
          <p:nvPr/>
        </p:nvGrpSpPr>
        <p:grpSpPr>
          <a:xfrm>
            <a:off x="5561038" y="3980336"/>
            <a:ext cx="1768225" cy="781585"/>
            <a:chOff x="1256119" y="1638320"/>
            <a:chExt cx="1923767" cy="781585"/>
          </a:xfrm>
        </p:grpSpPr>
        <p:sp>
          <p:nvSpPr>
            <p:cNvPr id="77" name="TextBox 76"/>
            <p:cNvSpPr txBox="1"/>
            <p:nvPr/>
          </p:nvSpPr>
          <p:spPr>
            <a:xfrm>
              <a:off x="1256119" y="1958240"/>
              <a:ext cx="1923767" cy="461665"/>
            </a:xfrm>
            <a:prstGeom prst="rect">
              <a:avLst/>
            </a:prstGeom>
            <a:noFill/>
          </p:spPr>
          <p:txBody>
            <a:bodyPr wrap="square" lIns="0" tIns="0" rtlCol="0" anchor="t">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smtClean="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单击</a:t>
              </a: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p:txBody>
        </p:sp>
        <p:sp>
          <p:nvSpPr>
            <p:cNvPr id="78" name="TextBox 77"/>
            <p:cNvSpPr txBox="1"/>
            <p:nvPr/>
          </p:nvSpPr>
          <p:spPr>
            <a:xfrm>
              <a:off x="1572548" y="1638320"/>
              <a:ext cx="892934" cy="246221"/>
            </a:xfrm>
            <a:prstGeom prst="rect">
              <a:avLst/>
            </a:prstGeom>
            <a:noFill/>
          </p:spPr>
          <p:txBody>
            <a:bodyPr wrap="none" lIns="0" tIns="0" rIns="0" bIns="0" rtlCol="0" anchor="t">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a:t>
              </a:r>
              <a:endParaRPr kumimoji="0" lang="en-US" sz="1600" b="0" i="0" u="none" strike="noStrike" kern="1200" cap="none" spc="0" normalizeH="0" baseline="0" noProof="0" dirty="0" smtClean="0">
                <a:ln>
                  <a:noFill/>
                </a:ln>
                <a:solidFill>
                  <a:srgbClr val="007BD4"/>
                </a:solidFill>
                <a:effectLst/>
                <a:uLnTx/>
                <a:uFillTx/>
                <a:latin typeface="微软雅黑"/>
                <a:ea typeface="微软雅黑"/>
                <a:cs typeface="+mn-cs"/>
              </a:endParaRPr>
            </a:p>
          </p:txBody>
        </p:sp>
      </p:grpSp>
      <p:grpSp>
        <p:nvGrpSpPr>
          <p:cNvPr id="79" name="组合 78"/>
          <p:cNvGrpSpPr/>
          <p:nvPr/>
        </p:nvGrpSpPr>
        <p:grpSpPr>
          <a:xfrm>
            <a:off x="912185" y="999323"/>
            <a:ext cx="3961630" cy="781585"/>
            <a:chOff x="-1130229" y="1638320"/>
            <a:chExt cx="4310115" cy="781585"/>
          </a:xfrm>
        </p:grpSpPr>
        <p:sp>
          <p:nvSpPr>
            <p:cNvPr id="80" name="TextBox 79"/>
            <p:cNvSpPr txBox="1"/>
            <p:nvPr/>
          </p:nvSpPr>
          <p:spPr>
            <a:xfrm>
              <a:off x="1256119" y="1958240"/>
              <a:ext cx="1923767" cy="461665"/>
            </a:xfrm>
            <a:prstGeom prst="rect">
              <a:avLst/>
            </a:prstGeom>
            <a:noFill/>
          </p:spPr>
          <p:txBody>
            <a:bodyPr wrap="square" lIns="0" tIns="0" rtlCol="0" anchor="t">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smtClean="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单击</a:t>
              </a: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p:txBody>
        </p:sp>
        <p:sp>
          <p:nvSpPr>
            <p:cNvPr id="81" name="TextBox 80"/>
            <p:cNvSpPr txBox="1"/>
            <p:nvPr/>
          </p:nvSpPr>
          <p:spPr>
            <a:xfrm>
              <a:off x="1572548" y="1638320"/>
              <a:ext cx="892934" cy="246221"/>
            </a:xfrm>
            <a:prstGeom prst="rect">
              <a:avLst/>
            </a:prstGeom>
            <a:noFill/>
          </p:spPr>
          <p:txBody>
            <a:bodyPr wrap="none" lIns="0" tIns="0" rIns="0" bIns="0" rtlCol="0" anchor="t">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a:t>
              </a:r>
              <a:endParaRPr kumimoji="0" lang="en-US" sz="1600" b="0" i="0" u="none" strike="noStrike" kern="1200" cap="none" spc="0" normalizeH="0" baseline="0" noProof="0" dirty="0" smtClean="0">
                <a:ln>
                  <a:noFill/>
                </a:ln>
                <a:solidFill>
                  <a:srgbClr val="007BD4"/>
                </a:solidFill>
                <a:effectLst/>
                <a:uLnTx/>
                <a:uFillTx/>
                <a:latin typeface="微软雅黑"/>
                <a:ea typeface="微软雅黑"/>
                <a:cs typeface="+mn-cs"/>
              </a:endParaRPr>
            </a:p>
          </p:txBody>
        </p:sp>
        <p:sp>
          <p:nvSpPr>
            <p:cNvPr id="85" name="TextBox 84"/>
            <p:cNvSpPr txBox="1"/>
            <p:nvPr/>
          </p:nvSpPr>
          <p:spPr>
            <a:xfrm>
              <a:off x="-1130229" y="1958240"/>
              <a:ext cx="1923767" cy="461665"/>
            </a:xfrm>
            <a:prstGeom prst="rect">
              <a:avLst/>
            </a:prstGeom>
            <a:noFill/>
          </p:spPr>
          <p:txBody>
            <a:bodyPr wrap="square" lIns="0" tIns="0" rtlCol="0" anchor="t">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smtClean="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单击</a:t>
              </a: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p:txBody>
        </p:sp>
        <p:sp>
          <p:nvSpPr>
            <p:cNvPr id="86" name="TextBox 85"/>
            <p:cNvSpPr txBox="1"/>
            <p:nvPr/>
          </p:nvSpPr>
          <p:spPr>
            <a:xfrm>
              <a:off x="-813800" y="1638320"/>
              <a:ext cx="892934" cy="246221"/>
            </a:xfrm>
            <a:prstGeom prst="rect">
              <a:avLst/>
            </a:prstGeom>
            <a:noFill/>
          </p:spPr>
          <p:txBody>
            <a:bodyPr wrap="none" lIns="0" tIns="0" rIns="0" bIns="0" rtlCol="0" anchor="t">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a:t>
              </a:r>
              <a:endParaRPr kumimoji="0" lang="en-US" sz="1600" b="0" i="0" u="none" strike="noStrike" kern="1200" cap="none" spc="0" normalizeH="0" baseline="0" noProof="0" dirty="0" smtClean="0">
                <a:ln>
                  <a:noFill/>
                </a:ln>
                <a:solidFill>
                  <a:srgbClr val="007BD4"/>
                </a:solidFill>
                <a:effectLst/>
                <a:uLnTx/>
                <a:uFillTx/>
                <a:latin typeface="微软雅黑"/>
                <a:ea typeface="微软雅黑"/>
                <a:cs typeface="+mn-cs"/>
              </a:endParaRPr>
            </a:p>
          </p:txBody>
        </p:sp>
      </p:grpSp>
      <p:grpSp>
        <p:nvGrpSpPr>
          <p:cNvPr id="82" name="组合 81"/>
          <p:cNvGrpSpPr/>
          <p:nvPr/>
        </p:nvGrpSpPr>
        <p:grpSpPr>
          <a:xfrm>
            <a:off x="5434262" y="999323"/>
            <a:ext cx="1768225" cy="781585"/>
            <a:chOff x="1256119" y="1638320"/>
            <a:chExt cx="1923767" cy="781585"/>
          </a:xfrm>
        </p:grpSpPr>
        <p:sp>
          <p:nvSpPr>
            <p:cNvPr id="83" name="TextBox 82"/>
            <p:cNvSpPr txBox="1"/>
            <p:nvPr/>
          </p:nvSpPr>
          <p:spPr>
            <a:xfrm>
              <a:off x="1256119" y="1958240"/>
              <a:ext cx="1923767" cy="461665"/>
            </a:xfrm>
            <a:prstGeom prst="rect">
              <a:avLst/>
            </a:prstGeom>
            <a:noFill/>
          </p:spPr>
          <p:txBody>
            <a:bodyPr wrap="square" lIns="0" tIns="0" rtlCol="0" anchor="t">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smtClean="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单击</a:t>
              </a: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p:txBody>
        </p:sp>
        <p:sp>
          <p:nvSpPr>
            <p:cNvPr id="84" name="TextBox 83"/>
            <p:cNvSpPr txBox="1"/>
            <p:nvPr/>
          </p:nvSpPr>
          <p:spPr>
            <a:xfrm>
              <a:off x="1572548" y="1638320"/>
              <a:ext cx="892934" cy="246221"/>
            </a:xfrm>
            <a:prstGeom prst="rect">
              <a:avLst/>
            </a:prstGeom>
            <a:noFill/>
          </p:spPr>
          <p:txBody>
            <a:bodyPr wrap="none" lIns="0" tIns="0" rIns="0" bIns="0" rtlCol="0" anchor="t">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a:t>
              </a:r>
              <a:endParaRPr kumimoji="0" lang="en-US" sz="1600" b="0" i="0" u="none" strike="noStrike" kern="1200" cap="none" spc="0" normalizeH="0" baseline="0" noProof="0" dirty="0" smtClean="0">
                <a:ln>
                  <a:noFill/>
                </a:ln>
                <a:solidFill>
                  <a:srgbClr val="007BD4"/>
                </a:solidFill>
                <a:effectLst/>
                <a:uLnTx/>
                <a:uFillTx/>
                <a:latin typeface="微软雅黑"/>
                <a:ea typeface="微软雅黑"/>
                <a:cs typeface="+mn-cs"/>
              </a:endParaRPr>
            </a:p>
          </p:txBody>
        </p:sp>
      </p:grpSp>
    </p:spTree>
    <p:extLst>
      <p:ext uri="{BB962C8B-B14F-4D97-AF65-F5344CB8AC3E}">
        <p14:creationId xmlns:p14="http://schemas.microsoft.com/office/powerpoint/2010/main" val="3053296015"/>
      </p:ext>
    </p:extLst>
  </p:cSld>
  <p:clrMapOvr>
    <a:masterClrMapping/>
  </p:clrMapOvr>
  <mc:AlternateContent xmlns:mc="http://schemas.openxmlformats.org/markup-compatibility/2006" xmlns:p14="http://schemas.microsoft.com/office/powerpoint/2010/main">
    <mc:Choice Requires="p14">
      <p:transition spd="slow" p14:dur="2000" advClick="0" advTm="4000">
        <p14:ferris dir="l"/>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par>
                                <p:cTn id="21" presetID="53" presetClass="entr" presetSubtype="16"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par>
                                <p:cTn id="26" presetID="53" presetClass="entr" presetSubtype="16"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par>
                                <p:cTn id="31" presetID="53" presetClass="entr" presetSubtype="16"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nodeType="with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53" presetClass="entr" presetSubtype="16" fill="hold" nodeType="with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childTnLst>
                                </p:cTn>
                              </p:par>
                              <p:par>
                                <p:cTn id="46" presetID="2" presetClass="entr" presetSubtype="4" fill="hold" nodeType="withEffect">
                                  <p:stCondLst>
                                    <p:cond delay="0"/>
                                  </p:stCondLst>
                                  <p:childTnLst>
                                    <p:set>
                                      <p:cBhvr>
                                        <p:cTn id="47" dur="1" fill="hold">
                                          <p:stCondLst>
                                            <p:cond delay="0"/>
                                          </p:stCondLst>
                                        </p:cTn>
                                        <p:tgtEl>
                                          <p:spTgt spid="61"/>
                                        </p:tgtEl>
                                        <p:attrNameLst>
                                          <p:attrName>style.visibility</p:attrName>
                                        </p:attrNameLst>
                                      </p:cBhvr>
                                      <p:to>
                                        <p:strVal val="visible"/>
                                      </p:to>
                                    </p:set>
                                    <p:anim calcmode="lin" valueType="num">
                                      <p:cBhvr additive="base">
                                        <p:cTn id="48" dur="500" fill="hold"/>
                                        <p:tgtEl>
                                          <p:spTgt spid="61"/>
                                        </p:tgtEl>
                                        <p:attrNameLst>
                                          <p:attrName>ppt_x</p:attrName>
                                        </p:attrNameLst>
                                      </p:cBhvr>
                                      <p:tavLst>
                                        <p:tav tm="0">
                                          <p:val>
                                            <p:strVal val="#ppt_x"/>
                                          </p:val>
                                        </p:tav>
                                        <p:tav tm="100000">
                                          <p:val>
                                            <p:strVal val="#ppt_x"/>
                                          </p:val>
                                        </p:tav>
                                      </p:tavLst>
                                    </p:anim>
                                    <p:anim calcmode="lin" valueType="num">
                                      <p:cBhvr additive="base">
                                        <p:cTn id="49" dur="500" fill="hold"/>
                                        <p:tgtEl>
                                          <p:spTgt spid="61"/>
                                        </p:tgtEl>
                                        <p:attrNameLst>
                                          <p:attrName>ppt_y</p:attrName>
                                        </p:attrNameLst>
                                      </p:cBhvr>
                                      <p:tavLst>
                                        <p:tav tm="0">
                                          <p:val>
                                            <p:strVal val="1+#ppt_h/2"/>
                                          </p:val>
                                        </p:tav>
                                        <p:tav tm="100000">
                                          <p:val>
                                            <p:strVal val="#ppt_y"/>
                                          </p:val>
                                        </p:tav>
                                      </p:tavLst>
                                    </p:anim>
                                  </p:childTnLst>
                                </p:cTn>
                              </p:par>
                              <p:par>
                                <p:cTn id="50" presetID="2" presetClass="entr" presetSubtype="4" fill="hold" nodeType="withEffect">
                                  <p:stCondLst>
                                    <p:cond delay="0"/>
                                  </p:stCondLst>
                                  <p:childTnLst>
                                    <p:set>
                                      <p:cBhvr>
                                        <p:cTn id="51" dur="1" fill="hold">
                                          <p:stCondLst>
                                            <p:cond delay="0"/>
                                          </p:stCondLst>
                                        </p:cTn>
                                        <p:tgtEl>
                                          <p:spTgt spid="73"/>
                                        </p:tgtEl>
                                        <p:attrNameLst>
                                          <p:attrName>style.visibility</p:attrName>
                                        </p:attrNameLst>
                                      </p:cBhvr>
                                      <p:to>
                                        <p:strVal val="visible"/>
                                      </p:to>
                                    </p:set>
                                    <p:anim calcmode="lin" valueType="num">
                                      <p:cBhvr additive="base">
                                        <p:cTn id="52" dur="500" fill="hold"/>
                                        <p:tgtEl>
                                          <p:spTgt spid="73"/>
                                        </p:tgtEl>
                                        <p:attrNameLst>
                                          <p:attrName>ppt_x</p:attrName>
                                        </p:attrNameLst>
                                      </p:cBhvr>
                                      <p:tavLst>
                                        <p:tav tm="0">
                                          <p:val>
                                            <p:strVal val="#ppt_x"/>
                                          </p:val>
                                        </p:tav>
                                        <p:tav tm="100000">
                                          <p:val>
                                            <p:strVal val="#ppt_x"/>
                                          </p:val>
                                        </p:tav>
                                      </p:tavLst>
                                    </p:anim>
                                    <p:anim calcmode="lin" valueType="num">
                                      <p:cBhvr additive="base">
                                        <p:cTn id="53" dur="500" fill="hold"/>
                                        <p:tgtEl>
                                          <p:spTgt spid="73"/>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76"/>
                                        </p:tgtEl>
                                        <p:attrNameLst>
                                          <p:attrName>style.visibility</p:attrName>
                                        </p:attrNameLst>
                                      </p:cBhvr>
                                      <p:to>
                                        <p:strVal val="visible"/>
                                      </p:to>
                                    </p:set>
                                    <p:anim calcmode="lin" valueType="num">
                                      <p:cBhvr additive="base">
                                        <p:cTn id="56" dur="500" fill="hold"/>
                                        <p:tgtEl>
                                          <p:spTgt spid="76"/>
                                        </p:tgtEl>
                                        <p:attrNameLst>
                                          <p:attrName>ppt_x</p:attrName>
                                        </p:attrNameLst>
                                      </p:cBhvr>
                                      <p:tavLst>
                                        <p:tav tm="0">
                                          <p:val>
                                            <p:strVal val="#ppt_x"/>
                                          </p:val>
                                        </p:tav>
                                        <p:tav tm="100000">
                                          <p:val>
                                            <p:strVal val="#ppt_x"/>
                                          </p:val>
                                        </p:tav>
                                      </p:tavLst>
                                    </p:anim>
                                    <p:anim calcmode="lin" valueType="num">
                                      <p:cBhvr additive="base">
                                        <p:cTn id="57" dur="500" fill="hold"/>
                                        <p:tgtEl>
                                          <p:spTgt spid="76"/>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79"/>
                                        </p:tgtEl>
                                        <p:attrNameLst>
                                          <p:attrName>style.visibility</p:attrName>
                                        </p:attrNameLst>
                                      </p:cBhvr>
                                      <p:to>
                                        <p:strVal val="visible"/>
                                      </p:to>
                                    </p:set>
                                    <p:anim calcmode="lin" valueType="num">
                                      <p:cBhvr additive="base">
                                        <p:cTn id="60" dur="500" fill="hold"/>
                                        <p:tgtEl>
                                          <p:spTgt spid="79"/>
                                        </p:tgtEl>
                                        <p:attrNameLst>
                                          <p:attrName>ppt_x</p:attrName>
                                        </p:attrNameLst>
                                      </p:cBhvr>
                                      <p:tavLst>
                                        <p:tav tm="0">
                                          <p:val>
                                            <p:strVal val="#ppt_x"/>
                                          </p:val>
                                        </p:tav>
                                        <p:tav tm="100000">
                                          <p:val>
                                            <p:strVal val="#ppt_x"/>
                                          </p:val>
                                        </p:tav>
                                      </p:tavLst>
                                    </p:anim>
                                    <p:anim calcmode="lin" valueType="num">
                                      <p:cBhvr additive="base">
                                        <p:cTn id="61" dur="500" fill="hold"/>
                                        <p:tgtEl>
                                          <p:spTgt spid="79"/>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82"/>
                                        </p:tgtEl>
                                        <p:attrNameLst>
                                          <p:attrName>style.visibility</p:attrName>
                                        </p:attrNameLst>
                                      </p:cBhvr>
                                      <p:to>
                                        <p:strVal val="visible"/>
                                      </p:to>
                                    </p:set>
                                    <p:anim calcmode="lin" valueType="num">
                                      <p:cBhvr additive="base">
                                        <p:cTn id="64" dur="500" fill="hold"/>
                                        <p:tgtEl>
                                          <p:spTgt spid="82"/>
                                        </p:tgtEl>
                                        <p:attrNameLst>
                                          <p:attrName>ppt_x</p:attrName>
                                        </p:attrNameLst>
                                      </p:cBhvr>
                                      <p:tavLst>
                                        <p:tav tm="0">
                                          <p:val>
                                            <p:strVal val="#ppt_x"/>
                                          </p:val>
                                        </p:tav>
                                        <p:tav tm="100000">
                                          <p:val>
                                            <p:strVal val="#ppt_x"/>
                                          </p:val>
                                        </p:tav>
                                      </p:tavLst>
                                    </p:anim>
                                    <p:anim calcmode="lin" valueType="num">
                                      <p:cBhvr additive="base">
                                        <p:cTn id="65" dur="500" fill="hold"/>
                                        <p:tgtEl>
                                          <p:spTgt spid="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图片 4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259"/>
            <a:ext cx="9144000" cy="5143500"/>
          </a:xfrm>
          <a:prstGeom prst="rect">
            <a:avLst/>
          </a:prstGeom>
        </p:spPr>
      </p:pic>
      <p:pic>
        <p:nvPicPr>
          <p:cNvPr id="94" name="图片 9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374319"/>
            <a:ext cx="9144000" cy="1778994"/>
          </a:xfrm>
          <a:prstGeom prst="rect">
            <a:avLst/>
          </a:prstGeom>
        </p:spPr>
      </p:pic>
      <p:grpSp>
        <p:nvGrpSpPr>
          <p:cNvPr id="51" name="组合 50"/>
          <p:cNvGrpSpPr/>
          <p:nvPr/>
        </p:nvGrpSpPr>
        <p:grpSpPr>
          <a:xfrm>
            <a:off x="908313" y="993341"/>
            <a:ext cx="1468208" cy="1468208"/>
            <a:chOff x="2848131" y="1860029"/>
            <a:chExt cx="3807502" cy="3807502"/>
          </a:xfrm>
        </p:grpSpPr>
        <p:grpSp>
          <p:nvGrpSpPr>
            <p:cNvPr id="52" name="组合 51"/>
            <p:cNvGrpSpPr/>
            <p:nvPr/>
          </p:nvGrpSpPr>
          <p:grpSpPr>
            <a:xfrm>
              <a:off x="2848131" y="1860029"/>
              <a:ext cx="3807502" cy="3807502"/>
              <a:chOff x="2848131" y="1860029"/>
              <a:chExt cx="3807502" cy="3807502"/>
            </a:xfrm>
          </p:grpSpPr>
          <p:sp>
            <p:nvSpPr>
              <p:cNvPr id="56" name="椭圆 55"/>
              <p:cNvSpPr/>
              <p:nvPr/>
            </p:nvSpPr>
            <p:spPr>
              <a:xfrm>
                <a:off x="2848131" y="1860029"/>
                <a:ext cx="3807502" cy="380750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57" name="椭圆 56"/>
              <p:cNvSpPr/>
              <p:nvPr/>
            </p:nvSpPr>
            <p:spPr>
              <a:xfrm>
                <a:off x="2936822" y="1948720"/>
                <a:ext cx="3630118" cy="3630118"/>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a:ea typeface="微软雅黑"/>
                  <a:cs typeface="+mn-cs"/>
                </a:endParaRPr>
              </a:p>
            </p:txBody>
          </p:sp>
        </p:grpSp>
        <p:grpSp>
          <p:nvGrpSpPr>
            <p:cNvPr id="53" name="组合 52"/>
            <p:cNvGrpSpPr/>
            <p:nvPr/>
          </p:nvGrpSpPr>
          <p:grpSpPr>
            <a:xfrm>
              <a:off x="3239556" y="2956054"/>
              <a:ext cx="3039648" cy="1943985"/>
              <a:chOff x="3239556" y="2956054"/>
              <a:chExt cx="3039648" cy="1943985"/>
            </a:xfrm>
          </p:grpSpPr>
          <p:sp>
            <p:nvSpPr>
              <p:cNvPr id="54" name="文本框 53"/>
              <p:cNvSpPr txBox="1"/>
              <p:nvPr/>
            </p:nvSpPr>
            <p:spPr>
              <a:xfrm>
                <a:off x="3239556" y="2956054"/>
                <a:ext cx="3039648" cy="79815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rgbClr val="080808"/>
                    </a:solidFill>
                    <a:effectLst/>
                    <a:uLnTx/>
                    <a:uFillTx/>
                    <a:latin typeface="微软雅黑"/>
                    <a:ea typeface="微软雅黑"/>
                    <a:cs typeface="+mn-cs"/>
                  </a:rPr>
                  <a:t>CONTENTS</a:t>
                </a:r>
                <a:endParaRPr kumimoji="0" lang="zh-CN" altLang="en-US" sz="1400" b="0" i="0" u="none" strike="noStrike" kern="0" cap="none" spc="0" normalizeH="0" baseline="0" noProof="0" dirty="0">
                  <a:ln>
                    <a:noFill/>
                  </a:ln>
                  <a:solidFill>
                    <a:srgbClr val="080808"/>
                  </a:solidFill>
                  <a:effectLst/>
                  <a:uLnTx/>
                  <a:uFillTx/>
                  <a:latin typeface="微软雅黑"/>
                  <a:ea typeface="微软雅黑"/>
                  <a:cs typeface="+mn-cs"/>
                </a:endParaRPr>
              </a:p>
            </p:txBody>
          </p:sp>
          <p:sp>
            <p:nvSpPr>
              <p:cNvPr id="55" name="文本框 54"/>
              <p:cNvSpPr txBox="1"/>
              <p:nvPr/>
            </p:nvSpPr>
            <p:spPr>
              <a:xfrm>
                <a:off x="3310223" y="3543174"/>
                <a:ext cx="2898308" cy="13568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007BD4"/>
                    </a:solidFill>
                    <a:effectLst/>
                    <a:uLnTx/>
                    <a:uFillTx/>
                    <a:latin typeface="微软雅黑"/>
                    <a:ea typeface="微软雅黑"/>
                    <a:cs typeface="+mn-cs"/>
                  </a:rPr>
                  <a:t>目  录</a:t>
                </a:r>
              </a:p>
            </p:txBody>
          </p:sp>
        </p:grpSp>
      </p:grpSp>
      <p:grpSp>
        <p:nvGrpSpPr>
          <p:cNvPr id="58" name="组合 57"/>
          <p:cNvGrpSpPr/>
          <p:nvPr/>
        </p:nvGrpSpPr>
        <p:grpSpPr>
          <a:xfrm>
            <a:off x="3284833" y="824510"/>
            <a:ext cx="4502557" cy="688095"/>
            <a:chOff x="736575" y="3188469"/>
            <a:chExt cx="8755767" cy="1338084"/>
          </a:xfrm>
        </p:grpSpPr>
        <p:sp>
          <p:nvSpPr>
            <p:cNvPr id="59" name="圆角矩形 58"/>
            <p:cNvSpPr/>
            <p:nvPr/>
          </p:nvSpPr>
          <p:spPr>
            <a:xfrm flipH="1">
              <a:off x="1020576" y="3307962"/>
              <a:ext cx="8471766" cy="1132577"/>
            </a:xfrm>
            <a:prstGeom prst="roundRect">
              <a:avLst>
                <a:gd name="adj" fmla="val 50000"/>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a:ea typeface="微软雅黑"/>
                <a:cs typeface="+mn-cs"/>
              </a:endParaRPr>
            </a:p>
          </p:txBody>
        </p:sp>
        <p:grpSp>
          <p:nvGrpSpPr>
            <p:cNvPr id="60" name="组合 59"/>
            <p:cNvGrpSpPr/>
            <p:nvPr/>
          </p:nvGrpSpPr>
          <p:grpSpPr>
            <a:xfrm>
              <a:off x="736575" y="3188469"/>
              <a:ext cx="1338084" cy="1338084"/>
              <a:chOff x="3567745" y="3971974"/>
              <a:chExt cx="1338084" cy="1338084"/>
            </a:xfrm>
          </p:grpSpPr>
          <p:grpSp>
            <p:nvGrpSpPr>
              <p:cNvPr id="63" name="组合 62"/>
              <p:cNvGrpSpPr/>
              <p:nvPr/>
            </p:nvGrpSpPr>
            <p:grpSpPr>
              <a:xfrm>
                <a:off x="3567745" y="3971974"/>
                <a:ext cx="1338084" cy="1338084"/>
                <a:chOff x="5213600" y="2517129"/>
                <a:chExt cx="2023672" cy="2023672"/>
              </a:xfrm>
            </p:grpSpPr>
            <p:sp>
              <p:nvSpPr>
                <p:cNvPr id="65" name="椭圆 64"/>
                <p:cNvSpPr/>
                <p:nvPr/>
              </p:nvSpPr>
              <p:spPr>
                <a:xfrm>
                  <a:off x="5213600" y="2517129"/>
                  <a:ext cx="2023672" cy="202367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66" name="椭圆 65"/>
                <p:cNvSpPr/>
                <p:nvPr/>
              </p:nvSpPr>
              <p:spPr>
                <a:xfrm>
                  <a:off x="5260739" y="2564268"/>
                  <a:ext cx="1929394" cy="1929394"/>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64" name="椭圆 63"/>
              <p:cNvSpPr/>
              <p:nvPr/>
            </p:nvSpPr>
            <p:spPr>
              <a:xfrm>
                <a:off x="3695022" y="4099252"/>
                <a:ext cx="1083527" cy="1083527"/>
              </a:xfrm>
              <a:prstGeom prst="ellipse">
                <a:avLst/>
              </a:prstGeom>
              <a:solidFill>
                <a:srgbClr val="007BD4"/>
              </a:solidFill>
              <a:ln w="12700" cap="flat" cmpd="sng" algn="ctr">
                <a:noFill/>
                <a:prstDash val="solid"/>
                <a:miter lim="800000"/>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61" name="文本框 77"/>
            <p:cNvSpPr txBox="1"/>
            <p:nvPr/>
          </p:nvSpPr>
          <p:spPr>
            <a:xfrm>
              <a:off x="839801" y="3446783"/>
              <a:ext cx="1092552" cy="8977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prstClr val="white"/>
                  </a:solidFill>
                  <a:effectLst/>
                  <a:uLnTx/>
                  <a:uFillTx/>
                  <a:latin typeface="微软雅黑"/>
                  <a:ea typeface="微软雅黑"/>
                  <a:cs typeface="+mn-cs"/>
                </a:rPr>
                <a:t>01</a:t>
              </a:r>
              <a:endParaRPr kumimoji="0" lang="en-US" altLang="zh-CN" sz="2400" b="1"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62" name="TextBox 72"/>
            <p:cNvSpPr txBox="1"/>
            <p:nvPr/>
          </p:nvSpPr>
          <p:spPr>
            <a:xfrm>
              <a:off x="2261366" y="3619883"/>
              <a:ext cx="5905248" cy="5087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080808"/>
                  </a:solidFill>
                  <a:effectLst/>
                  <a:uLnTx/>
                  <a:uFillTx/>
                  <a:latin typeface="微软雅黑"/>
                  <a:ea typeface="微软雅黑"/>
                  <a:cs typeface="Arial" pitchFamily="34" charset="0"/>
                </a:rPr>
                <a:t>单击此处可添加文本单击此处可添加文本</a:t>
              </a:r>
              <a:endParaRPr kumimoji="0" lang="en-US" altLang="zh-CN" sz="1100" b="0" i="0" u="none" strike="noStrike" kern="0" cap="none" spc="0" normalizeH="0" baseline="0" noProof="0" dirty="0">
                <a:ln>
                  <a:noFill/>
                </a:ln>
                <a:solidFill>
                  <a:srgbClr val="080808"/>
                </a:solidFill>
                <a:effectLst/>
                <a:uLnTx/>
                <a:uFillTx/>
                <a:latin typeface="微软雅黑"/>
                <a:ea typeface="微软雅黑"/>
                <a:cs typeface="Arial" pitchFamily="34" charset="0"/>
              </a:endParaRPr>
            </a:p>
          </p:txBody>
        </p:sp>
      </p:grpSp>
      <p:grpSp>
        <p:nvGrpSpPr>
          <p:cNvPr id="67" name="组合 66"/>
          <p:cNvGrpSpPr/>
          <p:nvPr/>
        </p:nvGrpSpPr>
        <p:grpSpPr>
          <a:xfrm>
            <a:off x="3284833" y="1773454"/>
            <a:ext cx="4502557" cy="688095"/>
            <a:chOff x="736575" y="3188469"/>
            <a:chExt cx="8755767" cy="1338084"/>
          </a:xfrm>
        </p:grpSpPr>
        <p:sp>
          <p:nvSpPr>
            <p:cNvPr id="68" name="圆角矩形 67"/>
            <p:cNvSpPr/>
            <p:nvPr/>
          </p:nvSpPr>
          <p:spPr>
            <a:xfrm flipH="1">
              <a:off x="1020576" y="3307962"/>
              <a:ext cx="8471766" cy="1132577"/>
            </a:xfrm>
            <a:prstGeom prst="roundRect">
              <a:avLst>
                <a:gd name="adj" fmla="val 50000"/>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a:ea typeface="微软雅黑"/>
                <a:cs typeface="+mn-cs"/>
              </a:endParaRPr>
            </a:p>
          </p:txBody>
        </p:sp>
        <p:grpSp>
          <p:nvGrpSpPr>
            <p:cNvPr id="69" name="组合 68"/>
            <p:cNvGrpSpPr/>
            <p:nvPr/>
          </p:nvGrpSpPr>
          <p:grpSpPr>
            <a:xfrm>
              <a:off x="736575" y="3188469"/>
              <a:ext cx="1338084" cy="1338084"/>
              <a:chOff x="3567745" y="3971974"/>
              <a:chExt cx="1338084" cy="1338084"/>
            </a:xfrm>
          </p:grpSpPr>
          <p:grpSp>
            <p:nvGrpSpPr>
              <p:cNvPr id="72" name="组合 71"/>
              <p:cNvGrpSpPr/>
              <p:nvPr/>
            </p:nvGrpSpPr>
            <p:grpSpPr>
              <a:xfrm>
                <a:off x="3567745" y="3971974"/>
                <a:ext cx="1338084" cy="1338084"/>
                <a:chOff x="5213600" y="2517129"/>
                <a:chExt cx="2023672" cy="2023672"/>
              </a:xfrm>
            </p:grpSpPr>
            <p:sp>
              <p:nvSpPr>
                <p:cNvPr id="74" name="椭圆 73"/>
                <p:cNvSpPr/>
                <p:nvPr/>
              </p:nvSpPr>
              <p:spPr>
                <a:xfrm>
                  <a:off x="5213600" y="2517129"/>
                  <a:ext cx="2023672" cy="202367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75" name="椭圆 74"/>
                <p:cNvSpPr/>
                <p:nvPr/>
              </p:nvSpPr>
              <p:spPr>
                <a:xfrm>
                  <a:off x="5260739" y="2564268"/>
                  <a:ext cx="1929394" cy="1929394"/>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73" name="椭圆 72"/>
              <p:cNvSpPr/>
              <p:nvPr/>
            </p:nvSpPr>
            <p:spPr>
              <a:xfrm>
                <a:off x="3695022" y="4099252"/>
                <a:ext cx="1083527" cy="1083527"/>
              </a:xfrm>
              <a:prstGeom prst="ellipse">
                <a:avLst/>
              </a:prstGeom>
              <a:solidFill>
                <a:srgbClr val="007BD4"/>
              </a:solidFill>
              <a:ln w="12700" cap="flat" cmpd="sng" algn="ctr">
                <a:noFill/>
                <a:prstDash val="solid"/>
                <a:miter lim="800000"/>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70" name="文本框 77"/>
            <p:cNvSpPr txBox="1"/>
            <p:nvPr/>
          </p:nvSpPr>
          <p:spPr>
            <a:xfrm>
              <a:off x="839801" y="3461601"/>
              <a:ext cx="1092552" cy="8977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prstClr val="white"/>
                  </a:solidFill>
                  <a:effectLst/>
                  <a:uLnTx/>
                  <a:uFillTx/>
                  <a:latin typeface="微软雅黑"/>
                  <a:ea typeface="微软雅黑"/>
                  <a:cs typeface="+mn-cs"/>
                </a:rPr>
                <a:t>02</a:t>
              </a:r>
              <a:endParaRPr kumimoji="0" lang="en-US" altLang="zh-CN" sz="2400" b="1"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71" name="TextBox 72"/>
            <p:cNvSpPr txBox="1"/>
            <p:nvPr/>
          </p:nvSpPr>
          <p:spPr>
            <a:xfrm>
              <a:off x="2261366" y="3619883"/>
              <a:ext cx="5905248" cy="5087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080808"/>
                  </a:solidFill>
                  <a:effectLst/>
                  <a:uLnTx/>
                  <a:uFillTx/>
                  <a:latin typeface="微软雅黑"/>
                  <a:ea typeface="微软雅黑"/>
                  <a:cs typeface="Arial" pitchFamily="34" charset="0"/>
                </a:rPr>
                <a:t>单击此处可添加文本单击此处可添加文本</a:t>
              </a:r>
              <a:endParaRPr kumimoji="0" lang="en-US" altLang="zh-CN" sz="1100" b="0" i="0" u="none" strike="noStrike" kern="0" cap="none" spc="0" normalizeH="0" baseline="0" noProof="0" dirty="0">
                <a:ln>
                  <a:noFill/>
                </a:ln>
                <a:solidFill>
                  <a:srgbClr val="080808"/>
                </a:solidFill>
                <a:effectLst/>
                <a:uLnTx/>
                <a:uFillTx/>
                <a:latin typeface="微软雅黑"/>
                <a:ea typeface="微软雅黑"/>
                <a:cs typeface="Arial" pitchFamily="34" charset="0"/>
              </a:endParaRPr>
            </a:p>
          </p:txBody>
        </p:sp>
      </p:grpSp>
      <p:grpSp>
        <p:nvGrpSpPr>
          <p:cNvPr id="76" name="组合 75"/>
          <p:cNvGrpSpPr/>
          <p:nvPr/>
        </p:nvGrpSpPr>
        <p:grpSpPr>
          <a:xfrm>
            <a:off x="3284833" y="2722399"/>
            <a:ext cx="4502557" cy="688095"/>
            <a:chOff x="736575" y="3188469"/>
            <a:chExt cx="8755767" cy="1338084"/>
          </a:xfrm>
        </p:grpSpPr>
        <p:sp>
          <p:nvSpPr>
            <p:cNvPr id="77" name="圆角矩形 76"/>
            <p:cNvSpPr/>
            <p:nvPr/>
          </p:nvSpPr>
          <p:spPr>
            <a:xfrm flipH="1">
              <a:off x="1020576" y="3307962"/>
              <a:ext cx="8471766" cy="1132577"/>
            </a:xfrm>
            <a:prstGeom prst="roundRect">
              <a:avLst>
                <a:gd name="adj" fmla="val 50000"/>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a:ea typeface="微软雅黑"/>
                <a:cs typeface="+mn-cs"/>
              </a:endParaRPr>
            </a:p>
          </p:txBody>
        </p:sp>
        <p:grpSp>
          <p:nvGrpSpPr>
            <p:cNvPr id="78" name="组合 77"/>
            <p:cNvGrpSpPr/>
            <p:nvPr/>
          </p:nvGrpSpPr>
          <p:grpSpPr>
            <a:xfrm>
              <a:off x="736575" y="3188469"/>
              <a:ext cx="1338084" cy="1338084"/>
              <a:chOff x="3567745" y="3971974"/>
              <a:chExt cx="1338084" cy="1338084"/>
            </a:xfrm>
          </p:grpSpPr>
          <p:grpSp>
            <p:nvGrpSpPr>
              <p:cNvPr id="81" name="组合 80"/>
              <p:cNvGrpSpPr/>
              <p:nvPr/>
            </p:nvGrpSpPr>
            <p:grpSpPr>
              <a:xfrm>
                <a:off x="3567745" y="3971974"/>
                <a:ext cx="1338084" cy="1338084"/>
                <a:chOff x="5213600" y="2517129"/>
                <a:chExt cx="2023672" cy="2023672"/>
              </a:xfrm>
            </p:grpSpPr>
            <p:sp>
              <p:nvSpPr>
                <p:cNvPr id="83" name="椭圆 82"/>
                <p:cNvSpPr/>
                <p:nvPr/>
              </p:nvSpPr>
              <p:spPr>
                <a:xfrm>
                  <a:off x="5213600" y="2517129"/>
                  <a:ext cx="2023672" cy="202367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84" name="椭圆 83"/>
                <p:cNvSpPr/>
                <p:nvPr/>
              </p:nvSpPr>
              <p:spPr>
                <a:xfrm>
                  <a:off x="5260739" y="2564268"/>
                  <a:ext cx="1929394" cy="1929394"/>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82" name="椭圆 81"/>
              <p:cNvSpPr/>
              <p:nvPr/>
            </p:nvSpPr>
            <p:spPr>
              <a:xfrm>
                <a:off x="3695022" y="4099252"/>
                <a:ext cx="1083527" cy="1083527"/>
              </a:xfrm>
              <a:prstGeom prst="ellipse">
                <a:avLst/>
              </a:prstGeom>
              <a:solidFill>
                <a:srgbClr val="007BD4"/>
              </a:solidFill>
              <a:ln w="12700" cap="flat" cmpd="sng" algn="ctr">
                <a:noFill/>
                <a:prstDash val="solid"/>
                <a:miter lim="800000"/>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79" name="文本框 77"/>
            <p:cNvSpPr txBox="1"/>
            <p:nvPr/>
          </p:nvSpPr>
          <p:spPr>
            <a:xfrm>
              <a:off x="839801" y="3476417"/>
              <a:ext cx="1092552" cy="8977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prstClr val="white"/>
                  </a:solidFill>
                  <a:effectLst/>
                  <a:uLnTx/>
                  <a:uFillTx/>
                  <a:latin typeface="微软雅黑"/>
                  <a:ea typeface="微软雅黑"/>
                  <a:cs typeface="+mn-cs"/>
                </a:rPr>
                <a:t>03</a:t>
              </a:r>
              <a:endParaRPr kumimoji="0" lang="en-US" altLang="zh-CN" sz="2400" b="1"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80" name="TextBox 72"/>
            <p:cNvSpPr txBox="1"/>
            <p:nvPr/>
          </p:nvSpPr>
          <p:spPr>
            <a:xfrm>
              <a:off x="2261366" y="3619883"/>
              <a:ext cx="5905248" cy="5087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080808"/>
                  </a:solidFill>
                  <a:effectLst/>
                  <a:uLnTx/>
                  <a:uFillTx/>
                  <a:latin typeface="微软雅黑"/>
                  <a:ea typeface="微软雅黑"/>
                  <a:cs typeface="Arial" pitchFamily="34" charset="0"/>
                </a:rPr>
                <a:t>单击此处可添加文本单击此处可添加文本</a:t>
              </a:r>
              <a:endParaRPr kumimoji="0" lang="en-US" altLang="zh-CN" sz="1100" b="0" i="0" u="none" strike="noStrike" kern="0" cap="none" spc="0" normalizeH="0" baseline="0" noProof="0" dirty="0">
                <a:ln>
                  <a:noFill/>
                </a:ln>
                <a:solidFill>
                  <a:srgbClr val="080808"/>
                </a:solidFill>
                <a:effectLst/>
                <a:uLnTx/>
                <a:uFillTx/>
                <a:latin typeface="微软雅黑"/>
                <a:ea typeface="微软雅黑"/>
                <a:cs typeface="Arial" pitchFamily="34" charset="0"/>
              </a:endParaRPr>
            </a:p>
          </p:txBody>
        </p:sp>
      </p:grpSp>
      <p:grpSp>
        <p:nvGrpSpPr>
          <p:cNvPr id="85" name="组合 84"/>
          <p:cNvGrpSpPr/>
          <p:nvPr/>
        </p:nvGrpSpPr>
        <p:grpSpPr>
          <a:xfrm>
            <a:off x="3284833" y="3671344"/>
            <a:ext cx="4502557" cy="688095"/>
            <a:chOff x="736575" y="3188469"/>
            <a:chExt cx="8755767" cy="1338084"/>
          </a:xfrm>
        </p:grpSpPr>
        <p:sp>
          <p:nvSpPr>
            <p:cNvPr id="86" name="圆角矩形 85"/>
            <p:cNvSpPr/>
            <p:nvPr/>
          </p:nvSpPr>
          <p:spPr>
            <a:xfrm flipH="1">
              <a:off x="1020576" y="3307962"/>
              <a:ext cx="8471766" cy="1132577"/>
            </a:xfrm>
            <a:prstGeom prst="roundRect">
              <a:avLst>
                <a:gd name="adj" fmla="val 50000"/>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a:ea typeface="微软雅黑"/>
                <a:cs typeface="+mn-cs"/>
              </a:endParaRPr>
            </a:p>
          </p:txBody>
        </p:sp>
        <p:grpSp>
          <p:nvGrpSpPr>
            <p:cNvPr id="87" name="组合 86"/>
            <p:cNvGrpSpPr/>
            <p:nvPr/>
          </p:nvGrpSpPr>
          <p:grpSpPr>
            <a:xfrm>
              <a:off x="736575" y="3188469"/>
              <a:ext cx="1338084" cy="1338084"/>
              <a:chOff x="3567745" y="3971974"/>
              <a:chExt cx="1338084" cy="1338084"/>
            </a:xfrm>
          </p:grpSpPr>
          <p:grpSp>
            <p:nvGrpSpPr>
              <p:cNvPr id="90" name="组合 89"/>
              <p:cNvGrpSpPr/>
              <p:nvPr/>
            </p:nvGrpSpPr>
            <p:grpSpPr>
              <a:xfrm>
                <a:off x="3567745" y="3971974"/>
                <a:ext cx="1338084" cy="1338084"/>
                <a:chOff x="5213600" y="2517129"/>
                <a:chExt cx="2023672" cy="2023672"/>
              </a:xfrm>
            </p:grpSpPr>
            <p:sp>
              <p:nvSpPr>
                <p:cNvPr id="92" name="椭圆 91"/>
                <p:cNvSpPr/>
                <p:nvPr/>
              </p:nvSpPr>
              <p:spPr>
                <a:xfrm>
                  <a:off x="5213600" y="2517129"/>
                  <a:ext cx="2023672" cy="202367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93" name="椭圆 92"/>
                <p:cNvSpPr/>
                <p:nvPr/>
              </p:nvSpPr>
              <p:spPr>
                <a:xfrm>
                  <a:off x="5260739" y="2564268"/>
                  <a:ext cx="1929394" cy="1929394"/>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91" name="椭圆 90"/>
              <p:cNvSpPr/>
              <p:nvPr/>
            </p:nvSpPr>
            <p:spPr>
              <a:xfrm>
                <a:off x="3695022" y="4099252"/>
                <a:ext cx="1083527" cy="1083527"/>
              </a:xfrm>
              <a:prstGeom prst="ellipse">
                <a:avLst/>
              </a:prstGeom>
              <a:solidFill>
                <a:srgbClr val="007BD4"/>
              </a:solidFill>
              <a:ln w="12700" cap="flat" cmpd="sng" algn="ctr">
                <a:noFill/>
                <a:prstDash val="solid"/>
                <a:miter lim="800000"/>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88" name="文本框 77"/>
            <p:cNvSpPr txBox="1"/>
            <p:nvPr/>
          </p:nvSpPr>
          <p:spPr>
            <a:xfrm>
              <a:off x="839801" y="3446783"/>
              <a:ext cx="1092552" cy="8977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prstClr val="white"/>
                  </a:solidFill>
                  <a:effectLst/>
                  <a:uLnTx/>
                  <a:uFillTx/>
                  <a:latin typeface="微软雅黑"/>
                  <a:ea typeface="微软雅黑"/>
                  <a:cs typeface="+mn-cs"/>
                </a:rPr>
                <a:t>04</a:t>
              </a:r>
              <a:endParaRPr kumimoji="0" lang="en-US" altLang="zh-CN" sz="2400" b="1"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89" name="TextBox 72"/>
            <p:cNvSpPr txBox="1"/>
            <p:nvPr/>
          </p:nvSpPr>
          <p:spPr>
            <a:xfrm>
              <a:off x="2261366" y="3619883"/>
              <a:ext cx="5905248" cy="5087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080808"/>
                  </a:solidFill>
                  <a:effectLst/>
                  <a:uLnTx/>
                  <a:uFillTx/>
                  <a:latin typeface="微软雅黑"/>
                  <a:ea typeface="微软雅黑"/>
                  <a:cs typeface="Arial" pitchFamily="34" charset="0"/>
                </a:rPr>
                <a:t>单击此处可添加文本单击此处可添加文本</a:t>
              </a:r>
              <a:endParaRPr kumimoji="0" lang="en-US" altLang="zh-CN" sz="1100" b="0" i="0" u="none" strike="noStrike" kern="0" cap="none" spc="0" normalizeH="0" baseline="0" noProof="0" dirty="0">
                <a:ln>
                  <a:noFill/>
                </a:ln>
                <a:solidFill>
                  <a:srgbClr val="080808"/>
                </a:solidFill>
                <a:effectLst/>
                <a:uLnTx/>
                <a:uFillTx/>
                <a:latin typeface="微软雅黑"/>
                <a:ea typeface="微软雅黑"/>
                <a:cs typeface="Arial" pitchFamily="34" charset="0"/>
              </a:endParaRPr>
            </a:p>
          </p:txBody>
        </p:sp>
      </p:grpSp>
      <p:pic>
        <p:nvPicPr>
          <p:cNvPr id="95" name="图片 9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7738" y="2809401"/>
            <a:ext cx="2184482" cy="1755941"/>
          </a:xfrm>
          <a:prstGeom prst="rect">
            <a:avLst/>
          </a:prstGeom>
        </p:spPr>
      </p:pic>
    </p:spTree>
    <p:extLst>
      <p:ext uri="{BB962C8B-B14F-4D97-AF65-F5344CB8AC3E}">
        <p14:creationId xmlns:p14="http://schemas.microsoft.com/office/powerpoint/2010/main" val="3028037898"/>
      </p:ext>
    </p:extLst>
  </p:cSld>
  <p:clrMapOvr>
    <a:masterClrMapping/>
  </p:clrMapOvr>
  <mc:AlternateContent xmlns:mc="http://schemas.openxmlformats.org/markup-compatibility/2006" xmlns:p14="http://schemas.microsoft.com/office/powerpoint/2010/main">
    <mc:Choice Requires="p14">
      <p:transition spd="slow" p14:dur="2000" advClick="0" advTm="4000">
        <p14:ferris dir="l"/>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Effect transition="in" filter="fade">
                                      <p:cBhvr>
                                        <p:cTn id="9" dur="500"/>
                                        <p:tgtEl>
                                          <p:spTgt spid="51"/>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95"/>
                                        </p:tgtEl>
                                        <p:attrNameLst>
                                          <p:attrName>style.visibility</p:attrName>
                                        </p:attrNameLst>
                                      </p:cBhvr>
                                      <p:to>
                                        <p:strVal val="visible"/>
                                      </p:to>
                                    </p:set>
                                    <p:anim calcmode="lin" valueType="num">
                                      <p:cBhvr additive="base">
                                        <p:cTn id="13" dur="500" fill="hold"/>
                                        <p:tgtEl>
                                          <p:spTgt spid="95"/>
                                        </p:tgtEl>
                                        <p:attrNameLst>
                                          <p:attrName>ppt_x</p:attrName>
                                        </p:attrNameLst>
                                      </p:cBhvr>
                                      <p:tavLst>
                                        <p:tav tm="0">
                                          <p:val>
                                            <p:strVal val="#ppt_x"/>
                                          </p:val>
                                        </p:tav>
                                        <p:tav tm="100000">
                                          <p:val>
                                            <p:strVal val="#ppt_x"/>
                                          </p:val>
                                        </p:tav>
                                      </p:tavLst>
                                    </p:anim>
                                    <p:anim calcmode="lin" valueType="num">
                                      <p:cBhvr additive="base">
                                        <p:cTn id="14" dur="500" fill="hold"/>
                                        <p:tgtEl>
                                          <p:spTgt spid="95"/>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58"/>
                                        </p:tgtEl>
                                        <p:attrNameLst>
                                          <p:attrName>style.visibility</p:attrName>
                                        </p:attrNameLst>
                                      </p:cBhvr>
                                      <p:to>
                                        <p:strVal val="visible"/>
                                      </p:to>
                                    </p:set>
                                    <p:anim calcmode="lin" valueType="num">
                                      <p:cBhvr additive="base">
                                        <p:cTn id="18" dur="500" fill="hold"/>
                                        <p:tgtEl>
                                          <p:spTgt spid="58"/>
                                        </p:tgtEl>
                                        <p:attrNameLst>
                                          <p:attrName>ppt_x</p:attrName>
                                        </p:attrNameLst>
                                      </p:cBhvr>
                                      <p:tavLst>
                                        <p:tav tm="0">
                                          <p:val>
                                            <p:strVal val="1+#ppt_w/2"/>
                                          </p:val>
                                        </p:tav>
                                        <p:tav tm="100000">
                                          <p:val>
                                            <p:strVal val="#ppt_x"/>
                                          </p:val>
                                        </p:tav>
                                      </p:tavLst>
                                    </p:anim>
                                    <p:anim calcmode="lin" valueType="num">
                                      <p:cBhvr additive="base">
                                        <p:cTn id="19" dur="500" fill="hold"/>
                                        <p:tgtEl>
                                          <p:spTgt spid="58"/>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2" fill="hold" nodeType="afterEffect">
                                  <p:stCondLst>
                                    <p:cond delay="0"/>
                                  </p:stCondLst>
                                  <p:childTnLst>
                                    <p:set>
                                      <p:cBhvr>
                                        <p:cTn id="22" dur="1" fill="hold">
                                          <p:stCondLst>
                                            <p:cond delay="0"/>
                                          </p:stCondLst>
                                        </p:cTn>
                                        <p:tgtEl>
                                          <p:spTgt spid="67"/>
                                        </p:tgtEl>
                                        <p:attrNameLst>
                                          <p:attrName>style.visibility</p:attrName>
                                        </p:attrNameLst>
                                      </p:cBhvr>
                                      <p:to>
                                        <p:strVal val="visible"/>
                                      </p:to>
                                    </p:set>
                                    <p:anim calcmode="lin" valueType="num">
                                      <p:cBhvr additive="base">
                                        <p:cTn id="23" dur="500" fill="hold"/>
                                        <p:tgtEl>
                                          <p:spTgt spid="67"/>
                                        </p:tgtEl>
                                        <p:attrNameLst>
                                          <p:attrName>ppt_x</p:attrName>
                                        </p:attrNameLst>
                                      </p:cBhvr>
                                      <p:tavLst>
                                        <p:tav tm="0">
                                          <p:val>
                                            <p:strVal val="1+#ppt_w/2"/>
                                          </p:val>
                                        </p:tav>
                                        <p:tav tm="100000">
                                          <p:val>
                                            <p:strVal val="#ppt_x"/>
                                          </p:val>
                                        </p:tav>
                                      </p:tavLst>
                                    </p:anim>
                                    <p:anim calcmode="lin" valueType="num">
                                      <p:cBhvr additive="base">
                                        <p:cTn id="24" dur="500" fill="hold"/>
                                        <p:tgtEl>
                                          <p:spTgt spid="67"/>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2"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 calcmode="lin" valueType="num">
                                      <p:cBhvr additive="base">
                                        <p:cTn id="28" dur="500" fill="hold"/>
                                        <p:tgtEl>
                                          <p:spTgt spid="76"/>
                                        </p:tgtEl>
                                        <p:attrNameLst>
                                          <p:attrName>ppt_x</p:attrName>
                                        </p:attrNameLst>
                                      </p:cBhvr>
                                      <p:tavLst>
                                        <p:tav tm="0">
                                          <p:val>
                                            <p:strVal val="1+#ppt_w/2"/>
                                          </p:val>
                                        </p:tav>
                                        <p:tav tm="100000">
                                          <p:val>
                                            <p:strVal val="#ppt_x"/>
                                          </p:val>
                                        </p:tav>
                                      </p:tavLst>
                                    </p:anim>
                                    <p:anim calcmode="lin" valueType="num">
                                      <p:cBhvr additive="base">
                                        <p:cTn id="29" dur="500" fill="hold"/>
                                        <p:tgtEl>
                                          <p:spTgt spid="76"/>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2" fill="hold" nodeType="afterEffect">
                                  <p:stCondLst>
                                    <p:cond delay="0"/>
                                  </p:stCondLst>
                                  <p:childTnLst>
                                    <p:set>
                                      <p:cBhvr>
                                        <p:cTn id="32" dur="1" fill="hold">
                                          <p:stCondLst>
                                            <p:cond delay="0"/>
                                          </p:stCondLst>
                                        </p:cTn>
                                        <p:tgtEl>
                                          <p:spTgt spid="85"/>
                                        </p:tgtEl>
                                        <p:attrNameLst>
                                          <p:attrName>style.visibility</p:attrName>
                                        </p:attrNameLst>
                                      </p:cBhvr>
                                      <p:to>
                                        <p:strVal val="visible"/>
                                      </p:to>
                                    </p:set>
                                    <p:anim calcmode="lin" valueType="num">
                                      <p:cBhvr additive="base">
                                        <p:cTn id="33" dur="500" fill="hold"/>
                                        <p:tgtEl>
                                          <p:spTgt spid="85"/>
                                        </p:tgtEl>
                                        <p:attrNameLst>
                                          <p:attrName>ppt_x</p:attrName>
                                        </p:attrNameLst>
                                      </p:cBhvr>
                                      <p:tavLst>
                                        <p:tav tm="0">
                                          <p:val>
                                            <p:strVal val="1+#ppt_w/2"/>
                                          </p:val>
                                        </p:tav>
                                        <p:tav tm="100000">
                                          <p:val>
                                            <p:strVal val="#ppt_x"/>
                                          </p:val>
                                        </p:tav>
                                      </p:tavLst>
                                    </p:anim>
                                    <p:anim calcmode="lin" valueType="num">
                                      <p:cBhvr additive="base">
                                        <p:cTn id="34" dur="500" fill="hold"/>
                                        <p:tgtEl>
                                          <p:spTgt spid="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817455" y="1875344"/>
            <a:ext cx="824334" cy="824334"/>
            <a:chOff x="2877835" y="2955360"/>
            <a:chExt cx="824334" cy="824334"/>
          </a:xfrm>
        </p:grpSpPr>
        <p:grpSp>
          <p:nvGrpSpPr>
            <p:cNvPr id="135" name="组合 134"/>
            <p:cNvGrpSpPr/>
            <p:nvPr/>
          </p:nvGrpSpPr>
          <p:grpSpPr>
            <a:xfrm>
              <a:off x="2877835" y="2955360"/>
              <a:ext cx="824334" cy="824334"/>
              <a:chOff x="3567745" y="3971974"/>
              <a:chExt cx="1338084" cy="1338084"/>
            </a:xfrm>
          </p:grpSpPr>
          <p:grpSp>
            <p:nvGrpSpPr>
              <p:cNvPr id="175" name="组合 174"/>
              <p:cNvGrpSpPr/>
              <p:nvPr/>
            </p:nvGrpSpPr>
            <p:grpSpPr>
              <a:xfrm>
                <a:off x="3567745" y="3971974"/>
                <a:ext cx="1338084" cy="1338084"/>
                <a:chOff x="5213600" y="2517129"/>
                <a:chExt cx="2023672" cy="2023672"/>
              </a:xfrm>
            </p:grpSpPr>
            <p:sp>
              <p:nvSpPr>
                <p:cNvPr id="177" name="椭圆 176"/>
                <p:cNvSpPr/>
                <p:nvPr/>
              </p:nvSpPr>
              <p:spPr>
                <a:xfrm>
                  <a:off x="5213600" y="2517129"/>
                  <a:ext cx="2023672" cy="202367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78" name="椭圆 177"/>
                <p:cNvSpPr/>
                <p:nvPr/>
              </p:nvSpPr>
              <p:spPr>
                <a:xfrm>
                  <a:off x="5260739" y="2564268"/>
                  <a:ext cx="1929394" cy="192939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76" name="椭圆 175"/>
              <p:cNvSpPr/>
              <p:nvPr/>
            </p:nvSpPr>
            <p:spPr>
              <a:xfrm>
                <a:off x="3695022" y="4099252"/>
                <a:ext cx="1083527" cy="1083527"/>
              </a:xfrm>
              <a:prstGeom prst="ellipse">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90" name="Group 64"/>
            <p:cNvGrpSpPr/>
            <p:nvPr/>
          </p:nvGrpSpPr>
          <p:grpSpPr>
            <a:xfrm>
              <a:off x="3099527" y="3212058"/>
              <a:ext cx="369596" cy="310939"/>
              <a:chOff x="5368132" y="2625725"/>
              <a:chExt cx="465138" cy="391319"/>
            </a:xfrm>
            <a:solidFill>
              <a:schemeClr val="bg1"/>
            </a:solidFill>
          </p:grpSpPr>
          <p:sp>
            <p:nvSpPr>
              <p:cNvPr id="91"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cs typeface="+mn-cs"/>
                  <a:sym typeface="Gill Sans" charset="0"/>
                </a:endParaRPr>
              </a:p>
            </p:txBody>
          </p:sp>
          <p:sp>
            <p:nvSpPr>
              <p:cNvPr id="92"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cs typeface="+mn-cs"/>
                  <a:sym typeface="Gill Sans" charset="0"/>
                </a:endParaRPr>
              </a:p>
            </p:txBody>
          </p:sp>
          <p:sp>
            <p:nvSpPr>
              <p:cNvPr id="93"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cs typeface="+mn-cs"/>
                  <a:sym typeface="Gill Sans" charset="0"/>
                </a:endParaRPr>
              </a:p>
            </p:txBody>
          </p:sp>
        </p:grpSp>
      </p:grpSp>
      <p:grpSp>
        <p:nvGrpSpPr>
          <p:cNvPr id="5" name="组合 4"/>
          <p:cNvGrpSpPr/>
          <p:nvPr/>
        </p:nvGrpSpPr>
        <p:grpSpPr>
          <a:xfrm>
            <a:off x="4627123" y="1672507"/>
            <a:ext cx="1026002" cy="1026002"/>
            <a:chOff x="5801785" y="2730017"/>
            <a:chExt cx="824334" cy="824334"/>
          </a:xfrm>
        </p:grpSpPr>
        <p:grpSp>
          <p:nvGrpSpPr>
            <p:cNvPr id="180" name="组合 179"/>
            <p:cNvGrpSpPr/>
            <p:nvPr/>
          </p:nvGrpSpPr>
          <p:grpSpPr>
            <a:xfrm>
              <a:off x="5801785" y="2730017"/>
              <a:ext cx="824334" cy="824334"/>
              <a:chOff x="3567745" y="3971974"/>
              <a:chExt cx="1338084" cy="1338084"/>
            </a:xfrm>
          </p:grpSpPr>
          <p:grpSp>
            <p:nvGrpSpPr>
              <p:cNvPr id="185" name="组合 184"/>
              <p:cNvGrpSpPr/>
              <p:nvPr/>
            </p:nvGrpSpPr>
            <p:grpSpPr>
              <a:xfrm>
                <a:off x="3567745" y="3971974"/>
                <a:ext cx="1338084" cy="1338084"/>
                <a:chOff x="5213600" y="2517129"/>
                <a:chExt cx="2023672" cy="2023672"/>
              </a:xfrm>
            </p:grpSpPr>
            <p:sp>
              <p:nvSpPr>
                <p:cNvPr id="192" name="椭圆 191"/>
                <p:cNvSpPr/>
                <p:nvPr/>
              </p:nvSpPr>
              <p:spPr>
                <a:xfrm>
                  <a:off x="5213600" y="2517129"/>
                  <a:ext cx="2023672" cy="202367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93" name="椭圆 192"/>
                <p:cNvSpPr/>
                <p:nvPr/>
              </p:nvSpPr>
              <p:spPr>
                <a:xfrm>
                  <a:off x="5260739" y="2564268"/>
                  <a:ext cx="1929394" cy="192939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86" name="椭圆 185"/>
              <p:cNvSpPr/>
              <p:nvPr/>
            </p:nvSpPr>
            <p:spPr>
              <a:xfrm>
                <a:off x="3695022" y="4099252"/>
                <a:ext cx="1083527" cy="1083527"/>
              </a:xfrm>
              <a:prstGeom prst="ellipse">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86" name="Group 60"/>
            <p:cNvGrpSpPr/>
            <p:nvPr/>
          </p:nvGrpSpPr>
          <p:grpSpPr>
            <a:xfrm>
              <a:off x="6043428" y="2954615"/>
              <a:ext cx="295540" cy="315495"/>
              <a:chOff x="9159875" y="1647825"/>
              <a:chExt cx="434975" cy="464344"/>
            </a:xfrm>
            <a:solidFill>
              <a:schemeClr val="bg1"/>
            </a:solidFill>
          </p:grpSpPr>
          <p:sp>
            <p:nvSpPr>
              <p:cNvPr id="87"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cs typeface="+mn-cs"/>
                  <a:sym typeface="Gill Sans" charset="0"/>
                </a:endParaRPr>
              </a:p>
            </p:txBody>
          </p:sp>
          <p:sp>
            <p:nvSpPr>
              <p:cNvPr id="88"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cs typeface="+mn-cs"/>
                  <a:sym typeface="Gill Sans" charset="0"/>
                </a:endParaRPr>
              </a:p>
            </p:txBody>
          </p:sp>
          <p:sp>
            <p:nvSpPr>
              <p:cNvPr id="89"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cs typeface="+mn-cs"/>
                  <a:sym typeface="Gill Sans" charset="0"/>
                </a:endParaRPr>
              </a:p>
            </p:txBody>
          </p:sp>
        </p:grpSp>
      </p:grpSp>
      <p:grpSp>
        <p:nvGrpSpPr>
          <p:cNvPr id="6" name="组合 5"/>
          <p:cNvGrpSpPr/>
          <p:nvPr/>
        </p:nvGrpSpPr>
        <p:grpSpPr>
          <a:xfrm>
            <a:off x="6595889" y="1542451"/>
            <a:ext cx="1133703" cy="1133703"/>
            <a:chOff x="6794223" y="3059119"/>
            <a:chExt cx="1026002" cy="1026002"/>
          </a:xfrm>
        </p:grpSpPr>
        <p:grpSp>
          <p:nvGrpSpPr>
            <p:cNvPr id="195" name="组合 194"/>
            <p:cNvGrpSpPr/>
            <p:nvPr/>
          </p:nvGrpSpPr>
          <p:grpSpPr>
            <a:xfrm>
              <a:off x="6794223" y="3059119"/>
              <a:ext cx="1026002" cy="1026002"/>
              <a:chOff x="3567745" y="3971974"/>
              <a:chExt cx="1338084" cy="1338084"/>
            </a:xfrm>
          </p:grpSpPr>
          <p:grpSp>
            <p:nvGrpSpPr>
              <p:cNvPr id="200" name="组合 199"/>
              <p:cNvGrpSpPr/>
              <p:nvPr/>
            </p:nvGrpSpPr>
            <p:grpSpPr>
              <a:xfrm>
                <a:off x="3567745" y="3971974"/>
                <a:ext cx="1338084" cy="1338084"/>
                <a:chOff x="5213600" y="2517129"/>
                <a:chExt cx="2023672" cy="2023672"/>
              </a:xfrm>
            </p:grpSpPr>
            <p:sp>
              <p:nvSpPr>
                <p:cNvPr id="202" name="椭圆 201"/>
                <p:cNvSpPr/>
                <p:nvPr/>
              </p:nvSpPr>
              <p:spPr>
                <a:xfrm>
                  <a:off x="5213600" y="2517129"/>
                  <a:ext cx="2023672" cy="202367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03" name="椭圆 202"/>
                <p:cNvSpPr/>
                <p:nvPr/>
              </p:nvSpPr>
              <p:spPr>
                <a:xfrm>
                  <a:off x="5260739" y="2564268"/>
                  <a:ext cx="1929394" cy="192939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01" name="椭圆 200"/>
              <p:cNvSpPr/>
              <p:nvPr/>
            </p:nvSpPr>
            <p:spPr>
              <a:xfrm>
                <a:off x="3695022" y="4099252"/>
                <a:ext cx="1083527" cy="1083527"/>
              </a:xfrm>
              <a:prstGeom prst="ellipse">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76" name="Group 50"/>
            <p:cNvGrpSpPr/>
            <p:nvPr/>
          </p:nvGrpSpPr>
          <p:grpSpPr>
            <a:xfrm>
              <a:off x="7120103" y="3381304"/>
              <a:ext cx="395983" cy="371614"/>
              <a:chOff x="10074275" y="1647825"/>
              <a:chExt cx="464344" cy="435769"/>
            </a:xfrm>
            <a:solidFill>
              <a:schemeClr val="bg1"/>
            </a:solidFill>
          </p:grpSpPr>
          <p:sp>
            <p:nvSpPr>
              <p:cNvPr id="77" name="AutoShape 69"/>
              <p:cNvSpPr>
                <a:spLocks/>
              </p:cNvSpPr>
              <p:nvPr/>
            </p:nvSpPr>
            <p:spPr bwMode="auto">
              <a:xfrm>
                <a:off x="10074275" y="1647825"/>
                <a:ext cx="464344"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20"/>
                    </a:cubicBezTo>
                    <a:lnTo>
                      <a:pt x="16200" y="4320"/>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60"/>
                    </a:lnTo>
                    <a:cubicBezTo>
                      <a:pt x="1349" y="1762"/>
                      <a:pt x="1651" y="1440"/>
                      <a:pt x="2024" y="1440"/>
                    </a:cubicBezTo>
                    <a:lnTo>
                      <a:pt x="15525" y="1440"/>
                    </a:lnTo>
                    <a:lnTo>
                      <a:pt x="15525" y="4320"/>
                    </a:lnTo>
                    <a:lnTo>
                      <a:pt x="15523" y="4320"/>
                    </a:lnTo>
                    <a:cubicBezTo>
                      <a:pt x="15523" y="5513"/>
                      <a:pt x="16430" y="6480"/>
                      <a:pt x="17548" y="6480"/>
                    </a:cubicBezTo>
                    <a:lnTo>
                      <a:pt x="18223" y="6480"/>
                    </a:lnTo>
                    <a:lnTo>
                      <a:pt x="20250" y="6480"/>
                    </a:lnTo>
                    <a:cubicBezTo>
                      <a:pt x="20250" y="6480"/>
                      <a:pt x="20250" y="19440"/>
                      <a:pt x="20250" y="19440"/>
                    </a:cubicBezTo>
                    <a:close/>
                    <a:moveTo>
                      <a:pt x="21204" y="4741"/>
                    </a:moveTo>
                    <a:lnTo>
                      <a:pt x="17154" y="421"/>
                    </a:lnTo>
                    <a:cubicBezTo>
                      <a:pt x="16901" y="151"/>
                      <a:pt x="16557" y="0"/>
                      <a:pt x="16200" y="0"/>
                    </a:cubicBezTo>
                    <a:lnTo>
                      <a:pt x="2024" y="0"/>
                    </a:lnTo>
                    <a:cubicBezTo>
                      <a:pt x="908" y="0"/>
                      <a:pt x="0" y="968"/>
                      <a:pt x="0" y="2160"/>
                    </a:cubicBezTo>
                    <a:lnTo>
                      <a:pt x="0" y="19440"/>
                    </a:lnTo>
                    <a:cubicBezTo>
                      <a:pt x="0" y="20631"/>
                      <a:pt x="908" y="21600"/>
                      <a:pt x="2024" y="21600"/>
                    </a:cubicBezTo>
                    <a:lnTo>
                      <a:pt x="19575" y="21600"/>
                    </a:lnTo>
                    <a:cubicBezTo>
                      <a:pt x="20691" y="21600"/>
                      <a:pt x="21599" y="20631"/>
                      <a:pt x="21599" y="19440"/>
                    </a:cubicBezTo>
                    <a:lnTo>
                      <a:pt x="21599" y="5760"/>
                    </a:lnTo>
                    <a:cubicBezTo>
                      <a:pt x="21599" y="5378"/>
                      <a:pt x="21457" y="5011"/>
                      <a:pt x="21204" y="474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cs typeface="+mn-cs"/>
                  <a:sym typeface="Gill Sans" charset="0"/>
                </a:endParaRPr>
              </a:p>
            </p:txBody>
          </p:sp>
          <p:sp>
            <p:nvSpPr>
              <p:cNvPr id="78" name="AutoShape 70"/>
              <p:cNvSpPr>
                <a:spLocks/>
              </p:cNvSpPr>
              <p:nvPr/>
            </p:nvSpPr>
            <p:spPr bwMode="auto">
              <a:xfrm>
                <a:off x="10291763" y="1734344"/>
                <a:ext cx="873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cs typeface="+mn-cs"/>
                  <a:sym typeface="Gill Sans" charset="0"/>
                </a:endParaRPr>
              </a:p>
            </p:txBody>
          </p:sp>
          <p:sp>
            <p:nvSpPr>
              <p:cNvPr id="79" name="AutoShape 71"/>
              <p:cNvSpPr>
                <a:spLocks/>
              </p:cNvSpPr>
              <p:nvPr/>
            </p:nvSpPr>
            <p:spPr bwMode="auto">
              <a:xfrm>
                <a:off x="10291763" y="1778000"/>
                <a:ext cx="87313"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cs typeface="+mn-cs"/>
                  <a:sym typeface="Gill Sans" charset="0"/>
                </a:endParaRPr>
              </a:p>
            </p:txBody>
          </p:sp>
          <p:sp>
            <p:nvSpPr>
              <p:cNvPr id="80" name="AutoShape 72"/>
              <p:cNvSpPr>
                <a:spLocks/>
              </p:cNvSpPr>
              <p:nvPr/>
            </p:nvSpPr>
            <p:spPr bwMode="auto">
              <a:xfrm>
                <a:off x="10291763" y="1821657"/>
                <a:ext cx="1889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600" y="16769"/>
                      <a:pt x="21600" y="10800"/>
                    </a:cubicBezTo>
                    <a:cubicBezTo>
                      <a:pt x="21600" y="4830"/>
                      <a:pt x="21226" y="0"/>
                      <a:pt x="20769" y="0"/>
                    </a:cubicBezTo>
                    <a:lnTo>
                      <a:pt x="830" y="0"/>
                    </a:lnTo>
                    <a:cubicBezTo>
                      <a:pt x="369" y="0"/>
                      <a:pt x="0" y="4830"/>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cs typeface="+mn-cs"/>
                  <a:sym typeface="Gill Sans" charset="0"/>
                </a:endParaRPr>
              </a:p>
            </p:txBody>
          </p:sp>
          <p:sp>
            <p:nvSpPr>
              <p:cNvPr id="81" name="AutoShape 73"/>
              <p:cNvSpPr>
                <a:spLocks/>
              </p:cNvSpPr>
              <p:nvPr/>
            </p:nvSpPr>
            <p:spPr bwMode="auto">
              <a:xfrm>
                <a:off x="10132219" y="1908969"/>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cs typeface="+mn-cs"/>
                  <a:sym typeface="Gill Sans" charset="0"/>
                </a:endParaRPr>
              </a:p>
            </p:txBody>
          </p:sp>
          <p:sp>
            <p:nvSpPr>
              <p:cNvPr id="82" name="AutoShape 74"/>
              <p:cNvSpPr>
                <a:spLocks/>
              </p:cNvSpPr>
              <p:nvPr/>
            </p:nvSpPr>
            <p:spPr bwMode="auto">
              <a:xfrm>
                <a:off x="10132219" y="1952625"/>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cs typeface="+mn-cs"/>
                  <a:sym typeface="Gill Sans" charset="0"/>
                </a:endParaRPr>
              </a:p>
            </p:txBody>
          </p:sp>
          <p:sp>
            <p:nvSpPr>
              <p:cNvPr id="83" name="AutoShape 75"/>
              <p:cNvSpPr>
                <a:spLocks/>
              </p:cNvSpPr>
              <p:nvPr/>
            </p:nvSpPr>
            <p:spPr bwMode="auto">
              <a:xfrm>
                <a:off x="10132219" y="1996282"/>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cs typeface="+mn-cs"/>
                  <a:sym typeface="Gill Sans" charset="0"/>
                </a:endParaRPr>
              </a:p>
            </p:txBody>
          </p:sp>
          <p:sp>
            <p:nvSpPr>
              <p:cNvPr id="84" name="AutoShape 76"/>
              <p:cNvSpPr>
                <a:spLocks/>
              </p:cNvSpPr>
              <p:nvPr/>
            </p:nvSpPr>
            <p:spPr bwMode="auto">
              <a:xfrm>
                <a:off x="10132219" y="1865313"/>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599" y="16769"/>
                      <a:pt x="21599" y="10800"/>
                    </a:cubicBezTo>
                    <a:cubicBezTo>
                      <a:pt x="21599" y="4830"/>
                      <a:pt x="21397" y="0"/>
                      <a:pt x="211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cs typeface="+mn-cs"/>
                  <a:sym typeface="Gill Sans" charset="0"/>
                </a:endParaRPr>
              </a:p>
            </p:txBody>
          </p:sp>
          <p:sp>
            <p:nvSpPr>
              <p:cNvPr id="85" name="AutoShape 77"/>
              <p:cNvSpPr>
                <a:spLocks/>
              </p:cNvSpPr>
              <p:nvPr/>
            </p:nvSpPr>
            <p:spPr bwMode="auto">
              <a:xfrm>
                <a:off x="10132219" y="1720057"/>
                <a:ext cx="130969"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200"/>
                    </a:lnTo>
                    <a:lnTo>
                      <a:pt x="4799" y="16200"/>
                    </a:lnTo>
                    <a:cubicBezTo>
                      <a:pt x="4799" y="16200"/>
                      <a:pt x="4799" y="5400"/>
                      <a:pt x="4799" y="5400"/>
                    </a:cubicBezTo>
                    <a:close/>
                    <a:moveTo>
                      <a:pt x="2399" y="21599"/>
                    </a:moveTo>
                    <a:lnTo>
                      <a:pt x="19200" y="21599"/>
                    </a:lnTo>
                    <a:cubicBezTo>
                      <a:pt x="20526" y="21599"/>
                      <a:pt x="21599" y="20392"/>
                      <a:pt x="21599" y="18900"/>
                    </a:cubicBezTo>
                    <a:lnTo>
                      <a:pt x="21599" y="2700"/>
                    </a:lnTo>
                    <a:cubicBezTo>
                      <a:pt x="21599" y="1207"/>
                      <a:pt x="20526" y="0"/>
                      <a:pt x="19200" y="0"/>
                    </a:cubicBezTo>
                    <a:lnTo>
                      <a:pt x="2399" y="0"/>
                    </a:lnTo>
                    <a:cubicBezTo>
                      <a:pt x="1073" y="0"/>
                      <a:pt x="0" y="1207"/>
                      <a:pt x="0" y="2700"/>
                    </a:cubicBezTo>
                    <a:lnTo>
                      <a:pt x="0" y="18900"/>
                    </a:lnTo>
                    <a:cubicBezTo>
                      <a:pt x="0" y="20392"/>
                      <a:pt x="1073" y="21599"/>
                      <a:pt x="2399"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cs typeface="+mn-cs"/>
                  <a:sym typeface="Gill Sans" charset="0"/>
                </a:endParaRPr>
              </a:p>
            </p:txBody>
          </p:sp>
        </p:grpSp>
      </p:grpSp>
      <p:grpSp>
        <p:nvGrpSpPr>
          <p:cNvPr id="3" name="组合 2"/>
          <p:cNvGrpSpPr/>
          <p:nvPr/>
        </p:nvGrpSpPr>
        <p:grpSpPr>
          <a:xfrm>
            <a:off x="1236209" y="2021698"/>
            <a:ext cx="688095" cy="688095"/>
            <a:chOff x="2050289" y="3824474"/>
            <a:chExt cx="688095" cy="688095"/>
          </a:xfrm>
        </p:grpSpPr>
        <p:grpSp>
          <p:nvGrpSpPr>
            <p:cNvPr id="106" name="组合 105"/>
            <p:cNvGrpSpPr/>
            <p:nvPr/>
          </p:nvGrpSpPr>
          <p:grpSpPr>
            <a:xfrm>
              <a:off x="2050289" y="3824474"/>
              <a:ext cx="688095" cy="688095"/>
              <a:chOff x="3567745" y="3971974"/>
              <a:chExt cx="1338084" cy="1338084"/>
            </a:xfrm>
          </p:grpSpPr>
          <p:grpSp>
            <p:nvGrpSpPr>
              <p:cNvPr id="109" name="组合 108"/>
              <p:cNvGrpSpPr/>
              <p:nvPr/>
            </p:nvGrpSpPr>
            <p:grpSpPr>
              <a:xfrm>
                <a:off x="3567745" y="3971974"/>
                <a:ext cx="1338084" cy="1338084"/>
                <a:chOff x="5213600" y="2517129"/>
                <a:chExt cx="2023672" cy="2023672"/>
              </a:xfrm>
            </p:grpSpPr>
            <p:sp>
              <p:nvSpPr>
                <p:cNvPr id="132" name="椭圆 131"/>
                <p:cNvSpPr/>
                <p:nvPr/>
              </p:nvSpPr>
              <p:spPr>
                <a:xfrm>
                  <a:off x="5213600" y="2517129"/>
                  <a:ext cx="2023672" cy="202367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33" name="椭圆 132"/>
                <p:cNvSpPr/>
                <p:nvPr/>
              </p:nvSpPr>
              <p:spPr>
                <a:xfrm>
                  <a:off x="5260739" y="2564268"/>
                  <a:ext cx="1929394" cy="192939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31" name="椭圆 130"/>
              <p:cNvSpPr/>
              <p:nvPr/>
            </p:nvSpPr>
            <p:spPr>
              <a:xfrm>
                <a:off x="3695022" y="4099252"/>
                <a:ext cx="1083527" cy="1083527"/>
              </a:xfrm>
              <a:prstGeom prst="ellipse">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94" name="Group 68"/>
            <p:cNvGrpSpPr/>
            <p:nvPr/>
          </p:nvGrpSpPr>
          <p:grpSpPr>
            <a:xfrm>
              <a:off x="2208399" y="4049290"/>
              <a:ext cx="328541" cy="256656"/>
              <a:chOff x="2581275" y="1710532"/>
              <a:chExt cx="464344" cy="362744"/>
            </a:xfrm>
            <a:solidFill>
              <a:schemeClr val="bg1"/>
            </a:solidFill>
          </p:grpSpPr>
          <p:sp>
            <p:nvSpPr>
              <p:cNvPr id="95"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cs typeface="+mn-cs"/>
                  <a:sym typeface="Gill Sans" charset="0"/>
                </a:endParaRPr>
              </a:p>
            </p:txBody>
          </p:sp>
          <p:sp>
            <p:nvSpPr>
              <p:cNvPr id="96"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cs typeface="+mn-cs"/>
                  <a:sym typeface="Gill Sans" charset="0"/>
                </a:endParaRPr>
              </a:p>
            </p:txBody>
          </p:sp>
          <p:sp>
            <p:nvSpPr>
              <p:cNvPr id="97"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cs typeface="+mn-cs"/>
                  <a:sym typeface="Gill Sans" charset="0"/>
                </a:endParaRPr>
              </a:p>
            </p:txBody>
          </p:sp>
          <p:sp>
            <p:nvSpPr>
              <p:cNvPr id="98"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cs typeface="+mn-cs"/>
                  <a:sym typeface="Gill Sans" charset="0"/>
                </a:endParaRPr>
              </a:p>
            </p:txBody>
          </p:sp>
          <p:sp>
            <p:nvSpPr>
              <p:cNvPr id="99"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cs typeface="+mn-cs"/>
                  <a:sym typeface="Gill Sans" charset="0"/>
                </a:endParaRPr>
              </a:p>
            </p:txBody>
          </p:sp>
          <p:sp>
            <p:nvSpPr>
              <p:cNvPr id="100"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cs typeface="+mn-cs"/>
                  <a:sym typeface="Gill Sans" charset="0"/>
                </a:endParaRPr>
              </a:p>
            </p:txBody>
          </p:sp>
          <p:sp>
            <p:nvSpPr>
              <p:cNvPr id="102"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a:cs typeface="+mn-cs"/>
                  <a:sym typeface="Gill Sans" charset="0"/>
                </a:endParaRPr>
              </a:p>
            </p:txBody>
          </p:sp>
        </p:grpSp>
      </p:grpSp>
      <p:grpSp>
        <p:nvGrpSpPr>
          <p:cNvPr id="150" name="组合 149"/>
          <p:cNvGrpSpPr/>
          <p:nvPr/>
        </p:nvGrpSpPr>
        <p:grpSpPr>
          <a:xfrm>
            <a:off x="426332" y="239524"/>
            <a:ext cx="2904891" cy="338554"/>
            <a:chOff x="568442" y="319364"/>
            <a:chExt cx="3873190" cy="451406"/>
          </a:xfrm>
        </p:grpSpPr>
        <p:sp>
          <p:nvSpPr>
            <p:cNvPr id="151" name="文本框 23"/>
            <p:cNvSpPr txBox="1"/>
            <p:nvPr/>
          </p:nvSpPr>
          <p:spPr>
            <a:xfrm>
              <a:off x="665958" y="319364"/>
              <a:ext cx="1964641" cy="451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标题文字内容 </a:t>
              </a:r>
              <a:endParaRPr kumimoji="0" lang="zh-CN" altLang="en-US" sz="1600" b="0" i="0" u="none" strike="noStrike" kern="1200" cap="none" spc="0" normalizeH="0" baseline="0" noProof="0" dirty="0">
                <a:ln>
                  <a:noFill/>
                </a:ln>
                <a:solidFill>
                  <a:srgbClr val="007BD4"/>
                </a:solidFill>
                <a:effectLst/>
                <a:uLnTx/>
                <a:uFillTx/>
                <a:latin typeface="微软雅黑"/>
                <a:ea typeface="微软雅黑"/>
                <a:cs typeface="+mn-cs"/>
              </a:endParaRP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53" name="文本框 23"/>
            <p:cNvSpPr txBox="1"/>
            <p:nvPr/>
          </p:nvSpPr>
          <p:spPr>
            <a:xfrm>
              <a:off x="2306003" y="429775"/>
              <a:ext cx="2135629" cy="32829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rgbClr val="7F7F7F">
                      <a:lumMod val="60000"/>
                      <a:lumOff val="40000"/>
                    </a:srgbClr>
                  </a:solidFill>
                  <a:effectLst/>
                  <a:uLnTx/>
                  <a:uFillTx/>
                  <a:latin typeface="微软雅黑"/>
                  <a:ea typeface="微软雅黑"/>
                  <a:cs typeface="+mn-cs"/>
                </a:rPr>
                <a:t>  Click </a:t>
              </a:r>
              <a:r>
                <a:rPr kumimoji="0" lang="en-US" altLang="zh-CN" sz="1000" b="0" i="0" u="none" strike="noStrike" kern="1200" cap="none" spc="0" normalizeH="0" baseline="0" noProof="0" dirty="0">
                  <a:ln>
                    <a:noFill/>
                  </a:ln>
                  <a:solidFill>
                    <a:srgbClr val="7F7F7F">
                      <a:lumMod val="60000"/>
                      <a:lumOff val="40000"/>
                    </a:srgbClr>
                  </a:solidFill>
                  <a:effectLst/>
                  <a:uLnTx/>
                  <a:uFillTx/>
                  <a:latin typeface="微软雅黑"/>
                  <a:ea typeface="微软雅黑"/>
                  <a:cs typeface="+mn-cs"/>
                </a:rPr>
                <a:t>here to add Title</a:t>
              </a:r>
              <a:endParaRPr kumimoji="0" lang="zh-CN" altLang="en-US" sz="1000" b="0" i="0" u="none" strike="noStrike" kern="1200" cap="none" spc="0" normalizeH="0" baseline="0" noProof="0" dirty="0">
                <a:ln>
                  <a:noFill/>
                </a:ln>
                <a:solidFill>
                  <a:srgbClr val="7F7F7F">
                    <a:lumMod val="60000"/>
                    <a:lumOff val="40000"/>
                  </a:srgbClr>
                </a:solidFill>
                <a:effectLst/>
                <a:uLnTx/>
                <a:uFillTx/>
                <a:latin typeface="微软雅黑"/>
                <a:ea typeface="微软雅黑"/>
                <a:cs typeface="+mn-cs"/>
              </a:endParaRPr>
            </a:p>
          </p:txBody>
        </p:sp>
      </p:grpSp>
      <p:sp>
        <p:nvSpPr>
          <p:cNvPr id="154" name="圆角矩形 153"/>
          <p:cNvSpPr/>
          <p:nvPr/>
        </p:nvSpPr>
        <p:spPr>
          <a:xfrm>
            <a:off x="400987" y="719527"/>
            <a:ext cx="8342027" cy="2700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cxnSp>
        <p:nvCxnSpPr>
          <p:cNvPr id="73" name="Straight Arrow Connector 39"/>
          <p:cNvCxnSpPr/>
          <p:nvPr/>
        </p:nvCxnSpPr>
        <p:spPr>
          <a:xfrm flipV="1">
            <a:off x="1924749" y="2285998"/>
            <a:ext cx="892705" cy="7952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43"/>
          <p:cNvCxnSpPr/>
          <p:nvPr/>
        </p:nvCxnSpPr>
        <p:spPr>
          <a:xfrm flipV="1">
            <a:off x="3650589" y="2190893"/>
            <a:ext cx="967911" cy="951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46"/>
          <p:cNvCxnSpPr/>
          <p:nvPr/>
        </p:nvCxnSpPr>
        <p:spPr>
          <a:xfrm flipV="1">
            <a:off x="5626591" y="2134325"/>
            <a:ext cx="926254" cy="565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04" name="组合 203"/>
          <p:cNvGrpSpPr/>
          <p:nvPr/>
        </p:nvGrpSpPr>
        <p:grpSpPr>
          <a:xfrm>
            <a:off x="790779" y="2932586"/>
            <a:ext cx="1768225" cy="781585"/>
            <a:chOff x="1256119" y="1638320"/>
            <a:chExt cx="1923767" cy="781585"/>
          </a:xfrm>
        </p:grpSpPr>
        <p:sp>
          <p:nvSpPr>
            <p:cNvPr id="205" name="TextBox 204"/>
            <p:cNvSpPr txBox="1"/>
            <p:nvPr/>
          </p:nvSpPr>
          <p:spPr>
            <a:xfrm>
              <a:off x="1256119" y="1958240"/>
              <a:ext cx="1923767" cy="461665"/>
            </a:xfrm>
            <a:prstGeom prst="rect">
              <a:avLst/>
            </a:prstGeom>
            <a:noFill/>
          </p:spPr>
          <p:txBody>
            <a:bodyPr wrap="square" lIns="0" tIns="0" rtlCol="0" anchor="t">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smtClean="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单击</a:t>
              </a: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p:txBody>
        </p:sp>
        <p:sp>
          <p:nvSpPr>
            <p:cNvPr id="206" name="TextBox 205"/>
            <p:cNvSpPr txBox="1"/>
            <p:nvPr/>
          </p:nvSpPr>
          <p:spPr>
            <a:xfrm>
              <a:off x="1572548" y="1638320"/>
              <a:ext cx="892934" cy="246221"/>
            </a:xfrm>
            <a:prstGeom prst="rect">
              <a:avLst/>
            </a:prstGeom>
            <a:noFill/>
          </p:spPr>
          <p:txBody>
            <a:bodyPr wrap="none" lIns="0" tIns="0" rIns="0" bIns="0" rtlCol="0" anchor="t">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a:t>
              </a:r>
              <a:endParaRPr kumimoji="0" lang="en-US" sz="1600" b="0" i="0" u="none" strike="noStrike" kern="1200" cap="none" spc="0" normalizeH="0" baseline="0" noProof="0" dirty="0" smtClean="0">
                <a:ln>
                  <a:noFill/>
                </a:ln>
                <a:solidFill>
                  <a:srgbClr val="007BD4"/>
                </a:solidFill>
                <a:effectLst/>
                <a:uLnTx/>
                <a:uFillTx/>
                <a:latin typeface="微软雅黑"/>
                <a:ea typeface="微软雅黑"/>
                <a:cs typeface="+mn-cs"/>
              </a:endParaRPr>
            </a:p>
          </p:txBody>
        </p:sp>
      </p:grpSp>
      <p:grpSp>
        <p:nvGrpSpPr>
          <p:cNvPr id="210" name="组合 209"/>
          <p:cNvGrpSpPr/>
          <p:nvPr/>
        </p:nvGrpSpPr>
        <p:grpSpPr>
          <a:xfrm>
            <a:off x="2559004" y="2932586"/>
            <a:ext cx="1768225" cy="781585"/>
            <a:chOff x="1256119" y="1638320"/>
            <a:chExt cx="1923767" cy="781585"/>
          </a:xfrm>
        </p:grpSpPr>
        <p:sp>
          <p:nvSpPr>
            <p:cNvPr id="211" name="TextBox 210"/>
            <p:cNvSpPr txBox="1"/>
            <p:nvPr/>
          </p:nvSpPr>
          <p:spPr>
            <a:xfrm>
              <a:off x="1256119" y="1958240"/>
              <a:ext cx="1923767" cy="461665"/>
            </a:xfrm>
            <a:prstGeom prst="rect">
              <a:avLst/>
            </a:prstGeom>
            <a:noFill/>
          </p:spPr>
          <p:txBody>
            <a:bodyPr wrap="square" lIns="0" tIns="0" rtlCol="0" anchor="t">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smtClean="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单击</a:t>
              </a: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p:txBody>
        </p:sp>
        <p:sp>
          <p:nvSpPr>
            <p:cNvPr id="212" name="TextBox 211"/>
            <p:cNvSpPr txBox="1"/>
            <p:nvPr/>
          </p:nvSpPr>
          <p:spPr>
            <a:xfrm>
              <a:off x="1572548" y="1638320"/>
              <a:ext cx="892934" cy="246221"/>
            </a:xfrm>
            <a:prstGeom prst="rect">
              <a:avLst/>
            </a:prstGeom>
            <a:noFill/>
          </p:spPr>
          <p:txBody>
            <a:bodyPr wrap="none" lIns="0" tIns="0" rIns="0" bIns="0" rtlCol="0" anchor="t">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a:t>
              </a:r>
              <a:endParaRPr kumimoji="0" lang="en-US" sz="1600" b="0" i="0" u="none" strike="noStrike" kern="1200" cap="none" spc="0" normalizeH="0" baseline="0" noProof="0" dirty="0" smtClean="0">
                <a:ln>
                  <a:noFill/>
                </a:ln>
                <a:solidFill>
                  <a:srgbClr val="007BD4"/>
                </a:solidFill>
                <a:effectLst/>
                <a:uLnTx/>
                <a:uFillTx/>
                <a:latin typeface="微软雅黑"/>
                <a:ea typeface="微软雅黑"/>
                <a:cs typeface="+mn-cs"/>
              </a:endParaRPr>
            </a:p>
          </p:txBody>
        </p:sp>
      </p:grpSp>
      <p:grpSp>
        <p:nvGrpSpPr>
          <p:cNvPr id="213" name="组合 212"/>
          <p:cNvGrpSpPr/>
          <p:nvPr/>
        </p:nvGrpSpPr>
        <p:grpSpPr>
          <a:xfrm>
            <a:off x="4411611" y="2932586"/>
            <a:ext cx="1768225" cy="781585"/>
            <a:chOff x="1256119" y="1638320"/>
            <a:chExt cx="1923767" cy="781585"/>
          </a:xfrm>
        </p:grpSpPr>
        <p:sp>
          <p:nvSpPr>
            <p:cNvPr id="214" name="TextBox 213"/>
            <p:cNvSpPr txBox="1"/>
            <p:nvPr/>
          </p:nvSpPr>
          <p:spPr>
            <a:xfrm>
              <a:off x="1256119" y="1958240"/>
              <a:ext cx="1923767" cy="461665"/>
            </a:xfrm>
            <a:prstGeom prst="rect">
              <a:avLst/>
            </a:prstGeom>
            <a:noFill/>
          </p:spPr>
          <p:txBody>
            <a:bodyPr wrap="square" lIns="0" tIns="0" rtlCol="0" anchor="t">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smtClean="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单击</a:t>
              </a: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p:txBody>
        </p:sp>
        <p:sp>
          <p:nvSpPr>
            <p:cNvPr id="215" name="TextBox 214"/>
            <p:cNvSpPr txBox="1"/>
            <p:nvPr/>
          </p:nvSpPr>
          <p:spPr>
            <a:xfrm>
              <a:off x="1572548" y="1638320"/>
              <a:ext cx="892934" cy="246221"/>
            </a:xfrm>
            <a:prstGeom prst="rect">
              <a:avLst/>
            </a:prstGeom>
            <a:noFill/>
          </p:spPr>
          <p:txBody>
            <a:bodyPr wrap="none" lIns="0" tIns="0" rIns="0" bIns="0" rtlCol="0" anchor="t">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a:t>
              </a:r>
              <a:endParaRPr kumimoji="0" lang="en-US" sz="1600" b="0" i="0" u="none" strike="noStrike" kern="1200" cap="none" spc="0" normalizeH="0" baseline="0" noProof="0" dirty="0" smtClean="0">
                <a:ln>
                  <a:noFill/>
                </a:ln>
                <a:solidFill>
                  <a:srgbClr val="007BD4"/>
                </a:solidFill>
                <a:effectLst/>
                <a:uLnTx/>
                <a:uFillTx/>
                <a:latin typeface="微软雅黑"/>
                <a:ea typeface="微软雅黑"/>
                <a:cs typeface="+mn-cs"/>
              </a:endParaRPr>
            </a:p>
          </p:txBody>
        </p:sp>
      </p:grpSp>
      <p:grpSp>
        <p:nvGrpSpPr>
          <p:cNvPr id="216" name="组合 215"/>
          <p:cNvGrpSpPr/>
          <p:nvPr/>
        </p:nvGrpSpPr>
        <p:grpSpPr>
          <a:xfrm>
            <a:off x="6469268" y="2932586"/>
            <a:ext cx="1768225" cy="781585"/>
            <a:chOff x="1256119" y="1638320"/>
            <a:chExt cx="1923767" cy="781585"/>
          </a:xfrm>
        </p:grpSpPr>
        <p:sp>
          <p:nvSpPr>
            <p:cNvPr id="217" name="TextBox 216"/>
            <p:cNvSpPr txBox="1"/>
            <p:nvPr/>
          </p:nvSpPr>
          <p:spPr>
            <a:xfrm>
              <a:off x="1256119" y="1958240"/>
              <a:ext cx="1923767" cy="461665"/>
            </a:xfrm>
            <a:prstGeom prst="rect">
              <a:avLst/>
            </a:prstGeom>
            <a:noFill/>
          </p:spPr>
          <p:txBody>
            <a:bodyPr wrap="square" lIns="0" tIns="0" rtlCol="0" anchor="t">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smtClean="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单击</a:t>
              </a:r>
              <a:r>
                <a:rPr kumimoji="0" lang="zh-CN" altLang="en-US" sz="900" b="0" i="0" u="none" strike="noStrike" kern="1200" cap="none" spc="0" normalizeH="0" baseline="0" noProof="0" dirty="0">
                  <a:ln>
                    <a:noFill/>
                  </a:ln>
                  <a:solidFill>
                    <a:srgbClr val="7F7F7F"/>
                  </a:solidFill>
                  <a:effectLst/>
                  <a:uLnTx/>
                  <a:uFillTx/>
                  <a:latin typeface="微软雅黑"/>
                  <a:ea typeface="微软雅黑"/>
                  <a:cs typeface="+mn-cs"/>
                </a:rPr>
                <a:t>此处添加文本单击此处</a:t>
              </a:r>
              <a:r>
                <a:rPr kumimoji="0" lang="zh-CN" altLang="en-US" sz="900" b="0" i="0" u="none" strike="noStrike" kern="1200" cap="none" spc="0" normalizeH="0" baseline="0" noProof="0" dirty="0" smtClean="0">
                  <a:ln>
                    <a:noFill/>
                  </a:ln>
                  <a:solidFill>
                    <a:srgbClr val="7F7F7F"/>
                  </a:solidFill>
                  <a:effectLst/>
                  <a:uLnTx/>
                  <a:uFillTx/>
                  <a:latin typeface="微软雅黑"/>
                  <a:ea typeface="微软雅黑"/>
                  <a:cs typeface="+mn-cs"/>
                </a:rPr>
                <a:t>添加</a:t>
              </a:r>
              <a:endParaRPr kumimoji="0" lang="en-US" altLang="zh-CN" sz="900" b="0" i="0" u="none" strike="noStrike" kern="1200" cap="none" spc="0" normalizeH="0" baseline="0" noProof="0" dirty="0">
                <a:ln>
                  <a:noFill/>
                </a:ln>
                <a:solidFill>
                  <a:srgbClr val="7F7F7F"/>
                </a:solidFill>
                <a:effectLst/>
                <a:uLnTx/>
                <a:uFillTx/>
                <a:latin typeface="微软雅黑"/>
                <a:ea typeface="微软雅黑"/>
                <a:cs typeface="+mn-cs"/>
              </a:endParaRPr>
            </a:p>
          </p:txBody>
        </p:sp>
        <p:sp>
          <p:nvSpPr>
            <p:cNvPr id="218" name="TextBox 217"/>
            <p:cNvSpPr txBox="1"/>
            <p:nvPr/>
          </p:nvSpPr>
          <p:spPr>
            <a:xfrm>
              <a:off x="1572548" y="1638320"/>
              <a:ext cx="892934" cy="246221"/>
            </a:xfrm>
            <a:prstGeom prst="rect">
              <a:avLst/>
            </a:prstGeom>
            <a:noFill/>
          </p:spPr>
          <p:txBody>
            <a:bodyPr wrap="none" lIns="0" tIns="0" rIns="0" bIns="0" rtlCol="0" anchor="t">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a:t>
              </a:r>
              <a:endParaRPr kumimoji="0" lang="en-US" sz="1600" b="0" i="0" u="none" strike="noStrike" kern="1200" cap="none" spc="0" normalizeH="0" baseline="0" noProof="0" dirty="0" smtClean="0">
                <a:ln>
                  <a:noFill/>
                </a:ln>
                <a:solidFill>
                  <a:srgbClr val="007BD4"/>
                </a:solidFill>
                <a:effectLst/>
                <a:uLnTx/>
                <a:uFillTx/>
                <a:latin typeface="微软雅黑"/>
                <a:ea typeface="微软雅黑"/>
                <a:cs typeface="+mn-cs"/>
              </a:endParaRPr>
            </a:p>
          </p:txBody>
        </p:sp>
      </p:grpSp>
    </p:spTree>
    <p:extLst>
      <p:ext uri="{BB962C8B-B14F-4D97-AF65-F5344CB8AC3E}">
        <p14:creationId xmlns:p14="http://schemas.microsoft.com/office/powerpoint/2010/main" val="4099970982"/>
      </p:ext>
    </p:extLst>
  </p:cSld>
  <p:clrMapOvr>
    <a:masterClrMapping/>
  </p:clrMapOvr>
  <mc:AlternateContent xmlns:mc="http://schemas.openxmlformats.org/markup-compatibility/2006" xmlns:p14="http://schemas.microsoft.com/office/powerpoint/2010/main">
    <mc:Choice Requires="p14">
      <p:transition spd="slow" p14:dur="2000" advClick="0" advTm="4000">
        <p14:ferris dir="l"/>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left)">
                                      <p:cBhvr>
                                        <p:cTn id="25" dur="500"/>
                                        <p:tgtEl>
                                          <p:spTgt spid="73"/>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500" fill="hold"/>
                                        <p:tgtEl>
                                          <p:spTgt spid="4"/>
                                        </p:tgtEl>
                                        <p:attrNameLst>
                                          <p:attrName>ppt_w</p:attrName>
                                        </p:attrNameLst>
                                      </p:cBhvr>
                                      <p:tavLst>
                                        <p:tav tm="0">
                                          <p:val>
                                            <p:fltVal val="0"/>
                                          </p:val>
                                        </p:tav>
                                        <p:tav tm="100000">
                                          <p:val>
                                            <p:strVal val="#ppt_w"/>
                                          </p:val>
                                        </p:tav>
                                      </p:tavLst>
                                    </p:anim>
                                    <p:anim calcmode="lin" valueType="num">
                                      <p:cBhvr>
                                        <p:cTn id="31" dur="500" fill="hold"/>
                                        <p:tgtEl>
                                          <p:spTgt spid="4"/>
                                        </p:tgtEl>
                                        <p:attrNameLst>
                                          <p:attrName>ppt_h</p:attrName>
                                        </p:attrNameLst>
                                      </p:cBhvr>
                                      <p:tavLst>
                                        <p:tav tm="0">
                                          <p:val>
                                            <p:fltVal val="0"/>
                                          </p:val>
                                        </p:tav>
                                        <p:tav tm="100000">
                                          <p:val>
                                            <p:strVal val="#ppt_h"/>
                                          </p:val>
                                        </p:tav>
                                      </p:tavLst>
                                    </p:anim>
                                    <p:animEffect transition="in" filter="fade">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74"/>
                                        </p:tgtEl>
                                        <p:attrNameLst>
                                          <p:attrName>style.visibility</p:attrName>
                                        </p:attrNameLst>
                                      </p:cBhvr>
                                      <p:to>
                                        <p:strVal val="visible"/>
                                      </p:to>
                                    </p:set>
                                    <p:animEffect transition="in" filter="wipe(left)">
                                      <p:cBhvr>
                                        <p:cTn id="37" dur="500"/>
                                        <p:tgtEl>
                                          <p:spTgt spid="74"/>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p:cTn id="42" dur="500" fill="hold"/>
                                        <p:tgtEl>
                                          <p:spTgt spid="5"/>
                                        </p:tgtEl>
                                        <p:attrNameLst>
                                          <p:attrName>ppt_w</p:attrName>
                                        </p:attrNameLst>
                                      </p:cBhvr>
                                      <p:tavLst>
                                        <p:tav tm="0">
                                          <p:val>
                                            <p:fltVal val="0"/>
                                          </p:val>
                                        </p:tav>
                                        <p:tav tm="100000">
                                          <p:val>
                                            <p:strVal val="#ppt_w"/>
                                          </p:val>
                                        </p:tav>
                                      </p:tavLst>
                                    </p:anim>
                                    <p:anim calcmode="lin" valueType="num">
                                      <p:cBhvr>
                                        <p:cTn id="43" dur="500" fill="hold"/>
                                        <p:tgtEl>
                                          <p:spTgt spid="5"/>
                                        </p:tgtEl>
                                        <p:attrNameLst>
                                          <p:attrName>ppt_h</p:attrName>
                                        </p:attrNameLst>
                                      </p:cBhvr>
                                      <p:tavLst>
                                        <p:tav tm="0">
                                          <p:val>
                                            <p:fltVal val="0"/>
                                          </p:val>
                                        </p:tav>
                                        <p:tav tm="100000">
                                          <p:val>
                                            <p:strVal val="#ppt_h"/>
                                          </p:val>
                                        </p:tav>
                                      </p:tavLst>
                                    </p:anim>
                                    <p:animEffect transition="in" filter="fade">
                                      <p:cBhvr>
                                        <p:cTn id="44" dur="500"/>
                                        <p:tgtEl>
                                          <p:spTgt spid="5"/>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nodeType="clickEffect">
                                  <p:stCondLst>
                                    <p:cond delay="0"/>
                                  </p:stCondLst>
                                  <p:childTnLst>
                                    <p:set>
                                      <p:cBhvr>
                                        <p:cTn id="48" dur="1" fill="hold">
                                          <p:stCondLst>
                                            <p:cond delay="0"/>
                                          </p:stCondLst>
                                        </p:cTn>
                                        <p:tgtEl>
                                          <p:spTgt spid="75"/>
                                        </p:tgtEl>
                                        <p:attrNameLst>
                                          <p:attrName>style.visibility</p:attrName>
                                        </p:attrNameLst>
                                      </p:cBhvr>
                                      <p:to>
                                        <p:strVal val="visible"/>
                                      </p:to>
                                    </p:set>
                                    <p:animEffect transition="in" filter="wipe(left)">
                                      <p:cBhvr>
                                        <p:cTn id="49" dur="500"/>
                                        <p:tgtEl>
                                          <p:spTgt spid="75"/>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nodeType="clickEffect">
                                  <p:stCondLst>
                                    <p:cond delay="0"/>
                                  </p:stCondLst>
                                  <p:childTnLst>
                                    <p:set>
                                      <p:cBhvr>
                                        <p:cTn id="53" dur="1" fill="hold">
                                          <p:stCondLst>
                                            <p:cond delay="0"/>
                                          </p:stCondLst>
                                        </p:cTn>
                                        <p:tgtEl>
                                          <p:spTgt spid="6"/>
                                        </p:tgtEl>
                                        <p:attrNameLst>
                                          <p:attrName>style.visibility</p:attrName>
                                        </p:attrNameLst>
                                      </p:cBhvr>
                                      <p:to>
                                        <p:strVal val="visible"/>
                                      </p:to>
                                    </p:set>
                                    <p:anim calcmode="lin" valueType="num">
                                      <p:cBhvr>
                                        <p:cTn id="54" dur="500" fill="hold"/>
                                        <p:tgtEl>
                                          <p:spTgt spid="6"/>
                                        </p:tgtEl>
                                        <p:attrNameLst>
                                          <p:attrName>ppt_w</p:attrName>
                                        </p:attrNameLst>
                                      </p:cBhvr>
                                      <p:tavLst>
                                        <p:tav tm="0">
                                          <p:val>
                                            <p:fltVal val="0"/>
                                          </p:val>
                                        </p:tav>
                                        <p:tav tm="100000">
                                          <p:val>
                                            <p:strVal val="#ppt_w"/>
                                          </p:val>
                                        </p:tav>
                                      </p:tavLst>
                                    </p:anim>
                                    <p:anim calcmode="lin" valueType="num">
                                      <p:cBhvr>
                                        <p:cTn id="55" dur="500" fill="hold"/>
                                        <p:tgtEl>
                                          <p:spTgt spid="6"/>
                                        </p:tgtEl>
                                        <p:attrNameLst>
                                          <p:attrName>ppt_h</p:attrName>
                                        </p:attrNameLst>
                                      </p:cBhvr>
                                      <p:tavLst>
                                        <p:tav tm="0">
                                          <p:val>
                                            <p:fltVal val="0"/>
                                          </p:val>
                                        </p:tav>
                                        <p:tav tm="100000">
                                          <p:val>
                                            <p:strVal val="#ppt_h"/>
                                          </p:val>
                                        </p:tav>
                                      </p:tavLst>
                                    </p:anim>
                                    <p:animEffect transition="in" filter="fade">
                                      <p:cBhvr>
                                        <p:cTn id="56" dur="500"/>
                                        <p:tgtEl>
                                          <p:spTgt spid="6"/>
                                        </p:tgtEl>
                                      </p:cBhvr>
                                    </p:animEffect>
                                  </p:childTnLst>
                                </p:cTn>
                              </p:par>
                              <p:par>
                                <p:cTn id="57" presetID="2" presetClass="entr" presetSubtype="2" fill="hold" nodeType="withEffect">
                                  <p:stCondLst>
                                    <p:cond delay="0"/>
                                  </p:stCondLst>
                                  <p:childTnLst>
                                    <p:set>
                                      <p:cBhvr>
                                        <p:cTn id="58" dur="1" fill="hold">
                                          <p:stCondLst>
                                            <p:cond delay="0"/>
                                          </p:stCondLst>
                                        </p:cTn>
                                        <p:tgtEl>
                                          <p:spTgt spid="204"/>
                                        </p:tgtEl>
                                        <p:attrNameLst>
                                          <p:attrName>style.visibility</p:attrName>
                                        </p:attrNameLst>
                                      </p:cBhvr>
                                      <p:to>
                                        <p:strVal val="visible"/>
                                      </p:to>
                                    </p:set>
                                    <p:anim calcmode="lin" valueType="num">
                                      <p:cBhvr additive="base">
                                        <p:cTn id="59" dur="500" fill="hold"/>
                                        <p:tgtEl>
                                          <p:spTgt spid="204"/>
                                        </p:tgtEl>
                                        <p:attrNameLst>
                                          <p:attrName>ppt_x</p:attrName>
                                        </p:attrNameLst>
                                      </p:cBhvr>
                                      <p:tavLst>
                                        <p:tav tm="0">
                                          <p:val>
                                            <p:strVal val="1+#ppt_w/2"/>
                                          </p:val>
                                        </p:tav>
                                        <p:tav tm="100000">
                                          <p:val>
                                            <p:strVal val="#ppt_x"/>
                                          </p:val>
                                        </p:tav>
                                      </p:tavLst>
                                    </p:anim>
                                    <p:anim calcmode="lin" valueType="num">
                                      <p:cBhvr additive="base">
                                        <p:cTn id="60" dur="500" fill="hold"/>
                                        <p:tgtEl>
                                          <p:spTgt spid="204"/>
                                        </p:tgtEl>
                                        <p:attrNameLst>
                                          <p:attrName>ppt_y</p:attrName>
                                        </p:attrNameLst>
                                      </p:cBhvr>
                                      <p:tavLst>
                                        <p:tav tm="0">
                                          <p:val>
                                            <p:strVal val="#ppt_y"/>
                                          </p:val>
                                        </p:tav>
                                        <p:tav tm="100000">
                                          <p:val>
                                            <p:strVal val="#ppt_y"/>
                                          </p:val>
                                        </p:tav>
                                      </p:tavLst>
                                    </p:anim>
                                  </p:childTnLst>
                                </p:cTn>
                              </p:par>
                              <p:par>
                                <p:cTn id="61" presetID="2" presetClass="entr" presetSubtype="2" fill="hold" nodeType="withEffect">
                                  <p:stCondLst>
                                    <p:cond delay="0"/>
                                  </p:stCondLst>
                                  <p:childTnLst>
                                    <p:set>
                                      <p:cBhvr>
                                        <p:cTn id="62" dur="1" fill="hold">
                                          <p:stCondLst>
                                            <p:cond delay="0"/>
                                          </p:stCondLst>
                                        </p:cTn>
                                        <p:tgtEl>
                                          <p:spTgt spid="210"/>
                                        </p:tgtEl>
                                        <p:attrNameLst>
                                          <p:attrName>style.visibility</p:attrName>
                                        </p:attrNameLst>
                                      </p:cBhvr>
                                      <p:to>
                                        <p:strVal val="visible"/>
                                      </p:to>
                                    </p:set>
                                    <p:anim calcmode="lin" valueType="num">
                                      <p:cBhvr additive="base">
                                        <p:cTn id="63" dur="500" fill="hold"/>
                                        <p:tgtEl>
                                          <p:spTgt spid="210"/>
                                        </p:tgtEl>
                                        <p:attrNameLst>
                                          <p:attrName>ppt_x</p:attrName>
                                        </p:attrNameLst>
                                      </p:cBhvr>
                                      <p:tavLst>
                                        <p:tav tm="0">
                                          <p:val>
                                            <p:strVal val="1+#ppt_w/2"/>
                                          </p:val>
                                        </p:tav>
                                        <p:tav tm="100000">
                                          <p:val>
                                            <p:strVal val="#ppt_x"/>
                                          </p:val>
                                        </p:tav>
                                      </p:tavLst>
                                    </p:anim>
                                    <p:anim calcmode="lin" valueType="num">
                                      <p:cBhvr additive="base">
                                        <p:cTn id="64" dur="500" fill="hold"/>
                                        <p:tgtEl>
                                          <p:spTgt spid="21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213"/>
                                        </p:tgtEl>
                                        <p:attrNameLst>
                                          <p:attrName>style.visibility</p:attrName>
                                        </p:attrNameLst>
                                      </p:cBhvr>
                                      <p:to>
                                        <p:strVal val="visible"/>
                                      </p:to>
                                    </p:set>
                                    <p:anim calcmode="lin" valueType="num">
                                      <p:cBhvr additive="base">
                                        <p:cTn id="67" dur="500" fill="hold"/>
                                        <p:tgtEl>
                                          <p:spTgt spid="213"/>
                                        </p:tgtEl>
                                        <p:attrNameLst>
                                          <p:attrName>ppt_x</p:attrName>
                                        </p:attrNameLst>
                                      </p:cBhvr>
                                      <p:tavLst>
                                        <p:tav tm="0">
                                          <p:val>
                                            <p:strVal val="1+#ppt_w/2"/>
                                          </p:val>
                                        </p:tav>
                                        <p:tav tm="100000">
                                          <p:val>
                                            <p:strVal val="#ppt_x"/>
                                          </p:val>
                                        </p:tav>
                                      </p:tavLst>
                                    </p:anim>
                                    <p:anim calcmode="lin" valueType="num">
                                      <p:cBhvr additive="base">
                                        <p:cTn id="68" dur="500" fill="hold"/>
                                        <p:tgtEl>
                                          <p:spTgt spid="213"/>
                                        </p:tgtEl>
                                        <p:attrNameLst>
                                          <p:attrName>ppt_y</p:attrName>
                                        </p:attrNameLst>
                                      </p:cBhvr>
                                      <p:tavLst>
                                        <p:tav tm="0">
                                          <p:val>
                                            <p:strVal val="#ppt_y"/>
                                          </p:val>
                                        </p:tav>
                                        <p:tav tm="100000">
                                          <p:val>
                                            <p:strVal val="#ppt_y"/>
                                          </p:val>
                                        </p:tav>
                                      </p:tavLst>
                                    </p:anim>
                                  </p:childTnLst>
                                </p:cTn>
                              </p:par>
                              <p:par>
                                <p:cTn id="69" presetID="2" presetClass="entr" presetSubtype="2" fill="hold" nodeType="withEffect">
                                  <p:stCondLst>
                                    <p:cond delay="0"/>
                                  </p:stCondLst>
                                  <p:childTnLst>
                                    <p:set>
                                      <p:cBhvr>
                                        <p:cTn id="70" dur="1" fill="hold">
                                          <p:stCondLst>
                                            <p:cond delay="0"/>
                                          </p:stCondLst>
                                        </p:cTn>
                                        <p:tgtEl>
                                          <p:spTgt spid="216"/>
                                        </p:tgtEl>
                                        <p:attrNameLst>
                                          <p:attrName>style.visibility</p:attrName>
                                        </p:attrNameLst>
                                      </p:cBhvr>
                                      <p:to>
                                        <p:strVal val="visible"/>
                                      </p:to>
                                    </p:set>
                                    <p:anim calcmode="lin" valueType="num">
                                      <p:cBhvr additive="base">
                                        <p:cTn id="71" dur="500" fill="hold"/>
                                        <p:tgtEl>
                                          <p:spTgt spid="216"/>
                                        </p:tgtEl>
                                        <p:attrNameLst>
                                          <p:attrName>ppt_x</p:attrName>
                                        </p:attrNameLst>
                                      </p:cBhvr>
                                      <p:tavLst>
                                        <p:tav tm="0">
                                          <p:val>
                                            <p:strVal val="1+#ppt_w/2"/>
                                          </p:val>
                                        </p:tav>
                                        <p:tav tm="100000">
                                          <p:val>
                                            <p:strVal val="#ppt_x"/>
                                          </p:val>
                                        </p:tav>
                                      </p:tavLst>
                                    </p:anim>
                                    <p:anim calcmode="lin" valueType="num">
                                      <p:cBhvr additive="base">
                                        <p:cTn id="72" dur="500" fill="hold"/>
                                        <p:tgtEl>
                                          <p:spTgt spid="2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259"/>
            <a:ext cx="9144000" cy="5143500"/>
          </a:xfrm>
          <a:prstGeom prst="rect">
            <a:avLst/>
          </a:prstGeom>
        </p:spPr>
      </p:pic>
      <p:pic>
        <p:nvPicPr>
          <p:cNvPr id="14" name="图片 1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374319"/>
            <a:ext cx="9144000" cy="1778994"/>
          </a:xfrm>
          <a:prstGeom prst="rect">
            <a:avLst/>
          </a:prstGeom>
        </p:spPr>
      </p:pic>
      <p:grpSp>
        <p:nvGrpSpPr>
          <p:cNvPr id="15" name="组合 14"/>
          <p:cNvGrpSpPr/>
          <p:nvPr/>
        </p:nvGrpSpPr>
        <p:grpSpPr>
          <a:xfrm>
            <a:off x="1173470" y="2769480"/>
            <a:ext cx="6974859" cy="1065920"/>
            <a:chOff x="736575" y="3188469"/>
            <a:chExt cx="8755767" cy="1338084"/>
          </a:xfrm>
        </p:grpSpPr>
        <p:sp>
          <p:nvSpPr>
            <p:cNvPr id="16" name="圆角矩形 15"/>
            <p:cNvSpPr/>
            <p:nvPr/>
          </p:nvSpPr>
          <p:spPr>
            <a:xfrm flipH="1">
              <a:off x="1020576" y="3307962"/>
              <a:ext cx="8471766" cy="1132577"/>
            </a:xfrm>
            <a:prstGeom prst="roundRect">
              <a:avLst>
                <a:gd name="adj" fmla="val 50000"/>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a:ea typeface="微软雅黑"/>
                <a:cs typeface="+mn-cs"/>
              </a:endParaRPr>
            </a:p>
          </p:txBody>
        </p:sp>
        <p:grpSp>
          <p:nvGrpSpPr>
            <p:cNvPr id="17" name="组合 16"/>
            <p:cNvGrpSpPr/>
            <p:nvPr/>
          </p:nvGrpSpPr>
          <p:grpSpPr>
            <a:xfrm>
              <a:off x="736575" y="3188469"/>
              <a:ext cx="1338084" cy="1338084"/>
              <a:chOff x="3567745" y="3971974"/>
              <a:chExt cx="1338084" cy="1338084"/>
            </a:xfrm>
          </p:grpSpPr>
          <p:grpSp>
            <p:nvGrpSpPr>
              <p:cNvPr id="20" name="组合 19"/>
              <p:cNvGrpSpPr/>
              <p:nvPr/>
            </p:nvGrpSpPr>
            <p:grpSpPr>
              <a:xfrm>
                <a:off x="3567745" y="3971974"/>
                <a:ext cx="1338084" cy="1338084"/>
                <a:chOff x="5213600" y="2517129"/>
                <a:chExt cx="2023672" cy="2023672"/>
              </a:xfrm>
            </p:grpSpPr>
            <p:sp>
              <p:nvSpPr>
                <p:cNvPr id="22" name="椭圆 21"/>
                <p:cNvSpPr/>
                <p:nvPr/>
              </p:nvSpPr>
              <p:spPr>
                <a:xfrm>
                  <a:off x="5213600" y="2517129"/>
                  <a:ext cx="2023672" cy="202367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23" name="椭圆 22"/>
                <p:cNvSpPr/>
                <p:nvPr/>
              </p:nvSpPr>
              <p:spPr>
                <a:xfrm>
                  <a:off x="5260739" y="2564268"/>
                  <a:ext cx="1929394" cy="1929394"/>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21" name="椭圆 20"/>
              <p:cNvSpPr/>
              <p:nvPr/>
            </p:nvSpPr>
            <p:spPr>
              <a:xfrm>
                <a:off x="3695022" y="4099252"/>
                <a:ext cx="1083527" cy="1083527"/>
              </a:xfrm>
              <a:prstGeom prst="ellipse">
                <a:avLst/>
              </a:prstGeom>
              <a:solidFill>
                <a:srgbClr val="007BD4"/>
              </a:solidFill>
              <a:ln w="12700" cap="flat" cmpd="sng" algn="ctr">
                <a:noFill/>
                <a:prstDash val="solid"/>
                <a:miter lim="800000"/>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8" name="文本框 77"/>
            <p:cNvSpPr txBox="1"/>
            <p:nvPr/>
          </p:nvSpPr>
          <p:spPr>
            <a:xfrm>
              <a:off x="839801" y="3446783"/>
              <a:ext cx="1092552" cy="8886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smtClean="0">
                  <a:ln>
                    <a:noFill/>
                  </a:ln>
                  <a:solidFill>
                    <a:prstClr val="white"/>
                  </a:solidFill>
                  <a:effectLst/>
                  <a:uLnTx/>
                  <a:uFillTx/>
                  <a:latin typeface="微软雅黑"/>
                  <a:ea typeface="微软雅黑"/>
                  <a:cs typeface="+mn-cs"/>
                </a:rPr>
                <a:t>04</a:t>
              </a:r>
              <a:endParaRPr kumimoji="0" lang="en-US" altLang="zh-CN" sz="4000" b="1"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19" name="TextBox 72"/>
            <p:cNvSpPr txBox="1"/>
            <p:nvPr/>
          </p:nvSpPr>
          <p:spPr>
            <a:xfrm>
              <a:off x="2115546" y="3605892"/>
              <a:ext cx="7230976" cy="57954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080808"/>
                  </a:solidFill>
                  <a:effectLst/>
                  <a:uLnTx/>
                  <a:uFillTx/>
                  <a:latin typeface="微软雅黑"/>
                  <a:ea typeface="微软雅黑"/>
                  <a:cs typeface="Arial" pitchFamily="34" charset="0"/>
                </a:rPr>
                <a:t>单击此处可添加文本单击此处可添加文本</a:t>
              </a:r>
              <a:endParaRPr kumimoji="0" lang="en-US" altLang="zh-CN" sz="2400" b="0" i="0" u="none" strike="noStrike" kern="0" cap="none" spc="0" normalizeH="0" baseline="0" noProof="0" dirty="0">
                <a:ln>
                  <a:noFill/>
                </a:ln>
                <a:solidFill>
                  <a:srgbClr val="080808"/>
                </a:solidFill>
                <a:effectLst/>
                <a:uLnTx/>
                <a:uFillTx/>
                <a:latin typeface="微软雅黑"/>
                <a:ea typeface="微软雅黑"/>
                <a:cs typeface="Arial" pitchFamily="34" charset="0"/>
              </a:endParaRPr>
            </a:p>
          </p:txBody>
        </p:sp>
      </p:grpSp>
      <p:pic>
        <p:nvPicPr>
          <p:cNvPr id="24" name="图片 2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6506060" cy="2864668"/>
          </a:xfrm>
          <a:prstGeom prst="rect">
            <a:avLst/>
          </a:prstGeom>
        </p:spPr>
      </p:pic>
      <p:pic>
        <p:nvPicPr>
          <p:cNvPr id="25" name="图片 2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272096" y="806307"/>
            <a:ext cx="2184482" cy="1755941"/>
          </a:xfrm>
          <a:prstGeom prst="rect">
            <a:avLst/>
          </a:prstGeom>
        </p:spPr>
      </p:pic>
    </p:spTree>
    <p:extLst>
      <p:ext uri="{BB962C8B-B14F-4D97-AF65-F5344CB8AC3E}">
        <p14:creationId xmlns:p14="http://schemas.microsoft.com/office/powerpoint/2010/main" val="2322628967"/>
      </p:ext>
    </p:extLst>
  </p:cSld>
  <p:clrMapOvr>
    <a:masterClrMapping/>
  </p:clrMapOvr>
  <mc:AlternateContent xmlns:mc="http://schemas.openxmlformats.org/markup-compatibility/2006" xmlns:p14="http://schemas.microsoft.com/office/powerpoint/2010/main">
    <mc:Choice Requires="p14">
      <p:transition spd="slow" p14:dur="2000" advClick="0" advTm="4000">
        <p14:ferris dir="l"/>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1000" fill="hold"/>
                                        <p:tgtEl>
                                          <p:spTgt spid="24"/>
                                        </p:tgtEl>
                                        <p:attrNameLst>
                                          <p:attrName>ppt_w</p:attrName>
                                        </p:attrNameLst>
                                      </p:cBhvr>
                                      <p:tavLst>
                                        <p:tav tm="0">
                                          <p:val>
                                            <p:strVal val="#ppt_w+.3"/>
                                          </p:val>
                                        </p:tav>
                                        <p:tav tm="100000">
                                          <p:val>
                                            <p:strVal val="#ppt_w"/>
                                          </p:val>
                                        </p:tav>
                                      </p:tavLst>
                                    </p:anim>
                                    <p:anim calcmode="lin" valueType="num">
                                      <p:cBhvr>
                                        <p:cTn id="8" dur="1000" fill="hold"/>
                                        <p:tgtEl>
                                          <p:spTgt spid="24"/>
                                        </p:tgtEl>
                                        <p:attrNameLst>
                                          <p:attrName>ppt_h</p:attrName>
                                        </p:attrNameLst>
                                      </p:cBhvr>
                                      <p:tavLst>
                                        <p:tav tm="0">
                                          <p:val>
                                            <p:strVal val="#ppt_h"/>
                                          </p:val>
                                        </p:tav>
                                        <p:tav tm="100000">
                                          <p:val>
                                            <p:strVal val="#ppt_h"/>
                                          </p:val>
                                        </p:tav>
                                      </p:tavLst>
                                    </p:anim>
                                    <p:animEffect transition="in" filter="fade">
                                      <p:cBhvr>
                                        <p:cTn id="9" dur="1000"/>
                                        <p:tgtEl>
                                          <p:spTgt spid="24"/>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1000"/>
                                        <p:tgtEl>
                                          <p:spTgt spid="25"/>
                                        </p:tgtEl>
                                      </p:cBhvr>
                                    </p:animEffect>
                                    <p:anim calcmode="lin" valueType="num">
                                      <p:cBhvr>
                                        <p:cTn id="14" dur="1000" fill="hold"/>
                                        <p:tgtEl>
                                          <p:spTgt spid="25"/>
                                        </p:tgtEl>
                                        <p:attrNameLst>
                                          <p:attrName>ppt_x</p:attrName>
                                        </p:attrNameLst>
                                      </p:cBhvr>
                                      <p:tavLst>
                                        <p:tav tm="0">
                                          <p:val>
                                            <p:strVal val="#ppt_x"/>
                                          </p:val>
                                        </p:tav>
                                        <p:tav tm="100000">
                                          <p:val>
                                            <p:strVal val="#ppt_x"/>
                                          </p:val>
                                        </p:tav>
                                      </p:tavLst>
                                    </p:anim>
                                    <p:anim calcmode="lin" valueType="num">
                                      <p:cBhvr>
                                        <p:cTn id="15" dur="1000" fill="hold"/>
                                        <p:tgtEl>
                                          <p:spTgt spid="2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2"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959477" y="1130267"/>
            <a:ext cx="2003120" cy="3561816"/>
            <a:chOff x="959477" y="1130267"/>
            <a:chExt cx="2003120" cy="3561816"/>
          </a:xfrm>
        </p:grpSpPr>
        <p:sp>
          <p:nvSpPr>
            <p:cNvPr id="36" name="Rectangle 10"/>
            <p:cNvSpPr/>
            <p:nvPr/>
          </p:nvSpPr>
          <p:spPr bwMode="auto">
            <a:xfrm>
              <a:off x="959477" y="1130267"/>
              <a:ext cx="2003120" cy="3561816"/>
            </a:xfrm>
            <a:prstGeom prst="roundRect">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2" name="同侧圆角矩形 1"/>
            <p:cNvSpPr/>
            <p:nvPr/>
          </p:nvSpPr>
          <p:spPr>
            <a:xfrm>
              <a:off x="991756" y="2354259"/>
              <a:ext cx="1939483" cy="393840"/>
            </a:xfrm>
            <a:prstGeom prst="round2SameRect">
              <a:avLst/>
            </a:prstGeom>
            <a:solidFill>
              <a:schemeClr val="tx2"/>
            </a:solidFill>
            <a:ln w="28575">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7" name="Rectangle 16"/>
            <p:cNvSpPr/>
            <p:nvPr/>
          </p:nvSpPr>
          <p:spPr>
            <a:xfrm>
              <a:off x="967247" y="2409257"/>
              <a:ext cx="1995350" cy="300072"/>
            </a:xfrm>
            <a:prstGeom prst="rect">
              <a:avLst/>
            </a:prstGeom>
          </p:spPr>
          <p:txBody>
            <a:bodyPr wrap="square" lIns="68568" tIns="34285" rIns="68568" bIns="34285" anchor="b" anchorCtr="0">
              <a:spAutoFit/>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ctr" defTabSz="514247" rtl="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40" normalizeH="0" baseline="0" noProof="0" dirty="0" smtClean="0">
                  <a:ln>
                    <a:noFill/>
                  </a:ln>
                  <a:solidFill>
                    <a:prstClr val="white">
                      <a:alpha val="99000"/>
                    </a:prstClr>
                  </a:solidFill>
                  <a:effectLst/>
                  <a:uLnTx/>
                  <a:uFillTx/>
                  <a:latin typeface="微软雅黑"/>
                  <a:ea typeface="微软雅黑"/>
                  <a:cs typeface="Segoe UI" pitchFamily="34" charset="0"/>
                </a:rPr>
                <a:t>标题文字</a:t>
              </a:r>
              <a:endParaRPr kumimoji="0" lang="en-US" sz="1500" b="0" i="0" u="none" strike="noStrike" kern="0" cap="none" spc="-40" normalizeH="0" baseline="0" noProof="0" dirty="0">
                <a:ln>
                  <a:noFill/>
                </a:ln>
                <a:solidFill>
                  <a:prstClr val="white">
                    <a:alpha val="99000"/>
                  </a:prstClr>
                </a:solidFill>
                <a:effectLst/>
                <a:uLnTx/>
                <a:uFillTx/>
                <a:latin typeface="微软雅黑"/>
                <a:ea typeface="微软雅黑"/>
                <a:cs typeface="Segoe UI" pitchFamily="34" charset="0"/>
              </a:endParaRPr>
            </a:p>
          </p:txBody>
        </p:sp>
        <p:sp>
          <p:nvSpPr>
            <p:cNvPr id="38" name="Freeform 45"/>
            <p:cNvSpPr>
              <a:spLocks noEditPoints="1"/>
            </p:cNvSpPr>
            <p:nvPr/>
          </p:nvSpPr>
          <p:spPr bwMode="black">
            <a:xfrm>
              <a:off x="1564553" y="1361861"/>
              <a:ext cx="733522" cy="791108"/>
            </a:xfrm>
            <a:custGeom>
              <a:avLst/>
              <a:gdLst>
                <a:gd name="T0" fmla="*/ 135 w 140"/>
                <a:gd name="T1" fmla="*/ 85 h 151"/>
                <a:gd name="T2" fmla="*/ 140 w 140"/>
                <a:gd name="T3" fmla="*/ 96 h 151"/>
                <a:gd name="T4" fmla="*/ 134 w 140"/>
                <a:gd name="T5" fmla="*/ 106 h 151"/>
                <a:gd name="T6" fmla="*/ 137 w 140"/>
                <a:gd name="T7" fmla="*/ 117 h 151"/>
                <a:gd name="T8" fmla="*/ 129 w 140"/>
                <a:gd name="T9" fmla="*/ 128 h 151"/>
                <a:gd name="T10" fmla="*/ 128 w 140"/>
                <a:gd name="T11" fmla="*/ 137 h 151"/>
                <a:gd name="T12" fmla="*/ 116 w 140"/>
                <a:gd name="T13" fmla="*/ 148 h 151"/>
                <a:gd name="T14" fmla="*/ 65 w 140"/>
                <a:gd name="T15" fmla="*/ 148 h 151"/>
                <a:gd name="T16" fmla="*/ 33 w 140"/>
                <a:gd name="T17" fmla="*/ 142 h 151"/>
                <a:gd name="T18" fmla="*/ 33 w 140"/>
                <a:gd name="T19" fmla="*/ 82 h 151"/>
                <a:gd name="T20" fmla="*/ 34 w 140"/>
                <a:gd name="T21" fmla="*/ 82 h 151"/>
                <a:gd name="T22" fmla="*/ 34 w 140"/>
                <a:gd name="T23" fmla="*/ 82 h 151"/>
                <a:gd name="T24" fmla="*/ 37 w 140"/>
                <a:gd name="T25" fmla="*/ 82 h 151"/>
                <a:gd name="T26" fmla="*/ 60 w 140"/>
                <a:gd name="T27" fmla="*/ 48 h 151"/>
                <a:gd name="T28" fmla="*/ 68 w 140"/>
                <a:gd name="T29" fmla="*/ 39 h 151"/>
                <a:gd name="T30" fmla="*/ 81 w 140"/>
                <a:gd name="T31" fmla="*/ 3 h 151"/>
                <a:gd name="T32" fmla="*/ 97 w 140"/>
                <a:gd name="T33" fmla="*/ 8 h 151"/>
                <a:gd name="T34" fmla="*/ 99 w 140"/>
                <a:gd name="T35" fmla="*/ 35 h 151"/>
                <a:gd name="T36" fmla="*/ 90 w 140"/>
                <a:gd name="T37" fmla="*/ 60 h 151"/>
                <a:gd name="T38" fmla="*/ 130 w 140"/>
                <a:gd name="T39" fmla="*/ 62 h 151"/>
                <a:gd name="T40" fmla="*/ 140 w 140"/>
                <a:gd name="T41" fmla="*/ 77 h 151"/>
                <a:gd name="T42" fmla="*/ 135 w 140"/>
                <a:gd name="T43" fmla="*/ 85 h 151"/>
                <a:gd name="T44" fmla="*/ 30 w 140"/>
                <a:gd name="T45" fmla="*/ 137 h 151"/>
                <a:gd name="T46" fmla="*/ 30 w 140"/>
                <a:gd name="T47" fmla="*/ 137 h 151"/>
                <a:gd name="T48" fmla="*/ 30 w 140"/>
                <a:gd name="T49" fmla="*/ 82 h 151"/>
                <a:gd name="T50" fmla="*/ 23 w 140"/>
                <a:gd name="T51" fmla="*/ 76 h 151"/>
                <a:gd name="T52" fmla="*/ 7 w 140"/>
                <a:gd name="T53" fmla="*/ 76 h 151"/>
                <a:gd name="T54" fmla="*/ 0 w 140"/>
                <a:gd name="T55" fmla="*/ 82 h 151"/>
                <a:gd name="T56" fmla="*/ 0 w 140"/>
                <a:gd name="T57" fmla="*/ 137 h 151"/>
                <a:gd name="T58" fmla="*/ 7 w 140"/>
                <a:gd name="T59" fmla="*/ 144 h 151"/>
                <a:gd name="T60" fmla="*/ 23 w 140"/>
                <a:gd name="T61" fmla="*/ 144 h 151"/>
                <a:gd name="T62" fmla="*/ 30 w 140"/>
                <a:gd name="T63" fmla="*/ 13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51">
                  <a:moveTo>
                    <a:pt x="135" y="85"/>
                  </a:moveTo>
                  <a:cubicBezTo>
                    <a:pt x="135" y="88"/>
                    <a:pt x="140" y="93"/>
                    <a:pt x="140" y="96"/>
                  </a:cubicBezTo>
                  <a:cubicBezTo>
                    <a:pt x="140" y="99"/>
                    <a:pt x="134" y="103"/>
                    <a:pt x="134" y="106"/>
                  </a:cubicBezTo>
                  <a:cubicBezTo>
                    <a:pt x="133" y="109"/>
                    <a:pt x="137" y="114"/>
                    <a:pt x="137" y="117"/>
                  </a:cubicBezTo>
                  <a:cubicBezTo>
                    <a:pt x="137" y="121"/>
                    <a:pt x="130" y="125"/>
                    <a:pt x="129" y="128"/>
                  </a:cubicBezTo>
                  <a:cubicBezTo>
                    <a:pt x="128" y="130"/>
                    <a:pt x="129" y="135"/>
                    <a:pt x="128" y="137"/>
                  </a:cubicBezTo>
                  <a:cubicBezTo>
                    <a:pt x="127" y="141"/>
                    <a:pt x="120" y="147"/>
                    <a:pt x="116" y="148"/>
                  </a:cubicBezTo>
                  <a:cubicBezTo>
                    <a:pt x="104" y="151"/>
                    <a:pt x="65" y="148"/>
                    <a:pt x="65" y="148"/>
                  </a:cubicBezTo>
                  <a:cubicBezTo>
                    <a:pt x="65" y="148"/>
                    <a:pt x="65" y="148"/>
                    <a:pt x="33" y="142"/>
                  </a:cubicBezTo>
                  <a:cubicBezTo>
                    <a:pt x="33" y="142"/>
                    <a:pt x="33" y="142"/>
                    <a:pt x="33" y="82"/>
                  </a:cubicBezTo>
                  <a:cubicBezTo>
                    <a:pt x="33" y="82"/>
                    <a:pt x="33" y="82"/>
                    <a:pt x="34" y="82"/>
                  </a:cubicBezTo>
                  <a:cubicBezTo>
                    <a:pt x="34" y="82"/>
                    <a:pt x="34" y="82"/>
                    <a:pt x="34" y="82"/>
                  </a:cubicBezTo>
                  <a:cubicBezTo>
                    <a:pt x="34" y="82"/>
                    <a:pt x="34" y="82"/>
                    <a:pt x="37" y="82"/>
                  </a:cubicBezTo>
                  <a:cubicBezTo>
                    <a:pt x="41" y="81"/>
                    <a:pt x="49" y="75"/>
                    <a:pt x="60" y="48"/>
                  </a:cubicBezTo>
                  <a:cubicBezTo>
                    <a:pt x="61" y="44"/>
                    <a:pt x="65" y="42"/>
                    <a:pt x="68" y="39"/>
                  </a:cubicBezTo>
                  <a:cubicBezTo>
                    <a:pt x="75" y="34"/>
                    <a:pt x="79" y="27"/>
                    <a:pt x="81" y="3"/>
                  </a:cubicBezTo>
                  <a:cubicBezTo>
                    <a:pt x="81" y="0"/>
                    <a:pt x="91" y="1"/>
                    <a:pt x="97" y="8"/>
                  </a:cubicBezTo>
                  <a:cubicBezTo>
                    <a:pt x="102" y="14"/>
                    <a:pt x="102" y="26"/>
                    <a:pt x="99" y="35"/>
                  </a:cubicBezTo>
                  <a:cubicBezTo>
                    <a:pt x="96" y="41"/>
                    <a:pt x="87" y="55"/>
                    <a:pt x="90" y="60"/>
                  </a:cubicBezTo>
                  <a:cubicBezTo>
                    <a:pt x="90" y="60"/>
                    <a:pt x="124" y="59"/>
                    <a:pt x="130" y="62"/>
                  </a:cubicBezTo>
                  <a:cubicBezTo>
                    <a:pt x="134" y="63"/>
                    <a:pt x="140" y="72"/>
                    <a:pt x="140" y="77"/>
                  </a:cubicBezTo>
                  <a:cubicBezTo>
                    <a:pt x="140" y="79"/>
                    <a:pt x="136" y="83"/>
                    <a:pt x="135" y="85"/>
                  </a:cubicBezTo>
                  <a:close/>
                  <a:moveTo>
                    <a:pt x="30" y="137"/>
                  </a:moveTo>
                  <a:cubicBezTo>
                    <a:pt x="30" y="137"/>
                    <a:pt x="30" y="137"/>
                    <a:pt x="30" y="137"/>
                  </a:cubicBezTo>
                  <a:cubicBezTo>
                    <a:pt x="30" y="137"/>
                    <a:pt x="30" y="137"/>
                    <a:pt x="30" y="82"/>
                  </a:cubicBezTo>
                  <a:cubicBezTo>
                    <a:pt x="30" y="79"/>
                    <a:pt x="27" y="76"/>
                    <a:pt x="23" y="76"/>
                  </a:cubicBezTo>
                  <a:cubicBezTo>
                    <a:pt x="23" y="76"/>
                    <a:pt x="23" y="76"/>
                    <a:pt x="7" y="76"/>
                  </a:cubicBezTo>
                  <a:cubicBezTo>
                    <a:pt x="3" y="76"/>
                    <a:pt x="0" y="79"/>
                    <a:pt x="0" y="82"/>
                  </a:cubicBezTo>
                  <a:cubicBezTo>
                    <a:pt x="0" y="82"/>
                    <a:pt x="0" y="82"/>
                    <a:pt x="0" y="137"/>
                  </a:cubicBezTo>
                  <a:cubicBezTo>
                    <a:pt x="0" y="141"/>
                    <a:pt x="3" y="144"/>
                    <a:pt x="7" y="144"/>
                  </a:cubicBezTo>
                  <a:cubicBezTo>
                    <a:pt x="7" y="144"/>
                    <a:pt x="7" y="144"/>
                    <a:pt x="23" y="144"/>
                  </a:cubicBezTo>
                  <a:cubicBezTo>
                    <a:pt x="27" y="144"/>
                    <a:pt x="30" y="141"/>
                    <a:pt x="30" y="137"/>
                  </a:cubicBezTo>
                  <a:close/>
                </a:path>
              </a:pathLst>
            </a:custGeom>
            <a:solidFill>
              <a:schemeClr val="tx2"/>
            </a:solidFill>
            <a:ln>
              <a:noFill/>
            </a:ln>
            <a:extLst/>
          </p:spPr>
          <p:txBody>
            <a:bodyPr vert="horz" wrap="square" lIns="68568" tIns="34285" rIns="68568" bIns="34285"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39" name="Rectangle 42"/>
            <p:cNvSpPr/>
            <p:nvPr/>
          </p:nvSpPr>
          <p:spPr bwMode="auto">
            <a:xfrm>
              <a:off x="1242929" y="2938653"/>
              <a:ext cx="1370731" cy="150807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1432" tIns="25716" rIns="51432" bIns="25716" numCol="1" rtlCol="0" anchor="t" anchorCtr="0" compatLnSpc="1">
              <a:prstTxWarp prst="textNoShape">
                <a:avLst/>
              </a:prstTxWarp>
            </a:bodyPr>
            <a:lstStyle>
              <a:defPPr>
                <a:defRPr lang="en-US"/>
              </a:defPPr>
              <a:lvl1pPr marL="0" algn="l" defTabSz="685487" rtl="0" eaLnBrk="1" latinLnBrk="0" hangingPunct="1">
                <a:defRPr sz="1400" kern="1200">
                  <a:solidFill>
                    <a:schemeClr val="lt1"/>
                  </a:solidFill>
                  <a:latin typeface="+mn-lt"/>
                  <a:ea typeface="+mn-ea"/>
                  <a:cs typeface="+mn-cs"/>
                </a:defRPr>
              </a:lvl1pPr>
              <a:lvl2pPr marL="342739" algn="l" defTabSz="685487" rtl="0" eaLnBrk="1" latinLnBrk="0" hangingPunct="1">
                <a:defRPr sz="1400" kern="1200">
                  <a:solidFill>
                    <a:schemeClr val="lt1"/>
                  </a:solidFill>
                  <a:latin typeface="+mn-lt"/>
                  <a:ea typeface="+mn-ea"/>
                  <a:cs typeface="+mn-cs"/>
                </a:defRPr>
              </a:lvl2pPr>
              <a:lvl3pPr marL="685487" algn="l" defTabSz="685487" rtl="0" eaLnBrk="1" latinLnBrk="0" hangingPunct="1">
                <a:defRPr sz="1400" kern="1200">
                  <a:solidFill>
                    <a:schemeClr val="lt1"/>
                  </a:solidFill>
                  <a:latin typeface="+mn-lt"/>
                  <a:ea typeface="+mn-ea"/>
                  <a:cs typeface="+mn-cs"/>
                </a:defRPr>
              </a:lvl3pPr>
              <a:lvl4pPr marL="1028229" algn="l" defTabSz="685487" rtl="0" eaLnBrk="1" latinLnBrk="0" hangingPunct="1">
                <a:defRPr sz="1400" kern="1200">
                  <a:solidFill>
                    <a:schemeClr val="lt1"/>
                  </a:solidFill>
                  <a:latin typeface="+mn-lt"/>
                  <a:ea typeface="+mn-ea"/>
                  <a:cs typeface="+mn-cs"/>
                </a:defRPr>
              </a:lvl4pPr>
              <a:lvl5pPr marL="1370975" algn="l" defTabSz="685487" rtl="0" eaLnBrk="1" latinLnBrk="0" hangingPunct="1">
                <a:defRPr sz="1400" kern="1200">
                  <a:solidFill>
                    <a:schemeClr val="lt1"/>
                  </a:solidFill>
                  <a:latin typeface="+mn-lt"/>
                  <a:ea typeface="+mn-ea"/>
                  <a:cs typeface="+mn-cs"/>
                </a:defRPr>
              </a:lvl5pPr>
              <a:lvl6pPr marL="1713712" algn="l" defTabSz="685487" rtl="0" eaLnBrk="1" latinLnBrk="0" hangingPunct="1">
                <a:defRPr sz="1400" kern="1200">
                  <a:solidFill>
                    <a:schemeClr val="lt1"/>
                  </a:solidFill>
                  <a:latin typeface="+mn-lt"/>
                  <a:ea typeface="+mn-ea"/>
                  <a:cs typeface="+mn-cs"/>
                </a:defRPr>
              </a:lvl6pPr>
              <a:lvl7pPr marL="2056459" algn="l" defTabSz="685487" rtl="0" eaLnBrk="1" latinLnBrk="0" hangingPunct="1">
                <a:defRPr sz="1400" kern="1200">
                  <a:solidFill>
                    <a:schemeClr val="lt1"/>
                  </a:solidFill>
                  <a:latin typeface="+mn-lt"/>
                  <a:ea typeface="+mn-ea"/>
                  <a:cs typeface="+mn-cs"/>
                </a:defRPr>
              </a:lvl7pPr>
              <a:lvl8pPr marL="2399204" algn="l" defTabSz="685487" rtl="0" eaLnBrk="1" latinLnBrk="0" hangingPunct="1">
                <a:defRPr sz="1400" kern="1200">
                  <a:solidFill>
                    <a:schemeClr val="lt1"/>
                  </a:solidFill>
                  <a:latin typeface="+mn-lt"/>
                  <a:ea typeface="+mn-ea"/>
                  <a:cs typeface="+mn-cs"/>
                </a:defRPr>
              </a:lvl8pPr>
              <a:lvl9pPr marL="2741951" algn="l" defTabSz="685487" rtl="0" eaLnBrk="1" latinLnBrk="0" hangingPunct="1">
                <a:defRPr sz="1400" kern="1200">
                  <a:solidFill>
                    <a:schemeClr val="lt1"/>
                  </a:solidFill>
                  <a:latin typeface="+mn-lt"/>
                  <a:ea typeface="+mn-ea"/>
                  <a:cs typeface="+mn-cs"/>
                </a:defRPr>
              </a:lvl9pPr>
            </a:lstStyle>
            <a:p>
              <a:pPr marL="0" marR="0" lvl="0" indent="0" algn="l" defTabSz="685487" rtl="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080808"/>
                  </a:solidFill>
                  <a:effectLst/>
                  <a:uLnTx/>
                  <a:uFillTx/>
                  <a:latin typeface="微软雅黑"/>
                  <a:ea typeface="微软雅黑"/>
                  <a:cs typeface="Arial" pitchFamily="34" charset="0"/>
                </a:rPr>
                <a:t>单击此处可添加文本单击此处可添加文本单击此处可添加文本单击此处可添加文本单击此处可添加文本单击此处可添加文本单击此处可添加文本单击此处可添加</a:t>
              </a:r>
              <a:r>
                <a:rPr kumimoji="0" lang="zh-CN" altLang="en-US" sz="900" b="0" i="0" u="none" strike="noStrike" kern="0" cap="none" spc="0" normalizeH="0" baseline="0" noProof="0" dirty="0" smtClean="0">
                  <a:ln>
                    <a:noFill/>
                  </a:ln>
                  <a:solidFill>
                    <a:srgbClr val="080808"/>
                  </a:solidFill>
                  <a:effectLst/>
                  <a:uLnTx/>
                  <a:uFillTx/>
                  <a:latin typeface="微软雅黑"/>
                  <a:ea typeface="微软雅黑"/>
                  <a:cs typeface="Arial" pitchFamily="34" charset="0"/>
                </a:rPr>
                <a:t>文本</a:t>
              </a:r>
              <a:endParaRPr kumimoji="0" lang="en-US" altLang="zh-CN" sz="900" b="0" i="0" u="none" strike="noStrike" kern="0" cap="none" spc="0" normalizeH="0" baseline="0" noProof="0" dirty="0">
                <a:ln>
                  <a:noFill/>
                </a:ln>
                <a:solidFill>
                  <a:srgbClr val="080808"/>
                </a:solidFill>
                <a:effectLst/>
                <a:uLnTx/>
                <a:uFillTx/>
                <a:latin typeface="微软雅黑"/>
                <a:ea typeface="微软雅黑"/>
                <a:cs typeface="Arial" pitchFamily="34" charset="0"/>
              </a:endParaRPr>
            </a:p>
            <a:p>
              <a:pPr marL="0" marR="0" lvl="0" indent="0" algn="l" defTabSz="685487" rtl="0" eaLnBrk="1" fontAlgn="auto" latinLnBrk="0" hangingPunct="1">
                <a:lnSpc>
                  <a:spcPct val="150000"/>
                </a:lnSpc>
                <a:spcBef>
                  <a:spcPts val="0"/>
                </a:spcBef>
                <a:spcAft>
                  <a:spcPts val="0"/>
                </a:spcAft>
                <a:buClrTx/>
                <a:buSzTx/>
                <a:buFontTx/>
                <a:buNone/>
                <a:tabLst/>
                <a:defRPr/>
              </a:pPr>
              <a:endParaRPr kumimoji="0" lang="en-US" altLang="zh-CN" sz="900" b="0" i="0" u="none" strike="noStrike" kern="0" cap="none" spc="0" normalizeH="0" baseline="0" noProof="0" dirty="0">
                <a:ln>
                  <a:noFill/>
                </a:ln>
                <a:solidFill>
                  <a:srgbClr val="080808"/>
                </a:solidFill>
                <a:effectLst/>
                <a:uLnTx/>
                <a:uFillTx/>
                <a:latin typeface="微软雅黑"/>
                <a:ea typeface="微软雅黑"/>
                <a:cs typeface="Arial" pitchFamily="34" charset="0"/>
              </a:endParaRPr>
            </a:p>
          </p:txBody>
        </p:sp>
      </p:grpSp>
      <p:grpSp>
        <p:nvGrpSpPr>
          <p:cNvPr id="5" name="组合 4"/>
          <p:cNvGrpSpPr/>
          <p:nvPr/>
        </p:nvGrpSpPr>
        <p:grpSpPr>
          <a:xfrm>
            <a:off x="3560710" y="1130268"/>
            <a:ext cx="2024697" cy="3561815"/>
            <a:chOff x="3560710" y="1130268"/>
            <a:chExt cx="2024697" cy="3561815"/>
          </a:xfrm>
        </p:grpSpPr>
        <p:sp>
          <p:nvSpPr>
            <p:cNvPr id="44" name="Rectangle 11"/>
            <p:cNvSpPr/>
            <p:nvPr/>
          </p:nvSpPr>
          <p:spPr bwMode="auto">
            <a:xfrm>
              <a:off x="3560710" y="1130268"/>
              <a:ext cx="2024695" cy="3561815"/>
            </a:xfrm>
            <a:prstGeom prst="roundRect">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77" name="同侧圆角矩形 76"/>
            <p:cNvSpPr/>
            <p:nvPr/>
          </p:nvSpPr>
          <p:spPr>
            <a:xfrm>
              <a:off x="3597472" y="2354259"/>
              <a:ext cx="1939483" cy="393840"/>
            </a:xfrm>
            <a:prstGeom prst="round2SameRect">
              <a:avLst/>
            </a:prstGeom>
            <a:solidFill>
              <a:schemeClr val="bg2"/>
            </a:solidFill>
            <a:ln w="28575">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5" name="Rectangle 17"/>
            <p:cNvSpPr/>
            <p:nvPr/>
          </p:nvSpPr>
          <p:spPr>
            <a:xfrm>
              <a:off x="3565108" y="2409257"/>
              <a:ext cx="2020299" cy="300072"/>
            </a:xfrm>
            <a:prstGeom prst="rect">
              <a:avLst/>
            </a:prstGeom>
          </p:spPr>
          <p:txBody>
            <a:bodyPr wrap="square" lIns="68568" tIns="34285" rIns="68568" bIns="34285" anchor="b" anchorCtr="0">
              <a:spAutoFit/>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ctr" defTabSz="514247" rtl="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40" normalizeH="0" baseline="0" noProof="0" dirty="0" smtClean="0">
                  <a:ln>
                    <a:noFill/>
                  </a:ln>
                  <a:solidFill>
                    <a:prstClr val="white">
                      <a:alpha val="99000"/>
                    </a:prstClr>
                  </a:solidFill>
                  <a:effectLst/>
                  <a:uLnTx/>
                  <a:uFillTx/>
                  <a:latin typeface="微软雅黑"/>
                  <a:ea typeface="微软雅黑"/>
                  <a:cs typeface="Segoe UI" pitchFamily="34" charset="0"/>
                </a:rPr>
                <a:t>标题文字</a:t>
              </a:r>
              <a:endParaRPr kumimoji="0" lang="en-US" sz="1500" b="0" i="0" u="none" strike="noStrike" kern="0" cap="none" spc="-40" normalizeH="0" baseline="0" noProof="0" dirty="0">
                <a:ln>
                  <a:noFill/>
                </a:ln>
                <a:solidFill>
                  <a:prstClr val="white">
                    <a:alpha val="99000"/>
                  </a:prstClr>
                </a:solidFill>
                <a:effectLst/>
                <a:uLnTx/>
                <a:uFillTx/>
                <a:latin typeface="微软雅黑"/>
                <a:ea typeface="微软雅黑"/>
                <a:cs typeface="Segoe UI" pitchFamily="34" charset="0"/>
              </a:endParaRPr>
            </a:p>
          </p:txBody>
        </p:sp>
        <p:grpSp>
          <p:nvGrpSpPr>
            <p:cNvPr id="46" name="Group 41"/>
            <p:cNvGrpSpPr/>
            <p:nvPr/>
          </p:nvGrpSpPr>
          <p:grpSpPr>
            <a:xfrm>
              <a:off x="3905941" y="1302136"/>
              <a:ext cx="1341991" cy="910558"/>
              <a:chOff x="-6467475" y="914401"/>
              <a:chExt cx="5765799" cy="3913187"/>
            </a:xfrm>
            <a:solidFill>
              <a:schemeClr val="bg2"/>
            </a:solidFill>
          </p:grpSpPr>
          <p:sp>
            <p:nvSpPr>
              <p:cNvPr id="49" name="Freeform 5"/>
              <p:cNvSpPr>
                <a:spLocks/>
              </p:cNvSpPr>
              <p:nvPr/>
            </p:nvSpPr>
            <p:spPr bwMode="auto">
              <a:xfrm>
                <a:off x="-6407150" y="2039938"/>
                <a:ext cx="2217737" cy="1112838"/>
              </a:xfrm>
              <a:custGeom>
                <a:avLst/>
                <a:gdLst>
                  <a:gd name="T0" fmla="*/ 0 w 590"/>
                  <a:gd name="T1" fmla="*/ 227 h 296"/>
                  <a:gd name="T2" fmla="*/ 392 w 590"/>
                  <a:gd name="T3" fmla="*/ 16 h 296"/>
                  <a:gd name="T4" fmla="*/ 520 w 590"/>
                  <a:gd name="T5" fmla="*/ 51 h 296"/>
                  <a:gd name="T6" fmla="*/ 590 w 590"/>
                  <a:gd name="T7" fmla="*/ 72 h 296"/>
                  <a:gd name="T8" fmla="*/ 64 w 590"/>
                  <a:gd name="T9" fmla="*/ 296 h 296"/>
                  <a:gd name="T10" fmla="*/ 0 w 590"/>
                  <a:gd name="T11" fmla="*/ 227 h 296"/>
                </a:gdLst>
                <a:ahLst/>
                <a:cxnLst>
                  <a:cxn ang="0">
                    <a:pos x="T0" y="T1"/>
                  </a:cxn>
                  <a:cxn ang="0">
                    <a:pos x="T2" y="T3"/>
                  </a:cxn>
                  <a:cxn ang="0">
                    <a:pos x="T4" y="T5"/>
                  </a:cxn>
                  <a:cxn ang="0">
                    <a:pos x="T6" y="T7"/>
                  </a:cxn>
                  <a:cxn ang="0">
                    <a:pos x="T8" y="T9"/>
                  </a:cxn>
                  <a:cxn ang="0">
                    <a:pos x="T10" y="T11"/>
                  </a:cxn>
                </a:cxnLst>
                <a:rect l="0" t="0" r="r" b="b"/>
                <a:pathLst>
                  <a:path w="590" h="296">
                    <a:moveTo>
                      <a:pt x="0" y="227"/>
                    </a:moveTo>
                    <a:cubicBezTo>
                      <a:pt x="0" y="227"/>
                      <a:pt x="166" y="21"/>
                      <a:pt x="392" y="16"/>
                    </a:cubicBezTo>
                    <a:cubicBezTo>
                      <a:pt x="392" y="16"/>
                      <a:pt x="462" y="0"/>
                      <a:pt x="520" y="51"/>
                    </a:cubicBezTo>
                    <a:cubicBezTo>
                      <a:pt x="520" y="51"/>
                      <a:pt x="571" y="59"/>
                      <a:pt x="590" y="72"/>
                    </a:cubicBezTo>
                    <a:cubicBezTo>
                      <a:pt x="590" y="72"/>
                      <a:pt x="310" y="29"/>
                      <a:pt x="64" y="296"/>
                    </a:cubicBezTo>
                    <a:cubicBezTo>
                      <a:pt x="64" y="296"/>
                      <a:pt x="16" y="275"/>
                      <a:pt x="0" y="2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50" name="Freeform 6"/>
              <p:cNvSpPr>
                <a:spLocks/>
              </p:cNvSpPr>
              <p:nvPr/>
            </p:nvSpPr>
            <p:spPr bwMode="auto">
              <a:xfrm>
                <a:off x="-6467475" y="1279526"/>
                <a:ext cx="1849437" cy="1603375"/>
              </a:xfrm>
              <a:custGeom>
                <a:avLst/>
                <a:gdLst>
                  <a:gd name="T0" fmla="*/ 0 w 492"/>
                  <a:gd name="T1" fmla="*/ 426 h 426"/>
                  <a:gd name="T2" fmla="*/ 341 w 492"/>
                  <a:gd name="T3" fmla="*/ 70 h 426"/>
                  <a:gd name="T4" fmla="*/ 468 w 492"/>
                  <a:gd name="T5" fmla="*/ 13 h 426"/>
                  <a:gd name="T6" fmla="*/ 492 w 492"/>
                  <a:gd name="T7" fmla="*/ 47 h 426"/>
                  <a:gd name="T8" fmla="*/ 309 w 492"/>
                  <a:gd name="T9" fmla="*/ 222 h 426"/>
                  <a:gd name="T10" fmla="*/ 0 w 492"/>
                  <a:gd name="T11" fmla="*/ 426 h 426"/>
                </a:gdLst>
                <a:ahLst/>
                <a:cxnLst>
                  <a:cxn ang="0">
                    <a:pos x="T0" y="T1"/>
                  </a:cxn>
                  <a:cxn ang="0">
                    <a:pos x="T2" y="T3"/>
                  </a:cxn>
                  <a:cxn ang="0">
                    <a:pos x="T4" y="T5"/>
                  </a:cxn>
                  <a:cxn ang="0">
                    <a:pos x="T6" y="T7"/>
                  </a:cxn>
                  <a:cxn ang="0">
                    <a:pos x="T8" y="T9"/>
                  </a:cxn>
                  <a:cxn ang="0">
                    <a:pos x="T10" y="T11"/>
                  </a:cxn>
                </a:cxnLst>
                <a:rect l="0" t="0" r="r" b="b"/>
                <a:pathLst>
                  <a:path w="492" h="426">
                    <a:moveTo>
                      <a:pt x="0" y="426"/>
                    </a:moveTo>
                    <a:cubicBezTo>
                      <a:pt x="341" y="70"/>
                      <a:pt x="341" y="70"/>
                      <a:pt x="341" y="70"/>
                    </a:cubicBezTo>
                    <a:cubicBezTo>
                      <a:pt x="341" y="70"/>
                      <a:pt x="408" y="0"/>
                      <a:pt x="468" y="13"/>
                    </a:cubicBezTo>
                    <a:cubicBezTo>
                      <a:pt x="468" y="13"/>
                      <a:pt x="487" y="24"/>
                      <a:pt x="492" y="47"/>
                    </a:cubicBezTo>
                    <a:cubicBezTo>
                      <a:pt x="309" y="222"/>
                      <a:pt x="309" y="222"/>
                      <a:pt x="309" y="222"/>
                    </a:cubicBezTo>
                    <a:cubicBezTo>
                      <a:pt x="309" y="222"/>
                      <a:pt x="186" y="242"/>
                      <a:pt x="0" y="4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51" name="Freeform 7"/>
              <p:cNvSpPr>
                <a:spLocks/>
              </p:cNvSpPr>
              <p:nvPr/>
            </p:nvSpPr>
            <p:spPr bwMode="auto">
              <a:xfrm>
                <a:off x="-5113338" y="914401"/>
                <a:ext cx="852487" cy="1023938"/>
              </a:xfrm>
              <a:custGeom>
                <a:avLst/>
                <a:gdLst>
                  <a:gd name="T0" fmla="*/ 0 w 227"/>
                  <a:gd name="T1" fmla="*/ 139 h 272"/>
                  <a:gd name="T2" fmla="*/ 163 w 227"/>
                  <a:gd name="T3" fmla="*/ 120 h 272"/>
                  <a:gd name="T4" fmla="*/ 227 w 227"/>
                  <a:gd name="T5" fmla="*/ 272 h 272"/>
                  <a:gd name="T6" fmla="*/ 147 w 227"/>
                  <a:gd name="T7" fmla="*/ 136 h 272"/>
                  <a:gd name="T8" fmla="*/ 0 w 227"/>
                  <a:gd name="T9" fmla="*/ 139 h 272"/>
                </a:gdLst>
                <a:ahLst/>
                <a:cxnLst>
                  <a:cxn ang="0">
                    <a:pos x="T0" y="T1"/>
                  </a:cxn>
                  <a:cxn ang="0">
                    <a:pos x="T2" y="T3"/>
                  </a:cxn>
                  <a:cxn ang="0">
                    <a:pos x="T4" y="T5"/>
                  </a:cxn>
                  <a:cxn ang="0">
                    <a:pos x="T6" y="T7"/>
                  </a:cxn>
                  <a:cxn ang="0">
                    <a:pos x="T8" y="T9"/>
                  </a:cxn>
                </a:cxnLst>
                <a:rect l="0" t="0" r="r" b="b"/>
                <a:pathLst>
                  <a:path w="227" h="272">
                    <a:moveTo>
                      <a:pt x="0" y="139"/>
                    </a:moveTo>
                    <a:cubicBezTo>
                      <a:pt x="0" y="139"/>
                      <a:pt x="110" y="0"/>
                      <a:pt x="163" y="120"/>
                    </a:cubicBezTo>
                    <a:cubicBezTo>
                      <a:pt x="227" y="272"/>
                      <a:pt x="227" y="272"/>
                      <a:pt x="227" y="272"/>
                    </a:cubicBezTo>
                    <a:cubicBezTo>
                      <a:pt x="147" y="136"/>
                      <a:pt x="147" y="136"/>
                      <a:pt x="147" y="136"/>
                    </a:cubicBezTo>
                    <a:cubicBezTo>
                      <a:pt x="147" y="136"/>
                      <a:pt x="120" y="40"/>
                      <a:pt x="0" y="1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52" name="Freeform 8"/>
              <p:cNvSpPr>
                <a:spLocks/>
              </p:cNvSpPr>
              <p:nvPr/>
            </p:nvSpPr>
            <p:spPr bwMode="auto">
              <a:xfrm>
                <a:off x="-4692650" y="1208088"/>
                <a:ext cx="1563687" cy="2084388"/>
              </a:xfrm>
              <a:custGeom>
                <a:avLst/>
                <a:gdLst>
                  <a:gd name="T0" fmla="*/ 0 w 416"/>
                  <a:gd name="T1" fmla="*/ 0 h 554"/>
                  <a:gd name="T2" fmla="*/ 110 w 416"/>
                  <a:gd name="T3" fmla="*/ 21 h 554"/>
                  <a:gd name="T4" fmla="*/ 168 w 416"/>
                  <a:gd name="T5" fmla="*/ 74 h 554"/>
                  <a:gd name="T6" fmla="*/ 310 w 416"/>
                  <a:gd name="T7" fmla="*/ 394 h 554"/>
                  <a:gd name="T8" fmla="*/ 416 w 416"/>
                  <a:gd name="T9" fmla="*/ 554 h 554"/>
                  <a:gd name="T10" fmla="*/ 295 w 416"/>
                  <a:gd name="T11" fmla="*/ 477 h 554"/>
                  <a:gd name="T12" fmla="*/ 144 w 416"/>
                  <a:gd name="T13" fmla="*/ 280 h 554"/>
                  <a:gd name="T14" fmla="*/ 0 w 416"/>
                  <a:gd name="T15" fmla="*/ 0 h 5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6" h="554">
                    <a:moveTo>
                      <a:pt x="0" y="0"/>
                    </a:moveTo>
                    <a:cubicBezTo>
                      <a:pt x="110" y="21"/>
                      <a:pt x="110" y="21"/>
                      <a:pt x="110" y="21"/>
                    </a:cubicBezTo>
                    <a:cubicBezTo>
                      <a:pt x="110" y="21"/>
                      <a:pt x="147" y="34"/>
                      <a:pt x="168" y="74"/>
                    </a:cubicBezTo>
                    <a:cubicBezTo>
                      <a:pt x="168" y="74"/>
                      <a:pt x="288" y="338"/>
                      <a:pt x="310" y="394"/>
                    </a:cubicBezTo>
                    <a:cubicBezTo>
                      <a:pt x="310" y="394"/>
                      <a:pt x="360" y="496"/>
                      <a:pt x="416" y="554"/>
                    </a:cubicBezTo>
                    <a:cubicBezTo>
                      <a:pt x="416" y="554"/>
                      <a:pt x="346" y="544"/>
                      <a:pt x="295" y="477"/>
                    </a:cubicBezTo>
                    <a:cubicBezTo>
                      <a:pt x="295" y="477"/>
                      <a:pt x="218" y="304"/>
                      <a:pt x="144" y="280"/>
                    </a:cubicBezTo>
                    <a:cubicBezTo>
                      <a:pt x="144" y="280"/>
                      <a:pt x="94" y="10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58" name="Freeform 9"/>
              <p:cNvSpPr>
                <a:spLocks/>
              </p:cNvSpPr>
              <p:nvPr/>
            </p:nvSpPr>
            <p:spPr bwMode="auto">
              <a:xfrm>
                <a:off x="-3914775" y="1858963"/>
                <a:ext cx="2254250" cy="1847850"/>
              </a:xfrm>
              <a:custGeom>
                <a:avLst/>
                <a:gdLst>
                  <a:gd name="T0" fmla="*/ 0 w 600"/>
                  <a:gd name="T1" fmla="*/ 0 h 491"/>
                  <a:gd name="T2" fmla="*/ 253 w 600"/>
                  <a:gd name="T3" fmla="*/ 376 h 491"/>
                  <a:gd name="T4" fmla="*/ 600 w 600"/>
                  <a:gd name="T5" fmla="*/ 411 h 491"/>
                  <a:gd name="T6" fmla="*/ 243 w 600"/>
                  <a:gd name="T7" fmla="*/ 403 h 491"/>
                  <a:gd name="T8" fmla="*/ 0 w 600"/>
                  <a:gd name="T9" fmla="*/ 0 h 491"/>
                </a:gdLst>
                <a:ahLst/>
                <a:cxnLst>
                  <a:cxn ang="0">
                    <a:pos x="T0" y="T1"/>
                  </a:cxn>
                  <a:cxn ang="0">
                    <a:pos x="T2" y="T3"/>
                  </a:cxn>
                  <a:cxn ang="0">
                    <a:pos x="T4" y="T5"/>
                  </a:cxn>
                  <a:cxn ang="0">
                    <a:pos x="T6" y="T7"/>
                  </a:cxn>
                  <a:cxn ang="0">
                    <a:pos x="T8" y="T9"/>
                  </a:cxn>
                </a:cxnLst>
                <a:rect l="0" t="0" r="r" b="b"/>
                <a:pathLst>
                  <a:path w="600" h="491">
                    <a:moveTo>
                      <a:pt x="0" y="0"/>
                    </a:moveTo>
                    <a:cubicBezTo>
                      <a:pt x="0" y="0"/>
                      <a:pt x="144" y="309"/>
                      <a:pt x="253" y="376"/>
                    </a:cubicBezTo>
                    <a:cubicBezTo>
                      <a:pt x="253" y="376"/>
                      <a:pt x="389" y="469"/>
                      <a:pt x="600" y="411"/>
                    </a:cubicBezTo>
                    <a:cubicBezTo>
                      <a:pt x="600" y="411"/>
                      <a:pt x="477" y="491"/>
                      <a:pt x="243" y="403"/>
                    </a:cubicBezTo>
                    <a:cubicBezTo>
                      <a:pt x="243" y="403"/>
                      <a:pt x="136" y="37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60" name="Freeform 10"/>
              <p:cNvSpPr>
                <a:spLocks/>
              </p:cNvSpPr>
              <p:nvPr/>
            </p:nvSpPr>
            <p:spPr bwMode="auto">
              <a:xfrm>
                <a:off x="-3027363" y="2701926"/>
                <a:ext cx="1954212" cy="873125"/>
              </a:xfrm>
              <a:custGeom>
                <a:avLst/>
                <a:gdLst>
                  <a:gd name="T0" fmla="*/ 0 w 520"/>
                  <a:gd name="T1" fmla="*/ 123 h 232"/>
                  <a:gd name="T2" fmla="*/ 397 w 520"/>
                  <a:gd name="T3" fmla="*/ 69 h 232"/>
                  <a:gd name="T4" fmla="*/ 520 w 520"/>
                  <a:gd name="T5" fmla="*/ 53 h 232"/>
                  <a:gd name="T6" fmla="*/ 483 w 520"/>
                  <a:gd name="T7" fmla="*/ 141 h 232"/>
                  <a:gd name="T8" fmla="*/ 115 w 520"/>
                  <a:gd name="T9" fmla="*/ 179 h 232"/>
                  <a:gd name="T10" fmla="*/ 0 w 520"/>
                  <a:gd name="T11" fmla="*/ 123 h 232"/>
                </a:gdLst>
                <a:ahLst/>
                <a:cxnLst>
                  <a:cxn ang="0">
                    <a:pos x="T0" y="T1"/>
                  </a:cxn>
                  <a:cxn ang="0">
                    <a:pos x="T2" y="T3"/>
                  </a:cxn>
                  <a:cxn ang="0">
                    <a:pos x="T4" y="T5"/>
                  </a:cxn>
                  <a:cxn ang="0">
                    <a:pos x="T6" y="T7"/>
                  </a:cxn>
                  <a:cxn ang="0">
                    <a:pos x="T8" y="T9"/>
                  </a:cxn>
                  <a:cxn ang="0">
                    <a:pos x="T10" y="T11"/>
                  </a:cxn>
                </a:cxnLst>
                <a:rect l="0" t="0" r="r" b="b"/>
                <a:pathLst>
                  <a:path w="520" h="232">
                    <a:moveTo>
                      <a:pt x="0" y="123"/>
                    </a:moveTo>
                    <a:cubicBezTo>
                      <a:pt x="0" y="123"/>
                      <a:pt x="219" y="157"/>
                      <a:pt x="397" y="69"/>
                    </a:cubicBezTo>
                    <a:cubicBezTo>
                      <a:pt x="397" y="69"/>
                      <a:pt x="499" y="0"/>
                      <a:pt x="520" y="53"/>
                    </a:cubicBezTo>
                    <a:cubicBezTo>
                      <a:pt x="483" y="141"/>
                      <a:pt x="483" y="141"/>
                      <a:pt x="483" y="141"/>
                    </a:cubicBezTo>
                    <a:cubicBezTo>
                      <a:pt x="483" y="141"/>
                      <a:pt x="323" y="232"/>
                      <a:pt x="115" y="179"/>
                    </a:cubicBezTo>
                    <a:cubicBezTo>
                      <a:pt x="115" y="179"/>
                      <a:pt x="53" y="157"/>
                      <a:pt x="0"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61" name="Freeform 11"/>
              <p:cNvSpPr>
                <a:spLocks/>
              </p:cNvSpPr>
              <p:nvPr/>
            </p:nvSpPr>
            <p:spPr bwMode="auto">
              <a:xfrm>
                <a:off x="-6184900" y="2122488"/>
                <a:ext cx="2566987" cy="1030288"/>
              </a:xfrm>
              <a:custGeom>
                <a:avLst/>
                <a:gdLst>
                  <a:gd name="T0" fmla="*/ 0 w 683"/>
                  <a:gd name="T1" fmla="*/ 274 h 274"/>
                  <a:gd name="T2" fmla="*/ 496 w 683"/>
                  <a:gd name="T3" fmla="*/ 71 h 274"/>
                  <a:gd name="T4" fmla="*/ 683 w 683"/>
                  <a:gd name="T5" fmla="*/ 245 h 274"/>
                  <a:gd name="T6" fmla="*/ 566 w 683"/>
                  <a:gd name="T7" fmla="*/ 67 h 274"/>
                  <a:gd name="T8" fmla="*/ 217 w 683"/>
                  <a:gd name="T9" fmla="*/ 105 h 274"/>
                  <a:gd name="T10" fmla="*/ 105 w 683"/>
                  <a:gd name="T11" fmla="*/ 172 h 274"/>
                  <a:gd name="T12" fmla="*/ 0 w 683"/>
                  <a:gd name="T13" fmla="*/ 274 h 274"/>
                </a:gdLst>
                <a:ahLst/>
                <a:cxnLst>
                  <a:cxn ang="0">
                    <a:pos x="T0" y="T1"/>
                  </a:cxn>
                  <a:cxn ang="0">
                    <a:pos x="T2" y="T3"/>
                  </a:cxn>
                  <a:cxn ang="0">
                    <a:pos x="T4" y="T5"/>
                  </a:cxn>
                  <a:cxn ang="0">
                    <a:pos x="T6" y="T7"/>
                  </a:cxn>
                  <a:cxn ang="0">
                    <a:pos x="T8" y="T9"/>
                  </a:cxn>
                  <a:cxn ang="0">
                    <a:pos x="T10" y="T11"/>
                  </a:cxn>
                  <a:cxn ang="0">
                    <a:pos x="T12" y="T13"/>
                  </a:cxn>
                </a:cxnLst>
                <a:rect l="0" t="0" r="r" b="b"/>
                <a:pathLst>
                  <a:path w="683" h="274">
                    <a:moveTo>
                      <a:pt x="0" y="274"/>
                    </a:moveTo>
                    <a:cubicBezTo>
                      <a:pt x="0" y="274"/>
                      <a:pt x="323" y="13"/>
                      <a:pt x="496" y="71"/>
                    </a:cubicBezTo>
                    <a:cubicBezTo>
                      <a:pt x="496" y="71"/>
                      <a:pt x="595" y="77"/>
                      <a:pt x="683" y="245"/>
                    </a:cubicBezTo>
                    <a:cubicBezTo>
                      <a:pt x="651" y="184"/>
                      <a:pt x="625" y="108"/>
                      <a:pt x="566" y="67"/>
                    </a:cubicBezTo>
                    <a:cubicBezTo>
                      <a:pt x="469" y="0"/>
                      <a:pt x="312" y="62"/>
                      <a:pt x="217" y="105"/>
                    </a:cubicBezTo>
                    <a:cubicBezTo>
                      <a:pt x="177" y="123"/>
                      <a:pt x="139" y="145"/>
                      <a:pt x="105" y="172"/>
                    </a:cubicBezTo>
                    <a:cubicBezTo>
                      <a:pt x="65" y="201"/>
                      <a:pt x="37" y="244"/>
                      <a:pt x="0" y="2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62" name="Freeform 12"/>
              <p:cNvSpPr>
                <a:spLocks/>
              </p:cNvSpPr>
              <p:nvPr/>
            </p:nvSpPr>
            <p:spPr bwMode="auto">
              <a:xfrm>
                <a:off x="-4483100" y="2389188"/>
                <a:ext cx="1906587" cy="2078038"/>
              </a:xfrm>
              <a:custGeom>
                <a:avLst/>
                <a:gdLst>
                  <a:gd name="T0" fmla="*/ 0 w 507"/>
                  <a:gd name="T1" fmla="*/ 0 h 552"/>
                  <a:gd name="T2" fmla="*/ 81 w 507"/>
                  <a:gd name="T3" fmla="*/ 120 h 552"/>
                  <a:gd name="T4" fmla="*/ 354 w 507"/>
                  <a:gd name="T5" fmla="*/ 507 h 552"/>
                  <a:gd name="T6" fmla="*/ 478 w 507"/>
                  <a:gd name="T7" fmla="*/ 552 h 552"/>
                  <a:gd name="T8" fmla="*/ 507 w 507"/>
                  <a:gd name="T9" fmla="*/ 550 h 552"/>
                  <a:gd name="T10" fmla="*/ 434 w 507"/>
                  <a:gd name="T11" fmla="*/ 488 h 552"/>
                  <a:gd name="T12" fmla="*/ 262 w 507"/>
                  <a:gd name="T13" fmla="*/ 234 h 552"/>
                  <a:gd name="T14" fmla="*/ 126 w 507"/>
                  <a:gd name="T15" fmla="*/ 52 h 552"/>
                  <a:gd name="T16" fmla="*/ 66 w 507"/>
                  <a:gd name="T17" fmla="*/ 16 h 552"/>
                  <a:gd name="T18" fmla="*/ 0 w 507"/>
                  <a:gd name="T19" fmla="*/ 0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7" h="552">
                    <a:moveTo>
                      <a:pt x="0" y="0"/>
                    </a:moveTo>
                    <a:cubicBezTo>
                      <a:pt x="29" y="39"/>
                      <a:pt x="55" y="79"/>
                      <a:pt x="81" y="120"/>
                    </a:cubicBezTo>
                    <a:cubicBezTo>
                      <a:pt x="165" y="255"/>
                      <a:pt x="178" y="406"/>
                      <a:pt x="354" y="507"/>
                    </a:cubicBezTo>
                    <a:cubicBezTo>
                      <a:pt x="395" y="531"/>
                      <a:pt x="430" y="550"/>
                      <a:pt x="478" y="552"/>
                    </a:cubicBezTo>
                    <a:cubicBezTo>
                      <a:pt x="478" y="552"/>
                      <a:pt x="507" y="550"/>
                      <a:pt x="507" y="550"/>
                    </a:cubicBezTo>
                    <a:cubicBezTo>
                      <a:pt x="488" y="551"/>
                      <a:pt x="445" y="499"/>
                      <a:pt x="434" y="488"/>
                    </a:cubicBezTo>
                    <a:cubicBezTo>
                      <a:pt x="361" y="411"/>
                      <a:pt x="308" y="330"/>
                      <a:pt x="262" y="234"/>
                    </a:cubicBezTo>
                    <a:cubicBezTo>
                      <a:pt x="230" y="166"/>
                      <a:pt x="185" y="100"/>
                      <a:pt x="126" y="52"/>
                    </a:cubicBezTo>
                    <a:cubicBezTo>
                      <a:pt x="107" y="37"/>
                      <a:pt x="88" y="24"/>
                      <a:pt x="66" y="16"/>
                    </a:cubicBezTo>
                    <a:cubicBezTo>
                      <a:pt x="55" y="11"/>
                      <a:pt x="5" y="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63" name="Freeform 13"/>
              <p:cNvSpPr>
                <a:spLocks/>
              </p:cNvSpPr>
              <p:nvPr/>
            </p:nvSpPr>
            <p:spPr bwMode="auto">
              <a:xfrm>
                <a:off x="-3592513" y="3857626"/>
                <a:ext cx="2008187" cy="815975"/>
              </a:xfrm>
              <a:custGeom>
                <a:avLst/>
                <a:gdLst>
                  <a:gd name="T0" fmla="*/ 1 w 534"/>
                  <a:gd name="T1" fmla="*/ 50 h 217"/>
                  <a:gd name="T2" fmla="*/ 0 w 534"/>
                  <a:gd name="T3" fmla="*/ 50 h 217"/>
                  <a:gd name="T4" fmla="*/ 251 w 534"/>
                  <a:gd name="T5" fmla="*/ 200 h 217"/>
                  <a:gd name="T6" fmla="*/ 404 w 534"/>
                  <a:gd name="T7" fmla="*/ 130 h 217"/>
                  <a:gd name="T8" fmla="*/ 534 w 534"/>
                  <a:gd name="T9" fmla="*/ 0 h 217"/>
                  <a:gd name="T10" fmla="*/ 287 w 534"/>
                  <a:gd name="T11" fmla="*/ 164 h 217"/>
                  <a:gd name="T12" fmla="*/ 1 w 534"/>
                  <a:gd name="T13" fmla="*/ 50 h 217"/>
                </a:gdLst>
                <a:ahLst/>
                <a:cxnLst>
                  <a:cxn ang="0">
                    <a:pos x="T0" y="T1"/>
                  </a:cxn>
                  <a:cxn ang="0">
                    <a:pos x="T2" y="T3"/>
                  </a:cxn>
                  <a:cxn ang="0">
                    <a:pos x="T4" y="T5"/>
                  </a:cxn>
                  <a:cxn ang="0">
                    <a:pos x="T6" y="T7"/>
                  </a:cxn>
                  <a:cxn ang="0">
                    <a:pos x="T8" y="T9"/>
                  </a:cxn>
                  <a:cxn ang="0">
                    <a:pos x="T10" y="T11"/>
                  </a:cxn>
                  <a:cxn ang="0">
                    <a:pos x="T12" y="T13"/>
                  </a:cxn>
                </a:cxnLst>
                <a:rect l="0" t="0" r="r" b="b"/>
                <a:pathLst>
                  <a:path w="534" h="217">
                    <a:moveTo>
                      <a:pt x="1" y="50"/>
                    </a:moveTo>
                    <a:cubicBezTo>
                      <a:pt x="1" y="50"/>
                      <a:pt x="0" y="50"/>
                      <a:pt x="0" y="50"/>
                    </a:cubicBezTo>
                    <a:cubicBezTo>
                      <a:pt x="61" y="136"/>
                      <a:pt x="135" y="217"/>
                      <a:pt x="251" y="200"/>
                    </a:cubicBezTo>
                    <a:cubicBezTo>
                      <a:pt x="307" y="192"/>
                      <a:pt x="359" y="162"/>
                      <a:pt x="404" y="130"/>
                    </a:cubicBezTo>
                    <a:cubicBezTo>
                      <a:pt x="455" y="93"/>
                      <a:pt x="488" y="41"/>
                      <a:pt x="534" y="0"/>
                    </a:cubicBezTo>
                    <a:cubicBezTo>
                      <a:pt x="463" y="64"/>
                      <a:pt x="384" y="142"/>
                      <a:pt x="287" y="164"/>
                    </a:cubicBezTo>
                    <a:cubicBezTo>
                      <a:pt x="178" y="190"/>
                      <a:pt x="83" y="111"/>
                      <a:pt x="1"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64" name="Freeform 14"/>
              <p:cNvSpPr>
                <a:spLocks/>
              </p:cNvSpPr>
              <p:nvPr/>
            </p:nvSpPr>
            <p:spPr bwMode="auto">
              <a:xfrm>
                <a:off x="-2551113" y="2932113"/>
                <a:ext cx="1849437" cy="1895475"/>
              </a:xfrm>
              <a:custGeom>
                <a:avLst/>
                <a:gdLst>
                  <a:gd name="T0" fmla="*/ 0 w 492"/>
                  <a:gd name="T1" fmla="*/ 448 h 504"/>
                  <a:gd name="T2" fmla="*/ 218 w 492"/>
                  <a:gd name="T3" fmla="*/ 419 h 504"/>
                  <a:gd name="T4" fmla="*/ 473 w 492"/>
                  <a:gd name="T5" fmla="*/ 91 h 504"/>
                  <a:gd name="T6" fmla="*/ 481 w 492"/>
                  <a:gd name="T7" fmla="*/ 59 h 504"/>
                  <a:gd name="T8" fmla="*/ 414 w 492"/>
                  <a:gd name="T9" fmla="*/ 0 h 504"/>
                  <a:gd name="T10" fmla="*/ 0 w 492"/>
                  <a:gd name="T11" fmla="*/ 448 h 504"/>
                </a:gdLst>
                <a:ahLst/>
                <a:cxnLst>
                  <a:cxn ang="0">
                    <a:pos x="T0" y="T1"/>
                  </a:cxn>
                  <a:cxn ang="0">
                    <a:pos x="T2" y="T3"/>
                  </a:cxn>
                  <a:cxn ang="0">
                    <a:pos x="T4" y="T5"/>
                  </a:cxn>
                  <a:cxn ang="0">
                    <a:pos x="T6" y="T7"/>
                  </a:cxn>
                  <a:cxn ang="0">
                    <a:pos x="T8" y="T9"/>
                  </a:cxn>
                  <a:cxn ang="0">
                    <a:pos x="T10" y="T11"/>
                  </a:cxn>
                </a:cxnLst>
                <a:rect l="0" t="0" r="r" b="b"/>
                <a:pathLst>
                  <a:path w="492" h="504">
                    <a:moveTo>
                      <a:pt x="0" y="448"/>
                    </a:moveTo>
                    <a:cubicBezTo>
                      <a:pt x="0" y="448"/>
                      <a:pt x="130" y="504"/>
                      <a:pt x="218" y="419"/>
                    </a:cubicBezTo>
                    <a:cubicBezTo>
                      <a:pt x="218" y="419"/>
                      <a:pt x="404" y="270"/>
                      <a:pt x="473" y="91"/>
                    </a:cubicBezTo>
                    <a:cubicBezTo>
                      <a:pt x="473" y="91"/>
                      <a:pt x="492" y="64"/>
                      <a:pt x="481" y="59"/>
                    </a:cubicBezTo>
                    <a:cubicBezTo>
                      <a:pt x="414" y="0"/>
                      <a:pt x="414" y="0"/>
                      <a:pt x="414" y="0"/>
                    </a:cubicBezTo>
                    <a:cubicBezTo>
                      <a:pt x="414" y="0"/>
                      <a:pt x="224" y="398"/>
                      <a:pt x="0" y="4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65" name="Freeform 15"/>
              <p:cNvSpPr>
                <a:spLocks/>
              </p:cNvSpPr>
              <p:nvPr/>
            </p:nvSpPr>
            <p:spPr bwMode="auto">
              <a:xfrm>
                <a:off x="-1754188" y="2682876"/>
                <a:ext cx="849312" cy="1181100"/>
              </a:xfrm>
              <a:custGeom>
                <a:avLst/>
                <a:gdLst>
                  <a:gd name="T0" fmla="*/ 0 w 226"/>
                  <a:gd name="T1" fmla="*/ 314 h 314"/>
                  <a:gd name="T2" fmla="*/ 122 w 226"/>
                  <a:gd name="T3" fmla="*/ 53 h 314"/>
                  <a:gd name="T4" fmla="*/ 189 w 226"/>
                  <a:gd name="T5" fmla="*/ 64 h 314"/>
                  <a:gd name="T6" fmla="*/ 0 w 226"/>
                  <a:gd name="T7" fmla="*/ 314 h 314"/>
                </a:gdLst>
                <a:ahLst/>
                <a:cxnLst>
                  <a:cxn ang="0">
                    <a:pos x="T0" y="T1"/>
                  </a:cxn>
                  <a:cxn ang="0">
                    <a:pos x="T2" y="T3"/>
                  </a:cxn>
                  <a:cxn ang="0">
                    <a:pos x="T4" y="T5"/>
                  </a:cxn>
                  <a:cxn ang="0">
                    <a:pos x="T6" y="T7"/>
                  </a:cxn>
                </a:cxnLst>
                <a:rect l="0" t="0" r="r" b="b"/>
                <a:pathLst>
                  <a:path w="226" h="314">
                    <a:moveTo>
                      <a:pt x="0" y="314"/>
                    </a:moveTo>
                    <a:cubicBezTo>
                      <a:pt x="0" y="314"/>
                      <a:pt x="226" y="56"/>
                      <a:pt x="122" y="53"/>
                    </a:cubicBezTo>
                    <a:cubicBezTo>
                      <a:pt x="122" y="53"/>
                      <a:pt x="181" y="0"/>
                      <a:pt x="189" y="64"/>
                    </a:cubicBezTo>
                    <a:cubicBezTo>
                      <a:pt x="189" y="64"/>
                      <a:pt x="80" y="277"/>
                      <a:pt x="0" y="3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66" name="Freeform 16"/>
              <p:cNvSpPr>
                <a:spLocks/>
              </p:cNvSpPr>
              <p:nvPr/>
            </p:nvSpPr>
            <p:spPr bwMode="auto">
              <a:xfrm>
                <a:off x="-5448300" y="1908176"/>
                <a:ext cx="1390650" cy="466725"/>
              </a:xfrm>
              <a:custGeom>
                <a:avLst/>
                <a:gdLst>
                  <a:gd name="T0" fmla="*/ 59 w 370"/>
                  <a:gd name="T1" fmla="*/ 62 h 124"/>
                  <a:gd name="T2" fmla="*/ 370 w 370"/>
                  <a:gd name="T3" fmla="*/ 124 h 124"/>
                  <a:gd name="T4" fmla="*/ 219 w 370"/>
                  <a:gd name="T5" fmla="*/ 110 h 124"/>
                  <a:gd name="T6" fmla="*/ 0 w 370"/>
                  <a:gd name="T7" fmla="*/ 123 h 124"/>
                  <a:gd name="T8" fmla="*/ 59 w 370"/>
                  <a:gd name="T9" fmla="*/ 62 h 124"/>
                </a:gdLst>
                <a:ahLst/>
                <a:cxnLst>
                  <a:cxn ang="0">
                    <a:pos x="T0" y="T1"/>
                  </a:cxn>
                  <a:cxn ang="0">
                    <a:pos x="T2" y="T3"/>
                  </a:cxn>
                  <a:cxn ang="0">
                    <a:pos x="T4" y="T5"/>
                  </a:cxn>
                  <a:cxn ang="0">
                    <a:pos x="T6" y="T7"/>
                  </a:cxn>
                  <a:cxn ang="0">
                    <a:pos x="T8" y="T9"/>
                  </a:cxn>
                </a:cxnLst>
                <a:rect l="0" t="0" r="r" b="b"/>
                <a:pathLst>
                  <a:path w="370" h="124">
                    <a:moveTo>
                      <a:pt x="59" y="62"/>
                    </a:moveTo>
                    <a:cubicBezTo>
                      <a:pt x="59" y="62"/>
                      <a:pt x="202" y="0"/>
                      <a:pt x="370" y="124"/>
                    </a:cubicBezTo>
                    <a:cubicBezTo>
                      <a:pt x="219" y="110"/>
                      <a:pt x="219" y="110"/>
                      <a:pt x="219" y="110"/>
                    </a:cubicBezTo>
                    <a:cubicBezTo>
                      <a:pt x="0" y="123"/>
                      <a:pt x="0" y="123"/>
                      <a:pt x="0" y="123"/>
                    </a:cubicBezTo>
                    <a:lnTo>
                      <a:pt x="59"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67" name="Freeform 17"/>
              <p:cNvSpPr>
                <a:spLocks/>
              </p:cNvSpPr>
              <p:nvPr/>
            </p:nvSpPr>
            <p:spPr bwMode="auto">
              <a:xfrm>
                <a:off x="-3527425" y="3051176"/>
                <a:ext cx="1866900" cy="722313"/>
              </a:xfrm>
              <a:custGeom>
                <a:avLst/>
                <a:gdLst>
                  <a:gd name="T0" fmla="*/ 0 w 497"/>
                  <a:gd name="T1" fmla="*/ 0 h 192"/>
                  <a:gd name="T2" fmla="*/ 497 w 497"/>
                  <a:gd name="T3" fmla="*/ 94 h 192"/>
                  <a:gd name="T4" fmla="*/ 385 w 497"/>
                  <a:gd name="T5" fmla="*/ 118 h 192"/>
                  <a:gd name="T6" fmla="*/ 268 w 497"/>
                  <a:gd name="T7" fmla="*/ 115 h 192"/>
                  <a:gd name="T8" fmla="*/ 68 w 497"/>
                  <a:gd name="T9" fmla="*/ 35 h 192"/>
                  <a:gd name="T10" fmla="*/ 0 w 497"/>
                  <a:gd name="T11" fmla="*/ 0 h 192"/>
                </a:gdLst>
                <a:ahLst/>
                <a:cxnLst>
                  <a:cxn ang="0">
                    <a:pos x="T0" y="T1"/>
                  </a:cxn>
                  <a:cxn ang="0">
                    <a:pos x="T2" y="T3"/>
                  </a:cxn>
                  <a:cxn ang="0">
                    <a:pos x="T4" y="T5"/>
                  </a:cxn>
                  <a:cxn ang="0">
                    <a:pos x="T6" y="T7"/>
                  </a:cxn>
                  <a:cxn ang="0">
                    <a:pos x="T8" y="T9"/>
                  </a:cxn>
                  <a:cxn ang="0">
                    <a:pos x="T10" y="T11"/>
                  </a:cxn>
                </a:cxnLst>
                <a:rect l="0" t="0" r="r" b="b"/>
                <a:pathLst>
                  <a:path w="497" h="192">
                    <a:moveTo>
                      <a:pt x="0" y="0"/>
                    </a:moveTo>
                    <a:cubicBezTo>
                      <a:pt x="0" y="0"/>
                      <a:pt x="166" y="192"/>
                      <a:pt x="497" y="94"/>
                    </a:cubicBezTo>
                    <a:cubicBezTo>
                      <a:pt x="385" y="118"/>
                      <a:pt x="385" y="118"/>
                      <a:pt x="385" y="118"/>
                    </a:cubicBezTo>
                    <a:cubicBezTo>
                      <a:pt x="268" y="115"/>
                      <a:pt x="268" y="115"/>
                      <a:pt x="268" y="115"/>
                    </a:cubicBezTo>
                    <a:cubicBezTo>
                      <a:pt x="68" y="35"/>
                      <a:pt x="68" y="35"/>
                      <a:pt x="68" y="3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72" name="Freeform 18"/>
              <p:cNvSpPr>
                <a:spLocks/>
              </p:cNvSpPr>
              <p:nvPr/>
            </p:nvSpPr>
            <p:spPr bwMode="auto">
              <a:xfrm>
                <a:off x="-1690688" y="2671763"/>
                <a:ext cx="631825" cy="450850"/>
              </a:xfrm>
              <a:custGeom>
                <a:avLst/>
                <a:gdLst>
                  <a:gd name="T0" fmla="*/ 0 w 168"/>
                  <a:gd name="T1" fmla="*/ 96 h 120"/>
                  <a:gd name="T2" fmla="*/ 168 w 168"/>
                  <a:gd name="T3" fmla="*/ 48 h 120"/>
                  <a:gd name="T4" fmla="*/ 109 w 168"/>
                  <a:gd name="T5" fmla="*/ 109 h 120"/>
                  <a:gd name="T6" fmla="*/ 13 w 168"/>
                  <a:gd name="T7" fmla="*/ 120 h 120"/>
                  <a:gd name="T8" fmla="*/ 0 w 168"/>
                  <a:gd name="T9" fmla="*/ 96 h 120"/>
                </a:gdLst>
                <a:ahLst/>
                <a:cxnLst>
                  <a:cxn ang="0">
                    <a:pos x="T0" y="T1"/>
                  </a:cxn>
                  <a:cxn ang="0">
                    <a:pos x="T2" y="T3"/>
                  </a:cxn>
                  <a:cxn ang="0">
                    <a:pos x="T4" y="T5"/>
                  </a:cxn>
                  <a:cxn ang="0">
                    <a:pos x="T6" y="T7"/>
                  </a:cxn>
                  <a:cxn ang="0">
                    <a:pos x="T8" y="T9"/>
                  </a:cxn>
                </a:cxnLst>
                <a:rect l="0" t="0" r="r" b="b"/>
                <a:pathLst>
                  <a:path w="168" h="120">
                    <a:moveTo>
                      <a:pt x="0" y="96"/>
                    </a:moveTo>
                    <a:cubicBezTo>
                      <a:pt x="0" y="96"/>
                      <a:pt x="123" y="0"/>
                      <a:pt x="168" y="48"/>
                    </a:cubicBezTo>
                    <a:cubicBezTo>
                      <a:pt x="109" y="109"/>
                      <a:pt x="109" y="109"/>
                      <a:pt x="109" y="109"/>
                    </a:cubicBezTo>
                    <a:cubicBezTo>
                      <a:pt x="13" y="120"/>
                      <a:pt x="13" y="120"/>
                      <a:pt x="13" y="120"/>
                    </a:cubicBezTo>
                    <a:lnTo>
                      <a:pt x="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微软雅黑"/>
                  <a:ea typeface="微软雅黑"/>
                  <a:cs typeface="+mn-cs"/>
                </a:endParaRPr>
              </a:p>
            </p:txBody>
          </p:sp>
        </p:grpSp>
        <p:sp>
          <p:nvSpPr>
            <p:cNvPr id="57" name="Rectangle 42"/>
            <p:cNvSpPr/>
            <p:nvPr/>
          </p:nvSpPr>
          <p:spPr bwMode="auto">
            <a:xfrm>
              <a:off x="3904318" y="2938653"/>
              <a:ext cx="1370731" cy="150807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1432" tIns="25716" rIns="51432" bIns="25716" numCol="1" rtlCol="0" anchor="t" anchorCtr="0" compatLnSpc="1">
              <a:prstTxWarp prst="textNoShape">
                <a:avLst/>
              </a:prstTxWarp>
            </a:bodyPr>
            <a:lstStyle>
              <a:defPPr>
                <a:defRPr lang="en-US"/>
              </a:defPPr>
              <a:lvl1pPr marL="0" algn="l" defTabSz="685487" rtl="0" eaLnBrk="1" latinLnBrk="0" hangingPunct="1">
                <a:defRPr sz="1400" kern="1200">
                  <a:solidFill>
                    <a:schemeClr val="lt1"/>
                  </a:solidFill>
                  <a:latin typeface="+mn-lt"/>
                  <a:ea typeface="+mn-ea"/>
                  <a:cs typeface="+mn-cs"/>
                </a:defRPr>
              </a:lvl1pPr>
              <a:lvl2pPr marL="342739" algn="l" defTabSz="685487" rtl="0" eaLnBrk="1" latinLnBrk="0" hangingPunct="1">
                <a:defRPr sz="1400" kern="1200">
                  <a:solidFill>
                    <a:schemeClr val="lt1"/>
                  </a:solidFill>
                  <a:latin typeface="+mn-lt"/>
                  <a:ea typeface="+mn-ea"/>
                  <a:cs typeface="+mn-cs"/>
                </a:defRPr>
              </a:lvl2pPr>
              <a:lvl3pPr marL="685487" algn="l" defTabSz="685487" rtl="0" eaLnBrk="1" latinLnBrk="0" hangingPunct="1">
                <a:defRPr sz="1400" kern="1200">
                  <a:solidFill>
                    <a:schemeClr val="lt1"/>
                  </a:solidFill>
                  <a:latin typeface="+mn-lt"/>
                  <a:ea typeface="+mn-ea"/>
                  <a:cs typeface="+mn-cs"/>
                </a:defRPr>
              </a:lvl3pPr>
              <a:lvl4pPr marL="1028229" algn="l" defTabSz="685487" rtl="0" eaLnBrk="1" latinLnBrk="0" hangingPunct="1">
                <a:defRPr sz="1400" kern="1200">
                  <a:solidFill>
                    <a:schemeClr val="lt1"/>
                  </a:solidFill>
                  <a:latin typeface="+mn-lt"/>
                  <a:ea typeface="+mn-ea"/>
                  <a:cs typeface="+mn-cs"/>
                </a:defRPr>
              </a:lvl4pPr>
              <a:lvl5pPr marL="1370975" algn="l" defTabSz="685487" rtl="0" eaLnBrk="1" latinLnBrk="0" hangingPunct="1">
                <a:defRPr sz="1400" kern="1200">
                  <a:solidFill>
                    <a:schemeClr val="lt1"/>
                  </a:solidFill>
                  <a:latin typeface="+mn-lt"/>
                  <a:ea typeface="+mn-ea"/>
                  <a:cs typeface="+mn-cs"/>
                </a:defRPr>
              </a:lvl5pPr>
              <a:lvl6pPr marL="1713712" algn="l" defTabSz="685487" rtl="0" eaLnBrk="1" latinLnBrk="0" hangingPunct="1">
                <a:defRPr sz="1400" kern="1200">
                  <a:solidFill>
                    <a:schemeClr val="lt1"/>
                  </a:solidFill>
                  <a:latin typeface="+mn-lt"/>
                  <a:ea typeface="+mn-ea"/>
                  <a:cs typeface="+mn-cs"/>
                </a:defRPr>
              </a:lvl6pPr>
              <a:lvl7pPr marL="2056459" algn="l" defTabSz="685487" rtl="0" eaLnBrk="1" latinLnBrk="0" hangingPunct="1">
                <a:defRPr sz="1400" kern="1200">
                  <a:solidFill>
                    <a:schemeClr val="lt1"/>
                  </a:solidFill>
                  <a:latin typeface="+mn-lt"/>
                  <a:ea typeface="+mn-ea"/>
                  <a:cs typeface="+mn-cs"/>
                </a:defRPr>
              </a:lvl7pPr>
              <a:lvl8pPr marL="2399204" algn="l" defTabSz="685487" rtl="0" eaLnBrk="1" latinLnBrk="0" hangingPunct="1">
                <a:defRPr sz="1400" kern="1200">
                  <a:solidFill>
                    <a:schemeClr val="lt1"/>
                  </a:solidFill>
                  <a:latin typeface="+mn-lt"/>
                  <a:ea typeface="+mn-ea"/>
                  <a:cs typeface="+mn-cs"/>
                </a:defRPr>
              </a:lvl8pPr>
              <a:lvl9pPr marL="2741951" algn="l" defTabSz="685487" rtl="0" eaLnBrk="1" latinLnBrk="0" hangingPunct="1">
                <a:defRPr sz="1400" kern="1200">
                  <a:solidFill>
                    <a:schemeClr val="lt1"/>
                  </a:solidFill>
                  <a:latin typeface="+mn-lt"/>
                  <a:ea typeface="+mn-ea"/>
                  <a:cs typeface="+mn-cs"/>
                </a:defRPr>
              </a:lvl9pPr>
            </a:lstStyle>
            <a:p>
              <a:pPr marL="0" marR="0" lvl="0" indent="0" algn="l" defTabSz="685487" rtl="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080808"/>
                  </a:solidFill>
                  <a:effectLst/>
                  <a:uLnTx/>
                  <a:uFillTx/>
                  <a:latin typeface="微软雅黑"/>
                  <a:ea typeface="微软雅黑"/>
                  <a:cs typeface="Arial" pitchFamily="34" charset="0"/>
                </a:rPr>
                <a:t>单击此处可添加文本单击此处可添加文本单击此处可添加文本单击此处可添加文本单击此处可添加文本单击此处可添加文本单击此处可添加文本单击此处可添加</a:t>
              </a:r>
              <a:r>
                <a:rPr kumimoji="0" lang="zh-CN" altLang="en-US" sz="900" b="0" i="0" u="none" strike="noStrike" kern="0" cap="none" spc="0" normalizeH="0" baseline="0" noProof="0" dirty="0" smtClean="0">
                  <a:ln>
                    <a:noFill/>
                  </a:ln>
                  <a:solidFill>
                    <a:srgbClr val="080808"/>
                  </a:solidFill>
                  <a:effectLst/>
                  <a:uLnTx/>
                  <a:uFillTx/>
                  <a:latin typeface="微软雅黑"/>
                  <a:ea typeface="微软雅黑"/>
                  <a:cs typeface="Arial" pitchFamily="34" charset="0"/>
                </a:rPr>
                <a:t>文本</a:t>
              </a:r>
              <a:endParaRPr kumimoji="0" lang="en-US" altLang="zh-CN" sz="900" b="0" i="0" u="none" strike="noStrike" kern="0" cap="none" spc="0" normalizeH="0" baseline="0" noProof="0" dirty="0">
                <a:ln>
                  <a:noFill/>
                </a:ln>
                <a:solidFill>
                  <a:srgbClr val="080808"/>
                </a:solidFill>
                <a:effectLst/>
                <a:uLnTx/>
                <a:uFillTx/>
                <a:latin typeface="微软雅黑"/>
                <a:ea typeface="微软雅黑"/>
                <a:cs typeface="Arial" pitchFamily="34" charset="0"/>
              </a:endParaRPr>
            </a:p>
            <a:p>
              <a:pPr marL="0" marR="0" lvl="0" indent="0" algn="l" defTabSz="685487" rtl="0" eaLnBrk="1" fontAlgn="auto" latinLnBrk="0" hangingPunct="1">
                <a:lnSpc>
                  <a:spcPct val="150000"/>
                </a:lnSpc>
                <a:spcBef>
                  <a:spcPts val="0"/>
                </a:spcBef>
                <a:spcAft>
                  <a:spcPts val="0"/>
                </a:spcAft>
                <a:buClrTx/>
                <a:buSzTx/>
                <a:buFontTx/>
                <a:buNone/>
                <a:tabLst/>
                <a:defRPr/>
              </a:pPr>
              <a:endParaRPr kumimoji="0" lang="en-US" altLang="zh-CN" sz="900" b="0" i="0" u="none" strike="noStrike" kern="0" cap="none" spc="0" normalizeH="0" baseline="0" noProof="0" dirty="0">
                <a:ln>
                  <a:noFill/>
                </a:ln>
                <a:solidFill>
                  <a:srgbClr val="080808"/>
                </a:solidFill>
                <a:effectLst/>
                <a:uLnTx/>
                <a:uFillTx/>
                <a:latin typeface="微软雅黑"/>
                <a:ea typeface="微软雅黑"/>
                <a:cs typeface="Arial" pitchFamily="34" charset="0"/>
              </a:endParaRPr>
            </a:p>
          </p:txBody>
        </p:sp>
      </p:grpSp>
      <p:grpSp>
        <p:nvGrpSpPr>
          <p:cNvPr id="6" name="组合 5"/>
          <p:cNvGrpSpPr/>
          <p:nvPr/>
        </p:nvGrpSpPr>
        <p:grpSpPr>
          <a:xfrm>
            <a:off x="6183521" y="1130268"/>
            <a:ext cx="2001004" cy="3561815"/>
            <a:chOff x="6183521" y="1130268"/>
            <a:chExt cx="2001004" cy="3561815"/>
          </a:xfrm>
        </p:grpSpPr>
        <p:sp>
          <p:nvSpPr>
            <p:cNvPr id="40" name="Rectangle 12"/>
            <p:cNvSpPr/>
            <p:nvPr/>
          </p:nvSpPr>
          <p:spPr bwMode="auto">
            <a:xfrm>
              <a:off x="6183521" y="1130268"/>
              <a:ext cx="2001004" cy="3561815"/>
            </a:xfrm>
            <a:prstGeom prst="roundRect">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78" name="同侧圆角矩形 77"/>
            <p:cNvSpPr/>
            <p:nvPr/>
          </p:nvSpPr>
          <p:spPr>
            <a:xfrm>
              <a:off x="6220281" y="2354259"/>
              <a:ext cx="1939483" cy="393840"/>
            </a:xfrm>
            <a:prstGeom prst="round2SameRect">
              <a:avLst/>
            </a:prstGeom>
            <a:solidFill>
              <a:schemeClr val="tx2"/>
            </a:solidFill>
            <a:ln w="28575">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1" name="Rectangle 18"/>
            <p:cNvSpPr/>
            <p:nvPr/>
          </p:nvSpPr>
          <p:spPr>
            <a:xfrm>
              <a:off x="6195308" y="2409257"/>
              <a:ext cx="1989215" cy="300072"/>
            </a:xfrm>
            <a:prstGeom prst="rect">
              <a:avLst/>
            </a:prstGeom>
          </p:spPr>
          <p:txBody>
            <a:bodyPr wrap="square" lIns="68568" tIns="34285" rIns="68568" bIns="34285" anchor="b" anchorCtr="0">
              <a:spAutoFit/>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ctr" defTabSz="514247" rtl="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40" normalizeH="0" baseline="0" noProof="0" dirty="0" smtClean="0">
                  <a:ln>
                    <a:noFill/>
                  </a:ln>
                  <a:solidFill>
                    <a:prstClr val="white">
                      <a:alpha val="99000"/>
                    </a:prstClr>
                  </a:solidFill>
                  <a:effectLst/>
                  <a:uLnTx/>
                  <a:uFillTx/>
                  <a:latin typeface="微软雅黑"/>
                  <a:ea typeface="微软雅黑"/>
                  <a:cs typeface="Segoe UI" pitchFamily="34" charset="0"/>
                </a:rPr>
                <a:t>标题文字</a:t>
              </a:r>
              <a:endParaRPr kumimoji="0" lang="en-US" sz="1500" b="0" i="0" u="none" strike="noStrike" kern="0" cap="none" spc="-40" normalizeH="0" baseline="0" noProof="0" dirty="0">
                <a:ln>
                  <a:noFill/>
                </a:ln>
                <a:solidFill>
                  <a:prstClr val="white">
                    <a:alpha val="99000"/>
                  </a:prstClr>
                </a:solidFill>
                <a:effectLst/>
                <a:uLnTx/>
                <a:uFillTx/>
                <a:latin typeface="微软雅黑"/>
                <a:ea typeface="微软雅黑"/>
                <a:cs typeface="Segoe UI" pitchFamily="34" charset="0"/>
              </a:endParaRPr>
            </a:p>
          </p:txBody>
        </p:sp>
        <p:sp>
          <p:nvSpPr>
            <p:cNvPr id="42" name="Freeform 35"/>
            <p:cNvSpPr>
              <a:spLocks/>
            </p:cNvSpPr>
            <p:nvPr/>
          </p:nvSpPr>
          <p:spPr bwMode="black">
            <a:xfrm>
              <a:off x="6706035" y="1243892"/>
              <a:ext cx="998857" cy="1027048"/>
            </a:xfrm>
            <a:custGeom>
              <a:avLst/>
              <a:gdLst>
                <a:gd name="T0" fmla="*/ 120 w 191"/>
                <a:gd name="T1" fmla="*/ 32 h 197"/>
                <a:gd name="T2" fmla="*/ 83 w 191"/>
                <a:gd name="T3" fmla="*/ 3 h 197"/>
                <a:gd name="T4" fmla="*/ 47 w 191"/>
                <a:gd name="T5" fmla="*/ 5 h 197"/>
                <a:gd name="T6" fmla="*/ 44 w 191"/>
                <a:gd name="T7" fmla="*/ 27 h 197"/>
                <a:gd name="T8" fmla="*/ 40 w 191"/>
                <a:gd name="T9" fmla="*/ 29 h 197"/>
                <a:gd name="T10" fmla="*/ 40 w 191"/>
                <a:gd name="T11" fmla="*/ 33 h 197"/>
                <a:gd name="T12" fmla="*/ 45 w 191"/>
                <a:gd name="T13" fmla="*/ 40 h 197"/>
                <a:gd name="T14" fmla="*/ 88 w 191"/>
                <a:gd name="T15" fmla="*/ 44 h 197"/>
                <a:gd name="T16" fmla="*/ 118 w 191"/>
                <a:gd name="T17" fmla="*/ 113 h 197"/>
                <a:gd name="T18" fmla="*/ 144 w 191"/>
                <a:gd name="T19" fmla="*/ 129 h 197"/>
                <a:gd name="T20" fmla="*/ 112 w 191"/>
                <a:gd name="T21" fmla="*/ 109 h 197"/>
                <a:gd name="T22" fmla="*/ 65 w 191"/>
                <a:gd name="T23" fmla="*/ 115 h 197"/>
                <a:gd name="T24" fmla="*/ 0 w 191"/>
                <a:gd name="T25" fmla="*/ 116 h 197"/>
                <a:gd name="T26" fmla="*/ 26 w 191"/>
                <a:gd name="T27" fmla="*/ 174 h 197"/>
                <a:gd name="T28" fmla="*/ 61 w 191"/>
                <a:gd name="T29" fmla="*/ 136 h 197"/>
                <a:gd name="T30" fmla="*/ 57 w 191"/>
                <a:gd name="T31" fmla="*/ 148 h 197"/>
                <a:gd name="T32" fmla="*/ 126 w 191"/>
                <a:gd name="T33" fmla="*/ 140 h 197"/>
                <a:gd name="T34" fmla="*/ 55 w 191"/>
                <a:gd name="T35" fmla="*/ 153 h 197"/>
                <a:gd name="T36" fmla="*/ 30 w 191"/>
                <a:gd name="T37" fmla="*/ 180 h 197"/>
                <a:gd name="T38" fmla="*/ 32 w 191"/>
                <a:gd name="T39" fmla="*/ 182 h 197"/>
                <a:gd name="T40" fmla="*/ 180 w 191"/>
                <a:gd name="T41" fmla="*/ 159 h 197"/>
                <a:gd name="T42" fmla="*/ 185 w 191"/>
                <a:gd name="T43" fmla="*/ 129 h 197"/>
                <a:gd name="T44" fmla="*/ 120 w 191"/>
                <a:gd name="T45" fmla="*/ 32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1" h="197">
                  <a:moveTo>
                    <a:pt x="120" y="32"/>
                  </a:moveTo>
                  <a:cubicBezTo>
                    <a:pt x="112" y="23"/>
                    <a:pt x="99" y="9"/>
                    <a:pt x="83" y="3"/>
                  </a:cubicBezTo>
                  <a:cubicBezTo>
                    <a:pt x="72" y="0"/>
                    <a:pt x="47" y="5"/>
                    <a:pt x="47" y="5"/>
                  </a:cubicBezTo>
                  <a:cubicBezTo>
                    <a:pt x="44" y="27"/>
                    <a:pt x="44" y="27"/>
                    <a:pt x="44" y="27"/>
                  </a:cubicBezTo>
                  <a:cubicBezTo>
                    <a:pt x="40" y="29"/>
                    <a:pt x="40" y="29"/>
                    <a:pt x="40" y="29"/>
                  </a:cubicBezTo>
                  <a:cubicBezTo>
                    <a:pt x="40" y="33"/>
                    <a:pt x="40" y="33"/>
                    <a:pt x="40" y="33"/>
                  </a:cubicBezTo>
                  <a:cubicBezTo>
                    <a:pt x="40" y="33"/>
                    <a:pt x="40" y="37"/>
                    <a:pt x="45" y="40"/>
                  </a:cubicBezTo>
                  <a:cubicBezTo>
                    <a:pt x="50" y="42"/>
                    <a:pt x="73" y="53"/>
                    <a:pt x="88" y="44"/>
                  </a:cubicBezTo>
                  <a:cubicBezTo>
                    <a:pt x="118" y="60"/>
                    <a:pt x="105" y="91"/>
                    <a:pt x="118" y="113"/>
                  </a:cubicBezTo>
                  <a:cubicBezTo>
                    <a:pt x="123" y="120"/>
                    <a:pt x="131" y="127"/>
                    <a:pt x="144" y="129"/>
                  </a:cubicBezTo>
                  <a:cubicBezTo>
                    <a:pt x="144" y="129"/>
                    <a:pt x="115" y="131"/>
                    <a:pt x="112" y="109"/>
                  </a:cubicBezTo>
                  <a:cubicBezTo>
                    <a:pt x="101" y="104"/>
                    <a:pt x="82" y="99"/>
                    <a:pt x="65" y="115"/>
                  </a:cubicBezTo>
                  <a:cubicBezTo>
                    <a:pt x="51" y="100"/>
                    <a:pt x="14" y="100"/>
                    <a:pt x="0" y="116"/>
                  </a:cubicBezTo>
                  <a:cubicBezTo>
                    <a:pt x="6" y="141"/>
                    <a:pt x="18" y="163"/>
                    <a:pt x="26" y="174"/>
                  </a:cubicBezTo>
                  <a:cubicBezTo>
                    <a:pt x="52" y="156"/>
                    <a:pt x="61" y="136"/>
                    <a:pt x="61" y="136"/>
                  </a:cubicBezTo>
                  <a:cubicBezTo>
                    <a:pt x="60" y="140"/>
                    <a:pt x="59" y="144"/>
                    <a:pt x="57" y="148"/>
                  </a:cubicBezTo>
                  <a:cubicBezTo>
                    <a:pt x="103" y="167"/>
                    <a:pt x="126" y="140"/>
                    <a:pt x="126" y="140"/>
                  </a:cubicBezTo>
                  <a:cubicBezTo>
                    <a:pt x="107" y="171"/>
                    <a:pt x="63" y="157"/>
                    <a:pt x="55" y="153"/>
                  </a:cubicBezTo>
                  <a:cubicBezTo>
                    <a:pt x="48" y="166"/>
                    <a:pt x="38" y="175"/>
                    <a:pt x="30" y="180"/>
                  </a:cubicBezTo>
                  <a:cubicBezTo>
                    <a:pt x="32" y="181"/>
                    <a:pt x="32" y="182"/>
                    <a:pt x="32" y="182"/>
                  </a:cubicBezTo>
                  <a:cubicBezTo>
                    <a:pt x="88" y="197"/>
                    <a:pt x="154" y="177"/>
                    <a:pt x="180" y="159"/>
                  </a:cubicBezTo>
                  <a:cubicBezTo>
                    <a:pt x="191" y="151"/>
                    <a:pt x="188" y="138"/>
                    <a:pt x="185" y="129"/>
                  </a:cubicBezTo>
                  <a:cubicBezTo>
                    <a:pt x="172" y="91"/>
                    <a:pt x="134" y="49"/>
                    <a:pt x="120" y="32"/>
                  </a:cubicBezTo>
                  <a:close/>
                </a:path>
              </a:pathLst>
            </a:custGeom>
            <a:solidFill>
              <a:schemeClr val="tx2"/>
            </a:solidFill>
            <a:ln>
              <a:noFill/>
            </a:ln>
          </p:spPr>
          <p:txBody>
            <a:bodyPr vert="horz" wrap="square" lIns="61717" tIns="30858" rIns="61717" bIns="30858"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59" name="Rectangle 42"/>
            <p:cNvSpPr/>
            <p:nvPr/>
          </p:nvSpPr>
          <p:spPr bwMode="auto">
            <a:xfrm>
              <a:off x="6520097" y="2938653"/>
              <a:ext cx="1370731" cy="150807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1432" tIns="25716" rIns="51432" bIns="25716" numCol="1" rtlCol="0" anchor="t" anchorCtr="0" compatLnSpc="1">
              <a:prstTxWarp prst="textNoShape">
                <a:avLst/>
              </a:prstTxWarp>
            </a:bodyPr>
            <a:lstStyle>
              <a:defPPr>
                <a:defRPr lang="en-US"/>
              </a:defPPr>
              <a:lvl1pPr marL="0" algn="l" defTabSz="685487" rtl="0" eaLnBrk="1" latinLnBrk="0" hangingPunct="1">
                <a:defRPr sz="1400" kern="1200">
                  <a:solidFill>
                    <a:schemeClr val="lt1"/>
                  </a:solidFill>
                  <a:latin typeface="+mn-lt"/>
                  <a:ea typeface="+mn-ea"/>
                  <a:cs typeface="+mn-cs"/>
                </a:defRPr>
              </a:lvl1pPr>
              <a:lvl2pPr marL="342739" algn="l" defTabSz="685487" rtl="0" eaLnBrk="1" latinLnBrk="0" hangingPunct="1">
                <a:defRPr sz="1400" kern="1200">
                  <a:solidFill>
                    <a:schemeClr val="lt1"/>
                  </a:solidFill>
                  <a:latin typeface="+mn-lt"/>
                  <a:ea typeface="+mn-ea"/>
                  <a:cs typeface="+mn-cs"/>
                </a:defRPr>
              </a:lvl2pPr>
              <a:lvl3pPr marL="685487" algn="l" defTabSz="685487" rtl="0" eaLnBrk="1" latinLnBrk="0" hangingPunct="1">
                <a:defRPr sz="1400" kern="1200">
                  <a:solidFill>
                    <a:schemeClr val="lt1"/>
                  </a:solidFill>
                  <a:latin typeface="+mn-lt"/>
                  <a:ea typeface="+mn-ea"/>
                  <a:cs typeface="+mn-cs"/>
                </a:defRPr>
              </a:lvl3pPr>
              <a:lvl4pPr marL="1028229" algn="l" defTabSz="685487" rtl="0" eaLnBrk="1" latinLnBrk="0" hangingPunct="1">
                <a:defRPr sz="1400" kern="1200">
                  <a:solidFill>
                    <a:schemeClr val="lt1"/>
                  </a:solidFill>
                  <a:latin typeface="+mn-lt"/>
                  <a:ea typeface="+mn-ea"/>
                  <a:cs typeface="+mn-cs"/>
                </a:defRPr>
              </a:lvl4pPr>
              <a:lvl5pPr marL="1370975" algn="l" defTabSz="685487" rtl="0" eaLnBrk="1" latinLnBrk="0" hangingPunct="1">
                <a:defRPr sz="1400" kern="1200">
                  <a:solidFill>
                    <a:schemeClr val="lt1"/>
                  </a:solidFill>
                  <a:latin typeface="+mn-lt"/>
                  <a:ea typeface="+mn-ea"/>
                  <a:cs typeface="+mn-cs"/>
                </a:defRPr>
              </a:lvl5pPr>
              <a:lvl6pPr marL="1713712" algn="l" defTabSz="685487" rtl="0" eaLnBrk="1" latinLnBrk="0" hangingPunct="1">
                <a:defRPr sz="1400" kern="1200">
                  <a:solidFill>
                    <a:schemeClr val="lt1"/>
                  </a:solidFill>
                  <a:latin typeface="+mn-lt"/>
                  <a:ea typeface="+mn-ea"/>
                  <a:cs typeface="+mn-cs"/>
                </a:defRPr>
              </a:lvl6pPr>
              <a:lvl7pPr marL="2056459" algn="l" defTabSz="685487" rtl="0" eaLnBrk="1" latinLnBrk="0" hangingPunct="1">
                <a:defRPr sz="1400" kern="1200">
                  <a:solidFill>
                    <a:schemeClr val="lt1"/>
                  </a:solidFill>
                  <a:latin typeface="+mn-lt"/>
                  <a:ea typeface="+mn-ea"/>
                  <a:cs typeface="+mn-cs"/>
                </a:defRPr>
              </a:lvl7pPr>
              <a:lvl8pPr marL="2399204" algn="l" defTabSz="685487" rtl="0" eaLnBrk="1" latinLnBrk="0" hangingPunct="1">
                <a:defRPr sz="1400" kern="1200">
                  <a:solidFill>
                    <a:schemeClr val="lt1"/>
                  </a:solidFill>
                  <a:latin typeface="+mn-lt"/>
                  <a:ea typeface="+mn-ea"/>
                  <a:cs typeface="+mn-cs"/>
                </a:defRPr>
              </a:lvl8pPr>
              <a:lvl9pPr marL="2741951" algn="l" defTabSz="685487" rtl="0" eaLnBrk="1" latinLnBrk="0" hangingPunct="1">
                <a:defRPr sz="1400" kern="1200">
                  <a:solidFill>
                    <a:schemeClr val="lt1"/>
                  </a:solidFill>
                  <a:latin typeface="+mn-lt"/>
                  <a:ea typeface="+mn-ea"/>
                  <a:cs typeface="+mn-cs"/>
                </a:defRPr>
              </a:lvl9pPr>
            </a:lstStyle>
            <a:p>
              <a:pPr marL="0" marR="0" lvl="0" indent="0" algn="l" defTabSz="685487" rtl="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080808"/>
                  </a:solidFill>
                  <a:effectLst/>
                  <a:uLnTx/>
                  <a:uFillTx/>
                  <a:latin typeface="微软雅黑"/>
                  <a:ea typeface="微软雅黑"/>
                  <a:cs typeface="Arial" pitchFamily="34" charset="0"/>
                </a:rPr>
                <a:t>单击此处可添加文本单击此处可添加文本单击此处可添加文本单击此处可添加文本单击此处可添加文本单击此处可添加文本单击此处可添加文本单击此处可添加</a:t>
              </a:r>
              <a:r>
                <a:rPr kumimoji="0" lang="zh-CN" altLang="en-US" sz="900" b="0" i="0" u="none" strike="noStrike" kern="0" cap="none" spc="0" normalizeH="0" baseline="0" noProof="0" dirty="0" smtClean="0">
                  <a:ln>
                    <a:noFill/>
                  </a:ln>
                  <a:solidFill>
                    <a:srgbClr val="080808"/>
                  </a:solidFill>
                  <a:effectLst/>
                  <a:uLnTx/>
                  <a:uFillTx/>
                  <a:latin typeface="微软雅黑"/>
                  <a:ea typeface="微软雅黑"/>
                  <a:cs typeface="Arial" pitchFamily="34" charset="0"/>
                </a:rPr>
                <a:t>文本</a:t>
              </a:r>
              <a:endParaRPr kumimoji="0" lang="en-US" altLang="zh-CN" sz="900" b="0" i="0" u="none" strike="noStrike" kern="0" cap="none" spc="0" normalizeH="0" baseline="0" noProof="0" dirty="0">
                <a:ln>
                  <a:noFill/>
                </a:ln>
                <a:solidFill>
                  <a:srgbClr val="080808"/>
                </a:solidFill>
                <a:effectLst/>
                <a:uLnTx/>
                <a:uFillTx/>
                <a:latin typeface="微软雅黑"/>
                <a:ea typeface="微软雅黑"/>
                <a:cs typeface="Arial" pitchFamily="34" charset="0"/>
              </a:endParaRPr>
            </a:p>
            <a:p>
              <a:pPr marL="0" marR="0" lvl="0" indent="0" algn="l" defTabSz="685487" rtl="0" eaLnBrk="1" fontAlgn="auto" latinLnBrk="0" hangingPunct="1">
                <a:lnSpc>
                  <a:spcPct val="150000"/>
                </a:lnSpc>
                <a:spcBef>
                  <a:spcPts val="0"/>
                </a:spcBef>
                <a:spcAft>
                  <a:spcPts val="0"/>
                </a:spcAft>
                <a:buClrTx/>
                <a:buSzTx/>
                <a:buFontTx/>
                <a:buNone/>
                <a:tabLst/>
                <a:defRPr/>
              </a:pPr>
              <a:endParaRPr kumimoji="0" lang="en-US" altLang="zh-CN" sz="900" b="0" i="0" u="none" strike="noStrike" kern="0" cap="none" spc="0" normalizeH="0" baseline="0" noProof="0" dirty="0">
                <a:ln>
                  <a:noFill/>
                </a:ln>
                <a:solidFill>
                  <a:srgbClr val="080808"/>
                </a:solidFill>
                <a:effectLst/>
                <a:uLnTx/>
                <a:uFillTx/>
                <a:latin typeface="微软雅黑"/>
                <a:ea typeface="微软雅黑"/>
                <a:cs typeface="Arial" pitchFamily="34" charset="0"/>
              </a:endParaRPr>
            </a:p>
          </p:txBody>
        </p:sp>
      </p:grpSp>
      <p:grpSp>
        <p:nvGrpSpPr>
          <p:cNvPr id="35" name="组合 34"/>
          <p:cNvGrpSpPr/>
          <p:nvPr/>
        </p:nvGrpSpPr>
        <p:grpSpPr>
          <a:xfrm>
            <a:off x="426332" y="239524"/>
            <a:ext cx="2904891" cy="338554"/>
            <a:chOff x="568442" y="319364"/>
            <a:chExt cx="3873190" cy="451406"/>
          </a:xfrm>
        </p:grpSpPr>
        <p:sp>
          <p:nvSpPr>
            <p:cNvPr id="43" name="文本框 23"/>
            <p:cNvSpPr txBox="1"/>
            <p:nvPr/>
          </p:nvSpPr>
          <p:spPr>
            <a:xfrm>
              <a:off x="665958" y="319364"/>
              <a:ext cx="1964641" cy="451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标题文字内容 </a:t>
              </a:r>
              <a:endParaRPr kumimoji="0" lang="zh-CN" altLang="en-US" sz="1600" b="0" i="0" u="none" strike="noStrike" kern="1200" cap="none" spc="0" normalizeH="0" baseline="0" noProof="0" dirty="0">
                <a:ln>
                  <a:noFill/>
                </a:ln>
                <a:solidFill>
                  <a:srgbClr val="007BD4"/>
                </a:solidFill>
                <a:effectLst/>
                <a:uLnTx/>
                <a:uFillTx/>
                <a:latin typeface="微软雅黑"/>
                <a:ea typeface="微软雅黑"/>
                <a:cs typeface="+mn-cs"/>
              </a:endParaRPr>
            </a:p>
          </p:txBody>
        </p:sp>
        <p:sp>
          <p:nvSpPr>
            <p:cNvPr id="47" name="等腰三角形 46"/>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8" name="文本框 23"/>
            <p:cNvSpPr txBox="1"/>
            <p:nvPr/>
          </p:nvSpPr>
          <p:spPr>
            <a:xfrm>
              <a:off x="2306003" y="429775"/>
              <a:ext cx="2135629" cy="32829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rgbClr val="080808">
                      <a:lumMod val="60000"/>
                      <a:lumOff val="40000"/>
                    </a:srgbClr>
                  </a:solidFill>
                  <a:effectLst/>
                  <a:uLnTx/>
                  <a:uFillTx/>
                  <a:latin typeface="微软雅黑"/>
                  <a:ea typeface="微软雅黑"/>
                  <a:cs typeface="+mn-cs"/>
                </a:rPr>
                <a:t>  Click </a:t>
              </a:r>
              <a:r>
                <a:rPr kumimoji="0" lang="en-US" altLang="zh-CN" sz="1000" b="0" i="0" u="none" strike="noStrike" kern="1200" cap="none" spc="0" normalizeH="0" baseline="0" noProof="0" dirty="0">
                  <a:ln>
                    <a:noFill/>
                  </a:ln>
                  <a:solidFill>
                    <a:srgbClr val="080808">
                      <a:lumMod val="60000"/>
                      <a:lumOff val="40000"/>
                    </a:srgbClr>
                  </a:solidFill>
                  <a:effectLst/>
                  <a:uLnTx/>
                  <a:uFillTx/>
                  <a:latin typeface="微软雅黑"/>
                  <a:ea typeface="微软雅黑"/>
                  <a:cs typeface="+mn-cs"/>
                </a:rPr>
                <a:t>here to add Title</a:t>
              </a:r>
              <a:endParaRPr kumimoji="0" lang="zh-CN" altLang="en-US" sz="1000" b="0" i="0" u="none" strike="noStrike" kern="1200" cap="none" spc="0" normalizeH="0" baseline="0" noProof="0" dirty="0">
                <a:ln>
                  <a:noFill/>
                </a:ln>
                <a:solidFill>
                  <a:srgbClr val="080808">
                    <a:lumMod val="60000"/>
                    <a:lumOff val="40000"/>
                  </a:srgbClr>
                </a:solidFill>
                <a:effectLst/>
                <a:uLnTx/>
                <a:uFillTx/>
                <a:latin typeface="微软雅黑"/>
                <a:ea typeface="微软雅黑"/>
                <a:cs typeface="+mn-cs"/>
              </a:endParaRPr>
            </a:p>
          </p:txBody>
        </p:sp>
      </p:grpSp>
      <p:sp>
        <p:nvSpPr>
          <p:cNvPr id="56" name="圆角矩形 55"/>
          <p:cNvSpPr/>
          <p:nvPr/>
        </p:nvSpPr>
        <p:spPr>
          <a:xfrm>
            <a:off x="400987" y="719527"/>
            <a:ext cx="8342027" cy="2700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Tree>
    <p:extLst>
      <p:ext uri="{BB962C8B-B14F-4D97-AF65-F5344CB8AC3E}">
        <p14:creationId xmlns:p14="http://schemas.microsoft.com/office/powerpoint/2010/main" val="1814745072"/>
      </p:ext>
    </p:extLst>
  </p:cSld>
  <p:clrMapOvr>
    <a:masterClrMapping/>
  </p:clrMapOvr>
  <mc:AlternateContent xmlns:mc="http://schemas.openxmlformats.org/markup-compatibility/2006" xmlns:p14="http://schemas.microsoft.com/office/powerpoint/2010/main">
    <mc:Choice Requires="p14">
      <p:transition spd="slow" p14:dur="2000" advClick="0" advTm="4000">
        <p14:ferris dir="l"/>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left)">
                                      <p:cBhvr>
                                        <p:cTn id="13" dur="500"/>
                                        <p:tgtEl>
                                          <p:spTgt spid="56"/>
                                        </p:tgtEl>
                                      </p:cBhvr>
                                    </p:animEffect>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 presetClass="entr" presetSubtype="4"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0" name="组合 149"/>
          <p:cNvGrpSpPr/>
          <p:nvPr/>
        </p:nvGrpSpPr>
        <p:grpSpPr>
          <a:xfrm>
            <a:off x="426332" y="239524"/>
            <a:ext cx="2904891" cy="338554"/>
            <a:chOff x="568442" y="319364"/>
            <a:chExt cx="3873190" cy="451406"/>
          </a:xfrm>
        </p:grpSpPr>
        <p:sp>
          <p:nvSpPr>
            <p:cNvPr id="151" name="文本框 23"/>
            <p:cNvSpPr txBox="1"/>
            <p:nvPr/>
          </p:nvSpPr>
          <p:spPr>
            <a:xfrm>
              <a:off x="665958" y="319364"/>
              <a:ext cx="1964641" cy="451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标题文字内容 </a:t>
              </a:r>
              <a:endParaRPr kumimoji="0" lang="zh-CN" altLang="en-US" sz="1600" b="0" i="0" u="none" strike="noStrike" kern="1200" cap="none" spc="0" normalizeH="0" baseline="0" noProof="0" dirty="0">
                <a:ln>
                  <a:noFill/>
                </a:ln>
                <a:solidFill>
                  <a:srgbClr val="007BD4"/>
                </a:solidFill>
                <a:effectLst/>
                <a:uLnTx/>
                <a:uFillTx/>
                <a:latin typeface="微软雅黑"/>
                <a:ea typeface="微软雅黑"/>
                <a:cs typeface="+mn-cs"/>
              </a:endParaRP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53" name="文本框 23"/>
            <p:cNvSpPr txBox="1"/>
            <p:nvPr/>
          </p:nvSpPr>
          <p:spPr>
            <a:xfrm>
              <a:off x="2306003" y="429775"/>
              <a:ext cx="2135629" cy="32829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rgbClr val="7F7F7F">
                      <a:lumMod val="60000"/>
                      <a:lumOff val="40000"/>
                    </a:srgbClr>
                  </a:solidFill>
                  <a:effectLst/>
                  <a:uLnTx/>
                  <a:uFillTx/>
                  <a:latin typeface="微软雅黑"/>
                  <a:ea typeface="微软雅黑"/>
                  <a:cs typeface="+mn-cs"/>
                </a:rPr>
                <a:t>  Click </a:t>
              </a:r>
              <a:r>
                <a:rPr kumimoji="0" lang="en-US" altLang="zh-CN" sz="1000" b="0" i="0" u="none" strike="noStrike" kern="1200" cap="none" spc="0" normalizeH="0" baseline="0" noProof="0" dirty="0">
                  <a:ln>
                    <a:noFill/>
                  </a:ln>
                  <a:solidFill>
                    <a:srgbClr val="7F7F7F">
                      <a:lumMod val="60000"/>
                      <a:lumOff val="40000"/>
                    </a:srgbClr>
                  </a:solidFill>
                  <a:effectLst/>
                  <a:uLnTx/>
                  <a:uFillTx/>
                  <a:latin typeface="微软雅黑"/>
                  <a:ea typeface="微软雅黑"/>
                  <a:cs typeface="+mn-cs"/>
                </a:rPr>
                <a:t>here to add Title</a:t>
              </a:r>
              <a:endParaRPr kumimoji="0" lang="zh-CN" altLang="en-US" sz="1000" b="0" i="0" u="none" strike="noStrike" kern="1200" cap="none" spc="0" normalizeH="0" baseline="0" noProof="0" dirty="0">
                <a:ln>
                  <a:noFill/>
                </a:ln>
                <a:solidFill>
                  <a:srgbClr val="7F7F7F">
                    <a:lumMod val="60000"/>
                    <a:lumOff val="40000"/>
                  </a:srgbClr>
                </a:solidFill>
                <a:effectLst/>
                <a:uLnTx/>
                <a:uFillTx/>
                <a:latin typeface="微软雅黑"/>
                <a:ea typeface="微软雅黑"/>
                <a:cs typeface="+mn-cs"/>
              </a:endParaRPr>
            </a:p>
          </p:txBody>
        </p:sp>
      </p:grpSp>
      <p:sp>
        <p:nvSpPr>
          <p:cNvPr id="154" name="圆角矩形 153"/>
          <p:cNvSpPr/>
          <p:nvPr/>
        </p:nvSpPr>
        <p:spPr>
          <a:xfrm>
            <a:off x="400987" y="719527"/>
            <a:ext cx="8342027" cy="2700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22" name="组合 21"/>
          <p:cNvGrpSpPr/>
          <p:nvPr/>
        </p:nvGrpSpPr>
        <p:grpSpPr>
          <a:xfrm>
            <a:off x="472898" y="1204653"/>
            <a:ext cx="5274789" cy="3163166"/>
            <a:chOff x="472898" y="1204653"/>
            <a:chExt cx="5274789" cy="3163166"/>
          </a:xfrm>
        </p:grpSpPr>
        <p:sp>
          <p:nvSpPr>
            <p:cNvPr id="23" name="五角星 22"/>
            <p:cNvSpPr/>
            <p:nvPr/>
          </p:nvSpPr>
          <p:spPr>
            <a:xfrm>
              <a:off x="2051581" y="1738257"/>
              <a:ext cx="2165350" cy="2165350"/>
            </a:xfrm>
            <a:prstGeom prst="star5">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grpSp>
          <p:nvGrpSpPr>
            <p:cNvPr id="24" name="组合 23"/>
            <p:cNvGrpSpPr/>
            <p:nvPr/>
          </p:nvGrpSpPr>
          <p:grpSpPr>
            <a:xfrm>
              <a:off x="2519618" y="2327468"/>
              <a:ext cx="1193616" cy="1196029"/>
              <a:chOff x="2845016" y="2727979"/>
              <a:chExt cx="1072726" cy="1074895"/>
            </a:xfrm>
          </p:grpSpPr>
          <p:grpSp>
            <p:nvGrpSpPr>
              <p:cNvPr id="65" name="Group 10"/>
              <p:cNvGrpSpPr/>
              <p:nvPr/>
            </p:nvGrpSpPr>
            <p:grpSpPr>
              <a:xfrm>
                <a:off x="2845016" y="2727979"/>
                <a:ext cx="1072726" cy="1074895"/>
                <a:chOff x="3692576" y="1742634"/>
                <a:chExt cx="2790379" cy="2796023"/>
              </a:xfrm>
            </p:grpSpPr>
            <p:grpSp>
              <p:nvGrpSpPr>
                <p:cNvPr id="67" name="组合 79"/>
                <p:cNvGrpSpPr>
                  <a:grpSpLocks/>
                </p:cNvGrpSpPr>
                <p:nvPr/>
              </p:nvGrpSpPr>
              <p:grpSpPr bwMode="auto">
                <a:xfrm>
                  <a:off x="3692576" y="1742634"/>
                  <a:ext cx="2790379" cy="2796023"/>
                  <a:chOff x="6379729" y="2488774"/>
                  <a:chExt cx="2513016" cy="2513016"/>
                </a:xfrm>
              </p:grpSpPr>
              <p:sp>
                <p:nvSpPr>
                  <p:cNvPr id="6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70"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a:ln>
                        <a:noFill/>
                      </a:ln>
                      <a:solidFill>
                        <a:srgbClr val="FFFFFF"/>
                      </a:solidFill>
                      <a:effectLst/>
                      <a:uLnTx/>
                      <a:uFillTx/>
                      <a:latin typeface="微软雅黑"/>
                      <a:ea typeface="微软雅黑"/>
                      <a:cs typeface="+mn-cs"/>
                    </a:endParaRPr>
                  </a:p>
                </p:txBody>
              </p:sp>
            </p:grpSp>
            <p:sp>
              <p:nvSpPr>
                <p:cNvPr id="68" name="椭圆 80"/>
                <p:cNvSpPr/>
                <p:nvPr/>
              </p:nvSpPr>
              <p:spPr bwMode="auto">
                <a:xfrm>
                  <a:off x="4101618" y="2137562"/>
                  <a:ext cx="2016471" cy="2020558"/>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dirty="0">
                    <a:ln>
                      <a:noFill/>
                    </a:ln>
                    <a:solidFill>
                      <a:srgbClr val="FFFFFF"/>
                    </a:solidFill>
                    <a:effectLst/>
                    <a:uLnTx/>
                    <a:uFillTx/>
                    <a:latin typeface="微软雅黑"/>
                    <a:ea typeface="微软雅黑"/>
                    <a:cs typeface="+mn-cs"/>
                  </a:endParaRPr>
                </a:p>
              </p:txBody>
            </p:sp>
          </p:grpSp>
          <p:sp>
            <p:nvSpPr>
              <p:cNvPr id="66" name="TextBox 65"/>
              <p:cNvSpPr txBox="1"/>
              <p:nvPr/>
            </p:nvSpPr>
            <p:spPr>
              <a:xfrm>
                <a:off x="3008157" y="3020617"/>
                <a:ext cx="739230" cy="523220"/>
              </a:xfrm>
              <a:prstGeom prst="rect">
                <a:avLst/>
              </a:prstGeom>
              <a:noFill/>
              <a:ln>
                <a:noFill/>
              </a:ln>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itchFamily="34" charset="-122"/>
                    <a:ea typeface="微软雅黑"/>
                    <a:cs typeface="+mn-cs"/>
                  </a:rPr>
                  <a:t>标题</a:t>
                </a:r>
                <a:endParaRPr kumimoji="0" lang="en-US" altLang="zh-CN" sz="1600" b="0" i="0" u="none" strike="noStrike" kern="1200" cap="none" spc="0" normalizeH="0" baseline="0" noProof="0" dirty="0" smtClean="0">
                  <a:ln>
                    <a:noFill/>
                  </a:ln>
                  <a:solidFill>
                    <a:prstClr val="white"/>
                  </a:solidFill>
                  <a:effectLst/>
                  <a:uLnTx/>
                  <a:uFillTx/>
                  <a:latin typeface="微软雅黑" pitchFamily="34" charset="-122"/>
                  <a:ea typeface="微软雅黑"/>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itchFamily="34" charset="-122"/>
                    <a:ea typeface="微软雅黑"/>
                    <a:cs typeface="+mn-cs"/>
                  </a:rPr>
                  <a:t>文字</a:t>
                </a:r>
                <a:endParaRPr kumimoji="0" lang="zh-CN" altLang="en-US" sz="1600" b="0" i="0" u="none" strike="noStrike" kern="1200" cap="none" spc="0" normalizeH="0" baseline="0" noProof="0" dirty="0">
                  <a:ln>
                    <a:noFill/>
                  </a:ln>
                  <a:solidFill>
                    <a:prstClr val="white"/>
                  </a:solidFill>
                  <a:effectLst/>
                  <a:uLnTx/>
                  <a:uFillTx/>
                  <a:latin typeface="微软雅黑" pitchFamily="34" charset="-122"/>
                  <a:ea typeface="微软雅黑"/>
                  <a:cs typeface="+mn-cs"/>
                </a:endParaRPr>
              </a:p>
            </p:txBody>
          </p:sp>
        </p:grpSp>
        <p:grpSp>
          <p:nvGrpSpPr>
            <p:cNvPr id="25" name="组合 24"/>
            <p:cNvGrpSpPr/>
            <p:nvPr/>
          </p:nvGrpSpPr>
          <p:grpSpPr>
            <a:xfrm>
              <a:off x="2767905" y="1204653"/>
              <a:ext cx="725812" cy="727279"/>
              <a:chOff x="2845016" y="2727979"/>
              <a:chExt cx="1072726" cy="1074895"/>
            </a:xfrm>
          </p:grpSpPr>
          <p:grpSp>
            <p:nvGrpSpPr>
              <p:cNvPr id="59" name="Group 10"/>
              <p:cNvGrpSpPr/>
              <p:nvPr/>
            </p:nvGrpSpPr>
            <p:grpSpPr>
              <a:xfrm>
                <a:off x="2845016" y="2727979"/>
                <a:ext cx="1072726" cy="1074895"/>
                <a:chOff x="3692576" y="1742634"/>
                <a:chExt cx="2790379" cy="2796023"/>
              </a:xfrm>
            </p:grpSpPr>
            <p:grpSp>
              <p:nvGrpSpPr>
                <p:cNvPr id="61" name="组合 79"/>
                <p:cNvGrpSpPr>
                  <a:grpSpLocks/>
                </p:cNvGrpSpPr>
                <p:nvPr/>
              </p:nvGrpSpPr>
              <p:grpSpPr bwMode="auto">
                <a:xfrm>
                  <a:off x="3692576" y="1742634"/>
                  <a:ext cx="2790379" cy="2796023"/>
                  <a:chOff x="6379729" y="2488774"/>
                  <a:chExt cx="2513016" cy="2513016"/>
                </a:xfrm>
              </p:grpSpPr>
              <p:sp>
                <p:nvSpPr>
                  <p:cNvPr id="6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64"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a:ln>
                        <a:noFill/>
                      </a:ln>
                      <a:solidFill>
                        <a:srgbClr val="FFFFFF"/>
                      </a:solidFill>
                      <a:effectLst/>
                      <a:uLnTx/>
                      <a:uFillTx/>
                      <a:latin typeface="微软雅黑"/>
                      <a:ea typeface="微软雅黑"/>
                      <a:cs typeface="+mn-cs"/>
                    </a:endParaRPr>
                  </a:p>
                </p:txBody>
              </p:sp>
            </p:grpSp>
            <p:sp>
              <p:nvSpPr>
                <p:cNvPr id="62" name="椭圆 80"/>
                <p:cNvSpPr/>
                <p:nvPr/>
              </p:nvSpPr>
              <p:spPr bwMode="auto">
                <a:xfrm>
                  <a:off x="4101618" y="2137562"/>
                  <a:ext cx="2016471" cy="2020558"/>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dirty="0">
                    <a:ln>
                      <a:noFill/>
                    </a:ln>
                    <a:solidFill>
                      <a:srgbClr val="FFFFFF"/>
                    </a:solidFill>
                    <a:effectLst/>
                    <a:uLnTx/>
                    <a:uFillTx/>
                    <a:latin typeface="微软雅黑"/>
                    <a:ea typeface="微软雅黑"/>
                    <a:cs typeface="+mn-cs"/>
                  </a:endParaRPr>
                </a:p>
              </p:txBody>
            </p:sp>
          </p:grpSp>
          <p:sp>
            <p:nvSpPr>
              <p:cNvPr id="60" name="TextBox 59"/>
              <p:cNvSpPr txBox="1"/>
              <p:nvPr/>
            </p:nvSpPr>
            <p:spPr>
              <a:xfrm>
                <a:off x="3021853" y="3001038"/>
                <a:ext cx="739230" cy="591350"/>
              </a:xfrm>
              <a:prstGeom prst="rect">
                <a:avLst/>
              </a:prstGeom>
              <a:noFill/>
              <a:ln>
                <a:noFill/>
              </a:ln>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itchFamily="34" charset="-122"/>
                    <a:ea typeface="微软雅黑"/>
                    <a:cs typeface="+mn-cs"/>
                  </a:rPr>
                  <a:t>01</a:t>
                </a:r>
                <a:endParaRPr kumimoji="0" lang="zh-CN" altLang="en-US" sz="2000" b="0" i="0" u="none" strike="noStrike" kern="1200" cap="none" spc="0" normalizeH="0" baseline="0" noProof="0" dirty="0">
                  <a:ln>
                    <a:noFill/>
                  </a:ln>
                  <a:solidFill>
                    <a:prstClr val="white"/>
                  </a:solidFill>
                  <a:effectLst/>
                  <a:uLnTx/>
                  <a:uFillTx/>
                  <a:latin typeface="微软雅黑" pitchFamily="34" charset="-122"/>
                  <a:ea typeface="微软雅黑"/>
                  <a:cs typeface="+mn-cs"/>
                </a:endParaRPr>
              </a:p>
            </p:txBody>
          </p:sp>
        </p:grpSp>
        <p:grpSp>
          <p:nvGrpSpPr>
            <p:cNvPr id="26" name="组合 25"/>
            <p:cNvGrpSpPr/>
            <p:nvPr/>
          </p:nvGrpSpPr>
          <p:grpSpPr>
            <a:xfrm>
              <a:off x="4023786" y="2191480"/>
              <a:ext cx="725812" cy="727279"/>
              <a:chOff x="2845016" y="2727979"/>
              <a:chExt cx="1072726" cy="1074895"/>
            </a:xfrm>
          </p:grpSpPr>
          <p:grpSp>
            <p:nvGrpSpPr>
              <p:cNvPr id="53" name="Group 10"/>
              <p:cNvGrpSpPr/>
              <p:nvPr/>
            </p:nvGrpSpPr>
            <p:grpSpPr>
              <a:xfrm>
                <a:off x="2845016" y="2727979"/>
                <a:ext cx="1072726" cy="1074895"/>
                <a:chOff x="3692576" y="1742634"/>
                <a:chExt cx="2790379" cy="2796023"/>
              </a:xfrm>
            </p:grpSpPr>
            <p:grpSp>
              <p:nvGrpSpPr>
                <p:cNvPr id="55" name="组合 79"/>
                <p:cNvGrpSpPr>
                  <a:grpSpLocks/>
                </p:cNvGrpSpPr>
                <p:nvPr/>
              </p:nvGrpSpPr>
              <p:grpSpPr bwMode="auto">
                <a:xfrm>
                  <a:off x="3692576" y="1742634"/>
                  <a:ext cx="2790379" cy="2796023"/>
                  <a:chOff x="6379729" y="2488774"/>
                  <a:chExt cx="2513016" cy="2513016"/>
                </a:xfrm>
              </p:grpSpPr>
              <p:sp>
                <p:nvSpPr>
                  <p:cNvPr id="5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58"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a:ln>
                        <a:noFill/>
                      </a:ln>
                      <a:solidFill>
                        <a:srgbClr val="FFFFFF"/>
                      </a:solidFill>
                      <a:effectLst/>
                      <a:uLnTx/>
                      <a:uFillTx/>
                      <a:latin typeface="微软雅黑"/>
                      <a:ea typeface="微软雅黑"/>
                      <a:cs typeface="+mn-cs"/>
                    </a:endParaRPr>
                  </a:p>
                </p:txBody>
              </p:sp>
            </p:grpSp>
            <p:sp>
              <p:nvSpPr>
                <p:cNvPr id="56" name="椭圆 80"/>
                <p:cNvSpPr/>
                <p:nvPr/>
              </p:nvSpPr>
              <p:spPr bwMode="auto">
                <a:xfrm>
                  <a:off x="4101618" y="2137562"/>
                  <a:ext cx="2016471" cy="2020558"/>
                </a:xfrm>
                <a:prstGeom prst="ellipse">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dirty="0">
                    <a:ln>
                      <a:noFill/>
                    </a:ln>
                    <a:solidFill>
                      <a:srgbClr val="FFFFFF"/>
                    </a:solidFill>
                    <a:effectLst/>
                    <a:uLnTx/>
                    <a:uFillTx/>
                    <a:latin typeface="微软雅黑"/>
                    <a:ea typeface="微软雅黑"/>
                    <a:cs typeface="+mn-cs"/>
                  </a:endParaRPr>
                </a:p>
              </p:txBody>
            </p:sp>
          </p:grpSp>
          <p:sp>
            <p:nvSpPr>
              <p:cNvPr id="54" name="TextBox 53"/>
              <p:cNvSpPr txBox="1"/>
              <p:nvPr/>
            </p:nvSpPr>
            <p:spPr>
              <a:xfrm>
                <a:off x="3021853" y="2989776"/>
                <a:ext cx="739230" cy="591350"/>
              </a:xfrm>
              <a:prstGeom prst="rect">
                <a:avLst/>
              </a:prstGeom>
              <a:noFill/>
              <a:ln>
                <a:noFill/>
              </a:ln>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itchFamily="34" charset="-122"/>
                    <a:ea typeface="微软雅黑"/>
                    <a:cs typeface="+mn-cs"/>
                  </a:rPr>
                  <a:t>02</a:t>
                </a:r>
                <a:endParaRPr kumimoji="0" lang="zh-CN" altLang="en-US" sz="2000" b="0" i="0" u="none" strike="noStrike" kern="1200" cap="none" spc="0" normalizeH="0" baseline="0" noProof="0" dirty="0">
                  <a:ln>
                    <a:noFill/>
                  </a:ln>
                  <a:solidFill>
                    <a:prstClr val="white"/>
                  </a:solidFill>
                  <a:effectLst/>
                  <a:uLnTx/>
                  <a:uFillTx/>
                  <a:latin typeface="微软雅黑" pitchFamily="34" charset="-122"/>
                  <a:ea typeface="微软雅黑"/>
                  <a:cs typeface="+mn-cs"/>
                </a:endParaRPr>
              </a:p>
            </p:txBody>
          </p:sp>
        </p:grpSp>
        <p:grpSp>
          <p:nvGrpSpPr>
            <p:cNvPr id="27" name="组合 26"/>
            <p:cNvGrpSpPr/>
            <p:nvPr/>
          </p:nvGrpSpPr>
          <p:grpSpPr>
            <a:xfrm>
              <a:off x="1547568" y="2178763"/>
              <a:ext cx="725812" cy="727279"/>
              <a:chOff x="2845016" y="2727979"/>
              <a:chExt cx="1072726" cy="1074895"/>
            </a:xfrm>
          </p:grpSpPr>
          <p:grpSp>
            <p:nvGrpSpPr>
              <p:cNvPr id="47" name="Group 10"/>
              <p:cNvGrpSpPr/>
              <p:nvPr/>
            </p:nvGrpSpPr>
            <p:grpSpPr>
              <a:xfrm>
                <a:off x="2845016" y="2727979"/>
                <a:ext cx="1072726" cy="1074895"/>
                <a:chOff x="3692576" y="1742634"/>
                <a:chExt cx="2790379" cy="2796023"/>
              </a:xfrm>
            </p:grpSpPr>
            <p:grpSp>
              <p:nvGrpSpPr>
                <p:cNvPr id="49" name="组合 79"/>
                <p:cNvGrpSpPr>
                  <a:grpSpLocks/>
                </p:cNvGrpSpPr>
                <p:nvPr/>
              </p:nvGrpSpPr>
              <p:grpSpPr bwMode="auto">
                <a:xfrm>
                  <a:off x="3692576" y="1742634"/>
                  <a:ext cx="2790379" cy="2796023"/>
                  <a:chOff x="6379729" y="2488774"/>
                  <a:chExt cx="2513016" cy="2513016"/>
                </a:xfrm>
              </p:grpSpPr>
              <p:sp>
                <p:nvSpPr>
                  <p:cNvPr id="5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52"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a:ln>
                        <a:noFill/>
                      </a:ln>
                      <a:solidFill>
                        <a:srgbClr val="FFFFFF"/>
                      </a:solidFill>
                      <a:effectLst/>
                      <a:uLnTx/>
                      <a:uFillTx/>
                      <a:latin typeface="微软雅黑"/>
                      <a:ea typeface="微软雅黑"/>
                      <a:cs typeface="+mn-cs"/>
                    </a:endParaRPr>
                  </a:p>
                </p:txBody>
              </p:sp>
            </p:grpSp>
            <p:sp>
              <p:nvSpPr>
                <p:cNvPr id="50" name="椭圆 80"/>
                <p:cNvSpPr/>
                <p:nvPr/>
              </p:nvSpPr>
              <p:spPr bwMode="auto">
                <a:xfrm>
                  <a:off x="4101618" y="2137562"/>
                  <a:ext cx="2016471" cy="2020558"/>
                </a:xfrm>
                <a:prstGeom prst="ellipse">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dirty="0">
                    <a:ln>
                      <a:noFill/>
                    </a:ln>
                    <a:solidFill>
                      <a:srgbClr val="FFFFFF"/>
                    </a:solidFill>
                    <a:effectLst/>
                    <a:uLnTx/>
                    <a:uFillTx/>
                    <a:latin typeface="微软雅黑"/>
                    <a:ea typeface="微软雅黑"/>
                    <a:cs typeface="+mn-cs"/>
                  </a:endParaRPr>
                </a:p>
              </p:txBody>
            </p:sp>
          </p:grpSp>
          <p:sp>
            <p:nvSpPr>
              <p:cNvPr id="48" name="TextBox 47"/>
              <p:cNvSpPr txBox="1"/>
              <p:nvPr/>
            </p:nvSpPr>
            <p:spPr>
              <a:xfrm>
                <a:off x="3021853" y="2989776"/>
                <a:ext cx="739230" cy="591350"/>
              </a:xfrm>
              <a:prstGeom prst="rect">
                <a:avLst/>
              </a:prstGeom>
              <a:noFill/>
              <a:ln>
                <a:noFill/>
              </a:ln>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itchFamily="34" charset="-122"/>
                    <a:ea typeface="微软雅黑"/>
                    <a:cs typeface="+mn-cs"/>
                  </a:rPr>
                  <a:t>03</a:t>
                </a:r>
                <a:endParaRPr kumimoji="0" lang="zh-CN" altLang="en-US" sz="2000" b="0" i="0" u="none" strike="noStrike" kern="1200" cap="none" spc="0" normalizeH="0" baseline="0" noProof="0" dirty="0">
                  <a:ln>
                    <a:noFill/>
                  </a:ln>
                  <a:solidFill>
                    <a:prstClr val="white"/>
                  </a:solidFill>
                  <a:effectLst/>
                  <a:uLnTx/>
                  <a:uFillTx/>
                  <a:latin typeface="微软雅黑" pitchFamily="34" charset="-122"/>
                  <a:ea typeface="微软雅黑"/>
                  <a:cs typeface="+mn-cs"/>
                </a:endParaRPr>
              </a:p>
            </p:txBody>
          </p:sp>
        </p:grpSp>
        <p:grpSp>
          <p:nvGrpSpPr>
            <p:cNvPr id="28" name="组合 27"/>
            <p:cNvGrpSpPr/>
            <p:nvPr/>
          </p:nvGrpSpPr>
          <p:grpSpPr>
            <a:xfrm>
              <a:off x="2032703" y="3640540"/>
              <a:ext cx="725812" cy="727279"/>
              <a:chOff x="2845016" y="2727979"/>
              <a:chExt cx="1072726" cy="1074895"/>
            </a:xfrm>
          </p:grpSpPr>
          <p:grpSp>
            <p:nvGrpSpPr>
              <p:cNvPr id="41" name="Group 10"/>
              <p:cNvGrpSpPr/>
              <p:nvPr/>
            </p:nvGrpSpPr>
            <p:grpSpPr>
              <a:xfrm>
                <a:off x="2845016" y="2727979"/>
                <a:ext cx="1072726" cy="1074895"/>
                <a:chOff x="3692576" y="1742634"/>
                <a:chExt cx="2790379" cy="2796023"/>
              </a:xfrm>
            </p:grpSpPr>
            <p:grpSp>
              <p:nvGrpSpPr>
                <p:cNvPr id="43" name="组合 79"/>
                <p:cNvGrpSpPr>
                  <a:grpSpLocks/>
                </p:cNvGrpSpPr>
                <p:nvPr/>
              </p:nvGrpSpPr>
              <p:grpSpPr bwMode="auto">
                <a:xfrm>
                  <a:off x="3692576" y="1742634"/>
                  <a:ext cx="2790379" cy="2796023"/>
                  <a:chOff x="6379729" y="2488774"/>
                  <a:chExt cx="2513016" cy="2513016"/>
                </a:xfrm>
              </p:grpSpPr>
              <p:sp>
                <p:nvSpPr>
                  <p:cNvPr id="4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46"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a:ln>
                        <a:noFill/>
                      </a:ln>
                      <a:solidFill>
                        <a:srgbClr val="FFFFFF"/>
                      </a:solidFill>
                      <a:effectLst/>
                      <a:uLnTx/>
                      <a:uFillTx/>
                      <a:latin typeface="微软雅黑"/>
                      <a:ea typeface="微软雅黑"/>
                      <a:cs typeface="+mn-cs"/>
                    </a:endParaRPr>
                  </a:p>
                </p:txBody>
              </p:sp>
            </p:grpSp>
            <p:sp>
              <p:nvSpPr>
                <p:cNvPr id="44" name="椭圆 80"/>
                <p:cNvSpPr/>
                <p:nvPr/>
              </p:nvSpPr>
              <p:spPr bwMode="auto">
                <a:xfrm>
                  <a:off x="4101618" y="2137562"/>
                  <a:ext cx="2016471" cy="2020558"/>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dirty="0">
                    <a:ln>
                      <a:noFill/>
                    </a:ln>
                    <a:solidFill>
                      <a:srgbClr val="FFFFFF"/>
                    </a:solidFill>
                    <a:effectLst/>
                    <a:uLnTx/>
                    <a:uFillTx/>
                    <a:latin typeface="微软雅黑"/>
                    <a:ea typeface="微软雅黑"/>
                    <a:cs typeface="+mn-cs"/>
                  </a:endParaRPr>
                </a:p>
              </p:txBody>
            </p:sp>
          </p:grpSp>
          <p:sp>
            <p:nvSpPr>
              <p:cNvPr id="42" name="TextBox 41"/>
              <p:cNvSpPr txBox="1"/>
              <p:nvPr/>
            </p:nvSpPr>
            <p:spPr>
              <a:xfrm>
                <a:off x="3021853" y="2989776"/>
                <a:ext cx="739230" cy="591350"/>
              </a:xfrm>
              <a:prstGeom prst="rect">
                <a:avLst/>
              </a:prstGeom>
              <a:noFill/>
              <a:ln>
                <a:noFill/>
              </a:ln>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itchFamily="34" charset="-122"/>
                    <a:ea typeface="微软雅黑"/>
                    <a:cs typeface="+mn-cs"/>
                  </a:rPr>
                  <a:t>04</a:t>
                </a:r>
                <a:endParaRPr kumimoji="0" lang="zh-CN" altLang="en-US" sz="2000" b="0" i="0" u="none" strike="noStrike" kern="1200" cap="none" spc="0" normalizeH="0" baseline="0" noProof="0" dirty="0">
                  <a:ln>
                    <a:noFill/>
                  </a:ln>
                  <a:solidFill>
                    <a:prstClr val="white"/>
                  </a:solidFill>
                  <a:effectLst/>
                  <a:uLnTx/>
                  <a:uFillTx/>
                  <a:latin typeface="微软雅黑" pitchFamily="34" charset="-122"/>
                  <a:ea typeface="微软雅黑"/>
                  <a:cs typeface="+mn-cs"/>
                </a:endParaRPr>
              </a:p>
            </p:txBody>
          </p:sp>
        </p:grpSp>
        <p:grpSp>
          <p:nvGrpSpPr>
            <p:cNvPr id="29" name="组合 28"/>
            <p:cNvGrpSpPr/>
            <p:nvPr/>
          </p:nvGrpSpPr>
          <p:grpSpPr>
            <a:xfrm>
              <a:off x="3538921" y="3640540"/>
              <a:ext cx="725812" cy="727279"/>
              <a:chOff x="2845016" y="2727979"/>
              <a:chExt cx="1072726" cy="1074895"/>
            </a:xfrm>
          </p:grpSpPr>
          <p:grpSp>
            <p:nvGrpSpPr>
              <p:cNvPr id="35" name="Group 10"/>
              <p:cNvGrpSpPr/>
              <p:nvPr/>
            </p:nvGrpSpPr>
            <p:grpSpPr>
              <a:xfrm>
                <a:off x="2845016" y="2727979"/>
                <a:ext cx="1072726" cy="1074895"/>
                <a:chOff x="3692576" y="1742634"/>
                <a:chExt cx="2790379" cy="2796023"/>
              </a:xfrm>
            </p:grpSpPr>
            <p:grpSp>
              <p:nvGrpSpPr>
                <p:cNvPr id="37" name="组合 79"/>
                <p:cNvGrpSpPr>
                  <a:grpSpLocks/>
                </p:cNvGrpSpPr>
                <p:nvPr/>
              </p:nvGrpSpPr>
              <p:grpSpPr bwMode="auto">
                <a:xfrm>
                  <a:off x="3692576" y="1742634"/>
                  <a:ext cx="2790379" cy="2796023"/>
                  <a:chOff x="6379729" y="2488774"/>
                  <a:chExt cx="2513016" cy="2513016"/>
                </a:xfrm>
              </p:grpSpPr>
              <p:sp>
                <p:nvSpPr>
                  <p:cNvPr id="3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40"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a:ln>
                        <a:noFill/>
                      </a:ln>
                      <a:solidFill>
                        <a:srgbClr val="FFFFFF"/>
                      </a:solidFill>
                      <a:effectLst/>
                      <a:uLnTx/>
                      <a:uFillTx/>
                      <a:latin typeface="微软雅黑"/>
                      <a:ea typeface="微软雅黑"/>
                      <a:cs typeface="+mn-cs"/>
                    </a:endParaRPr>
                  </a:p>
                </p:txBody>
              </p:sp>
            </p:grpSp>
            <p:sp>
              <p:nvSpPr>
                <p:cNvPr id="38" name="椭圆 80"/>
                <p:cNvSpPr/>
                <p:nvPr/>
              </p:nvSpPr>
              <p:spPr bwMode="auto">
                <a:xfrm>
                  <a:off x="4101618" y="2137562"/>
                  <a:ext cx="2016471" cy="2020558"/>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dirty="0">
                    <a:ln>
                      <a:noFill/>
                    </a:ln>
                    <a:solidFill>
                      <a:srgbClr val="FFFFFF"/>
                    </a:solidFill>
                    <a:effectLst/>
                    <a:uLnTx/>
                    <a:uFillTx/>
                    <a:latin typeface="微软雅黑"/>
                    <a:ea typeface="微软雅黑"/>
                    <a:cs typeface="+mn-cs"/>
                  </a:endParaRPr>
                </a:p>
              </p:txBody>
            </p:sp>
          </p:grpSp>
          <p:sp>
            <p:nvSpPr>
              <p:cNvPr id="36" name="TextBox 35"/>
              <p:cNvSpPr txBox="1"/>
              <p:nvPr/>
            </p:nvSpPr>
            <p:spPr>
              <a:xfrm>
                <a:off x="3021853" y="2989776"/>
                <a:ext cx="739230" cy="591350"/>
              </a:xfrm>
              <a:prstGeom prst="rect">
                <a:avLst/>
              </a:prstGeom>
              <a:noFill/>
              <a:ln>
                <a:noFill/>
              </a:ln>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itchFamily="34" charset="-122"/>
                    <a:ea typeface="微软雅黑"/>
                    <a:cs typeface="+mn-cs"/>
                  </a:rPr>
                  <a:t>05</a:t>
                </a:r>
                <a:endParaRPr kumimoji="0" lang="zh-CN" altLang="en-US" sz="2000" b="0" i="0" u="none" strike="noStrike" kern="1200" cap="none" spc="0" normalizeH="0" baseline="0" noProof="0" dirty="0">
                  <a:ln>
                    <a:noFill/>
                  </a:ln>
                  <a:solidFill>
                    <a:prstClr val="white"/>
                  </a:solidFill>
                  <a:effectLst/>
                  <a:uLnTx/>
                  <a:uFillTx/>
                  <a:latin typeface="微软雅黑" pitchFamily="34" charset="-122"/>
                  <a:ea typeface="微软雅黑"/>
                  <a:cs typeface="+mn-cs"/>
                </a:endParaRPr>
              </a:p>
            </p:txBody>
          </p:sp>
        </p:grpSp>
        <p:sp>
          <p:nvSpPr>
            <p:cNvPr id="30" name="TextBox 29"/>
            <p:cNvSpPr txBox="1"/>
            <p:nvPr/>
          </p:nvSpPr>
          <p:spPr>
            <a:xfrm>
              <a:off x="1782166" y="1401616"/>
              <a:ext cx="902811" cy="307777"/>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7F7F7F"/>
                  </a:solidFill>
                  <a:effectLst/>
                  <a:uLnTx/>
                  <a:uFillTx/>
                  <a:latin typeface="微软雅黑" pitchFamily="34" charset="-122"/>
                  <a:ea typeface="微软雅黑"/>
                  <a:cs typeface="+mn-cs"/>
                </a:rPr>
                <a:t>标题文字</a:t>
              </a:r>
              <a:endParaRPr kumimoji="0" lang="zh-CN" altLang="en-US" sz="1400" b="0" i="0" u="none" strike="noStrike" kern="1200" cap="none" spc="0" normalizeH="0" baseline="0" noProof="0" dirty="0">
                <a:ln>
                  <a:noFill/>
                </a:ln>
                <a:solidFill>
                  <a:srgbClr val="7F7F7F"/>
                </a:solidFill>
                <a:effectLst/>
                <a:uLnTx/>
                <a:uFillTx/>
                <a:latin typeface="微软雅黑" pitchFamily="34" charset="-122"/>
                <a:ea typeface="微软雅黑"/>
                <a:cs typeface="+mn-cs"/>
              </a:endParaRPr>
            </a:p>
          </p:txBody>
        </p:sp>
        <p:sp>
          <p:nvSpPr>
            <p:cNvPr id="31" name="TextBox 30"/>
            <p:cNvSpPr txBox="1"/>
            <p:nvPr/>
          </p:nvSpPr>
          <p:spPr>
            <a:xfrm>
              <a:off x="4844876" y="2418122"/>
              <a:ext cx="902811" cy="30777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7F7F7F"/>
                  </a:solidFill>
                  <a:effectLst/>
                  <a:uLnTx/>
                  <a:uFillTx/>
                  <a:latin typeface="微软雅黑" pitchFamily="34" charset="-122"/>
                  <a:ea typeface="微软雅黑"/>
                  <a:cs typeface="+mn-cs"/>
                </a:rPr>
                <a:t>标题文字</a:t>
              </a:r>
              <a:endParaRPr kumimoji="0" lang="zh-CN" altLang="en-US" sz="1400" b="0" i="0" u="none" strike="noStrike" kern="1200" cap="none" spc="0" normalizeH="0" baseline="0" noProof="0" dirty="0">
                <a:ln>
                  <a:noFill/>
                </a:ln>
                <a:solidFill>
                  <a:srgbClr val="7F7F7F"/>
                </a:solidFill>
                <a:effectLst/>
                <a:uLnTx/>
                <a:uFillTx/>
                <a:latin typeface="微软雅黑" pitchFamily="34" charset="-122"/>
                <a:ea typeface="微软雅黑"/>
                <a:cs typeface="+mn-cs"/>
              </a:endParaRPr>
            </a:p>
          </p:txBody>
        </p:sp>
        <p:sp>
          <p:nvSpPr>
            <p:cNvPr id="32" name="TextBox 31"/>
            <p:cNvSpPr txBox="1"/>
            <p:nvPr/>
          </p:nvSpPr>
          <p:spPr>
            <a:xfrm>
              <a:off x="4338218" y="3920157"/>
              <a:ext cx="902811" cy="30777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7F7F7F"/>
                  </a:solidFill>
                  <a:effectLst/>
                  <a:uLnTx/>
                  <a:uFillTx/>
                  <a:latin typeface="微软雅黑" pitchFamily="34" charset="-122"/>
                  <a:ea typeface="微软雅黑"/>
                  <a:cs typeface="+mn-cs"/>
                </a:rPr>
                <a:t>标题文字</a:t>
              </a:r>
              <a:endParaRPr kumimoji="0" lang="zh-CN" altLang="en-US" sz="1400" b="0" i="0" u="none" strike="noStrike" kern="1200" cap="none" spc="0" normalizeH="0" baseline="0" noProof="0" dirty="0">
                <a:ln>
                  <a:noFill/>
                </a:ln>
                <a:solidFill>
                  <a:srgbClr val="7F7F7F"/>
                </a:solidFill>
                <a:effectLst/>
                <a:uLnTx/>
                <a:uFillTx/>
                <a:latin typeface="微软雅黑" pitchFamily="34" charset="-122"/>
                <a:ea typeface="微软雅黑"/>
                <a:cs typeface="+mn-cs"/>
              </a:endParaRPr>
            </a:p>
          </p:txBody>
        </p:sp>
        <p:sp>
          <p:nvSpPr>
            <p:cNvPr id="33" name="TextBox 32"/>
            <p:cNvSpPr txBox="1"/>
            <p:nvPr/>
          </p:nvSpPr>
          <p:spPr>
            <a:xfrm>
              <a:off x="472898" y="2451600"/>
              <a:ext cx="955711" cy="307777"/>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7F7F7F"/>
                  </a:solidFill>
                  <a:effectLst/>
                  <a:uLnTx/>
                  <a:uFillTx/>
                  <a:latin typeface="微软雅黑" pitchFamily="34" charset="-122"/>
                  <a:ea typeface="微软雅黑"/>
                  <a:cs typeface="+mn-cs"/>
                </a:rPr>
                <a:t>标题文字 </a:t>
              </a:r>
              <a:endParaRPr kumimoji="0" lang="zh-CN" altLang="en-US" sz="1400" b="0" i="0" u="none" strike="noStrike" kern="1200" cap="none" spc="0" normalizeH="0" baseline="0" noProof="0" dirty="0">
                <a:ln>
                  <a:noFill/>
                </a:ln>
                <a:solidFill>
                  <a:srgbClr val="7F7F7F"/>
                </a:solidFill>
                <a:effectLst/>
                <a:uLnTx/>
                <a:uFillTx/>
                <a:latin typeface="微软雅黑" pitchFamily="34" charset="-122"/>
                <a:ea typeface="微软雅黑"/>
                <a:cs typeface="+mn-cs"/>
              </a:endParaRPr>
            </a:p>
          </p:txBody>
        </p:sp>
        <p:sp>
          <p:nvSpPr>
            <p:cNvPr id="34" name="TextBox 33"/>
            <p:cNvSpPr txBox="1"/>
            <p:nvPr/>
          </p:nvSpPr>
          <p:spPr>
            <a:xfrm>
              <a:off x="1009878" y="3870314"/>
              <a:ext cx="902811" cy="307777"/>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7F7F7F"/>
                  </a:solidFill>
                  <a:effectLst/>
                  <a:uLnTx/>
                  <a:uFillTx/>
                  <a:latin typeface="微软雅黑" pitchFamily="34" charset="-122"/>
                  <a:ea typeface="微软雅黑"/>
                  <a:cs typeface="+mn-cs"/>
                </a:rPr>
                <a:t>标题文字</a:t>
              </a:r>
              <a:endParaRPr kumimoji="0" lang="zh-CN" altLang="en-US" sz="1400" b="0" i="0" u="none" strike="noStrike" kern="1200" cap="none" spc="0" normalizeH="0" baseline="0" noProof="0" dirty="0">
                <a:ln>
                  <a:noFill/>
                </a:ln>
                <a:solidFill>
                  <a:srgbClr val="7F7F7F"/>
                </a:solidFill>
                <a:effectLst/>
                <a:uLnTx/>
                <a:uFillTx/>
                <a:latin typeface="微软雅黑" pitchFamily="34" charset="-122"/>
                <a:ea typeface="微软雅黑"/>
                <a:cs typeface="+mn-cs"/>
              </a:endParaRPr>
            </a:p>
          </p:txBody>
        </p:sp>
      </p:grpSp>
      <p:grpSp>
        <p:nvGrpSpPr>
          <p:cNvPr id="71" name="组合 70"/>
          <p:cNvGrpSpPr/>
          <p:nvPr/>
        </p:nvGrpSpPr>
        <p:grpSpPr>
          <a:xfrm>
            <a:off x="6120602" y="1705519"/>
            <a:ext cx="2528098" cy="2344322"/>
            <a:chOff x="763742" y="1605380"/>
            <a:chExt cx="2528098" cy="2344322"/>
          </a:xfrm>
        </p:grpSpPr>
        <p:sp>
          <p:nvSpPr>
            <p:cNvPr id="72" name="TextBox 71"/>
            <p:cNvSpPr txBox="1"/>
            <p:nvPr/>
          </p:nvSpPr>
          <p:spPr>
            <a:xfrm>
              <a:off x="763742" y="2164598"/>
              <a:ext cx="2528098" cy="178510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smtClean="0">
                  <a:ln>
                    <a:noFill/>
                  </a:ln>
                  <a:solidFill>
                    <a:srgbClr val="7F7F7F"/>
                  </a:solidFill>
                  <a:effectLst/>
                  <a:uLnTx/>
                  <a:uFillTx/>
                  <a:latin typeface="微软雅黑" panose="020B0503020204020204" pitchFamily="34" charset="-122"/>
                  <a:ea typeface="微软雅黑"/>
                  <a:cs typeface="+mn-cs"/>
                </a:rPr>
                <a:t>· </a:t>
              </a:r>
              <a:r>
                <a:rPr kumimoji="0" lang="zh-CN" altLang="en-US" sz="1000" b="0" i="0" u="none" strike="noStrike" kern="0" cap="none" spc="0" normalizeH="0" baseline="0" noProof="0" dirty="0" smtClean="0">
                  <a:ln>
                    <a:noFill/>
                  </a:ln>
                  <a:solidFill>
                    <a:srgbClr val="7F7F7F"/>
                  </a:solidFill>
                  <a:effectLst/>
                  <a:uLnTx/>
                  <a:uFillTx/>
                  <a:latin typeface="微软雅黑" panose="020B0503020204020204" pitchFamily="34" charset="-122"/>
                  <a:ea typeface="微软雅黑"/>
                  <a:cs typeface="+mn-cs"/>
                </a:rPr>
                <a:t>在此添加文字添加</a:t>
              </a:r>
              <a:r>
                <a:rPr kumimoji="0" lang="en-US" altLang="zh-CN" sz="1000" b="0" i="0" u="none" strike="noStrike" kern="0" cap="none" spc="0" normalizeH="0" baseline="0" noProof="0" dirty="0" smtClean="0">
                  <a:ln>
                    <a:noFill/>
                  </a:ln>
                  <a:solidFill>
                    <a:srgbClr val="7F7F7F"/>
                  </a:solidFill>
                  <a:effectLst/>
                  <a:uLnTx/>
                  <a:uFillTx/>
                  <a:latin typeface="微软雅黑" panose="020B0503020204020204" pitchFamily="34" charset="-122"/>
                  <a:ea typeface="微软雅黑"/>
                  <a:cs typeface="+mn-cs"/>
                </a:rPr>
                <a:t>· </a:t>
              </a:r>
              <a:r>
                <a:rPr kumimoji="0" lang="zh-CN" altLang="en-US" sz="1000" b="0" i="0" u="none" strike="noStrike" kern="0" cap="none" spc="0" normalizeH="0" baseline="0" noProof="0" dirty="0" smtClean="0">
                  <a:ln>
                    <a:noFill/>
                  </a:ln>
                  <a:solidFill>
                    <a:srgbClr val="7F7F7F"/>
                  </a:solidFill>
                  <a:effectLst/>
                  <a:uLnTx/>
                  <a:uFillTx/>
                  <a:latin typeface="微软雅黑" panose="020B0503020204020204" pitchFamily="34" charset="-122"/>
                  <a:ea typeface="微软雅黑"/>
                  <a:cs typeface="+mn-cs"/>
                </a:rPr>
                <a:t>在此添加文字介绍</a:t>
              </a:r>
              <a:r>
                <a:rPr kumimoji="0" lang="en-US" altLang="zh-CN" sz="1000" b="0" i="0" u="none" strike="noStrike" kern="0" cap="none" spc="0" normalizeH="0" baseline="0" noProof="0" dirty="0" smtClean="0">
                  <a:ln>
                    <a:noFill/>
                  </a:ln>
                  <a:solidFill>
                    <a:srgbClr val="7F7F7F"/>
                  </a:solidFill>
                  <a:effectLst/>
                  <a:uLnTx/>
                  <a:uFillTx/>
                  <a:latin typeface="微软雅黑" panose="020B0503020204020204" pitchFamily="34" charset="-122"/>
                  <a:ea typeface="微软雅黑"/>
                  <a:cs typeface="+mn-cs"/>
                </a:rPr>
                <a:t>· </a:t>
              </a:r>
              <a:r>
                <a:rPr kumimoji="0" lang="zh-CN" altLang="en-US" sz="1000" b="0" i="0" u="none" strike="noStrike" kern="0" cap="none" spc="0" normalizeH="0" baseline="0" noProof="0" dirty="0" smtClean="0">
                  <a:ln>
                    <a:noFill/>
                  </a:ln>
                  <a:solidFill>
                    <a:srgbClr val="7F7F7F"/>
                  </a:solidFill>
                  <a:effectLst/>
                  <a:uLnTx/>
                  <a:uFillTx/>
                  <a:latin typeface="微软雅黑" panose="020B0503020204020204" pitchFamily="34" charset="-122"/>
                  <a:ea typeface="微软雅黑"/>
                  <a:cs typeface="+mn-cs"/>
                </a:rPr>
                <a:t>在此添加文字介绍</a:t>
              </a:r>
              <a:r>
                <a:rPr kumimoji="0" lang="en-US" altLang="zh-CN" sz="1000" b="0" i="0" u="none" strike="noStrike" kern="0" cap="none" spc="0" normalizeH="0" baseline="0" noProof="0" dirty="0" smtClean="0">
                  <a:ln>
                    <a:noFill/>
                  </a:ln>
                  <a:solidFill>
                    <a:srgbClr val="7F7F7F"/>
                  </a:solidFill>
                  <a:effectLst/>
                  <a:uLnTx/>
                  <a:uFillTx/>
                  <a:latin typeface="微软雅黑" panose="020B0503020204020204" pitchFamily="34" charset="-122"/>
                  <a:ea typeface="微软雅黑"/>
                  <a:cs typeface="+mn-cs"/>
                </a:rPr>
                <a:t>· </a:t>
              </a:r>
              <a:r>
                <a:rPr kumimoji="0" lang="zh-CN" altLang="en-US" sz="1000" b="0" i="0" u="none" strike="noStrike" kern="0" cap="none" spc="0" normalizeH="0" baseline="0" noProof="0" dirty="0" smtClean="0">
                  <a:ln>
                    <a:noFill/>
                  </a:ln>
                  <a:solidFill>
                    <a:srgbClr val="7F7F7F"/>
                  </a:solidFill>
                  <a:effectLst/>
                  <a:uLnTx/>
                  <a:uFillTx/>
                  <a:latin typeface="微软雅黑" panose="020B0503020204020204" pitchFamily="34" charset="-122"/>
                  <a:ea typeface="微软雅黑"/>
                  <a:cs typeface="+mn-cs"/>
                </a:rPr>
                <a:t>在此添加文字</a:t>
              </a:r>
              <a:r>
                <a:rPr kumimoji="0" lang="zh-CN" altLang="en-US" sz="1000" b="0" i="0" u="none" strike="noStrike" kern="0" cap="none" spc="0" normalizeH="0" baseline="0" noProof="0" dirty="0">
                  <a:ln>
                    <a:noFill/>
                  </a:ln>
                  <a:solidFill>
                    <a:srgbClr val="7F7F7F"/>
                  </a:solidFill>
                  <a:effectLst/>
                  <a:uLnTx/>
                  <a:uFillTx/>
                  <a:latin typeface="微软雅黑" panose="020B0503020204020204" pitchFamily="34" charset="-122"/>
                  <a:ea typeface="微软雅黑"/>
                  <a:cs typeface="+mn-cs"/>
                </a:rPr>
                <a:t>添加在此添加文字</a:t>
              </a:r>
              <a:r>
                <a:rPr kumimoji="0" lang="zh-CN" altLang="en-US" sz="1000" b="0" i="0" u="none" strike="noStrike" kern="0" cap="none" spc="0" normalizeH="0" baseline="0" noProof="0" dirty="0" smtClean="0">
                  <a:ln>
                    <a:noFill/>
                  </a:ln>
                  <a:solidFill>
                    <a:srgbClr val="7F7F7F"/>
                  </a:solidFill>
                  <a:effectLst/>
                  <a:uLnTx/>
                  <a:uFillTx/>
                  <a:latin typeface="微软雅黑" panose="020B0503020204020204" pitchFamily="34" charset="-122"/>
                  <a:ea typeface="微软雅黑"/>
                  <a:cs typeface="+mn-cs"/>
                </a:rPr>
                <a:t>添加</a:t>
              </a:r>
              <a:r>
                <a:rPr kumimoji="0" lang="en-US" altLang="zh-CN" sz="1000" b="0" i="0" u="none" strike="noStrike" kern="0" cap="none" spc="0" normalizeH="0" baseline="0" noProof="0" dirty="0" smtClean="0">
                  <a:ln>
                    <a:noFill/>
                  </a:ln>
                  <a:solidFill>
                    <a:srgbClr val="7F7F7F"/>
                  </a:solidFill>
                  <a:effectLst/>
                  <a:uLnTx/>
                  <a:uFillTx/>
                  <a:latin typeface="微软雅黑" panose="020B0503020204020204" pitchFamily="34" charset="-122"/>
                  <a:ea typeface="微软雅黑"/>
                  <a:cs typeface="+mn-cs"/>
                </a:rPr>
                <a:t>· </a:t>
              </a:r>
              <a:r>
                <a:rPr kumimoji="0" lang="zh-CN" altLang="en-US" sz="1000" b="0" i="0" u="none" strike="noStrike" kern="0" cap="none" spc="0" normalizeH="0" baseline="0" noProof="0" dirty="0">
                  <a:ln>
                    <a:noFill/>
                  </a:ln>
                  <a:solidFill>
                    <a:srgbClr val="7F7F7F"/>
                  </a:solidFill>
                  <a:effectLst/>
                  <a:uLnTx/>
                  <a:uFillTx/>
                  <a:latin typeface="微软雅黑" panose="020B0503020204020204" pitchFamily="34" charset="-122"/>
                  <a:ea typeface="微软雅黑"/>
                  <a:cs typeface="+mn-cs"/>
                </a:rPr>
                <a:t>在此添加文字</a:t>
              </a:r>
              <a:r>
                <a:rPr kumimoji="0" lang="zh-CN" altLang="en-US" sz="1000" b="0" i="0" u="none" strike="noStrike" kern="0" cap="none" spc="0" normalizeH="0" baseline="0" noProof="0" dirty="0" smtClean="0">
                  <a:ln>
                    <a:noFill/>
                  </a:ln>
                  <a:solidFill>
                    <a:srgbClr val="7F7F7F"/>
                  </a:solidFill>
                  <a:effectLst/>
                  <a:uLnTx/>
                  <a:uFillTx/>
                  <a:latin typeface="微软雅黑" panose="020B0503020204020204" pitchFamily="34" charset="-122"/>
                  <a:ea typeface="微软雅黑"/>
                  <a:cs typeface="+mn-cs"/>
                </a:rPr>
                <a:t>介绍</a:t>
              </a:r>
              <a:r>
                <a:rPr kumimoji="0" lang="en-US" altLang="zh-CN" sz="1000" b="0" i="0" u="none" strike="noStrike" kern="0" cap="none" spc="0" normalizeH="0" baseline="0" noProof="0" dirty="0" smtClean="0">
                  <a:ln>
                    <a:noFill/>
                  </a:ln>
                  <a:solidFill>
                    <a:srgbClr val="7F7F7F"/>
                  </a:solidFill>
                  <a:effectLst/>
                  <a:uLnTx/>
                  <a:uFillTx/>
                  <a:latin typeface="微软雅黑" panose="020B0503020204020204" pitchFamily="34" charset="-122"/>
                  <a:ea typeface="微软雅黑"/>
                  <a:cs typeface="+mn-cs"/>
                </a:rPr>
                <a:t>· </a:t>
              </a:r>
              <a:r>
                <a:rPr kumimoji="0" lang="zh-CN" altLang="en-US" sz="1000" b="0" i="0" u="none" strike="noStrike" kern="0" cap="none" spc="0" normalizeH="0" baseline="0" noProof="0" dirty="0">
                  <a:ln>
                    <a:noFill/>
                  </a:ln>
                  <a:solidFill>
                    <a:srgbClr val="7F7F7F"/>
                  </a:solidFill>
                  <a:effectLst/>
                  <a:uLnTx/>
                  <a:uFillTx/>
                  <a:latin typeface="微软雅黑" panose="020B0503020204020204" pitchFamily="34" charset="-122"/>
                  <a:ea typeface="微软雅黑"/>
                  <a:cs typeface="+mn-cs"/>
                </a:rPr>
                <a:t>在此添加文字</a:t>
              </a:r>
              <a:r>
                <a:rPr kumimoji="0" lang="zh-CN" altLang="en-US" sz="1000" b="0" i="0" u="none" strike="noStrike" kern="0" cap="none" spc="0" normalizeH="0" baseline="0" noProof="0" dirty="0" smtClean="0">
                  <a:ln>
                    <a:noFill/>
                  </a:ln>
                  <a:solidFill>
                    <a:srgbClr val="7F7F7F"/>
                  </a:solidFill>
                  <a:effectLst/>
                  <a:uLnTx/>
                  <a:uFillTx/>
                  <a:latin typeface="微软雅黑" panose="020B0503020204020204" pitchFamily="34" charset="-122"/>
                  <a:ea typeface="微软雅黑"/>
                  <a:cs typeface="+mn-cs"/>
                </a:rPr>
                <a:t>介</a:t>
              </a:r>
              <a:r>
                <a:rPr kumimoji="0" lang="en-US" altLang="zh-CN" sz="1000" b="0" i="0" u="none" strike="noStrike" kern="0" cap="none" spc="0" normalizeH="0" baseline="0" noProof="0" dirty="0" smtClean="0">
                  <a:ln>
                    <a:noFill/>
                  </a:ln>
                  <a:solidFill>
                    <a:srgbClr val="7F7F7F"/>
                  </a:solidFill>
                  <a:effectLst/>
                  <a:uLnTx/>
                  <a:uFillTx/>
                  <a:latin typeface="微软雅黑" panose="020B0503020204020204" pitchFamily="34" charset="-122"/>
                  <a:ea typeface="微软雅黑"/>
                  <a:cs typeface="+mn-cs"/>
                </a:rPr>
                <a:t>· </a:t>
              </a:r>
              <a:r>
                <a:rPr kumimoji="0" lang="zh-CN" altLang="en-US" sz="1000" b="0" i="0" u="none" strike="noStrike" kern="0" cap="none" spc="0" normalizeH="0" baseline="0" noProof="0" dirty="0">
                  <a:ln>
                    <a:noFill/>
                  </a:ln>
                  <a:solidFill>
                    <a:srgbClr val="7F7F7F"/>
                  </a:solidFill>
                  <a:effectLst/>
                  <a:uLnTx/>
                  <a:uFillTx/>
                  <a:latin typeface="微软雅黑" panose="020B0503020204020204" pitchFamily="34" charset="-122"/>
                  <a:ea typeface="微软雅黑"/>
                  <a:cs typeface="+mn-cs"/>
                </a:rPr>
                <a:t>在此添加文字</a:t>
              </a:r>
              <a:r>
                <a:rPr kumimoji="0" lang="zh-CN" altLang="en-US" sz="1000" b="0" i="0" u="none" strike="noStrike" kern="0" cap="none" spc="0" normalizeH="0" baseline="0" noProof="0" dirty="0" smtClean="0">
                  <a:ln>
                    <a:noFill/>
                  </a:ln>
                  <a:solidFill>
                    <a:srgbClr val="7F7F7F"/>
                  </a:solidFill>
                  <a:effectLst/>
                  <a:uLnTx/>
                  <a:uFillTx/>
                  <a:latin typeface="微软雅黑" panose="020B0503020204020204" pitchFamily="34" charset="-122"/>
                  <a:ea typeface="微软雅黑"/>
                  <a:cs typeface="+mn-cs"/>
                </a:rPr>
                <a:t>添加</a:t>
              </a:r>
              <a:r>
                <a:rPr kumimoji="0" lang="en-US" altLang="zh-CN" sz="1000" b="0" i="0" u="none" strike="noStrike" kern="0" cap="none" spc="0" normalizeH="0" baseline="0" noProof="0" dirty="0">
                  <a:ln>
                    <a:noFill/>
                  </a:ln>
                  <a:solidFill>
                    <a:srgbClr val="7F7F7F"/>
                  </a:solidFill>
                  <a:effectLst/>
                  <a:uLnTx/>
                  <a:uFillTx/>
                  <a:latin typeface="微软雅黑" panose="020B0503020204020204" pitchFamily="34" charset="-122"/>
                  <a:ea typeface="微软雅黑"/>
                  <a:cs typeface="+mn-cs"/>
                </a:rPr>
                <a:t>· </a:t>
              </a:r>
              <a:r>
                <a:rPr kumimoji="0" lang="zh-CN" altLang="en-US" sz="1000" b="0" i="0" u="none" strike="noStrike" kern="0" cap="none" spc="0" normalizeH="0" baseline="0" noProof="0" dirty="0">
                  <a:ln>
                    <a:noFill/>
                  </a:ln>
                  <a:solidFill>
                    <a:srgbClr val="7F7F7F"/>
                  </a:solidFill>
                  <a:effectLst/>
                  <a:uLnTx/>
                  <a:uFillTx/>
                  <a:latin typeface="微软雅黑" panose="020B0503020204020204" pitchFamily="34" charset="-122"/>
                  <a:ea typeface="微软雅黑"/>
                  <a:cs typeface="+mn-cs"/>
                </a:rPr>
                <a:t>在此添加文字添加</a:t>
              </a:r>
              <a:r>
                <a:rPr kumimoji="0" lang="en-US" altLang="zh-CN" sz="1000" b="0" i="0" u="none" strike="noStrike" kern="0" cap="none" spc="0" normalizeH="0" baseline="0" noProof="0" dirty="0">
                  <a:ln>
                    <a:noFill/>
                  </a:ln>
                  <a:solidFill>
                    <a:srgbClr val="7F7F7F"/>
                  </a:solidFill>
                  <a:effectLst/>
                  <a:uLnTx/>
                  <a:uFillTx/>
                  <a:latin typeface="微软雅黑" panose="020B0503020204020204" pitchFamily="34" charset="-122"/>
                  <a:ea typeface="微软雅黑"/>
                  <a:cs typeface="+mn-cs"/>
                </a:rPr>
                <a:t>· </a:t>
              </a:r>
              <a:r>
                <a:rPr kumimoji="0" lang="zh-CN" altLang="en-US" sz="1000" b="0" i="0" u="none" strike="noStrike" kern="0" cap="none" spc="0" normalizeH="0" baseline="0" noProof="0" dirty="0">
                  <a:ln>
                    <a:noFill/>
                  </a:ln>
                  <a:solidFill>
                    <a:srgbClr val="7F7F7F"/>
                  </a:solidFill>
                  <a:effectLst/>
                  <a:uLnTx/>
                  <a:uFillTx/>
                  <a:latin typeface="微软雅黑" panose="020B0503020204020204" pitchFamily="34" charset="-122"/>
                  <a:ea typeface="微软雅黑"/>
                  <a:cs typeface="+mn-cs"/>
                </a:rPr>
                <a:t>在此添加文字介绍</a:t>
              </a:r>
              <a:r>
                <a:rPr kumimoji="0" lang="en-US" altLang="zh-CN" sz="1000" b="0" i="0" u="none" strike="noStrike" kern="0" cap="none" spc="0" normalizeH="0" baseline="0" noProof="0" dirty="0">
                  <a:ln>
                    <a:noFill/>
                  </a:ln>
                  <a:solidFill>
                    <a:srgbClr val="7F7F7F"/>
                  </a:solidFill>
                  <a:effectLst/>
                  <a:uLnTx/>
                  <a:uFillTx/>
                  <a:latin typeface="微软雅黑" panose="020B0503020204020204" pitchFamily="34" charset="-122"/>
                  <a:ea typeface="微软雅黑"/>
                  <a:cs typeface="+mn-cs"/>
                </a:rPr>
                <a:t>· </a:t>
              </a:r>
              <a:r>
                <a:rPr kumimoji="0" lang="zh-CN" altLang="en-US" sz="1000" b="0" i="0" u="none" strike="noStrike" kern="0" cap="none" spc="0" normalizeH="0" baseline="0" noProof="0" dirty="0">
                  <a:ln>
                    <a:noFill/>
                  </a:ln>
                  <a:solidFill>
                    <a:srgbClr val="7F7F7F"/>
                  </a:solidFill>
                  <a:effectLst/>
                  <a:uLnTx/>
                  <a:uFillTx/>
                  <a:latin typeface="微软雅黑" panose="020B0503020204020204" pitchFamily="34" charset="-122"/>
                  <a:ea typeface="微软雅黑"/>
                  <a:cs typeface="+mn-cs"/>
                </a:rPr>
                <a:t>在此添加文字介绍</a:t>
              </a:r>
              <a:r>
                <a:rPr kumimoji="0" lang="en-US" altLang="zh-CN" sz="1000" b="0" i="0" u="none" strike="noStrike" kern="0" cap="none" spc="0" normalizeH="0" baseline="0" noProof="0" dirty="0">
                  <a:ln>
                    <a:noFill/>
                  </a:ln>
                  <a:solidFill>
                    <a:srgbClr val="7F7F7F"/>
                  </a:solidFill>
                  <a:effectLst/>
                  <a:uLnTx/>
                  <a:uFillTx/>
                  <a:latin typeface="微软雅黑" panose="020B0503020204020204" pitchFamily="34" charset="-122"/>
                  <a:ea typeface="微软雅黑"/>
                  <a:cs typeface="+mn-cs"/>
                </a:rPr>
                <a:t>· </a:t>
              </a:r>
              <a:r>
                <a:rPr kumimoji="0" lang="zh-CN" altLang="en-US" sz="1000" b="0" i="0" u="none" strike="noStrike" kern="0" cap="none" spc="0" normalizeH="0" baseline="0" noProof="0" dirty="0">
                  <a:ln>
                    <a:noFill/>
                  </a:ln>
                  <a:solidFill>
                    <a:srgbClr val="7F7F7F"/>
                  </a:solidFill>
                  <a:effectLst/>
                  <a:uLnTx/>
                  <a:uFillTx/>
                  <a:latin typeface="微软雅黑" panose="020B0503020204020204" pitchFamily="34" charset="-122"/>
                  <a:ea typeface="微软雅黑"/>
                  <a:cs typeface="+mn-cs"/>
                </a:rPr>
                <a:t>在此添加文字添加在此添加文字添加</a:t>
              </a:r>
              <a:r>
                <a:rPr kumimoji="0" lang="en-US" altLang="zh-CN" sz="1000" b="0" i="0" u="none" strike="noStrike" kern="0" cap="none" spc="0" normalizeH="0" baseline="0" noProof="0" dirty="0">
                  <a:ln>
                    <a:noFill/>
                  </a:ln>
                  <a:solidFill>
                    <a:srgbClr val="7F7F7F"/>
                  </a:solidFill>
                  <a:effectLst/>
                  <a:uLnTx/>
                  <a:uFillTx/>
                  <a:latin typeface="微软雅黑" panose="020B0503020204020204" pitchFamily="34" charset="-122"/>
                  <a:ea typeface="微软雅黑"/>
                  <a:cs typeface="+mn-cs"/>
                </a:rPr>
                <a:t>· </a:t>
              </a:r>
              <a:r>
                <a:rPr kumimoji="0" lang="zh-CN" altLang="en-US" sz="1000" b="0" i="0" u="none" strike="noStrike" kern="0" cap="none" spc="0" normalizeH="0" baseline="0" noProof="0" dirty="0">
                  <a:ln>
                    <a:noFill/>
                  </a:ln>
                  <a:solidFill>
                    <a:srgbClr val="7F7F7F"/>
                  </a:solidFill>
                  <a:effectLst/>
                  <a:uLnTx/>
                  <a:uFillTx/>
                  <a:latin typeface="微软雅黑" panose="020B0503020204020204" pitchFamily="34" charset="-122"/>
                  <a:ea typeface="微软雅黑"/>
                  <a:cs typeface="+mn-cs"/>
                </a:rPr>
                <a:t>在此添加文字介绍</a:t>
              </a:r>
              <a:r>
                <a:rPr kumimoji="0" lang="en-US" altLang="zh-CN" sz="1000" b="0" i="0" u="none" strike="noStrike" kern="0" cap="none" spc="0" normalizeH="0" baseline="0" noProof="0" dirty="0">
                  <a:ln>
                    <a:noFill/>
                  </a:ln>
                  <a:solidFill>
                    <a:srgbClr val="7F7F7F"/>
                  </a:solidFill>
                  <a:effectLst/>
                  <a:uLnTx/>
                  <a:uFillTx/>
                  <a:latin typeface="微软雅黑" panose="020B0503020204020204" pitchFamily="34" charset="-122"/>
                  <a:ea typeface="微软雅黑"/>
                  <a:cs typeface="+mn-cs"/>
                </a:rPr>
                <a:t>· </a:t>
              </a:r>
              <a:r>
                <a:rPr kumimoji="0" lang="zh-CN" altLang="en-US" sz="1000" b="0" i="0" u="none" strike="noStrike" kern="0" cap="none" spc="0" normalizeH="0" baseline="0" noProof="0" dirty="0">
                  <a:ln>
                    <a:noFill/>
                  </a:ln>
                  <a:solidFill>
                    <a:srgbClr val="7F7F7F"/>
                  </a:solidFill>
                  <a:effectLst/>
                  <a:uLnTx/>
                  <a:uFillTx/>
                  <a:latin typeface="微软雅黑" panose="020B0503020204020204" pitchFamily="34" charset="-122"/>
                  <a:ea typeface="微软雅黑"/>
                  <a:cs typeface="+mn-cs"/>
                </a:rPr>
                <a:t>在此添加文字介绍</a:t>
              </a:r>
              <a:r>
                <a:rPr kumimoji="0" lang="en-US" altLang="zh-CN" sz="1000" b="0" i="0" u="none" strike="noStrike" kern="0" cap="none" spc="0" normalizeH="0" baseline="0" noProof="0" dirty="0">
                  <a:ln>
                    <a:noFill/>
                  </a:ln>
                  <a:solidFill>
                    <a:srgbClr val="7F7F7F"/>
                  </a:solidFill>
                  <a:effectLst/>
                  <a:uLnTx/>
                  <a:uFillTx/>
                  <a:latin typeface="微软雅黑" panose="020B0503020204020204" pitchFamily="34" charset="-122"/>
                  <a:ea typeface="微软雅黑"/>
                  <a:cs typeface="+mn-cs"/>
                </a:rPr>
                <a:t>· </a:t>
              </a:r>
              <a:r>
                <a:rPr kumimoji="0" lang="zh-CN" altLang="en-US" sz="1000" b="0" i="0" u="none" strike="noStrike" kern="0" cap="none" spc="0" normalizeH="0" baseline="0" noProof="0" dirty="0">
                  <a:ln>
                    <a:noFill/>
                  </a:ln>
                  <a:solidFill>
                    <a:srgbClr val="7F7F7F"/>
                  </a:solidFill>
                  <a:effectLst/>
                  <a:uLnTx/>
                  <a:uFillTx/>
                  <a:latin typeface="微软雅黑" panose="020B0503020204020204" pitchFamily="34" charset="-122"/>
                  <a:ea typeface="微软雅黑"/>
                  <a:cs typeface="+mn-cs"/>
                </a:rPr>
                <a:t>在此添加文字添加</a:t>
              </a:r>
              <a:endParaRPr kumimoji="0" lang="en-US" altLang="zh-CN" sz="1000" b="0" i="0" u="none" strike="noStrike" kern="0" cap="none" spc="0" normalizeH="0" baseline="0" noProof="0" dirty="0">
                <a:ln>
                  <a:noFill/>
                </a:ln>
                <a:solidFill>
                  <a:srgbClr val="7F7F7F"/>
                </a:solidFill>
                <a:effectLst/>
                <a:uLnTx/>
                <a:uFillTx/>
                <a:latin typeface="微软雅黑" panose="020B0503020204020204" pitchFamily="34" charset="-122"/>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rgbClr val="7F7F7F"/>
                </a:solidFill>
                <a:effectLst/>
                <a:uLnTx/>
                <a:uFillTx/>
                <a:latin typeface="微软雅黑" panose="020B0503020204020204" pitchFamily="34" charset="-122"/>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smtClean="0">
                <a:ln>
                  <a:noFill/>
                </a:ln>
                <a:solidFill>
                  <a:srgbClr val="7F7F7F"/>
                </a:solidFill>
                <a:effectLst/>
                <a:uLnTx/>
                <a:uFillTx/>
                <a:latin typeface="微软雅黑" panose="020B0503020204020204" pitchFamily="34" charset="-122"/>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smtClean="0">
                <a:ln>
                  <a:noFill/>
                </a:ln>
                <a:solidFill>
                  <a:srgbClr val="7F7F7F"/>
                </a:solidFill>
                <a:effectLst/>
                <a:uLnTx/>
                <a:uFillTx/>
                <a:latin typeface="微软雅黑" panose="020B0503020204020204" pitchFamily="34" charset="-122"/>
                <a:ea typeface="微软雅黑"/>
                <a:cs typeface="+mn-cs"/>
              </a:endParaRPr>
            </a:p>
          </p:txBody>
        </p:sp>
        <p:grpSp>
          <p:nvGrpSpPr>
            <p:cNvPr id="73" name="组合 72"/>
            <p:cNvGrpSpPr/>
            <p:nvPr/>
          </p:nvGrpSpPr>
          <p:grpSpPr>
            <a:xfrm>
              <a:off x="866278" y="1605380"/>
              <a:ext cx="1134214" cy="385763"/>
              <a:chOff x="4452173" y="720606"/>
              <a:chExt cx="1134214" cy="385763"/>
            </a:xfrm>
          </p:grpSpPr>
          <p:grpSp>
            <p:nvGrpSpPr>
              <p:cNvPr id="74" name="组合 73"/>
              <p:cNvGrpSpPr/>
              <p:nvPr/>
            </p:nvGrpSpPr>
            <p:grpSpPr>
              <a:xfrm>
                <a:off x="4452173" y="720606"/>
                <a:ext cx="1134214" cy="385763"/>
                <a:chOff x="2099498" y="1186788"/>
                <a:chExt cx="1134214" cy="385763"/>
              </a:xfrm>
            </p:grpSpPr>
            <p:sp>
              <p:nvSpPr>
                <p:cNvPr id="76" name="圆角矩形 75"/>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77" name="圆角矩形 76"/>
                <p:cNvSpPr/>
                <p:nvPr/>
              </p:nvSpPr>
              <p:spPr>
                <a:xfrm>
                  <a:off x="2163904" y="1212584"/>
                  <a:ext cx="1052212" cy="319506"/>
                </a:xfrm>
                <a:prstGeom prst="roundRect">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dirty="0">
                    <a:ln>
                      <a:noFill/>
                    </a:ln>
                    <a:solidFill>
                      <a:srgbClr val="FFFFFF"/>
                    </a:solidFill>
                    <a:effectLst/>
                    <a:uLnTx/>
                    <a:uFillTx/>
                    <a:latin typeface="Arial"/>
                    <a:ea typeface="宋体" panose="02010600030101010101" pitchFamily="2" charset="-122"/>
                    <a:cs typeface="+mn-cs"/>
                  </a:endParaRPr>
                </a:p>
              </p:txBody>
            </p:sp>
          </p:grpSp>
          <p:sp>
            <p:nvSpPr>
              <p:cNvPr id="75" name="矩形 74"/>
              <p:cNvSpPr/>
              <p:nvPr/>
            </p:nvSpPr>
            <p:spPr>
              <a:xfrm>
                <a:off x="4516579" y="759599"/>
                <a:ext cx="1005404" cy="338554"/>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a:cs typeface="+mn-cs"/>
                  </a:rPr>
                  <a:t>添加标题</a:t>
                </a:r>
              </a:p>
            </p:txBody>
          </p:sp>
        </p:grpSp>
      </p:grpSp>
    </p:spTree>
    <p:extLst>
      <p:ext uri="{BB962C8B-B14F-4D97-AF65-F5344CB8AC3E}">
        <p14:creationId xmlns:p14="http://schemas.microsoft.com/office/powerpoint/2010/main" val="3738290775"/>
      </p:ext>
    </p:extLst>
  </p:cSld>
  <p:clrMapOvr>
    <a:masterClrMapping/>
  </p:clrMapOvr>
  <mc:AlternateContent xmlns:mc="http://schemas.openxmlformats.org/markup-compatibility/2006" xmlns:p14="http://schemas.microsoft.com/office/powerpoint/2010/main">
    <mc:Choice Requires="p14">
      <p:transition spd="slow" p14:dur="2000" advClick="0" advTm="4000">
        <p14:ferris dir="l"/>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ppt_w</p:attrName>
                                        </p:attrNameLst>
                                      </p:cBhvr>
                                      <p:tavLst>
                                        <p:tav tm="0">
                                          <p:val>
                                            <p:fltVal val="0"/>
                                          </p:val>
                                        </p:tav>
                                        <p:tav tm="100000">
                                          <p:val>
                                            <p:strVal val="#ppt_w"/>
                                          </p:val>
                                        </p:tav>
                                      </p:tavLst>
                                    </p:anim>
                                    <p:anim calcmode="lin" valueType="num">
                                      <p:cBhvr>
                                        <p:cTn id="19" dur="500" fill="hold"/>
                                        <p:tgtEl>
                                          <p:spTgt spid="22"/>
                                        </p:tgtEl>
                                        <p:attrNameLst>
                                          <p:attrName>ppt_h</p:attrName>
                                        </p:attrNameLst>
                                      </p:cBhvr>
                                      <p:tavLst>
                                        <p:tav tm="0">
                                          <p:val>
                                            <p:fltVal val="0"/>
                                          </p:val>
                                        </p:tav>
                                        <p:tav tm="100000">
                                          <p:val>
                                            <p:strVal val="#ppt_h"/>
                                          </p:val>
                                        </p:tav>
                                      </p:tavLst>
                                    </p:anim>
                                    <p:animEffect transition="in" filter="fade">
                                      <p:cBhvr>
                                        <p:cTn id="20" dur="500"/>
                                        <p:tgtEl>
                                          <p:spTgt spid="22"/>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1"/>
                                        </p:tgtEl>
                                        <p:attrNameLst>
                                          <p:attrName>style.visibility</p:attrName>
                                        </p:attrNameLst>
                                      </p:cBhvr>
                                      <p:to>
                                        <p:strVal val="visible"/>
                                      </p:to>
                                    </p:set>
                                    <p:anim calcmode="lin" valueType="num">
                                      <p:cBhvr additive="base">
                                        <p:cTn id="25" dur="500" fill="hold"/>
                                        <p:tgtEl>
                                          <p:spTgt spid="71"/>
                                        </p:tgtEl>
                                        <p:attrNameLst>
                                          <p:attrName>ppt_x</p:attrName>
                                        </p:attrNameLst>
                                      </p:cBhvr>
                                      <p:tavLst>
                                        <p:tav tm="0">
                                          <p:val>
                                            <p:strVal val="#ppt_x"/>
                                          </p:val>
                                        </p:tav>
                                        <p:tav tm="100000">
                                          <p:val>
                                            <p:strVal val="#ppt_x"/>
                                          </p:val>
                                        </p:tav>
                                      </p:tavLst>
                                    </p:anim>
                                    <p:anim calcmode="lin" valueType="num">
                                      <p:cBhvr additive="base">
                                        <p:cTn id="26"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0" name="组合 149"/>
          <p:cNvGrpSpPr/>
          <p:nvPr/>
        </p:nvGrpSpPr>
        <p:grpSpPr>
          <a:xfrm>
            <a:off x="426332" y="239524"/>
            <a:ext cx="2904891" cy="338554"/>
            <a:chOff x="568442" y="319364"/>
            <a:chExt cx="3873190" cy="451406"/>
          </a:xfrm>
        </p:grpSpPr>
        <p:sp>
          <p:nvSpPr>
            <p:cNvPr id="151" name="文本框 23"/>
            <p:cNvSpPr txBox="1"/>
            <p:nvPr/>
          </p:nvSpPr>
          <p:spPr>
            <a:xfrm>
              <a:off x="665958" y="319364"/>
              <a:ext cx="1964641" cy="451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标题文字内容 </a:t>
              </a:r>
              <a:endParaRPr kumimoji="0" lang="zh-CN" altLang="en-US" sz="1600" b="0" i="0" u="none" strike="noStrike" kern="1200" cap="none" spc="0" normalizeH="0" baseline="0" noProof="0" dirty="0">
                <a:ln>
                  <a:noFill/>
                </a:ln>
                <a:solidFill>
                  <a:srgbClr val="007BD4"/>
                </a:solidFill>
                <a:effectLst/>
                <a:uLnTx/>
                <a:uFillTx/>
                <a:latin typeface="微软雅黑"/>
                <a:ea typeface="微软雅黑"/>
                <a:cs typeface="+mn-cs"/>
              </a:endParaRP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53" name="文本框 23"/>
            <p:cNvSpPr txBox="1"/>
            <p:nvPr/>
          </p:nvSpPr>
          <p:spPr>
            <a:xfrm>
              <a:off x="2306003" y="429775"/>
              <a:ext cx="2135629" cy="32829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rgbClr val="7F7F7F">
                      <a:lumMod val="60000"/>
                      <a:lumOff val="40000"/>
                    </a:srgbClr>
                  </a:solidFill>
                  <a:effectLst/>
                  <a:uLnTx/>
                  <a:uFillTx/>
                  <a:latin typeface="微软雅黑"/>
                  <a:ea typeface="微软雅黑"/>
                  <a:cs typeface="+mn-cs"/>
                </a:rPr>
                <a:t>  Click </a:t>
              </a:r>
              <a:r>
                <a:rPr kumimoji="0" lang="en-US" altLang="zh-CN" sz="1000" b="0" i="0" u="none" strike="noStrike" kern="1200" cap="none" spc="0" normalizeH="0" baseline="0" noProof="0" dirty="0">
                  <a:ln>
                    <a:noFill/>
                  </a:ln>
                  <a:solidFill>
                    <a:srgbClr val="7F7F7F">
                      <a:lumMod val="60000"/>
                      <a:lumOff val="40000"/>
                    </a:srgbClr>
                  </a:solidFill>
                  <a:effectLst/>
                  <a:uLnTx/>
                  <a:uFillTx/>
                  <a:latin typeface="微软雅黑"/>
                  <a:ea typeface="微软雅黑"/>
                  <a:cs typeface="+mn-cs"/>
                </a:rPr>
                <a:t>here to add Title</a:t>
              </a:r>
              <a:endParaRPr kumimoji="0" lang="zh-CN" altLang="en-US" sz="1000" b="0" i="0" u="none" strike="noStrike" kern="1200" cap="none" spc="0" normalizeH="0" baseline="0" noProof="0" dirty="0">
                <a:ln>
                  <a:noFill/>
                </a:ln>
                <a:solidFill>
                  <a:srgbClr val="7F7F7F">
                    <a:lumMod val="60000"/>
                    <a:lumOff val="40000"/>
                  </a:srgbClr>
                </a:solidFill>
                <a:effectLst/>
                <a:uLnTx/>
                <a:uFillTx/>
                <a:latin typeface="微软雅黑"/>
                <a:ea typeface="微软雅黑"/>
                <a:cs typeface="+mn-cs"/>
              </a:endParaRPr>
            </a:p>
          </p:txBody>
        </p:sp>
      </p:grpSp>
      <p:sp>
        <p:nvSpPr>
          <p:cNvPr id="154" name="圆角矩形 153"/>
          <p:cNvSpPr/>
          <p:nvPr/>
        </p:nvSpPr>
        <p:spPr>
          <a:xfrm>
            <a:off x="400987" y="719527"/>
            <a:ext cx="8342027" cy="2700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cxnSp>
        <p:nvCxnSpPr>
          <p:cNvPr id="38" name="直接连接符 37"/>
          <p:cNvCxnSpPr/>
          <p:nvPr/>
        </p:nvCxnSpPr>
        <p:spPr>
          <a:xfrm>
            <a:off x="486389" y="3287779"/>
            <a:ext cx="8052620" cy="0"/>
          </a:xfrm>
          <a:prstGeom prst="line">
            <a:avLst/>
          </a:prstGeom>
          <a:ln w="12700">
            <a:solidFill>
              <a:schemeClr val="tx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a:off x="623242" y="3587071"/>
            <a:ext cx="7841216" cy="702756"/>
            <a:chOff x="689917" y="3167971"/>
            <a:chExt cx="7841216" cy="702756"/>
          </a:xfrm>
        </p:grpSpPr>
        <p:sp>
          <p:nvSpPr>
            <p:cNvPr id="40" name="文本框 7"/>
            <p:cNvSpPr txBox="1"/>
            <p:nvPr/>
          </p:nvSpPr>
          <p:spPr>
            <a:xfrm>
              <a:off x="689917" y="3167971"/>
              <a:ext cx="1945974" cy="702756"/>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450"/>
                </a:spcBef>
                <a:spcAft>
                  <a:spcPts val="0"/>
                </a:spcAft>
                <a:buClrTx/>
                <a:buSzTx/>
                <a:buFontTx/>
                <a:buNone/>
                <a:tabLst/>
                <a:defRPr/>
              </a:pPr>
              <a:r>
                <a:rPr kumimoji="0" lang="zh-CN" altLang="en-US" sz="1500" b="0" i="0" u="none" strike="noStrike" kern="1200" cap="none" spc="0" normalizeH="0" baseline="0" noProof="0" dirty="0">
                  <a:ln>
                    <a:noFill/>
                  </a:ln>
                  <a:solidFill>
                    <a:srgbClr val="7F7F7F"/>
                  </a:solidFill>
                  <a:effectLst/>
                  <a:uLnTx/>
                  <a:uFillTx/>
                  <a:latin typeface="微软雅黑" panose="020B0503020204020204" pitchFamily="34" charset="-122"/>
                  <a:ea typeface="微软雅黑"/>
                  <a:cs typeface="+mn-cs"/>
                </a:rPr>
                <a:t>添加标题</a:t>
              </a:r>
              <a:endParaRPr kumimoji="0" lang="en-US" altLang="zh-CN" sz="1500" b="0" i="0" u="none" strike="noStrike" kern="1200" cap="none" spc="0" normalizeH="0" baseline="0" noProof="0" dirty="0">
                <a:ln>
                  <a:noFill/>
                </a:ln>
                <a:solidFill>
                  <a:srgbClr val="7F7F7F"/>
                </a:solidFill>
                <a:effectLst/>
                <a:uLnTx/>
                <a:uFillTx/>
                <a:latin typeface="微软雅黑" panose="020B0503020204020204" pitchFamily="34" charset="-122"/>
                <a:ea typeface="微软雅黑"/>
                <a:cs typeface="+mn-cs"/>
              </a:endParaRPr>
            </a:p>
            <a:p>
              <a:pPr marL="0" marR="0" lvl="0" indent="0" algn="ctr" defTabSz="685800" rtl="0" eaLnBrk="1" fontAlgn="auto" latinLnBrk="0" hangingPunct="1">
                <a:lnSpc>
                  <a:spcPct val="100000"/>
                </a:lnSpc>
                <a:spcBef>
                  <a:spcPts val="450"/>
                </a:spcBef>
                <a:spcAft>
                  <a:spcPts val="0"/>
                </a:spcAft>
                <a:buClrTx/>
                <a:buSzTx/>
                <a:buFontTx/>
                <a:buNone/>
                <a:tabLst/>
                <a:defRPr/>
              </a:pPr>
              <a:r>
                <a:rPr kumimoji="0" lang="zh-CN" altLang="en-US" sz="1100" b="0" i="0" u="none" strike="noStrike" kern="1200" cap="none" spc="0" normalizeH="0" baseline="0" noProof="0" dirty="0" smtClean="0">
                  <a:ln>
                    <a:noFill/>
                  </a:ln>
                  <a:solidFill>
                    <a:srgbClr val="7F7F7F"/>
                  </a:solidFill>
                  <a:effectLst/>
                  <a:uLnTx/>
                  <a:uFillTx/>
                  <a:latin typeface="微软雅黑" panose="020B0503020204020204" pitchFamily="34" charset="-122"/>
                  <a:ea typeface="微软雅黑"/>
                  <a:cs typeface="+mn-cs"/>
                </a:rPr>
                <a:t>在</a:t>
              </a:r>
              <a:r>
                <a:rPr kumimoji="0" lang="zh-CN" altLang="en-US" sz="1100" b="0" i="0" u="none" strike="noStrike" kern="1200" cap="none" spc="0" normalizeH="0" baseline="0" noProof="0" dirty="0">
                  <a:ln>
                    <a:noFill/>
                  </a:ln>
                  <a:solidFill>
                    <a:srgbClr val="7F7F7F"/>
                  </a:solidFill>
                  <a:effectLst/>
                  <a:uLnTx/>
                  <a:uFillTx/>
                  <a:latin typeface="微软雅黑" panose="020B0503020204020204" pitchFamily="34" charset="-122"/>
                  <a:ea typeface="微软雅黑"/>
                  <a:cs typeface="+mn-cs"/>
                </a:rPr>
                <a:t>此处添加</a:t>
              </a:r>
              <a:r>
                <a:rPr kumimoji="0" lang="zh-CN" altLang="en-US" sz="1100" b="0" i="0" u="none" strike="noStrike" kern="1200" cap="none" spc="0" normalizeH="0" baseline="0" noProof="0" dirty="0" smtClean="0">
                  <a:ln>
                    <a:noFill/>
                  </a:ln>
                  <a:solidFill>
                    <a:srgbClr val="7F7F7F"/>
                  </a:solidFill>
                  <a:effectLst/>
                  <a:uLnTx/>
                  <a:uFillTx/>
                  <a:latin typeface="微软雅黑" panose="020B0503020204020204" pitchFamily="34" charset="-122"/>
                  <a:ea typeface="微软雅黑"/>
                  <a:cs typeface="+mn-cs"/>
                </a:rPr>
                <a:t>文字在</a:t>
              </a:r>
              <a:r>
                <a:rPr kumimoji="0" lang="zh-CN" altLang="en-US" sz="1100" b="0" i="0" u="none" strike="noStrike" kern="1200" cap="none" spc="0" normalizeH="0" baseline="0" noProof="0" dirty="0">
                  <a:ln>
                    <a:noFill/>
                  </a:ln>
                  <a:solidFill>
                    <a:srgbClr val="7F7F7F"/>
                  </a:solidFill>
                  <a:effectLst/>
                  <a:uLnTx/>
                  <a:uFillTx/>
                  <a:latin typeface="微软雅黑" panose="020B0503020204020204" pitchFamily="34" charset="-122"/>
                  <a:ea typeface="微软雅黑"/>
                  <a:cs typeface="+mn-cs"/>
                </a:rPr>
                <a:t>此处添加文字，在此处添加</a:t>
              </a:r>
              <a:r>
                <a:rPr kumimoji="0" lang="zh-CN" altLang="en-US" sz="1100" b="0" i="0" u="none" strike="noStrike" kern="1200" cap="none" spc="0" normalizeH="0" baseline="0" noProof="0" dirty="0" smtClean="0">
                  <a:ln>
                    <a:noFill/>
                  </a:ln>
                  <a:solidFill>
                    <a:srgbClr val="7F7F7F"/>
                  </a:solidFill>
                  <a:effectLst/>
                  <a:uLnTx/>
                  <a:uFillTx/>
                  <a:latin typeface="微软雅黑" panose="020B0503020204020204" pitchFamily="34" charset="-122"/>
                  <a:ea typeface="微软雅黑"/>
                  <a:cs typeface="+mn-cs"/>
                </a:rPr>
                <a:t>文字。</a:t>
              </a:r>
              <a:endParaRPr kumimoji="0" lang="en-US" altLang="zh-CN" sz="1100" b="0" i="0" u="none" strike="noStrike" kern="1200" cap="none" spc="0" normalizeH="0" baseline="0" noProof="0" dirty="0" smtClean="0">
                <a:ln>
                  <a:noFill/>
                </a:ln>
                <a:solidFill>
                  <a:srgbClr val="7F7F7F"/>
                </a:solidFill>
                <a:effectLst/>
                <a:uLnTx/>
                <a:uFillTx/>
                <a:latin typeface="微软雅黑" panose="020B0503020204020204" pitchFamily="34" charset="-122"/>
                <a:ea typeface="微软雅黑"/>
                <a:cs typeface="+mn-cs"/>
              </a:endParaRPr>
            </a:p>
          </p:txBody>
        </p:sp>
        <p:sp>
          <p:nvSpPr>
            <p:cNvPr id="41" name="文本框 8"/>
            <p:cNvSpPr txBox="1"/>
            <p:nvPr/>
          </p:nvSpPr>
          <p:spPr>
            <a:xfrm>
              <a:off x="2654998" y="3167971"/>
              <a:ext cx="1945974" cy="702756"/>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450"/>
                </a:spcBef>
                <a:spcAft>
                  <a:spcPts val="0"/>
                </a:spcAft>
                <a:buClrTx/>
                <a:buSzTx/>
                <a:buFontTx/>
                <a:buNone/>
                <a:tabLst/>
                <a:defRPr/>
              </a:pPr>
              <a:r>
                <a:rPr kumimoji="0" lang="zh-CN" altLang="en-US" sz="1500" b="0" i="0" u="none" strike="noStrike" kern="1200" cap="none" spc="0" normalizeH="0" baseline="0" noProof="0" dirty="0">
                  <a:ln>
                    <a:noFill/>
                  </a:ln>
                  <a:solidFill>
                    <a:srgbClr val="7F7F7F"/>
                  </a:solidFill>
                  <a:effectLst/>
                  <a:uLnTx/>
                  <a:uFillTx/>
                  <a:latin typeface="微软雅黑" panose="020B0503020204020204" pitchFamily="34" charset="-122"/>
                  <a:ea typeface="微软雅黑"/>
                  <a:cs typeface="+mn-cs"/>
                </a:rPr>
                <a:t>添加标题</a:t>
              </a:r>
              <a:endParaRPr kumimoji="0" lang="en-US" altLang="zh-CN" sz="1500" b="0" i="0" u="none" strike="noStrike" kern="1200" cap="none" spc="0" normalizeH="0" baseline="0" noProof="0" dirty="0">
                <a:ln>
                  <a:noFill/>
                </a:ln>
                <a:solidFill>
                  <a:srgbClr val="7F7F7F"/>
                </a:solidFill>
                <a:effectLst/>
                <a:uLnTx/>
                <a:uFillTx/>
                <a:latin typeface="微软雅黑" panose="020B0503020204020204" pitchFamily="34" charset="-122"/>
                <a:ea typeface="微软雅黑"/>
                <a:cs typeface="+mn-cs"/>
              </a:endParaRPr>
            </a:p>
            <a:p>
              <a:pPr marL="0" marR="0" lvl="0" indent="0" algn="ctr" defTabSz="685800" rtl="0" eaLnBrk="1" fontAlgn="auto" latinLnBrk="0" hangingPunct="1">
                <a:lnSpc>
                  <a:spcPct val="100000"/>
                </a:lnSpc>
                <a:spcBef>
                  <a:spcPts val="450"/>
                </a:spcBef>
                <a:spcAft>
                  <a:spcPts val="0"/>
                </a:spcAft>
                <a:buClrTx/>
                <a:buSzTx/>
                <a:buFontTx/>
                <a:buNone/>
                <a:tabLst/>
                <a:defRPr/>
              </a:pPr>
              <a:r>
                <a:rPr kumimoji="0" lang="zh-CN" altLang="en-US" sz="1100" b="0" i="0" u="none" strike="noStrike" kern="1200" cap="none" spc="0" normalizeH="0" baseline="0" noProof="0" dirty="0" smtClean="0">
                  <a:ln>
                    <a:noFill/>
                  </a:ln>
                  <a:solidFill>
                    <a:srgbClr val="7F7F7F"/>
                  </a:solidFill>
                  <a:effectLst/>
                  <a:uLnTx/>
                  <a:uFillTx/>
                  <a:latin typeface="微软雅黑" panose="020B0503020204020204" pitchFamily="34" charset="-122"/>
                  <a:ea typeface="微软雅黑"/>
                  <a:cs typeface="+mn-cs"/>
                </a:rPr>
                <a:t>在</a:t>
              </a:r>
              <a:r>
                <a:rPr kumimoji="0" lang="zh-CN" altLang="en-US" sz="1100" b="0" i="0" u="none" strike="noStrike" kern="1200" cap="none" spc="0" normalizeH="0" baseline="0" noProof="0" dirty="0">
                  <a:ln>
                    <a:noFill/>
                  </a:ln>
                  <a:solidFill>
                    <a:srgbClr val="7F7F7F"/>
                  </a:solidFill>
                  <a:effectLst/>
                  <a:uLnTx/>
                  <a:uFillTx/>
                  <a:latin typeface="微软雅黑" panose="020B0503020204020204" pitchFamily="34" charset="-122"/>
                  <a:ea typeface="微软雅黑"/>
                  <a:cs typeface="+mn-cs"/>
                </a:rPr>
                <a:t>此处添加</a:t>
              </a:r>
              <a:r>
                <a:rPr kumimoji="0" lang="zh-CN" altLang="en-US" sz="1100" b="0" i="0" u="none" strike="noStrike" kern="1200" cap="none" spc="0" normalizeH="0" baseline="0" noProof="0" dirty="0" smtClean="0">
                  <a:ln>
                    <a:noFill/>
                  </a:ln>
                  <a:solidFill>
                    <a:srgbClr val="7F7F7F"/>
                  </a:solidFill>
                  <a:effectLst/>
                  <a:uLnTx/>
                  <a:uFillTx/>
                  <a:latin typeface="微软雅黑" panose="020B0503020204020204" pitchFamily="34" charset="-122"/>
                  <a:ea typeface="微软雅黑"/>
                  <a:cs typeface="+mn-cs"/>
                </a:rPr>
                <a:t>文字在</a:t>
              </a:r>
              <a:r>
                <a:rPr kumimoji="0" lang="zh-CN" altLang="en-US" sz="1100" b="0" i="0" u="none" strike="noStrike" kern="1200" cap="none" spc="0" normalizeH="0" baseline="0" noProof="0" dirty="0">
                  <a:ln>
                    <a:noFill/>
                  </a:ln>
                  <a:solidFill>
                    <a:srgbClr val="7F7F7F"/>
                  </a:solidFill>
                  <a:effectLst/>
                  <a:uLnTx/>
                  <a:uFillTx/>
                  <a:latin typeface="微软雅黑" panose="020B0503020204020204" pitchFamily="34" charset="-122"/>
                  <a:ea typeface="微软雅黑"/>
                  <a:cs typeface="+mn-cs"/>
                </a:rPr>
                <a:t>此处添加文字，在此处添加</a:t>
              </a:r>
              <a:r>
                <a:rPr kumimoji="0" lang="zh-CN" altLang="en-US" sz="1100" b="0" i="0" u="none" strike="noStrike" kern="1200" cap="none" spc="0" normalizeH="0" baseline="0" noProof="0" dirty="0" smtClean="0">
                  <a:ln>
                    <a:noFill/>
                  </a:ln>
                  <a:solidFill>
                    <a:srgbClr val="7F7F7F"/>
                  </a:solidFill>
                  <a:effectLst/>
                  <a:uLnTx/>
                  <a:uFillTx/>
                  <a:latin typeface="微软雅黑" panose="020B0503020204020204" pitchFamily="34" charset="-122"/>
                  <a:ea typeface="微软雅黑"/>
                  <a:cs typeface="+mn-cs"/>
                </a:rPr>
                <a:t>文字。</a:t>
              </a:r>
              <a:endParaRPr kumimoji="0" lang="en-US" altLang="zh-CN" sz="1100" b="0" i="0" u="none" strike="noStrike" kern="1200" cap="none" spc="0" normalizeH="0" baseline="0" noProof="0" dirty="0" smtClean="0">
                <a:ln>
                  <a:noFill/>
                </a:ln>
                <a:solidFill>
                  <a:srgbClr val="7F7F7F"/>
                </a:solidFill>
                <a:effectLst/>
                <a:uLnTx/>
                <a:uFillTx/>
                <a:latin typeface="微软雅黑" panose="020B0503020204020204" pitchFamily="34" charset="-122"/>
                <a:ea typeface="微软雅黑"/>
                <a:cs typeface="+mn-cs"/>
              </a:endParaRPr>
            </a:p>
          </p:txBody>
        </p:sp>
        <p:sp>
          <p:nvSpPr>
            <p:cNvPr id="42" name="文本框 9"/>
            <p:cNvSpPr txBox="1"/>
            <p:nvPr/>
          </p:nvSpPr>
          <p:spPr>
            <a:xfrm>
              <a:off x="4620079" y="3167971"/>
              <a:ext cx="1945974" cy="702756"/>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450"/>
                </a:spcBef>
                <a:spcAft>
                  <a:spcPts val="0"/>
                </a:spcAft>
                <a:buClrTx/>
                <a:buSzTx/>
                <a:buFontTx/>
                <a:buNone/>
                <a:tabLst/>
                <a:defRPr/>
              </a:pPr>
              <a:r>
                <a:rPr kumimoji="0" lang="zh-CN" altLang="en-US" sz="1500" b="0" i="0" u="none" strike="noStrike" kern="1200" cap="none" spc="0" normalizeH="0" baseline="0" noProof="0" dirty="0">
                  <a:ln>
                    <a:noFill/>
                  </a:ln>
                  <a:solidFill>
                    <a:srgbClr val="7F7F7F"/>
                  </a:solidFill>
                  <a:effectLst/>
                  <a:uLnTx/>
                  <a:uFillTx/>
                  <a:latin typeface="微软雅黑" panose="020B0503020204020204" pitchFamily="34" charset="-122"/>
                  <a:ea typeface="微软雅黑"/>
                  <a:cs typeface="+mn-cs"/>
                </a:rPr>
                <a:t>添加标题</a:t>
              </a:r>
              <a:endParaRPr kumimoji="0" lang="en-US" altLang="zh-CN" sz="1500" b="0" i="0" u="none" strike="noStrike" kern="1200" cap="none" spc="0" normalizeH="0" baseline="0" noProof="0" dirty="0">
                <a:ln>
                  <a:noFill/>
                </a:ln>
                <a:solidFill>
                  <a:srgbClr val="7F7F7F"/>
                </a:solidFill>
                <a:effectLst/>
                <a:uLnTx/>
                <a:uFillTx/>
                <a:latin typeface="微软雅黑" panose="020B0503020204020204" pitchFamily="34" charset="-122"/>
                <a:ea typeface="微软雅黑"/>
                <a:cs typeface="+mn-cs"/>
              </a:endParaRPr>
            </a:p>
            <a:p>
              <a:pPr marL="0" marR="0" lvl="0" indent="0" algn="ctr" defTabSz="685800" rtl="0" eaLnBrk="1" fontAlgn="auto" latinLnBrk="0" hangingPunct="1">
                <a:lnSpc>
                  <a:spcPct val="100000"/>
                </a:lnSpc>
                <a:spcBef>
                  <a:spcPts val="450"/>
                </a:spcBef>
                <a:spcAft>
                  <a:spcPts val="0"/>
                </a:spcAft>
                <a:buClrTx/>
                <a:buSzTx/>
                <a:buFontTx/>
                <a:buNone/>
                <a:tabLst/>
                <a:defRPr/>
              </a:pPr>
              <a:r>
                <a:rPr kumimoji="0" lang="zh-CN" altLang="en-US" sz="1100" b="0" i="0" u="none" strike="noStrike" kern="1200" cap="none" spc="0" normalizeH="0" baseline="0" noProof="0" dirty="0" smtClean="0">
                  <a:ln>
                    <a:noFill/>
                  </a:ln>
                  <a:solidFill>
                    <a:srgbClr val="7F7F7F"/>
                  </a:solidFill>
                  <a:effectLst/>
                  <a:uLnTx/>
                  <a:uFillTx/>
                  <a:latin typeface="微软雅黑" panose="020B0503020204020204" pitchFamily="34" charset="-122"/>
                  <a:ea typeface="微软雅黑"/>
                  <a:cs typeface="+mn-cs"/>
                </a:rPr>
                <a:t>在</a:t>
              </a:r>
              <a:r>
                <a:rPr kumimoji="0" lang="zh-CN" altLang="en-US" sz="1100" b="0" i="0" u="none" strike="noStrike" kern="1200" cap="none" spc="0" normalizeH="0" baseline="0" noProof="0" dirty="0">
                  <a:ln>
                    <a:noFill/>
                  </a:ln>
                  <a:solidFill>
                    <a:srgbClr val="7F7F7F"/>
                  </a:solidFill>
                  <a:effectLst/>
                  <a:uLnTx/>
                  <a:uFillTx/>
                  <a:latin typeface="微软雅黑" panose="020B0503020204020204" pitchFamily="34" charset="-122"/>
                  <a:ea typeface="微软雅黑"/>
                  <a:cs typeface="+mn-cs"/>
                </a:rPr>
                <a:t>此处添加</a:t>
              </a:r>
              <a:r>
                <a:rPr kumimoji="0" lang="zh-CN" altLang="en-US" sz="1100" b="0" i="0" u="none" strike="noStrike" kern="1200" cap="none" spc="0" normalizeH="0" baseline="0" noProof="0" dirty="0" smtClean="0">
                  <a:ln>
                    <a:noFill/>
                  </a:ln>
                  <a:solidFill>
                    <a:srgbClr val="7F7F7F"/>
                  </a:solidFill>
                  <a:effectLst/>
                  <a:uLnTx/>
                  <a:uFillTx/>
                  <a:latin typeface="微软雅黑" panose="020B0503020204020204" pitchFamily="34" charset="-122"/>
                  <a:ea typeface="微软雅黑"/>
                  <a:cs typeface="+mn-cs"/>
                </a:rPr>
                <a:t>文字在</a:t>
              </a:r>
              <a:r>
                <a:rPr kumimoji="0" lang="zh-CN" altLang="en-US" sz="1100" b="0" i="0" u="none" strike="noStrike" kern="1200" cap="none" spc="0" normalizeH="0" baseline="0" noProof="0" dirty="0">
                  <a:ln>
                    <a:noFill/>
                  </a:ln>
                  <a:solidFill>
                    <a:srgbClr val="7F7F7F"/>
                  </a:solidFill>
                  <a:effectLst/>
                  <a:uLnTx/>
                  <a:uFillTx/>
                  <a:latin typeface="微软雅黑" panose="020B0503020204020204" pitchFamily="34" charset="-122"/>
                  <a:ea typeface="微软雅黑"/>
                  <a:cs typeface="+mn-cs"/>
                </a:rPr>
                <a:t>此处添加文字，在此处添加</a:t>
              </a:r>
              <a:r>
                <a:rPr kumimoji="0" lang="zh-CN" altLang="en-US" sz="1100" b="0" i="0" u="none" strike="noStrike" kern="1200" cap="none" spc="0" normalizeH="0" baseline="0" noProof="0" dirty="0" smtClean="0">
                  <a:ln>
                    <a:noFill/>
                  </a:ln>
                  <a:solidFill>
                    <a:srgbClr val="7F7F7F"/>
                  </a:solidFill>
                  <a:effectLst/>
                  <a:uLnTx/>
                  <a:uFillTx/>
                  <a:latin typeface="微软雅黑" panose="020B0503020204020204" pitchFamily="34" charset="-122"/>
                  <a:ea typeface="微软雅黑"/>
                  <a:cs typeface="+mn-cs"/>
                </a:rPr>
                <a:t>文字。</a:t>
              </a:r>
              <a:endParaRPr kumimoji="0" lang="en-US" altLang="zh-CN" sz="1100" b="0" i="0" u="none" strike="noStrike" kern="1200" cap="none" spc="0" normalizeH="0" baseline="0" noProof="0" dirty="0" smtClean="0">
                <a:ln>
                  <a:noFill/>
                </a:ln>
                <a:solidFill>
                  <a:srgbClr val="7F7F7F"/>
                </a:solidFill>
                <a:effectLst/>
                <a:uLnTx/>
                <a:uFillTx/>
                <a:latin typeface="微软雅黑" panose="020B0503020204020204" pitchFamily="34" charset="-122"/>
                <a:ea typeface="微软雅黑"/>
                <a:cs typeface="+mn-cs"/>
              </a:endParaRPr>
            </a:p>
          </p:txBody>
        </p:sp>
        <p:sp>
          <p:nvSpPr>
            <p:cNvPr id="43" name="文本框 10"/>
            <p:cNvSpPr txBox="1"/>
            <p:nvPr/>
          </p:nvSpPr>
          <p:spPr>
            <a:xfrm>
              <a:off x="6585159" y="3167971"/>
              <a:ext cx="1945974" cy="702756"/>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450"/>
                </a:spcBef>
                <a:spcAft>
                  <a:spcPts val="0"/>
                </a:spcAft>
                <a:buClrTx/>
                <a:buSzTx/>
                <a:buFontTx/>
                <a:buNone/>
                <a:tabLst/>
                <a:defRPr/>
              </a:pPr>
              <a:r>
                <a:rPr kumimoji="0" lang="zh-CN" altLang="en-US" sz="1500" b="0" i="0" u="none" strike="noStrike" kern="1200" cap="none" spc="0" normalizeH="0" baseline="0" noProof="0" dirty="0">
                  <a:ln>
                    <a:noFill/>
                  </a:ln>
                  <a:solidFill>
                    <a:srgbClr val="7F7F7F"/>
                  </a:solidFill>
                  <a:effectLst/>
                  <a:uLnTx/>
                  <a:uFillTx/>
                  <a:latin typeface="微软雅黑" panose="020B0503020204020204" pitchFamily="34" charset="-122"/>
                  <a:ea typeface="微软雅黑"/>
                  <a:cs typeface="+mn-cs"/>
                </a:rPr>
                <a:t>添加标题</a:t>
              </a:r>
              <a:endParaRPr kumimoji="0" lang="en-US" altLang="zh-CN" sz="1500" b="0" i="0" u="none" strike="noStrike" kern="1200" cap="none" spc="0" normalizeH="0" baseline="0" noProof="0" dirty="0">
                <a:ln>
                  <a:noFill/>
                </a:ln>
                <a:solidFill>
                  <a:srgbClr val="7F7F7F"/>
                </a:solidFill>
                <a:effectLst/>
                <a:uLnTx/>
                <a:uFillTx/>
                <a:latin typeface="微软雅黑" panose="020B0503020204020204" pitchFamily="34" charset="-122"/>
                <a:ea typeface="微软雅黑"/>
                <a:cs typeface="+mn-cs"/>
              </a:endParaRPr>
            </a:p>
            <a:p>
              <a:pPr marL="0" marR="0" lvl="0" indent="0" algn="ctr" defTabSz="685800" rtl="0" eaLnBrk="1" fontAlgn="auto" latinLnBrk="0" hangingPunct="1">
                <a:lnSpc>
                  <a:spcPct val="100000"/>
                </a:lnSpc>
                <a:spcBef>
                  <a:spcPts val="450"/>
                </a:spcBef>
                <a:spcAft>
                  <a:spcPts val="0"/>
                </a:spcAft>
                <a:buClrTx/>
                <a:buSzTx/>
                <a:buFontTx/>
                <a:buNone/>
                <a:tabLst/>
                <a:defRPr/>
              </a:pPr>
              <a:r>
                <a:rPr kumimoji="0" lang="zh-CN" altLang="en-US" sz="1100" b="0" i="0" u="none" strike="noStrike" kern="1200" cap="none" spc="0" normalizeH="0" baseline="0" noProof="0" dirty="0" smtClean="0">
                  <a:ln>
                    <a:noFill/>
                  </a:ln>
                  <a:solidFill>
                    <a:srgbClr val="7F7F7F"/>
                  </a:solidFill>
                  <a:effectLst/>
                  <a:uLnTx/>
                  <a:uFillTx/>
                  <a:latin typeface="微软雅黑" panose="020B0503020204020204" pitchFamily="34" charset="-122"/>
                  <a:ea typeface="微软雅黑"/>
                  <a:cs typeface="+mn-cs"/>
                </a:rPr>
                <a:t>在</a:t>
              </a:r>
              <a:r>
                <a:rPr kumimoji="0" lang="zh-CN" altLang="en-US" sz="1100" b="0" i="0" u="none" strike="noStrike" kern="1200" cap="none" spc="0" normalizeH="0" baseline="0" noProof="0" dirty="0">
                  <a:ln>
                    <a:noFill/>
                  </a:ln>
                  <a:solidFill>
                    <a:srgbClr val="7F7F7F"/>
                  </a:solidFill>
                  <a:effectLst/>
                  <a:uLnTx/>
                  <a:uFillTx/>
                  <a:latin typeface="微软雅黑" panose="020B0503020204020204" pitchFamily="34" charset="-122"/>
                  <a:ea typeface="微软雅黑"/>
                  <a:cs typeface="+mn-cs"/>
                </a:rPr>
                <a:t>此处添加</a:t>
              </a:r>
              <a:r>
                <a:rPr kumimoji="0" lang="zh-CN" altLang="en-US" sz="1100" b="0" i="0" u="none" strike="noStrike" kern="1200" cap="none" spc="0" normalizeH="0" baseline="0" noProof="0" dirty="0" smtClean="0">
                  <a:ln>
                    <a:noFill/>
                  </a:ln>
                  <a:solidFill>
                    <a:srgbClr val="7F7F7F"/>
                  </a:solidFill>
                  <a:effectLst/>
                  <a:uLnTx/>
                  <a:uFillTx/>
                  <a:latin typeface="微软雅黑" panose="020B0503020204020204" pitchFamily="34" charset="-122"/>
                  <a:ea typeface="微软雅黑"/>
                  <a:cs typeface="+mn-cs"/>
                </a:rPr>
                <a:t>文字在</a:t>
              </a:r>
              <a:r>
                <a:rPr kumimoji="0" lang="zh-CN" altLang="en-US" sz="1100" b="0" i="0" u="none" strike="noStrike" kern="1200" cap="none" spc="0" normalizeH="0" baseline="0" noProof="0" dirty="0">
                  <a:ln>
                    <a:noFill/>
                  </a:ln>
                  <a:solidFill>
                    <a:srgbClr val="7F7F7F"/>
                  </a:solidFill>
                  <a:effectLst/>
                  <a:uLnTx/>
                  <a:uFillTx/>
                  <a:latin typeface="微软雅黑" panose="020B0503020204020204" pitchFamily="34" charset="-122"/>
                  <a:ea typeface="微软雅黑"/>
                  <a:cs typeface="+mn-cs"/>
                </a:rPr>
                <a:t>此处添加文字，在此处添加</a:t>
              </a:r>
              <a:r>
                <a:rPr kumimoji="0" lang="zh-CN" altLang="en-US" sz="1100" b="0" i="0" u="none" strike="noStrike" kern="1200" cap="none" spc="0" normalizeH="0" baseline="0" noProof="0" dirty="0" smtClean="0">
                  <a:ln>
                    <a:noFill/>
                  </a:ln>
                  <a:solidFill>
                    <a:srgbClr val="7F7F7F"/>
                  </a:solidFill>
                  <a:effectLst/>
                  <a:uLnTx/>
                  <a:uFillTx/>
                  <a:latin typeface="微软雅黑" panose="020B0503020204020204" pitchFamily="34" charset="-122"/>
                  <a:ea typeface="微软雅黑"/>
                  <a:cs typeface="+mn-cs"/>
                </a:rPr>
                <a:t>文字。</a:t>
              </a:r>
              <a:endParaRPr kumimoji="0" lang="en-US" altLang="zh-CN" sz="1100" b="0" i="0" u="none" strike="noStrike" kern="1200" cap="none" spc="0" normalizeH="0" baseline="0" noProof="0" dirty="0" smtClean="0">
                <a:ln>
                  <a:noFill/>
                </a:ln>
                <a:solidFill>
                  <a:srgbClr val="7F7F7F"/>
                </a:solidFill>
                <a:effectLst/>
                <a:uLnTx/>
                <a:uFillTx/>
                <a:latin typeface="微软雅黑" panose="020B0503020204020204" pitchFamily="34" charset="-122"/>
                <a:ea typeface="微软雅黑"/>
                <a:cs typeface="+mn-cs"/>
              </a:endParaRPr>
            </a:p>
          </p:txBody>
        </p:sp>
      </p:grpSp>
      <p:grpSp>
        <p:nvGrpSpPr>
          <p:cNvPr id="44" name="Group 22"/>
          <p:cNvGrpSpPr/>
          <p:nvPr/>
        </p:nvGrpSpPr>
        <p:grpSpPr>
          <a:xfrm>
            <a:off x="1452559" y="3116954"/>
            <a:ext cx="284549" cy="285125"/>
            <a:chOff x="2495600" y="3102417"/>
            <a:chExt cx="646764" cy="648072"/>
          </a:xfrm>
        </p:grpSpPr>
        <p:grpSp>
          <p:nvGrpSpPr>
            <p:cNvPr id="45" name="组合 79"/>
            <p:cNvGrpSpPr>
              <a:grpSpLocks/>
            </p:cNvGrpSpPr>
            <p:nvPr/>
          </p:nvGrpSpPr>
          <p:grpSpPr bwMode="auto">
            <a:xfrm>
              <a:off x="2495600" y="3102417"/>
              <a:ext cx="646764" cy="648072"/>
              <a:chOff x="6379729" y="2488774"/>
              <a:chExt cx="2513016" cy="2513016"/>
            </a:xfrm>
          </p:grpSpPr>
          <p:sp>
            <p:nvSpPr>
              <p:cNvPr id="4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cs typeface="+mn-cs"/>
                </a:endParaRPr>
              </a:p>
            </p:txBody>
          </p:sp>
          <p:sp>
            <p:nvSpPr>
              <p:cNvPr id="48"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grpSp>
        <p:sp>
          <p:nvSpPr>
            <p:cNvPr id="46" name="椭圆 80"/>
            <p:cNvSpPr/>
            <p:nvPr/>
          </p:nvSpPr>
          <p:spPr bwMode="auto">
            <a:xfrm>
              <a:off x="2631544" y="3238636"/>
              <a:ext cx="374874" cy="375634"/>
            </a:xfrm>
            <a:prstGeom prst="ellipse">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grpSp>
      <p:grpSp>
        <p:nvGrpSpPr>
          <p:cNvPr id="49" name="组合 48"/>
          <p:cNvGrpSpPr/>
          <p:nvPr/>
        </p:nvGrpSpPr>
        <p:grpSpPr>
          <a:xfrm>
            <a:off x="915178" y="1278981"/>
            <a:ext cx="1423062" cy="1772953"/>
            <a:chOff x="587259" y="980731"/>
            <a:chExt cx="1560385" cy="1944040"/>
          </a:xfrm>
        </p:grpSpPr>
        <p:grpSp>
          <p:nvGrpSpPr>
            <p:cNvPr id="50" name="组合 49"/>
            <p:cNvGrpSpPr/>
            <p:nvPr/>
          </p:nvGrpSpPr>
          <p:grpSpPr>
            <a:xfrm>
              <a:off x="587259" y="980731"/>
              <a:ext cx="1544387" cy="1944040"/>
              <a:chOff x="2806339" y="956606"/>
              <a:chExt cx="1215256" cy="1529737"/>
            </a:xfrm>
          </p:grpSpPr>
          <p:sp>
            <p:nvSpPr>
              <p:cNvPr id="53" name="椭圆​​ 2"/>
              <p:cNvSpPr>
                <a:spLocks noChangeArrowheads="1"/>
              </p:cNvSpPr>
              <p:nvPr/>
            </p:nvSpPr>
            <p:spPr bwMode="auto">
              <a:xfrm>
                <a:off x="2806339" y="956606"/>
                <a:ext cx="1215256" cy="1529737"/>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Arial"/>
                  <a:ea typeface="微软雅黑"/>
                  <a:cs typeface="+mn-cs"/>
                  <a:sym typeface="Arial" pitchFamily="34" charset="0"/>
                </a:endParaRPr>
              </a:p>
            </p:txBody>
          </p:sp>
          <p:sp>
            <p:nvSpPr>
              <p:cNvPr id="54" name="椭圆​​ 2"/>
              <p:cNvSpPr>
                <a:spLocks noChangeArrowheads="1"/>
              </p:cNvSpPr>
              <p:nvPr/>
            </p:nvSpPr>
            <p:spPr bwMode="auto">
              <a:xfrm>
                <a:off x="2898682" y="1072844"/>
                <a:ext cx="1030571" cy="1297260"/>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chemeClr val="bg2"/>
              </a:solidFill>
              <a:ln w="25400" cap="flat" cmpd="sng" algn="ctr">
                <a:noFill/>
                <a:prstDash val="solid"/>
              </a:ln>
              <a:effectLst>
                <a:innerShdw blurRad="63500" dist="25400" dir="18660000">
                  <a:prstClr val="black">
                    <a:alpha val="35000"/>
                  </a:prstClr>
                </a:innerShdw>
              </a:effectLst>
              <a:ex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panose="02010600030101010101" pitchFamily="2" charset="-122"/>
                  <a:cs typeface="+mn-cs"/>
                  <a:sym typeface="Arial" pitchFamily="34" charset="0"/>
                </a:endParaRPr>
              </a:p>
            </p:txBody>
          </p:sp>
        </p:grpSp>
        <p:sp>
          <p:nvSpPr>
            <p:cNvPr id="51" name="TextBox 34"/>
            <p:cNvSpPr txBox="1"/>
            <p:nvPr/>
          </p:nvSpPr>
          <p:spPr>
            <a:xfrm>
              <a:off x="938481" y="1802709"/>
              <a:ext cx="1063999" cy="300082"/>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smtClean="0">
                  <a:ln>
                    <a:noFill/>
                  </a:ln>
                  <a:solidFill>
                    <a:prstClr val="white"/>
                  </a:solidFill>
                  <a:effectLst/>
                  <a:uLnTx/>
                  <a:uFillTx/>
                  <a:latin typeface="Arial"/>
                  <a:ea typeface="微软雅黑"/>
                  <a:cs typeface="+mn-cs"/>
                </a:rPr>
                <a:t>标题文字</a:t>
              </a:r>
              <a:endParaRPr kumimoji="0" lang="en-US" altLang="zh-CN" sz="1500" b="0" i="0" u="none" strike="noStrike" kern="1200" cap="none" spc="0" normalizeH="0" baseline="0" noProof="0" dirty="0" smtClean="0">
                <a:ln>
                  <a:noFill/>
                </a:ln>
                <a:solidFill>
                  <a:prstClr val="white"/>
                </a:solidFill>
                <a:effectLst/>
                <a:uLnTx/>
                <a:uFillTx/>
                <a:latin typeface="Arial"/>
                <a:ea typeface="微软雅黑"/>
                <a:cs typeface="+mn-cs"/>
              </a:endParaRPr>
            </a:p>
          </p:txBody>
        </p:sp>
        <p:sp>
          <p:nvSpPr>
            <p:cNvPr id="52" name="TextBox 34"/>
            <p:cNvSpPr txBox="1"/>
            <p:nvPr/>
          </p:nvSpPr>
          <p:spPr>
            <a:xfrm>
              <a:off x="1083645" y="1388452"/>
              <a:ext cx="1063999" cy="530915"/>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000" b="0" i="0" u="none" strike="noStrike" kern="1200" cap="none" spc="0" normalizeH="0" baseline="0" noProof="0" dirty="0" smtClean="0">
                  <a:ln>
                    <a:noFill/>
                  </a:ln>
                  <a:solidFill>
                    <a:prstClr val="white"/>
                  </a:solidFill>
                  <a:effectLst/>
                  <a:uLnTx/>
                  <a:uFillTx/>
                  <a:latin typeface="微软雅黑"/>
                  <a:ea typeface="微软雅黑"/>
                  <a:cs typeface="+mn-cs"/>
                </a:rPr>
                <a:t>01</a:t>
              </a:r>
            </a:p>
          </p:txBody>
        </p:sp>
      </p:grpSp>
      <p:grpSp>
        <p:nvGrpSpPr>
          <p:cNvPr id="55" name="Group 22"/>
          <p:cNvGrpSpPr/>
          <p:nvPr/>
        </p:nvGrpSpPr>
        <p:grpSpPr>
          <a:xfrm>
            <a:off x="3417640" y="3124574"/>
            <a:ext cx="284549" cy="285125"/>
            <a:chOff x="2495600" y="3102417"/>
            <a:chExt cx="646764" cy="648072"/>
          </a:xfrm>
        </p:grpSpPr>
        <p:grpSp>
          <p:nvGrpSpPr>
            <p:cNvPr id="56" name="组合 79"/>
            <p:cNvGrpSpPr>
              <a:grpSpLocks/>
            </p:cNvGrpSpPr>
            <p:nvPr/>
          </p:nvGrpSpPr>
          <p:grpSpPr bwMode="auto">
            <a:xfrm>
              <a:off x="2495600" y="3102417"/>
              <a:ext cx="646764" cy="648072"/>
              <a:chOff x="6379729" y="2488774"/>
              <a:chExt cx="2513016" cy="2513016"/>
            </a:xfrm>
          </p:grpSpPr>
          <p:sp>
            <p:nvSpPr>
              <p:cNvPr id="5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cs typeface="+mn-cs"/>
                </a:endParaRPr>
              </a:p>
            </p:txBody>
          </p:sp>
          <p:sp>
            <p:nvSpPr>
              <p:cNvPr id="59"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grpSp>
        <p:sp>
          <p:nvSpPr>
            <p:cNvPr id="57" name="椭圆 80"/>
            <p:cNvSpPr/>
            <p:nvPr/>
          </p:nvSpPr>
          <p:spPr bwMode="auto">
            <a:xfrm>
              <a:off x="2631544" y="3238636"/>
              <a:ext cx="374874" cy="375634"/>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grpSp>
      <p:grpSp>
        <p:nvGrpSpPr>
          <p:cNvPr id="60" name="组合 59"/>
          <p:cNvGrpSpPr/>
          <p:nvPr/>
        </p:nvGrpSpPr>
        <p:grpSpPr>
          <a:xfrm>
            <a:off x="2880259" y="1286601"/>
            <a:ext cx="1423062" cy="1772953"/>
            <a:chOff x="587259" y="980731"/>
            <a:chExt cx="1560385" cy="1944040"/>
          </a:xfrm>
        </p:grpSpPr>
        <p:grpSp>
          <p:nvGrpSpPr>
            <p:cNvPr id="61" name="组合 60"/>
            <p:cNvGrpSpPr/>
            <p:nvPr/>
          </p:nvGrpSpPr>
          <p:grpSpPr>
            <a:xfrm>
              <a:off x="587259" y="980731"/>
              <a:ext cx="1544387" cy="1944040"/>
              <a:chOff x="2806339" y="956606"/>
              <a:chExt cx="1215256" cy="1529737"/>
            </a:xfrm>
          </p:grpSpPr>
          <p:sp>
            <p:nvSpPr>
              <p:cNvPr id="64" name="椭圆​​ 2"/>
              <p:cNvSpPr>
                <a:spLocks noChangeArrowheads="1"/>
              </p:cNvSpPr>
              <p:nvPr/>
            </p:nvSpPr>
            <p:spPr bwMode="auto">
              <a:xfrm>
                <a:off x="2806339" y="956606"/>
                <a:ext cx="1215256" cy="1529737"/>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Arial"/>
                  <a:ea typeface="微软雅黑"/>
                  <a:cs typeface="+mn-cs"/>
                  <a:sym typeface="Arial" pitchFamily="34" charset="0"/>
                </a:endParaRPr>
              </a:p>
            </p:txBody>
          </p:sp>
          <p:sp>
            <p:nvSpPr>
              <p:cNvPr id="65" name="椭圆​​ 2"/>
              <p:cNvSpPr>
                <a:spLocks noChangeArrowheads="1"/>
              </p:cNvSpPr>
              <p:nvPr/>
            </p:nvSpPr>
            <p:spPr bwMode="auto">
              <a:xfrm>
                <a:off x="2898682" y="1072844"/>
                <a:ext cx="1030571" cy="1297260"/>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chemeClr val="tx2"/>
              </a:solidFill>
              <a:ln w="25400" cap="flat" cmpd="sng" algn="ctr">
                <a:noFill/>
                <a:prstDash val="solid"/>
              </a:ln>
              <a:effectLst>
                <a:innerShdw blurRad="63500" dist="25400" dir="18660000">
                  <a:prstClr val="black">
                    <a:alpha val="35000"/>
                  </a:prstClr>
                </a:innerShdw>
              </a:effectLst>
              <a:ex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panose="02010600030101010101" pitchFamily="2" charset="-122"/>
                  <a:cs typeface="+mn-cs"/>
                  <a:sym typeface="Arial" pitchFamily="34" charset="0"/>
                </a:endParaRPr>
              </a:p>
            </p:txBody>
          </p:sp>
        </p:grpSp>
        <p:sp>
          <p:nvSpPr>
            <p:cNvPr id="62" name="TextBox 34"/>
            <p:cNvSpPr txBox="1"/>
            <p:nvPr/>
          </p:nvSpPr>
          <p:spPr>
            <a:xfrm>
              <a:off x="938481" y="1802709"/>
              <a:ext cx="1063999" cy="300082"/>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smtClean="0">
                  <a:ln>
                    <a:noFill/>
                  </a:ln>
                  <a:solidFill>
                    <a:prstClr val="white"/>
                  </a:solidFill>
                  <a:effectLst/>
                  <a:uLnTx/>
                  <a:uFillTx/>
                  <a:latin typeface="Arial"/>
                  <a:ea typeface="微软雅黑"/>
                  <a:cs typeface="+mn-cs"/>
                </a:rPr>
                <a:t>标题文字</a:t>
              </a:r>
              <a:endParaRPr kumimoji="0" lang="en-US" altLang="zh-CN" sz="1500" b="0" i="0" u="none" strike="noStrike" kern="1200" cap="none" spc="0" normalizeH="0" baseline="0" noProof="0" dirty="0" smtClean="0">
                <a:ln>
                  <a:noFill/>
                </a:ln>
                <a:solidFill>
                  <a:prstClr val="white"/>
                </a:solidFill>
                <a:effectLst/>
                <a:uLnTx/>
                <a:uFillTx/>
                <a:latin typeface="Arial"/>
                <a:ea typeface="微软雅黑"/>
                <a:cs typeface="+mn-cs"/>
              </a:endParaRPr>
            </a:p>
          </p:txBody>
        </p:sp>
        <p:sp>
          <p:nvSpPr>
            <p:cNvPr id="63" name="TextBox 34"/>
            <p:cNvSpPr txBox="1"/>
            <p:nvPr/>
          </p:nvSpPr>
          <p:spPr>
            <a:xfrm>
              <a:off x="1083645" y="1388452"/>
              <a:ext cx="1063999" cy="582147"/>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000" b="0" i="0" u="none" strike="noStrike" kern="1200" cap="none" spc="0" normalizeH="0" baseline="0" noProof="0" dirty="0" smtClean="0">
                  <a:ln>
                    <a:noFill/>
                  </a:ln>
                  <a:solidFill>
                    <a:prstClr val="white"/>
                  </a:solidFill>
                  <a:effectLst/>
                  <a:uLnTx/>
                  <a:uFillTx/>
                  <a:latin typeface="微软雅黑"/>
                  <a:ea typeface="微软雅黑"/>
                  <a:cs typeface="+mn-cs"/>
                </a:rPr>
                <a:t>02</a:t>
              </a:r>
            </a:p>
          </p:txBody>
        </p:sp>
      </p:grpSp>
      <p:grpSp>
        <p:nvGrpSpPr>
          <p:cNvPr id="66" name="Group 22"/>
          <p:cNvGrpSpPr/>
          <p:nvPr/>
        </p:nvGrpSpPr>
        <p:grpSpPr>
          <a:xfrm>
            <a:off x="5429320" y="3124574"/>
            <a:ext cx="284549" cy="285125"/>
            <a:chOff x="2495600" y="3102417"/>
            <a:chExt cx="646764" cy="648072"/>
          </a:xfrm>
        </p:grpSpPr>
        <p:grpSp>
          <p:nvGrpSpPr>
            <p:cNvPr id="67" name="组合 79"/>
            <p:cNvGrpSpPr>
              <a:grpSpLocks/>
            </p:cNvGrpSpPr>
            <p:nvPr/>
          </p:nvGrpSpPr>
          <p:grpSpPr bwMode="auto">
            <a:xfrm>
              <a:off x="2495600" y="3102417"/>
              <a:ext cx="646764" cy="648072"/>
              <a:chOff x="6379729" y="2488774"/>
              <a:chExt cx="2513016" cy="2513016"/>
            </a:xfrm>
          </p:grpSpPr>
          <p:sp>
            <p:nvSpPr>
              <p:cNvPr id="6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cs typeface="+mn-cs"/>
                </a:endParaRPr>
              </a:p>
            </p:txBody>
          </p:sp>
          <p:sp>
            <p:nvSpPr>
              <p:cNvPr id="72"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grpSp>
        <p:sp>
          <p:nvSpPr>
            <p:cNvPr id="68" name="椭圆 80"/>
            <p:cNvSpPr/>
            <p:nvPr/>
          </p:nvSpPr>
          <p:spPr bwMode="auto">
            <a:xfrm>
              <a:off x="2631544" y="3238636"/>
              <a:ext cx="374874" cy="375634"/>
            </a:xfrm>
            <a:prstGeom prst="ellipse">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grpSp>
      <p:grpSp>
        <p:nvGrpSpPr>
          <p:cNvPr id="75" name="组合 74"/>
          <p:cNvGrpSpPr/>
          <p:nvPr/>
        </p:nvGrpSpPr>
        <p:grpSpPr>
          <a:xfrm>
            <a:off x="4891939" y="1286601"/>
            <a:ext cx="1423062" cy="1772953"/>
            <a:chOff x="587259" y="980731"/>
            <a:chExt cx="1560385" cy="1944040"/>
          </a:xfrm>
        </p:grpSpPr>
        <p:grpSp>
          <p:nvGrpSpPr>
            <p:cNvPr id="76" name="组合 75"/>
            <p:cNvGrpSpPr/>
            <p:nvPr/>
          </p:nvGrpSpPr>
          <p:grpSpPr>
            <a:xfrm>
              <a:off x="587259" y="980731"/>
              <a:ext cx="1544387" cy="1944040"/>
              <a:chOff x="2806339" y="956606"/>
              <a:chExt cx="1215256" cy="1529737"/>
            </a:xfrm>
          </p:grpSpPr>
          <p:sp>
            <p:nvSpPr>
              <p:cNvPr id="81" name="椭圆​​ 2"/>
              <p:cNvSpPr>
                <a:spLocks noChangeArrowheads="1"/>
              </p:cNvSpPr>
              <p:nvPr/>
            </p:nvSpPr>
            <p:spPr bwMode="auto">
              <a:xfrm>
                <a:off x="2806339" y="956606"/>
                <a:ext cx="1215256" cy="1529737"/>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Arial"/>
                  <a:ea typeface="微软雅黑"/>
                  <a:cs typeface="+mn-cs"/>
                  <a:sym typeface="Arial" pitchFamily="34" charset="0"/>
                </a:endParaRPr>
              </a:p>
            </p:txBody>
          </p:sp>
          <p:sp>
            <p:nvSpPr>
              <p:cNvPr id="82" name="椭圆​​ 2"/>
              <p:cNvSpPr>
                <a:spLocks noChangeArrowheads="1"/>
              </p:cNvSpPr>
              <p:nvPr/>
            </p:nvSpPr>
            <p:spPr bwMode="auto">
              <a:xfrm>
                <a:off x="2898682" y="1072844"/>
                <a:ext cx="1030571" cy="1297260"/>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chemeClr val="bg2"/>
              </a:solidFill>
              <a:ln w="25400" cap="flat" cmpd="sng" algn="ctr">
                <a:noFill/>
                <a:prstDash val="solid"/>
              </a:ln>
              <a:effectLst>
                <a:innerShdw blurRad="63500" dist="25400" dir="18660000">
                  <a:prstClr val="black">
                    <a:alpha val="35000"/>
                  </a:prstClr>
                </a:innerShdw>
              </a:effectLst>
              <a:ex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panose="02010600030101010101" pitchFamily="2" charset="-122"/>
                  <a:cs typeface="+mn-cs"/>
                  <a:sym typeface="Arial" pitchFamily="34" charset="0"/>
                </a:endParaRPr>
              </a:p>
            </p:txBody>
          </p:sp>
        </p:grpSp>
        <p:sp>
          <p:nvSpPr>
            <p:cNvPr id="77" name="TextBox 34"/>
            <p:cNvSpPr txBox="1"/>
            <p:nvPr/>
          </p:nvSpPr>
          <p:spPr>
            <a:xfrm>
              <a:off x="938481" y="1802709"/>
              <a:ext cx="1063999" cy="300082"/>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smtClean="0">
                  <a:ln>
                    <a:noFill/>
                  </a:ln>
                  <a:solidFill>
                    <a:prstClr val="white"/>
                  </a:solidFill>
                  <a:effectLst/>
                  <a:uLnTx/>
                  <a:uFillTx/>
                  <a:latin typeface="Arial"/>
                  <a:ea typeface="微软雅黑"/>
                  <a:cs typeface="+mn-cs"/>
                </a:rPr>
                <a:t>标题文字</a:t>
              </a:r>
              <a:endParaRPr kumimoji="0" lang="en-US" altLang="zh-CN" sz="1500" b="0" i="0" u="none" strike="noStrike" kern="1200" cap="none" spc="0" normalizeH="0" baseline="0" noProof="0" dirty="0" smtClean="0">
                <a:ln>
                  <a:noFill/>
                </a:ln>
                <a:solidFill>
                  <a:prstClr val="white"/>
                </a:solidFill>
                <a:effectLst/>
                <a:uLnTx/>
                <a:uFillTx/>
                <a:latin typeface="Arial"/>
                <a:ea typeface="微软雅黑"/>
                <a:cs typeface="+mn-cs"/>
              </a:endParaRPr>
            </a:p>
          </p:txBody>
        </p:sp>
        <p:sp>
          <p:nvSpPr>
            <p:cNvPr id="80" name="TextBox 34"/>
            <p:cNvSpPr txBox="1"/>
            <p:nvPr/>
          </p:nvSpPr>
          <p:spPr>
            <a:xfrm>
              <a:off x="1083645" y="1388452"/>
              <a:ext cx="1063999" cy="582147"/>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000" b="0" i="0" u="none" strike="noStrike" kern="1200" cap="none" spc="0" normalizeH="0" baseline="0" noProof="0" dirty="0" smtClean="0">
                  <a:ln>
                    <a:noFill/>
                  </a:ln>
                  <a:solidFill>
                    <a:prstClr val="white"/>
                  </a:solidFill>
                  <a:effectLst/>
                  <a:uLnTx/>
                  <a:uFillTx/>
                  <a:latin typeface="微软雅黑"/>
                  <a:ea typeface="微软雅黑"/>
                  <a:cs typeface="+mn-cs"/>
                </a:rPr>
                <a:t>03</a:t>
              </a:r>
            </a:p>
          </p:txBody>
        </p:sp>
      </p:grpSp>
      <p:grpSp>
        <p:nvGrpSpPr>
          <p:cNvPr id="83" name="Group 22"/>
          <p:cNvGrpSpPr/>
          <p:nvPr/>
        </p:nvGrpSpPr>
        <p:grpSpPr>
          <a:xfrm>
            <a:off x="7317321" y="3124574"/>
            <a:ext cx="284549" cy="285125"/>
            <a:chOff x="2495600" y="3102417"/>
            <a:chExt cx="646764" cy="648072"/>
          </a:xfrm>
        </p:grpSpPr>
        <p:grpSp>
          <p:nvGrpSpPr>
            <p:cNvPr id="86" name="组合 79"/>
            <p:cNvGrpSpPr>
              <a:grpSpLocks/>
            </p:cNvGrpSpPr>
            <p:nvPr/>
          </p:nvGrpSpPr>
          <p:grpSpPr bwMode="auto">
            <a:xfrm>
              <a:off x="2495600" y="3102417"/>
              <a:ext cx="646764" cy="648072"/>
              <a:chOff x="6379729" y="2488774"/>
              <a:chExt cx="2513016" cy="2513016"/>
            </a:xfrm>
          </p:grpSpPr>
          <p:sp>
            <p:nvSpPr>
              <p:cNvPr id="8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cs typeface="+mn-cs"/>
                </a:endParaRPr>
              </a:p>
            </p:txBody>
          </p:sp>
          <p:sp>
            <p:nvSpPr>
              <p:cNvPr id="89"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grpSp>
        <p:sp>
          <p:nvSpPr>
            <p:cNvPr id="87" name="椭圆 80"/>
            <p:cNvSpPr/>
            <p:nvPr/>
          </p:nvSpPr>
          <p:spPr bwMode="auto">
            <a:xfrm>
              <a:off x="2631544" y="3238636"/>
              <a:ext cx="374874" cy="375634"/>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grpSp>
      <p:grpSp>
        <p:nvGrpSpPr>
          <p:cNvPr id="97" name="组合 96"/>
          <p:cNvGrpSpPr/>
          <p:nvPr/>
        </p:nvGrpSpPr>
        <p:grpSpPr>
          <a:xfrm>
            <a:off x="6779940" y="1286601"/>
            <a:ext cx="1423062" cy="1772953"/>
            <a:chOff x="587259" y="980731"/>
            <a:chExt cx="1560385" cy="1944040"/>
          </a:xfrm>
        </p:grpSpPr>
        <p:grpSp>
          <p:nvGrpSpPr>
            <p:cNvPr id="98" name="组合 97"/>
            <p:cNvGrpSpPr/>
            <p:nvPr/>
          </p:nvGrpSpPr>
          <p:grpSpPr>
            <a:xfrm>
              <a:off x="587259" y="980731"/>
              <a:ext cx="1544387" cy="1944040"/>
              <a:chOff x="2806339" y="956606"/>
              <a:chExt cx="1215256" cy="1529737"/>
            </a:xfrm>
          </p:grpSpPr>
          <p:sp>
            <p:nvSpPr>
              <p:cNvPr id="102" name="椭圆​​ 2"/>
              <p:cNvSpPr>
                <a:spLocks noChangeArrowheads="1"/>
              </p:cNvSpPr>
              <p:nvPr/>
            </p:nvSpPr>
            <p:spPr bwMode="auto">
              <a:xfrm>
                <a:off x="2806339" y="956606"/>
                <a:ext cx="1215256" cy="1529737"/>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Arial"/>
                  <a:ea typeface="微软雅黑"/>
                  <a:cs typeface="+mn-cs"/>
                  <a:sym typeface="Arial" pitchFamily="34" charset="0"/>
                </a:endParaRPr>
              </a:p>
            </p:txBody>
          </p:sp>
          <p:sp>
            <p:nvSpPr>
              <p:cNvPr id="117" name="椭圆​​ 2"/>
              <p:cNvSpPr>
                <a:spLocks noChangeArrowheads="1"/>
              </p:cNvSpPr>
              <p:nvPr/>
            </p:nvSpPr>
            <p:spPr bwMode="auto">
              <a:xfrm>
                <a:off x="2898682" y="1072844"/>
                <a:ext cx="1030571" cy="1297260"/>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chemeClr val="tx2"/>
              </a:solidFill>
              <a:ln w="25400" cap="flat" cmpd="sng" algn="ctr">
                <a:noFill/>
                <a:prstDash val="solid"/>
              </a:ln>
              <a:effectLst>
                <a:innerShdw blurRad="63500" dist="25400" dir="18660000">
                  <a:prstClr val="black">
                    <a:alpha val="35000"/>
                  </a:prstClr>
                </a:innerShdw>
              </a:effectLst>
              <a:ex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panose="02010600030101010101" pitchFamily="2" charset="-122"/>
                  <a:cs typeface="+mn-cs"/>
                  <a:sym typeface="Arial" pitchFamily="34" charset="0"/>
                </a:endParaRPr>
              </a:p>
            </p:txBody>
          </p:sp>
        </p:grpSp>
        <p:sp>
          <p:nvSpPr>
            <p:cNvPr id="99" name="TextBox 34"/>
            <p:cNvSpPr txBox="1"/>
            <p:nvPr/>
          </p:nvSpPr>
          <p:spPr>
            <a:xfrm>
              <a:off x="938481" y="1802709"/>
              <a:ext cx="1063999" cy="300082"/>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smtClean="0">
                  <a:ln>
                    <a:noFill/>
                  </a:ln>
                  <a:solidFill>
                    <a:prstClr val="white"/>
                  </a:solidFill>
                  <a:effectLst/>
                  <a:uLnTx/>
                  <a:uFillTx/>
                  <a:latin typeface="Arial"/>
                  <a:ea typeface="微软雅黑"/>
                  <a:cs typeface="+mn-cs"/>
                </a:rPr>
                <a:t>标题文字</a:t>
              </a:r>
              <a:endParaRPr kumimoji="0" lang="en-US" altLang="zh-CN" sz="1500" b="0" i="0" u="none" strike="noStrike" kern="1200" cap="none" spc="0" normalizeH="0" baseline="0" noProof="0" dirty="0" smtClean="0">
                <a:ln>
                  <a:noFill/>
                </a:ln>
                <a:solidFill>
                  <a:prstClr val="white"/>
                </a:solidFill>
                <a:effectLst/>
                <a:uLnTx/>
                <a:uFillTx/>
                <a:latin typeface="Arial"/>
                <a:ea typeface="微软雅黑"/>
                <a:cs typeface="+mn-cs"/>
              </a:endParaRPr>
            </a:p>
          </p:txBody>
        </p:sp>
        <p:sp>
          <p:nvSpPr>
            <p:cNvPr id="100" name="TextBox 34"/>
            <p:cNvSpPr txBox="1"/>
            <p:nvPr/>
          </p:nvSpPr>
          <p:spPr>
            <a:xfrm>
              <a:off x="1083645" y="1388452"/>
              <a:ext cx="1063999" cy="582147"/>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000" b="0" i="0" u="none" strike="noStrike" kern="1200" cap="none" spc="0" normalizeH="0" baseline="0" noProof="0" dirty="0" smtClean="0">
                  <a:ln>
                    <a:noFill/>
                  </a:ln>
                  <a:solidFill>
                    <a:prstClr val="white"/>
                  </a:solidFill>
                  <a:effectLst/>
                  <a:uLnTx/>
                  <a:uFillTx/>
                  <a:latin typeface="微软雅黑"/>
                  <a:ea typeface="微软雅黑"/>
                  <a:cs typeface="+mn-cs"/>
                </a:rPr>
                <a:t>04</a:t>
              </a:r>
            </a:p>
          </p:txBody>
        </p:sp>
      </p:grpSp>
    </p:spTree>
    <p:extLst>
      <p:ext uri="{BB962C8B-B14F-4D97-AF65-F5344CB8AC3E}">
        <p14:creationId xmlns:p14="http://schemas.microsoft.com/office/powerpoint/2010/main" val="2740252711"/>
      </p:ext>
    </p:extLst>
  </p:cSld>
  <p:clrMapOvr>
    <a:masterClrMapping/>
  </p:clrMapOvr>
  <mc:AlternateContent xmlns:mc="http://schemas.openxmlformats.org/markup-compatibility/2006" xmlns:p14="http://schemas.microsoft.com/office/powerpoint/2010/main">
    <mc:Choice Requires="p14">
      <p:transition spd="slow" p14:dur="2000" advClick="0" advTm="4000">
        <p14:ferris dir="l"/>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wipe(left)">
                                      <p:cBhvr>
                                        <p:cTn id="18" dur="500"/>
                                        <p:tgtEl>
                                          <p:spTgt spid="38"/>
                                        </p:tgtEl>
                                      </p:cBhvr>
                                    </p:animEffect>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nodeType="click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anim calcmode="lin" valueType="num">
                                      <p:cBhvr>
                                        <p:cTn id="24" dur="500" fill="hold"/>
                                        <p:tgtEl>
                                          <p:spTgt spid="39"/>
                                        </p:tgtEl>
                                        <p:attrNameLst>
                                          <p:attrName>ppt_x</p:attrName>
                                        </p:attrNameLst>
                                      </p:cBhvr>
                                      <p:tavLst>
                                        <p:tav tm="0">
                                          <p:val>
                                            <p:strVal val="#ppt_x"/>
                                          </p:val>
                                        </p:tav>
                                        <p:tav tm="100000">
                                          <p:val>
                                            <p:strVal val="#ppt_x"/>
                                          </p:val>
                                        </p:tav>
                                      </p:tavLst>
                                    </p:anim>
                                    <p:anim calcmode="lin" valueType="num">
                                      <p:cBhvr>
                                        <p:cTn id="25" dur="500" fill="hold"/>
                                        <p:tgtEl>
                                          <p:spTgt spid="39"/>
                                        </p:tgtEl>
                                        <p:attrNameLst>
                                          <p:attrName>ppt_y</p:attrName>
                                        </p:attrNameLst>
                                      </p:cBhvr>
                                      <p:tavLst>
                                        <p:tav tm="0">
                                          <p:val>
                                            <p:strVal val="#ppt_y-.1"/>
                                          </p:val>
                                        </p:tav>
                                        <p:tav tm="100000">
                                          <p:val>
                                            <p:strVal val="#ppt_y"/>
                                          </p:val>
                                        </p:tav>
                                      </p:tavLst>
                                    </p:anim>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fade">
                                      <p:cBhvr>
                                        <p:cTn id="29" dur="500"/>
                                        <p:tgtEl>
                                          <p:spTgt spid="44"/>
                                        </p:tgtEl>
                                      </p:cBhvr>
                                    </p:animEffect>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49"/>
                                        </p:tgtEl>
                                        <p:attrNameLst>
                                          <p:attrName>style.visibility</p:attrName>
                                        </p:attrNameLst>
                                      </p:cBhvr>
                                      <p:to>
                                        <p:strVal val="visible"/>
                                      </p:to>
                                    </p:set>
                                    <p:animEffect transition="in" filter="fade">
                                      <p:cBhvr>
                                        <p:cTn id="34" dur="500"/>
                                        <p:tgtEl>
                                          <p:spTgt spid="49"/>
                                        </p:tgtEl>
                                      </p:cBhvr>
                                    </p:animEffect>
                                    <p:anim calcmode="lin" valueType="num">
                                      <p:cBhvr>
                                        <p:cTn id="35" dur="500" fill="hold"/>
                                        <p:tgtEl>
                                          <p:spTgt spid="49"/>
                                        </p:tgtEl>
                                        <p:attrNameLst>
                                          <p:attrName>ppt_x</p:attrName>
                                        </p:attrNameLst>
                                      </p:cBhvr>
                                      <p:tavLst>
                                        <p:tav tm="0">
                                          <p:val>
                                            <p:strVal val="#ppt_x"/>
                                          </p:val>
                                        </p:tav>
                                        <p:tav tm="100000">
                                          <p:val>
                                            <p:strVal val="#ppt_x"/>
                                          </p:val>
                                        </p:tav>
                                      </p:tavLst>
                                    </p:anim>
                                    <p:anim calcmode="lin" valueType="num">
                                      <p:cBhvr>
                                        <p:cTn id="36" dur="500" fill="hold"/>
                                        <p:tgtEl>
                                          <p:spTgt spid="49"/>
                                        </p:tgtEl>
                                        <p:attrNameLst>
                                          <p:attrName>ppt_y</p:attrName>
                                        </p:attrNameLst>
                                      </p:cBhvr>
                                      <p:tavLst>
                                        <p:tav tm="0">
                                          <p:val>
                                            <p:strVal val="#ppt_y-.1"/>
                                          </p:val>
                                        </p:tav>
                                        <p:tav tm="100000">
                                          <p:val>
                                            <p:strVal val="#ppt_y"/>
                                          </p:val>
                                        </p:tav>
                                      </p:tavLst>
                                    </p:anim>
                                  </p:childTnLst>
                                </p:cTn>
                              </p:par>
                            </p:childTnLst>
                          </p:cTn>
                        </p:par>
                        <p:par>
                          <p:cTn id="37" fill="hold">
                            <p:stCondLst>
                              <p:cond delay="500"/>
                            </p:stCondLst>
                            <p:childTnLst>
                              <p:par>
                                <p:cTn id="38" presetID="10" presetClass="entr" presetSubtype="0" fill="hold" nodeType="afterEffect">
                                  <p:stCondLst>
                                    <p:cond delay="0"/>
                                  </p:stCondLst>
                                  <p:childTnLst>
                                    <p:set>
                                      <p:cBhvr>
                                        <p:cTn id="39" dur="1" fill="hold">
                                          <p:stCondLst>
                                            <p:cond delay="0"/>
                                          </p:stCondLst>
                                        </p:cTn>
                                        <p:tgtEl>
                                          <p:spTgt spid="55"/>
                                        </p:tgtEl>
                                        <p:attrNameLst>
                                          <p:attrName>style.visibility</p:attrName>
                                        </p:attrNameLst>
                                      </p:cBhvr>
                                      <p:to>
                                        <p:strVal val="visible"/>
                                      </p:to>
                                    </p:set>
                                    <p:animEffect transition="in" filter="fade">
                                      <p:cBhvr>
                                        <p:cTn id="40" dur="500"/>
                                        <p:tgtEl>
                                          <p:spTgt spid="55"/>
                                        </p:tgtEl>
                                      </p:cBhvr>
                                    </p:animEffect>
                                  </p:childTnLst>
                                </p:cTn>
                              </p:par>
                            </p:childTnLst>
                          </p:cTn>
                        </p:par>
                      </p:childTnLst>
                    </p:cTn>
                  </p:par>
                  <p:par>
                    <p:cTn id="41" fill="hold">
                      <p:stCondLst>
                        <p:cond delay="indefinite"/>
                      </p:stCondLst>
                      <p:childTnLst>
                        <p:par>
                          <p:cTn id="42" fill="hold">
                            <p:stCondLst>
                              <p:cond delay="0"/>
                            </p:stCondLst>
                            <p:childTnLst>
                              <p:par>
                                <p:cTn id="43" presetID="47" presetClass="entr" presetSubtype="0" fill="hold" nodeType="click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fade">
                                      <p:cBhvr>
                                        <p:cTn id="45" dur="500"/>
                                        <p:tgtEl>
                                          <p:spTgt spid="60"/>
                                        </p:tgtEl>
                                      </p:cBhvr>
                                    </p:animEffect>
                                    <p:anim calcmode="lin" valueType="num">
                                      <p:cBhvr>
                                        <p:cTn id="46" dur="500" fill="hold"/>
                                        <p:tgtEl>
                                          <p:spTgt spid="60"/>
                                        </p:tgtEl>
                                        <p:attrNameLst>
                                          <p:attrName>ppt_x</p:attrName>
                                        </p:attrNameLst>
                                      </p:cBhvr>
                                      <p:tavLst>
                                        <p:tav tm="0">
                                          <p:val>
                                            <p:strVal val="#ppt_x"/>
                                          </p:val>
                                        </p:tav>
                                        <p:tav tm="100000">
                                          <p:val>
                                            <p:strVal val="#ppt_x"/>
                                          </p:val>
                                        </p:tav>
                                      </p:tavLst>
                                    </p:anim>
                                    <p:anim calcmode="lin" valueType="num">
                                      <p:cBhvr>
                                        <p:cTn id="47" dur="500" fill="hold"/>
                                        <p:tgtEl>
                                          <p:spTgt spid="60"/>
                                        </p:tgtEl>
                                        <p:attrNameLst>
                                          <p:attrName>ppt_y</p:attrName>
                                        </p:attrNameLst>
                                      </p:cBhvr>
                                      <p:tavLst>
                                        <p:tav tm="0">
                                          <p:val>
                                            <p:strVal val="#ppt_y-.1"/>
                                          </p:val>
                                        </p:tav>
                                        <p:tav tm="100000">
                                          <p:val>
                                            <p:strVal val="#ppt_y"/>
                                          </p:val>
                                        </p:tav>
                                      </p:tavLst>
                                    </p:anim>
                                  </p:childTnLst>
                                </p:cTn>
                              </p:par>
                            </p:childTnLst>
                          </p:cTn>
                        </p:par>
                        <p:par>
                          <p:cTn id="48" fill="hold">
                            <p:stCondLst>
                              <p:cond delay="500"/>
                            </p:stCondLst>
                            <p:childTnLst>
                              <p:par>
                                <p:cTn id="49" presetID="10" presetClass="entr" presetSubtype="0" fill="hold" nodeType="afterEffect">
                                  <p:stCondLst>
                                    <p:cond delay="0"/>
                                  </p:stCondLst>
                                  <p:childTnLst>
                                    <p:set>
                                      <p:cBhvr>
                                        <p:cTn id="50" dur="1" fill="hold">
                                          <p:stCondLst>
                                            <p:cond delay="0"/>
                                          </p:stCondLst>
                                        </p:cTn>
                                        <p:tgtEl>
                                          <p:spTgt spid="66"/>
                                        </p:tgtEl>
                                        <p:attrNameLst>
                                          <p:attrName>style.visibility</p:attrName>
                                        </p:attrNameLst>
                                      </p:cBhvr>
                                      <p:to>
                                        <p:strVal val="visible"/>
                                      </p:to>
                                    </p:set>
                                    <p:animEffect transition="in" filter="fade">
                                      <p:cBhvr>
                                        <p:cTn id="51" dur="500"/>
                                        <p:tgtEl>
                                          <p:spTgt spid="66"/>
                                        </p:tgtEl>
                                      </p:cBhvr>
                                    </p:animEffect>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nodeType="clickEffect">
                                  <p:stCondLst>
                                    <p:cond delay="0"/>
                                  </p:stCondLst>
                                  <p:childTnLst>
                                    <p:set>
                                      <p:cBhvr>
                                        <p:cTn id="55" dur="1" fill="hold">
                                          <p:stCondLst>
                                            <p:cond delay="0"/>
                                          </p:stCondLst>
                                        </p:cTn>
                                        <p:tgtEl>
                                          <p:spTgt spid="75"/>
                                        </p:tgtEl>
                                        <p:attrNameLst>
                                          <p:attrName>style.visibility</p:attrName>
                                        </p:attrNameLst>
                                      </p:cBhvr>
                                      <p:to>
                                        <p:strVal val="visible"/>
                                      </p:to>
                                    </p:set>
                                    <p:animEffect transition="in" filter="fade">
                                      <p:cBhvr>
                                        <p:cTn id="56" dur="500"/>
                                        <p:tgtEl>
                                          <p:spTgt spid="75"/>
                                        </p:tgtEl>
                                      </p:cBhvr>
                                    </p:animEffect>
                                    <p:anim calcmode="lin" valueType="num">
                                      <p:cBhvr>
                                        <p:cTn id="57" dur="500" fill="hold"/>
                                        <p:tgtEl>
                                          <p:spTgt spid="75"/>
                                        </p:tgtEl>
                                        <p:attrNameLst>
                                          <p:attrName>ppt_x</p:attrName>
                                        </p:attrNameLst>
                                      </p:cBhvr>
                                      <p:tavLst>
                                        <p:tav tm="0">
                                          <p:val>
                                            <p:strVal val="#ppt_x"/>
                                          </p:val>
                                        </p:tav>
                                        <p:tav tm="100000">
                                          <p:val>
                                            <p:strVal val="#ppt_x"/>
                                          </p:val>
                                        </p:tav>
                                      </p:tavLst>
                                    </p:anim>
                                    <p:anim calcmode="lin" valueType="num">
                                      <p:cBhvr>
                                        <p:cTn id="58" dur="500" fill="hold"/>
                                        <p:tgtEl>
                                          <p:spTgt spid="75"/>
                                        </p:tgtEl>
                                        <p:attrNameLst>
                                          <p:attrName>ppt_y</p:attrName>
                                        </p:attrNameLst>
                                      </p:cBhvr>
                                      <p:tavLst>
                                        <p:tav tm="0">
                                          <p:val>
                                            <p:strVal val="#ppt_y-.1"/>
                                          </p:val>
                                        </p:tav>
                                        <p:tav tm="100000">
                                          <p:val>
                                            <p:strVal val="#ppt_y"/>
                                          </p:val>
                                        </p:tav>
                                      </p:tavLst>
                                    </p:anim>
                                  </p:childTnLst>
                                </p:cTn>
                              </p:par>
                            </p:childTnLst>
                          </p:cTn>
                        </p:par>
                        <p:par>
                          <p:cTn id="59" fill="hold">
                            <p:stCondLst>
                              <p:cond delay="500"/>
                            </p:stCondLst>
                            <p:childTnLst>
                              <p:par>
                                <p:cTn id="60" presetID="10" presetClass="entr" presetSubtype="0" fill="hold" nodeType="after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fade">
                                      <p:cBhvr>
                                        <p:cTn id="62" dur="500"/>
                                        <p:tgtEl>
                                          <p:spTgt spid="83"/>
                                        </p:tgtEl>
                                      </p:cBhvr>
                                    </p:animEffect>
                                  </p:childTnLst>
                                </p:cTn>
                              </p:par>
                            </p:childTnLst>
                          </p:cTn>
                        </p:par>
                      </p:childTnLst>
                    </p:cTn>
                  </p:par>
                  <p:par>
                    <p:cTn id="63" fill="hold">
                      <p:stCondLst>
                        <p:cond delay="indefinite"/>
                      </p:stCondLst>
                      <p:childTnLst>
                        <p:par>
                          <p:cTn id="64" fill="hold">
                            <p:stCondLst>
                              <p:cond delay="0"/>
                            </p:stCondLst>
                            <p:childTnLst>
                              <p:par>
                                <p:cTn id="65" presetID="47" presetClass="entr" presetSubtype="0" fill="hold" nodeType="clickEffect">
                                  <p:stCondLst>
                                    <p:cond delay="0"/>
                                  </p:stCondLst>
                                  <p:childTnLst>
                                    <p:set>
                                      <p:cBhvr>
                                        <p:cTn id="66" dur="1" fill="hold">
                                          <p:stCondLst>
                                            <p:cond delay="0"/>
                                          </p:stCondLst>
                                        </p:cTn>
                                        <p:tgtEl>
                                          <p:spTgt spid="97"/>
                                        </p:tgtEl>
                                        <p:attrNameLst>
                                          <p:attrName>style.visibility</p:attrName>
                                        </p:attrNameLst>
                                      </p:cBhvr>
                                      <p:to>
                                        <p:strVal val="visible"/>
                                      </p:to>
                                    </p:set>
                                    <p:animEffect transition="in" filter="fade">
                                      <p:cBhvr>
                                        <p:cTn id="67" dur="500"/>
                                        <p:tgtEl>
                                          <p:spTgt spid="97"/>
                                        </p:tgtEl>
                                      </p:cBhvr>
                                    </p:animEffect>
                                    <p:anim calcmode="lin" valueType="num">
                                      <p:cBhvr>
                                        <p:cTn id="68" dur="500" fill="hold"/>
                                        <p:tgtEl>
                                          <p:spTgt spid="97"/>
                                        </p:tgtEl>
                                        <p:attrNameLst>
                                          <p:attrName>ppt_x</p:attrName>
                                        </p:attrNameLst>
                                      </p:cBhvr>
                                      <p:tavLst>
                                        <p:tav tm="0">
                                          <p:val>
                                            <p:strVal val="#ppt_x"/>
                                          </p:val>
                                        </p:tav>
                                        <p:tav tm="100000">
                                          <p:val>
                                            <p:strVal val="#ppt_x"/>
                                          </p:val>
                                        </p:tav>
                                      </p:tavLst>
                                    </p:anim>
                                    <p:anim calcmode="lin" valueType="num">
                                      <p:cBhvr>
                                        <p:cTn id="69" dur="500" fill="hold"/>
                                        <p:tgtEl>
                                          <p:spTgt spid="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0" name="组合 149"/>
          <p:cNvGrpSpPr/>
          <p:nvPr/>
        </p:nvGrpSpPr>
        <p:grpSpPr>
          <a:xfrm>
            <a:off x="426332" y="239524"/>
            <a:ext cx="2904891" cy="338554"/>
            <a:chOff x="568442" y="319364"/>
            <a:chExt cx="3873190" cy="451406"/>
          </a:xfrm>
        </p:grpSpPr>
        <p:sp>
          <p:nvSpPr>
            <p:cNvPr id="151" name="文本框 23"/>
            <p:cNvSpPr txBox="1"/>
            <p:nvPr/>
          </p:nvSpPr>
          <p:spPr>
            <a:xfrm>
              <a:off x="665958" y="319364"/>
              <a:ext cx="1964641" cy="451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标题文字内容 </a:t>
              </a:r>
              <a:endParaRPr kumimoji="0" lang="zh-CN" altLang="en-US" sz="1600" b="0" i="0" u="none" strike="noStrike" kern="1200" cap="none" spc="0" normalizeH="0" baseline="0" noProof="0" dirty="0">
                <a:ln>
                  <a:noFill/>
                </a:ln>
                <a:solidFill>
                  <a:srgbClr val="007BD4"/>
                </a:solidFill>
                <a:effectLst/>
                <a:uLnTx/>
                <a:uFillTx/>
                <a:latin typeface="微软雅黑"/>
                <a:ea typeface="微软雅黑"/>
                <a:cs typeface="+mn-cs"/>
              </a:endParaRP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53" name="文本框 23"/>
            <p:cNvSpPr txBox="1"/>
            <p:nvPr/>
          </p:nvSpPr>
          <p:spPr>
            <a:xfrm>
              <a:off x="2306003" y="429775"/>
              <a:ext cx="2135629" cy="32829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rgbClr val="7F7F7F">
                      <a:lumMod val="60000"/>
                      <a:lumOff val="40000"/>
                    </a:srgbClr>
                  </a:solidFill>
                  <a:effectLst/>
                  <a:uLnTx/>
                  <a:uFillTx/>
                  <a:latin typeface="微软雅黑"/>
                  <a:ea typeface="微软雅黑"/>
                  <a:cs typeface="+mn-cs"/>
                </a:rPr>
                <a:t>  Click </a:t>
              </a:r>
              <a:r>
                <a:rPr kumimoji="0" lang="en-US" altLang="zh-CN" sz="1000" b="0" i="0" u="none" strike="noStrike" kern="1200" cap="none" spc="0" normalizeH="0" baseline="0" noProof="0" dirty="0">
                  <a:ln>
                    <a:noFill/>
                  </a:ln>
                  <a:solidFill>
                    <a:srgbClr val="7F7F7F">
                      <a:lumMod val="60000"/>
                      <a:lumOff val="40000"/>
                    </a:srgbClr>
                  </a:solidFill>
                  <a:effectLst/>
                  <a:uLnTx/>
                  <a:uFillTx/>
                  <a:latin typeface="微软雅黑"/>
                  <a:ea typeface="微软雅黑"/>
                  <a:cs typeface="+mn-cs"/>
                </a:rPr>
                <a:t>here to add Title</a:t>
              </a:r>
              <a:endParaRPr kumimoji="0" lang="zh-CN" altLang="en-US" sz="1000" b="0" i="0" u="none" strike="noStrike" kern="1200" cap="none" spc="0" normalizeH="0" baseline="0" noProof="0" dirty="0">
                <a:ln>
                  <a:noFill/>
                </a:ln>
                <a:solidFill>
                  <a:srgbClr val="7F7F7F">
                    <a:lumMod val="60000"/>
                    <a:lumOff val="40000"/>
                  </a:srgbClr>
                </a:solidFill>
                <a:effectLst/>
                <a:uLnTx/>
                <a:uFillTx/>
                <a:latin typeface="微软雅黑"/>
                <a:ea typeface="微软雅黑"/>
                <a:cs typeface="+mn-cs"/>
              </a:endParaRPr>
            </a:p>
          </p:txBody>
        </p:sp>
      </p:grpSp>
      <p:sp>
        <p:nvSpPr>
          <p:cNvPr id="154" name="圆角矩形 153"/>
          <p:cNvSpPr/>
          <p:nvPr/>
        </p:nvSpPr>
        <p:spPr>
          <a:xfrm>
            <a:off x="400987" y="719527"/>
            <a:ext cx="8342027" cy="2700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9" name="TextBox 48"/>
          <p:cNvSpPr txBox="1"/>
          <p:nvPr/>
        </p:nvSpPr>
        <p:spPr>
          <a:xfrm>
            <a:off x="1877196" y="1465709"/>
            <a:ext cx="1592970" cy="380987"/>
          </a:xfrm>
          <a:prstGeom prst="rect">
            <a:avLst/>
          </a:prstGeom>
          <a:noFill/>
        </p:spPr>
        <p:txBody>
          <a:bodyPr wrap="none" lIns="102982" tIns="51491" rIns="102982" bIns="51491"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7BD4"/>
                </a:solidFill>
                <a:effectLst/>
                <a:uLnTx/>
                <a:uFillTx/>
                <a:latin typeface="微软雅黑" pitchFamily="34" charset="-122"/>
                <a:ea typeface="微软雅黑"/>
                <a:cs typeface="+mn-cs"/>
              </a:rPr>
              <a:t>点击添加标题</a:t>
            </a:r>
          </a:p>
        </p:txBody>
      </p:sp>
      <p:sp>
        <p:nvSpPr>
          <p:cNvPr id="53" name="TextBox 52"/>
          <p:cNvSpPr txBox="1"/>
          <p:nvPr/>
        </p:nvSpPr>
        <p:spPr>
          <a:xfrm>
            <a:off x="974385" y="2086689"/>
            <a:ext cx="902811" cy="30777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7F7F7F"/>
                </a:solidFill>
                <a:effectLst/>
                <a:uLnTx/>
                <a:uFillTx/>
                <a:latin typeface="微软雅黑" pitchFamily="34" charset="-122"/>
                <a:ea typeface="微软雅黑"/>
                <a:cs typeface="+mn-cs"/>
              </a:rPr>
              <a:t>添加标题</a:t>
            </a:r>
          </a:p>
        </p:txBody>
      </p:sp>
      <p:sp>
        <p:nvSpPr>
          <p:cNvPr id="55" name="右箭头 54"/>
          <p:cNvSpPr/>
          <p:nvPr/>
        </p:nvSpPr>
        <p:spPr>
          <a:xfrm>
            <a:off x="1937482" y="2019476"/>
            <a:ext cx="5249484" cy="420116"/>
          </a:xfrm>
          <a:prstGeom prst="rightArrow">
            <a:avLst/>
          </a:pr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63" name="TextBox 62"/>
          <p:cNvSpPr txBox="1"/>
          <p:nvPr/>
        </p:nvSpPr>
        <p:spPr>
          <a:xfrm>
            <a:off x="2060012" y="2112650"/>
            <a:ext cx="1107996"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a:cs typeface="+mn-cs"/>
              </a:rPr>
              <a:t>点击添加文字</a:t>
            </a:r>
          </a:p>
        </p:txBody>
      </p:sp>
      <p:sp>
        <p:nvSpPr>
          <p:cNvPr id="52" name="TextBox 51"/>
          <p:cNvSpPr txBox="1"/>
          <p:nvPr/>
        </p:nvSpPr>
        <p:spPr>
          <a:xfrm>
            <a:off x="7290217" y="2058417"/>
            <a:ext cx="580608"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dirty="0">
                <a:ln>
                  <a:noFill/>
                </a:ln>
                <a:solidFill>
                  <a:srgbClr val="7F7F7F"/>
                </a:solidFill>
                <a:effectLst/>
                <a:uLnTx/>
                <a:uFillTx/>
                <a:latin typeface="微软雅黑" pitchFamily="34" charset="-122"/>
                <a:ea typeface="微软雅黑"/>
                <a:cs typeface="+mn-cs"/>
              </a:rPr>
              <a:t>95%</a:t>
            </a:r>
            <a:endParaRPr kumimoji="0" lang="zh-CN" altLang="en-US" sz="1500" b="0" i="0" u="none" strike="noStrike" kern="1200" cap="none" spc="0" normalizeH="0" baseline="0" noProof="0" dirty="0">
              <a:ln>
                <a:noFill/>
              </a:ln>
              <a:solidFill>
                <a:srgbClr val="7F7F7F"/>
              </a:solidFill>
              <a:effectLst/>
              <a:uLnTx/>
              <a:uFillTx/>
              <a:latin typeface="微软雅黑" pitchFamily="34" charset="-122"/>
              <a:ea typeface="微软雅黑"/>
              <a:cs typeface="+mn-cs"/>
            </a:endParaRPr>
          </a:p>
        </p:txBody>
      </p:sp>
      <p:sp>
        <p:nvSpPr>
          <p:cNvPr id="67" name="TextBox 66"/>
          <p:cNvSpPr txBox="1"/>
          <p:nvPr/>
        </p:nvSpPr>
        <p:spPr>
          <a:xfrm>
            <a:off x="977521" y="2566504"/>
            <a:ext cx="902810" cy="30777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7F7F7F"/>
                </a:solidFill>
                <a:effectLst/>
                <a:uLnTx/>
                <a:uFillTx/>
                <a:latin typeface="微软雅黑" pitchFamily="34" charset="-122"/>
                <a:ea typeface="微软雅黑"/>
                <a:cs typeface="+mn-cs"/>
              </a:rPr>
              <a:t>添加标题</a:t>
            </a:r>
          </a:p>
        </p:txBody>
      </p:sp>
      <p:sp>
        <p:nvSpPr>
          <p:cNvPr id="68" name="右箭头 67"/>
          <p:cNvSpPr/>
          <p:nvPr/>
        </p:nvSpPr>
        <p:spPr>
          <a:xfrm>
            <a:off x="1937485" y="2486101"/>
            <a:ext cx="3692774" cy="420116"/>
          </a:xfrm>
          <a:prstGeom prst="rightArrow">
            <a:avLst/>
          </a:prstGeom>
          <a:solidFill>
            <a:schemeClr val="bg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69" name="TextBox 68"/>
          <p:cNvSpPr txBox="1"/>
          <p:nvPr/>
        </p:nvSpPr>
        <p:spPr>
          <a:xfrm>
            <a:off x="2060014" y="2566295"/>
            <a:ext cx="1107996"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a:cs typeface="+mn-cs"/>
              </a:rPr>
              <a:t>点击添加文字</a:t>
            </a:r>
          </a:p>
        </p:txBody>
      </p:sp>
      <p:sp>
        <p:nvSpPr>
          <p:cNvPr id="66" name="TextBox 65"/>
          <p:cNvSpPr txBox="1"/>
          <p:nvPr/>
        </p:nvSpPr>
        <p:spPr>
          <a:xfrm>
            <a:off x="5669045" y="2541267"/>
            <a:ext cx="580608"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dirty="0">
                <a:ln>
                  <a:noFill/>
                </a:ln>
                <a:solidFill>
                  <a:srgbClr val="7F7F7F"/>
                </a:solidFill>
                <a:effectLst/>
                <a:uLnTx/>
                <a:uFillTx/>
                <a:latin typeface="微软雅黑" pitchFamily="34" charset="-122"/>
                <a:ea typeface="微软雅黑"/>
                <a:cs typeface="+mn-cs"/>
              </a:rPr>
              <a:t>75%</a:t>
            </a:r>
            <a:endParaRPr kumimoji="0" lang="zh-CN" altLang="en-US" sz="1500" b="0" i="0" u="none" strike="noStrike" kern="1200" cap="none" spc="0" normalizeH="0" baseline="0" noProof="0" dirty="0">
              <a:ln>
                <a:noFill/>
              </a:ln>
              <a:solidFill>
                <a:srgbClr val="7F7F7F"/>
              </a:solidFill>
              <a:effectLst/>
              <a:uLnTx/>
              <a:uFillTx/>
              <a:latin typeface="微软雅黑" pitchFamily="34" charset="-122"/>
              <a:ea typeface="微软雅黑"/>
              <a:cs typeface="+mn-cs"/>
            </a:endParaRPr>
          </a:p>
        </p:txBody>
      </p:sp>
      <p:sp>
        <p:nvSpPr>
          <p:cNvPr id="75" name="TextBox 74"/>
          <p:cNvSpPr txBox="1"/>
          <p:nvPr/>
        </p:nvSpPr>
        <p:spPr>
          <a:xfrm>
            <a:off x="992866" y="3039414"/>
            <a:ext cx="902811" cy="30777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7F7F7F"/>
                </a:solidFill>
                <a:effectLst/>
                <a:uLnTx/>
                <a:uFillTx/>
                <a:latin typeface="微软雅黑" pitchFamily="34" charset="-122"/>
                <a:ea typeface="微软雅黑"/>
                <a:cs typeface="+mn-cs"/>
              </a:rPr>
              <a:t>添加标题</a:t>
            </a:r>
          </a:p>
        </p:txBody>
      </p:sp>
      <p:sp>
        <p:nvSpPr>
          <p:cNvPr id="76" name="右箭头 75"/>
          <p:cNvSpPr/>
          <p:nvPr/>
        </p:nvSpPr>
        <p:spPr>
          <a:xfrm>
            <a:off x="1937487" y="2952731"/>
            <a:ext cx="4271862" cy="420116"/>
          </a:xfrm>
          <a:prstGeom prst="rightArrow">
            <a:avLst/>
          </a:pr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77" name="TextBox 76"/>
          <p:cNvSpPr txBox="1"/>
          <p:nvPr/>
        </p:nvSpPr>
        <p:spPr>
          <a:xfrm>
            <a:off x="2060016" y="3032925"/>
            <a:ext cx="110799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a:cs typeface="+mn-cs"/>
              </a:rPr>
              <a:t>点击添加文字</a:t>
            </a:r>
          </a:p>
        </p:txBody>
      </p:sp>
      <p:sp>
        <p:nvSpPr>
          <p:cNvPr id="72" name="TextBox 71"/>
          <p:cNvSpPr txBox="1"/>
          <p:nvPr/>
        </p:nvSpPr>
        <p:spPr>
          <a:xfrm>
            <a:off x="6304545" y="3011143"/>
            <a:ext cx="580608"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dirty="0">
                <a:ln>
                  <a:noFill/>
                </a:ln>
                <a:solidFill>
                  <a:srgbClr val="7F7F7F"/>
                </a:solidFill>
                <a:effectLst/>
                <a:uLnTx/>
                <a:uFillTx/>
                <a:latin typeface="微软雅黑" pitchFamily="34" charset="-122"/>
                <a:ea typeface="微软雅黑"/>
                <a:cs typeface="+mn-cs"/>
              </a:rPr>
              <a:t>85%</a:t>
            </a:r>
            <a:endParaRPr kumimoji="0" lang="zh-CN" altLang="en-US" sz="1500" b="0" i="0" u="none" strike="noStrike" kern="1200" cap="none" spc="0" normalizeH="0" baseline="0" noProof="0" dirty="0">
              <a:ln>
                <a:noFill/>
              </a:ln>
              <a:solidFill>
                <a:srgbClr val="7F7F7F"/>
              </a:solidFill>
              <a:effectLst/>
              <a:uLnTx/>
              <a:uFillTx/>
              <a:latin typeface="微软雅黑" pitchFamily="34" charset="-122"/>
              <a:ea typeface="微软雅黑"/>
              <a:cs typeface="+mn-cs"/>
            </a:endParaRPr>
          </a:p>
        </p:txBody>
      </p:sp>
      <p:sp>
        <p:nvSpPr>
          <p:cNvPr id="81" name="TextBox 80"/>
          <p:cNvSpPr txBox="1"/>
          <p:nvPr/>
        </p:nvSpPr>
        <p:spPr>
          <a:xfrm>
            <a:off x="983342" y="3506791"/>
            <a:ext cx="902810" cy="30777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7F7F7F"/>
                </a:solidFill>
                <a:effectLst/>
                <a:uLnTx/>
                <a:uFillTx/>
                <a:latin typeface="微软雅黑" pitchFamily="34" charset="-122"/>
                <a:ea typeface="微软雅黑"/>
                <a:cs typeface="+mn-cs"/>
              </a:rPr>
              <a:t>添加标题</a:t>
            </a:r>
          </a:p>
        </p:txBody>
      </p:sp>
      <p:sp>
        <p:nvSpPr>
          <p:cNvPr id="82" name="右箭头 81"/>
          <p:cNvSpPr/>
          <p:nvPr/>
        </p:nvSpPr>
        <p:spPr>
          <a:xfrm>
            <a:off x="1937488" y="3419353"/>
            <a:ext cx="2920650" cy="420116"/>
          </a:xfrm>
          <a:prstGeom prst="rightArrow">
            <a:avLst/>
          </a:prstGeom>
          <a:solidFill>
            <a:schemeClr val="bg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83" name="TextBox 82"/>
          <p:cNvSpPr txBox="1"/>
          <p:nvPr/>
        </p:nvSpPr>
        <p:spPr>
          <a:xfrm>
            <a:off x="2060017" y="3499547"/>
            <a:ext cx="110799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a:cs typeface="+mn-cs"/>
              </a:rPr>
              <a:t>点击添加文字</a:t>
            </a:r>
          </a:p>
        </p:txBody>
      </p:sp>
      <p:sp>
        <p:nvSpPr>
          <p:cNvPr id="80" name="TextBox 79"/>
          <p:cNvSpPr txBox="1"/>
          <p:nvPr/>
        </p:nvSpPr>
        <p:spPr>
          <a:xfrm>
            <a:off x="4942761" y="3481009"/>
            <a:ext cx="580608"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dirty="0">
                <a:ln>
                  <a:noFill/>
                </a:ln>
                <a:solidFill>
                  <a:srgbClr val="7F7F7F"/>
                </a:solidFill>
                <a:effectLst/>
                <a:uLnTx/>
                <a:uFillTx/>
                <a:latin typeface="微软雅黑" pitchFamily="34" charset="-122"/>
                <a:ea typeface="微软雅黑"/>
                <a:cs typeface="+mn-cs"/>
              </a:rPr>
              <a:t>52%</a:t>
            </a:r>
            <a:endParaRPr kumimoji="0" lang="zh-CN" altLang="en-US" sz="1500" b="0" i="0" u="none" strike="noStrike" kern="1200" cap="none" spc="0" normalizeH="0" baseline="0" noProof="0" dirty="0">
              <a:ln>
                <a:noFill/>
              </a:ln>
              <a:solidFill>
                <a:srgbClr val="7F7F7F"/>
              </a:solidFill>
              <a:effectLst/>
              <a:uLnTx/>
              <a:uFillTx/>
              <a:latin typeface="微软雅黑" pitchFamily="34" charset="-122"/>
              <a:ea typeface="微软雅黑"/>
              <a:cs typeface="+mn-cs"/>
            </a:endParaRPr>
          </a:p>
        </p:txBody>
      </p:sp>
      <p:sp>
        <p:nvSpPr>
          <p:cNvPr id="87" name="TextBox 86"/>
          <p:cNvSpPr txBox="1"/>
          <p:nvPr/>
        </p:nvSpPr>
        <p:spPr>
          <a:xfrm>
            <a:off x="983342" y="4005116"/>
            <a:ext cx="902811" cy="30777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7F7F7F"/>
                </a:solidFill>
                <a:effectLst/>
                <a:uLnTx/>
                <a:uFillTx/>
                <a:latin typeface="微软雅黑" pitchFamily="34" charset="-122"/>
                <a:ea typeface="微软雅黑"/>
                <a:cs typeface="+mn-cs"/>
              </a:rPr>
              <a:t>添加标题</a:t>
            </a:r>
          </a:p>
        </p:txBody>
      </p:sp>
      <p:sp>
        <p:nvSpPr>
          <p:cNvPr id="88" name="右箭头 87"/>
          <p:cNvSpPr/>
          <p:nvPr/>
        </p:nvSpPr>
        <p:spPr>
          <a:xfrm>
            <a:off x="1937488" y="3885982"/>
            <a:ext cx="4850953" cy="420116"/>
          </a:xfrm>
          <a:prstGeom prst="rightArrow">
            <a:avLst/>
          </a:pr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89" name="TextBox 88"/>
          <p:cNvSpPr txBox="1"/>
          <p:nvPr/>
        </p:nvSpPr>
        <p:spPr>
          <a:xfrm>
            <a:off x="2060017" y="3979156"/>
            <a:ext cx="110799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a:cs typeface="+mn-cs"/>
              </a:rPr>
              <a:t>点击添加文字</a:t>
            </a:r>
          </a:p>
        </p:txBody>
      </p:sp>
      <p:sp>
        <p:nvSpPr>
          <p:cNvPr id="86" name="TextBox 85"/>
          <p:cNvSpPr txBox="1"/>
          <p:nvPr/>
        </p:nvSpPr>
        <p:spPr>
          <a:xfrm>
            <a:off x="6862229" y="3924922"/>
            <a:ext cx="582112" cy="32316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a:ln>
                  <a:noFill/>
                </a:ln>
                <a:solidFill>
                  <a:srgbClr val="7F7F7F"/>
                </a:solidFill>
                <a:effectLst/>
                <a:uLnTx/>
                <a:uFillTx/>
                <a:latin typeface="微软雅黑" pitchFamily="34" charset="-122"/>
                <a:ea typeface="微软雅黑"/>
                <a:cs typeface="+mn-cs"/>
              </a:rPr>
              <a:t>87%</a:t>
            </a:r>
            <a:endParaRPr kumimoji="0" lang="zh-CN" altLang="en-US" sz="1500" b="0" i="0" u="none" strike="noStrike" kern="1200" cap="none" spc="0" normalizeH="0" baseline="0" noProof="0" dirty="0">
              <a:ln>
                <a:noFill/>
              </a:ln>
              <a:solidFill>
                <a:srgbClr val="7F7F7F"/>
              </a:solidFill>
              <a:effectLst/>
              <a:uLnTx/>
              <a:uFillTx/>
              <a:latin typeface="微软雅黑" pitchFamily="34" charset="-122"/>
              <a:ea typeface="微软雅黑"/>
              <a:cs typeface="+mn-cs"/>
            </a:endParaRPr>
          </a:p>
        </p:txBody>
      </p:sp>
    </p:spTree>
    <p:extLst>
      <p:ext uri="{BB962C8B-B14F-4D97-AF65-F5344CB8AC3E}">
        <p14:creationId xmlns:p14="http://schemas.microsoft.com/office/powerpoint/2010/main" val="426984000"/>
      </p:ext>
    </p:extLst>
  </p:cSld>
  <p:clrMapOvr>
    <a:masterClrMapping/>
  </p:clrMapOvr>
  <mc:AlternateContent xmlns:mc="http://schemas.openxmlformats.org/markup-compatibility/2006" xmlns:p14="http://schemas.microsoft.com/office/powerpoint/2010/main">
    <mc:Choice Requires="p14">
      <p:transition spd="slow" p14:dur="2000" advClick="0" advTm="4000">
        <p14:ferris dir="l"/>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49"/>
                                        </p:tgtEl>
                                        <p:attrNameLst>
                                          <p:attrName>style.visibility</p:attrName>
                                        </p:attrNameLst>
                                      </p:cBhvr>
                                      <p:to>
                                        <p:strVal val="visible"/>
                                      </p:to>
                                    </p:set>
                                    <p:anim calcmode="lin" valueType="num">
                                      <p:cBhvr additive="base">
                                        <p:cTn id="18" dur="500" fill="hold"/>
                                        <p:tgtEl>
                                          <p:spTgt spid="49"/>
                                        </p:tgtEl>
                                        <p:attrNameLst>
                                          <p:attrName>ppt_x</p:attrName>
                                        </p:attrNameLst>
                                      </p:cBhvr>
                                      <p:tavLst>
                                        <p:tav tm="0">
                                          <p:val>
                                            <p:strVal val="0-#ppt_w/2"/>
                                          </p:val>
                                        </p:tav>
                                        <p:tav tm="100000">
                                          <p:val>
                                            <p:strVal val="#ppt_x"/>
                                          </p:val>
                                        </p:tav>
                                      </p:tavLst>
                                    </p:anim>
                                    <p:anim calcmode="lin" valueType="num">
                                      <p:cBhvr additive="base">
                                        <p:cTn id="19"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53"/>
                                        </p:tgtEl>
                                        <p:attrNameLst>
                                          <p:attrName>style.visibility</p:attrName>
                                        </p:attrNameLst>
                                      </p:cBhvr>
                                      <p:to>
                                        <p:strVal val="visible"/>
                                      </p:to>
                                    </p:set>
                                    <p:anim calcmode="lin" valueType="num">
                                      <p:cBhvr additive="base">
                                        <p:cTn id="24" dur="500" fill="hold"/>
                                        <p:tgtEl>
                                          <p:spTgt spid="53"/>
                                        </p:tgtEl>
                                        <p:attrNameLst>
                                          <p:attrName>ppt_x</p:attrName>
                                        </p:attrNameLst>
                                      </p:cBhvr>
                                      <p:tavLst>
                                        <p:tav tm="0">
                                          <p:val>
                                            <p:strVal val="0-#ppt_w/2"/>
                                          </p:val>
                                        </p:tav>
                                        <p:tav tm="100000">
                                          <p:val>
                                            <p:strVal val="#ppt_x"/>
                                          </p:val>
                                        </p:tav>
                                      </p:tavLst>
                                    </p:anim>
                                    <p:anim calcmode="lin" valueType="num">
                                      <p:cBhvr additive="base">
                                        <p:cTn id="25" dur="500" fill="hold"/>
                                        <p:tgtEl>
                                          <p:spTgt spid="53"/>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55"/>
                                        </p:tgtEl>
                                        <p:attrNameLst>
                                          <p:attrName>style.visibility</p:attrName>
                                        </p:attrNameLst>
                                      </p:cBhvr>
                                      <p:to>
                                        <p:strVal val="visible"/>
                                      </p:to>
                                    </p:set>
                                    <p:anim calcmode="lin" valueType="num">
                                      <p:cBhvr additive="base">
                                        <p:cTn id="28" dur="500" fill="hold"/>
                                        <p:tgtEl>
                                          <p:spTgt spid="55"/>
                                        </p:tgtEl>
                                        <p:attrNameLst>
                                          <p:attrName>ppt_x</p:attrName>
                                        </p:attrNameLst>
                                      </p:cBhvr>
                                      <p:tavLst>
                                        <p:tav tm="0">
                                          <p:val>
                                            <p:strVal val="0-#ppt_w/2"/>
                                          </p:val>
                                        </p:tav>
                                        <p:tav tm="100000">
                                          <p:val>
                                            <p:strVal val="#ppt_x"/>
                                          </p:val>
                                        </p:tav>
                                      </p:tavLst>
                                    </p:anim>
                                    <p:anim calcmode="lin" valueType="num">
                                      <p:cBhvr additive="base">
                                        <p:cTn id="29" dur="500" fill="hold"/>
                                        <p:tgtEl>
                                          <p:spTgt spid="55"/>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63"/>
                                        </p:tgtEl>
                                        <p:attrNameLst>
                                          <p:attrName>style.visibility</p:attrName>
                                        </p:attrNameLst>
                                      </p:cBhvr>
                                      <p:to>
                                        <p:strVal val="visible"/>
                                      </p:to>
                                    </p:set>
                                    <p:anim calcmode="lin" valueType="num">
                                      <p:cBhvr additive="base">
                                        <p:cTn id="32" dur="500" fill="hold"/>
                                        <p:tgtEl>
                                          <p:spTgt spid="63"/>
                                        </p:tgtEl>
                                        <p:attrNameLst>
                                          <p:attrName>ppt_x</p:attrName>
                                        </p:attrNameLst>
                                      </p:cBhvr>
                                      <p:tavLst>
                                        <p:tav tm="0">
                                          <p:val>
                                            <p:strVal val="0-#ppt_w/2"/>
                                          </p:val>
                                        </p:tav>
                                        <p:tav tm="100000">
                                          <p:val>
                                            <p:strVal val="#ppt_x"/>
                                          </p:val>
                                        </p:tav>
                                      </p:tavLst>
                                    </p:anim>
                                    <p:anim calcmode="lin" valueType="num">
                                      <p:cBhvr additive="base">
                                        <p:cTn id="33" dur="500" fill="hold"/>
                                        <p:tgtEl>
                                          <p:spTgt spid="63"/>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52"/>
                                        </p:tgtEl>
                                        <p:attrNameLst>
                                          <p:attrName>style.visibility</p:attrName>
                                        </p:attrNameLst>
                                      </p:cBhvr>
                                      <p:to>
                                        <p:strVal val="visible"/>
                                      </p:to>
                                    </p:set>
                                    <p:anim calcmode="lin" valueType="num">
                                      <p:cBhvr additive="base">
                                        <p:cTn id="36" dur="500" fill="hold"/>
                                        <p:tgtEl>
                                          <p:spTgt spid="52"/>
                                        </p:tgtEl>
                                        <p:attrNameLst>
                                          <p:attrName>ppt_x</p:attrName>
                                        </p:attrNameLst>
                                      </p:cBhvr>
                                      <p:tavLst>
                                        <p:tav tm="0">
                                          <p:val>
                                            <p:strVal val="0-#ppt_w/2"/>
                                          </p:val>
                                        </p:tav>
                                        <p:tav tm="100000">
                                          <p:val>
                                            <p:strVal val="#ppt_x"/>
                                          </p:val>
                                        </p:tav>
                                      </p:tavLst>
                                    </p:anim>
                                    <p:anim calcmode="lin" valueType="num">
                                      <p:cBhvr additive="base">
                                        <p:cTn id="37" dur="500" fill="hold"/>
                                        <p:tgtEl>
                                          <p:spTgt spid="52"/>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67"/>
                                        </p:tgtEl>
                                        <p:attrNameLst>
                                          <p:attrName>style.visibility</p:attrName>
                                        </p:attrNameLst>
                                      </p:cBhvr>
                                      <p:to>
                                        <p:strVal val="visible"/>
                                      </p:to>
                                    </p:set>
                                    <p:anim calcmode="lin" valueType="num">
                                      <p:cBhvr additive="base">
                                        <p:cTn id="40" dur="500" fill="hold"/>
                                        <p:tgtEl>
                                          <p:spTgt spid="67"/>
                                        </p:tgtEl>
                                        <p:attrNameLst>
                                          <p:attrName>ppt_x</p:attrName>
                                        </p:attrNameLst>
                                      </p:cBhvr>
                                      <p:tavLst>
                                        <p:tav tm="0">
                                          <p:val>
                                            <p:strVal val="0-#ppt_w/2"/>
                                          </p:val>
                                        </p:tav>
                                        <p:tav tm="100000">
                                          <p:val>
                                            <p:strVal val="#ppt_x"/>
                                          </p:val>
                                        </p:tav>
                                      </p:tavLst>
                                    </p:anim>
                                    <p:anim calcmode="lin" valueType="num">
                                      <p:cBhvr additive="base">
                                        <p:cTn id="41" dur="500" fill="hold"/>
                                        <p:tgtEl>
                                          <p:spTgt spid="67"/>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68"/>
                                        </p:tgtEl>
                                        <p:attrNameLst>
                                          <p:attrName>style.visibility</p:attrName>
                                        </p:attrNameLst>
                                      </p:cBhvr>
                                      <p:to>
                                        <p:strVal val="visible"/>
                                      </p:to>
                                    </p:set>
                                    <p:anim calcmode="lin" valueType="num">
                                      <p:cBhvr additive="base">
                                        <p:cTn id="44" dur="500" fill="hold"/>
                                        <p:tgtEl>
                                          <p:spTgt spid="68"/>
                                        </p:tgtEl>
                                        <p:attrNameLst>
                                          <p:attrName>ppt_x</p:attrName>
                                        </p:attrNameLst>
                                      </p:cBhvr>
                                      <p:tavLst>
                                        <p:tav tm="0">
                                          <p:val>
                                            <p:strVal val="0-#ppt_w/2"/>
                                          </p:val>
                                        </p:tav>
                                        <p:tav tm="100000">
                                          <p:val>
                                            <p:strVal val="#ppt_x"/>
                                          </p:val>
                                        </p:tav>
                                      </p:tavLst>
                                    </p:anim>
                                    <p:anim calcmode="lin" valueType="num">
                                      <p:cBhvr additive="base">
                                        <p:cTn id="45" dur="500" fill="hold"/>
                                        <p:tgtEl>
                                          <p:spTgt spid="68"/>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69"/>
                                        </p:tgtEl>
                                        <p:attrNameLst>
                                          <p:attrName>style.visibility</p:attrName>
                                        </p:attrNameLst>
                                      </p:cBhvr>
                                      <p:to>
                                        <p:strVal val="visible"/>
                                      </p:to>
                                    </p:set>
                                    <p:anim calcmode="lin" valueType="num">
                                      <p:cBhvr additive="base">
                                        <p:cTn id="48" dur="500" fill="hold"/>
                                        <p:tgtEl>
                                          <p:spTgt spid="69"/>
                                        </p:tgtEl>
                                        <p:attrNameLst>
                                          <p:attrName>ppt_x</p:attrName>
                                        </p:attrNameLst>
                                      </p:cBhvr>
                                      <p:tavLst>
                                        <p:tav tm="0">
                                          <p:val>
                                            <p:strVal val="0-#ppt_w/2"/>
                                          </p:val>
                                        </p:tav>
                                        <p:tav tm="100000">
                                          <p:val>
                                            <p:strVal val="#ppt_x"/>
                                          </p:val>
                                        </p:tav>
                                      </p:tavLst>
                                    </p:anim>
                                    <p:anim calcmode="lin" valueType="num">
                                      <p:cBhvr additive="base">
                                        <p:cTn id="49" dur="500" fill="hold"/>
                                        <p:tgtEl>
                                          <p:spTgt spid="69"/>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66"/>
                                        </p:tgtEl>
                                        <p:attrNameLst>
                                          <p:attrName>style.visibility</p:attrName>
                                        </p:attrNameLst>
                                      </p:cBhvr>
                                      <p:to>
                                        <p:strVal val="visible"/>
                                      </p:to>
                                    </p:set>
                                    <p:anim calcmode="lin" valueType="num">
                                      <p:cBhvr additive="base">
                                        <p:cTn id="52" dur="500" fill="hold"/>
                                        <p:tgtEl>
                                          <p:spTgt spid="66"/>
                                        </p:tgtEl>
                                        <p:attrNameLst>
                                          <p:attrName>ppt_x</p:attrName>
                                        </p:attrNameLst>
                                      </p:cBhvr>
                                      <p:tavLst>
                                        <p:tav tm="0">
                                          <p:val>
                                            <p:strVal val="0-#ppt_w/2"/>
                                          </p:val>
                                        </p:tav>
                                        <p:tav tm="100000">
                                          <p:val>
                                            <p:strVal val="#ppt_x"/>
                                          </p:val>
                                        </p:tav>
                                      </p:tavLst>
                                    </p:anim>
                                    <p:anim calcmode="lin" valueType="num">
                                      <p:cBhvr additive="base">
                                        <p:cTn id="53" dur="500" fill="hold"/>
                                        <p:tgtEl>
                                          <p:spTgt spid="66"/>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0"/>
                                  </p:stCondLst>
                                  <p:childTnLst>
                                    <p:set>
                                      <p:cBhvr>
                                        <p:cTn id="55" dur="1" fill="hold">
                                          <p:stCondLst>
                                            <p:cond delay="0"/>
                                          </p:stCondLst>
                                        </p:cTn>
                                        <p:tgtEl>
                                          <p:spTgt spid="75"/>
                                        </p:tgtEl>
                                        <p:attrNameLst>
                                          <p:attrName>style.visibility</p:attrName>
                                        </p:attrNameLst>
                                      </p:cBhvr>
                                      <p:to>
                                        <p:strVal val="visible"/>
                                      </p:to>
                                    </p:set>
                                    <p:anim calcmode="lin" valueType="num">
                                      <p:cBhvr additive="base">
                                        <p:cTn id="56" dur="500" fill="hold"/>
                                        <p:tgtEl>
                                          <p:spTgt spid="75"/>
                                        </p:tgtEl>
                                        <p:attrNameLst>
                                          <p:attrName>ppt_x</p:attrName>
                                        </p:attrNameLst>
                                      </p:cBhvr>
                                      <p:tavLst>
                                        <p:tav tm="0">
                                          <p:val>
                                            <p:strVal val="0-#ppt_w/2"/>
                                          </p:val>
                                        </p:tav>
                                        <p:tav tm="100000">
                                          <p:val>
                                            <p:strVal val="#ppt_x"/>
                                          </p:val>
                                        </p:tav>
                                      </p:tavLst>
                                    </p:anim>
                                    <p:anim calcmode="lin" valueType="num">
                                      <p:cBhvr additive="base">
                                        <p:cTn id="57" dur="500" fill="hold"/>
                                        <p:tgtEl>
                                          <p:spTgt spid="75"/>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0"/>
                                  </p:stCondLst>
                                  <p:childTnLst>
                                    <p:set>
                                      <p:cBhvr>
                                        <p:cTn id="59" dur="1" fill="hold">
                                          <p:stCondLst>
                                            <p:cond delay="0"/>
                                          </p:stCondLst>
                                        </p:cTn>
                                        <p:tgtEl>
                                          <p:spTgt spid="76"/>
                                        </p:tgtEl>
                                        <p:attrNameLst>
                                          <p:attrName>style.visibility</p:attrName>
                                        </p:attrNameLst>
                                      </p:cBhvr>
                                      <p:to>
                                        <p:strVal val="visible"/>
                                      </p:to>
                                    </p:set>
                                    <p:anim calcmode="lin" valueType="num">
                                      <p:cBhvr additive="base">
                                        <p:cTn id="60" dur="500" fill="hold"/>
                                        <p:tgtEl>
                                          <p:spTgt spid="76"/>
                                        </p:tgtEl>
                                        <p:attrNameLst>
                                          <p:attrName>ppt_x</p:attrName>
                                        </p:attrNameLst>
                                      </p:cBhvr>
                                      <p:tavLst>
                                        <p:tav tm="0">
                                          <p:val>
                                            <p:strVal val="0-#ppt_w/2"/>
                                          </p:val>
                                        </p:tav>
                                        <p:tav tm="100000">
                                          <p:val>
                                            <p:strVal val="#ppt_x"/>
                                          </p:val>
                                        </p:tav>
                                      </p:tavLst>
                                    </p:anim>
                                    <p:anim calcmode="lin" valueType="num">
                                      <p:cBhvr additive="base">
                                        <p:cTn id="61" dur="500" fill="hold"/>
                                        <p:tgtEl>
                                          <p:spTgt spid="76"/>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0"/>
                                  </p:stCondLst>
                                  <p:childTnLst>
                                    <p:set>
                                      <p:cBhvr>
                                        <p:cTn id="63" dur="1" fill="hold">
                                          <p:stCondLst>
                                            <p:cond delay="0"/>
                                          </p:stCondLst>
                                        </p:cTn>
                                        <p:tgtEl>
                                          <p:spTgt spid="77"/>
                                        </p:tgtEl>
                                        <p:attrNameLst>
                                          <p:attrName>style.visibility</p:attrName>
                                        </p:attrNameLst>
                                      </p:cBhvr>
                                      <p:to>
                                        <p:strVal val="visible"/>
                                      </p:to>
                                    </p:set>
                                    <p:anim calcmode="lin" valueType="num">
                                      <p:cBhvr additive="base">
                                        <p:cTn id="64" dur="500" fill="hold"/>
                                        <p:tgtEl>
                                          <p:spTgt spid="77"/>
                                        </p:tgtEl>
                                        <p:attrNameLst>
                                          <p:attrName>ppt_x</p:attrName>
                                        </p:attrNameLst>
                                      </p:cBhvr>
                                      <p:tavLst>
                                        <p:tav tm="0">
                                          <p:val>
                                            <p:strVal val="0-#ppt_w/2"/>
                                          </p:val>
                                        </p:tav>
                                        <p:tav tm="100000">
                                          <p:val>
                                            <p:strVal val="#ppt_x"/>
                                          </p:val>
                                        </p:tav>
                                      </p:tavLst>
                                    </p:anim>
                                    <p:anim calcmode="lin" valueType="num">
                                      <p:cBhvr additive="base">
                                        <p:cTn id="65" dur="500" fill="hold"/>
                                        <p:tgtEl>
                                          <p:spTgt spid="77"/>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72"/>
                                        </p:tgtEl>
                                        <p:attrNameLst>
                                          <p:attrName>style.visibility</p:attrName>
                                        </p:attrNameLst>
                                      </p:cBhvr>
                                      <p:to>
                                        <p:strVal val="visible"/>
                                      </p:to>
                                    </p:set>
                                    <p:anim calcmode="lin" valueType="num">
                                      <p:cBhvr additive="base">
                                        <p:cTn id="68" dur="500" fill="hold"/>
                                        <p:tgtEl>
                                          <p:spTgt spid="72"/>
                                        </p:tgtEl>
                                        <p:attrNameLst>
                                          <p:attrName>ppt_x</p:attrName>
                                        </p:attrNameLst>
                                      </p:cBhvr>
                                      <p:tavLst>
                                        <p:tav tm="0">
                                          <p:val>
                                            <p:strVal val="0-#ppt_w/2"/>
                                          </p:val>
                                        </p:tav>
                                        <p:tav tm="100000">
                                          <p:val>
                                            <p:strVal val="#ppt_x"/>
                                          </p:val>
                                        </p:tav>
                                      </p:tavLst>
                                    </p:anim>
                                    <p:anim calcmode="lin" valueType="num">
                                      <p:cBhvr additive="base">
                                        <p:cTn id="69" dur="500" fill="hold"/>
                                        <p:tgtEl>
                                          <p:spTgt spid="72"/>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 calcmode="lin" valueType="num">
                                      <p:cBhvr additive="base">
                                        <p:cTn id="72" dur="500" fill="hold"/>
                                        <p:tgtEl>
                                          <p:spTgt spid="81"/>
                                        </p:tgtEl>
                                        <p:attrNameLst>
                                          <p:attrName>ppt_x</p:attrName>
                                        </p:attrNameLst>
                                      </p:cBhvr>
                                      <p:tavLst>
                                        <p:tav tm="0">
                                          <p:val>
                                            <p:strVal val="0-#ppt_w/2"/>
                                          </p:val>
                                        </p:tav>
                                        <p:tav tm="100000">
                                          <p:val>
                                            <p:strVal val="#ppt_x"/>
                                          </p:val>
                                        </p:tav>
                                      </p:tavLst>
                                    </p:anim>
                                    <p:anim calcmode="lin" valueType="num">
                                      <p:cBhvr additive="base">
                                        <p:cTn id="73" dur="500" fill="hold"/>
                                        <p:tgtEl>
                                          <p:spTgt spid="81"/>
                                        </p:tgtEl>
                                        <p:attrNameLst>
                                          <p:attrName>ppt_y</p:attrName>
                                        </p:attrNameLst>
                                      </p:cBhvr>
                                      <p:tavLst>
                                        <p:tav tm="0">
                                          <p:val>
                                            <p:strVal val="#ppt_y"/>
                                          </p:val>
                                        </p:tav>
                                        <p:tav tm="100000">
                                          <p:val>
                                            <p:strVal val="#ppt_y"/>
                                          </p:val>
                                        </p:tav>
                                      </p:tavLst>
                                    </p:anim>
                                  </p:childTnLst>
                                </p:cTn>
                              </p:par>
                              <p:par>
                                <p:cTn id="74" presetID="2" presetClass="entr" presetSubtype="8" fill="hold" grpId="0" nodeType="withEffect">
                                  <p:stCondLst>
                                    <p:cond delay="0"/>
                                  </p:stCondLst>
                                  <p:childTnLst>
                                    <p:set>
                                      <p:cBhvr>
                                        <p:cTn id="75" dur="1" fill="hold">
                                          <p:stCondLst>
                                            <p:cond delay="0"/>
                                          </p:stCondLst>
                                        </p:cTn>
                                        <p:tgtEl>
                                          <p:spTgt spid="82"/>
                                        </p:tgtEl>
                                        <p:attrNameLst>
                                          <p:attrName>style.visibility</p:attrName>
                                        </p:attrNameLst>
                                      </p:cBhvr>
                                      <p:to>
                                        <p:strVal val="visible"/>
                                      </p:to>
                                    </p:set>
                                    <p:anim calcmode="lin" valueType="num">
                                      <p:cBhvr additive="base">
                                        <p:cTn id="76" dur="500" fill="hold"/>
                                        <p:tgtEl>
                                          <p:spTgt spid="82"/>
                                        </p:tgtEl>
                                        <p:attrNameLst>
                                          <p:attrName>ppt_x</p:attrName>
                                        </p:attrNameLst>
                                      </p:cBhvr>
                                      <p:tavLst>
                                        <p:tav tm="0">
                                          <p:val>
                                            <p:strVal val="0-#ppt_w/2"/>
                                          </p:val>
                                        </p:tav>
                                        <p:tav tm="100000">
                                          <p:val>
                                            <p:strVal val="#ppt_x"/>
                                          </p:val>
                                        </p:tav>
                                      </p:tavLst>
                                    </p:anim>
                                    <p:anim calcmode="lin" valueType="num">
                                      <p:cBhvr additive="base">
                                        <p:cTn id="77" dur="500" fill="hold"/>
                                        <p:tgtEl>
                                          <p:spTgt spid="82"/>
                                        </p:tgtEl>
                                        <p:attrNameLst>
                                          <p:attrName>ppt_y</p:attrName>
                                        </p:attrNameLst>
                                      </p:cBhvr>
                                      <p:tavLst>
                                        <p:tav tm="0">
                                          <p:val>
                                            <p:strVal val="#ppt_y"/>
                                          </p:val>
                                        </p:tav>
                                        <p:tav tm="100000">
                                          <p:val>
                                            <p:strVal val="#ppt_y"/>
                                          </p:val>
                                        </p:tav>
                                      </p:tavLst>
                                    </p:anim>
                                  </p:childTnLst>
                                </p:cTn>
                              </p:par>
                              <p:par>
                                <p:cTn id="78" presetID="2" presetClass="entr" presetSubtype="8" fill="hold" grpId="0" nodeType="withEffect">
                                  <p:stCondLst>
                                    <p:cond delay="0"/>
                                  </p:stCondLst>
                                  <p:childTnLst>
                                    <p:set>
                                      <p:cBhvr>
                                        <p:cTn id="79" dur="1" fill="hold">
                                          <p:stCondLst>
                                            <p:cond delay="0"/>
                                          </p:stCondLst>
                                        </p:cTn>
                                        <p:tgtEl>
                                          <p:spTgt spid="83"/>
                                        </p:tgtEl>
                                        <p:attrNameLst>
                                          <p:attrName>style.visibility</p:attrName>
                                        </p:attrNameLst>
                                      </p:cBhvr>
                                      <p:to>
                                        <p:strVal val="visible"/>
                                      </p:to>
                                    </p:set>
                                    <p:anim calcmode="lin" valueType="num">
                                      <p:cBhvr additive="base">
                                        <p:cTn id="80" dur="500" fill="hold"/>
                                        <p:tgtEl>
                                          <p:spTgt spid="83"/>
                                        </p:tgtEl>
                                        <p:attrNameLst>
                                          <p:attrName>ppt_x</p:attrName>
                                        </p:attrNameLst>
                                      </p:cBhvr>
                                      <p:tavLst>
                                        <p:tav tm="0">
                                          <p:val>
                                            <p:strVal val="0-#ppt_w/2"/>
                                          </p:val>
                                        </p:tav>
                                        <p:tav tm="100000">
                                          <p:val>
                                            <p:strVal val="#ppt_x"/>
                                          </p:val>
                                        </p:tav>
                                      </p:tavLst>
                                    </p:anim>
                                    <p:anim calcmode="lin" valueType="num">
                                      <p:cBhvr additive="base">
                                        <p:cTn id="81" dur="500" fill="hold"/>
                                        <p:tgtEl>
                                          <p:spTgt spid="83"/>
                                        </p:tgtEl>
                                        <p:attrNameLst>
                                          <p:attrName>ppt_y</p:attrName>
                                        </p:attrNameLst>
                                      </p:cBhvr>
                                      <p:tavLst>
                                        <p:tav tm="0">
                                          <p:val>
                                            <p:strVal val="#ppt_y"/>
                                          </p:val>
                                        </p:tav>
                                        <p:tav tm="100000">
                                          <p:val>
                                            <p:strVal val="#ppt_y"/>
                                          </p:val>
                                        </p:tav>
                                      </p:tavLst>
                                    </p:anim>
                                  </p:childTnLst>
                                </p:cTn>
                              </p:par>
                              <p:par>
                                <p:cTn id="82" presetID="2" presetClass="entr" presetSubtype="8" fill="hold" grpId="0" nodeType="withEffect">
                                  <p:stCondLst>
                                    <p:cond delay="0"/>
                                  </p:stCondLst>
                                  <p:childTnLst>
                                    <p:set>
                                      <p:cBhvr>
                                        <p:cTn id="83" dur="1" fill="hold">
                                          <p:stCondLst>
                                            <p:cond delay="0"/>
                                          </p:stCondLst>
                                        </p:cTn>
                                        <p:tgtEl>
                                          <p:spTgt spid="80"/>
                                        </p:tgtEl>
                                        <p:attrNameLst>
                                          <p:attrName>style.visibility</p:attrName>
                                        </p:attrNameLst>
                                      </p:cBhvr>
                                      <p:to>
                                        <p:strVal val="visible"/>
                                      </p:to>
                                    </p:set>
                                    <p:anim calcmode="lin" valueType="num">
                                      <p:cBhvr additive="base">
                                        <p:cTn id="84" dur="500" fill="hold"/>
                                        <p:tgtEl>
                                          <p:spTgt spid="80"/>
                                        </p:tgtEl>
                                        <p:attrNameLst>
                                          <p:attrName>ppt_x</p:attrName>
                                        </p:attrNameLst>
                                      </p:cBhvr>
                                      <p:tavLst>
                                        <p:tav tm="0">
                                          <p:val>
                                            <p:strVal val="0-#ppt_w/2"/>
                                          </p:val>
                                        </p:tav>
                                        <p:tav tm="100000">
                                          <p:val>
                                            <p:strVal val="#ppt_x"/>
                                          </p:val>
                                        </p:tav>
                                      </p:tavLst>
                                    </p:anim>
                                    <p:anim calcmode="lin" valueType="num">
                                      <p:cBhvr additive="base">
                                        <p:cTn id="85" dur="500" fill="hold"/>
                                        <p:tgtEl>
                                          <p:spTgt spid="80"/>
                                        </p:tgtEl>
                                        <p:attrNameLst>
                                          <p:attrName>ppt_y</p:attrName>
                                        </p:attrNameLst>
                                      </p:cBhvr>
                                      <p:tavLst>
                                        <p:tav tm="0">
                                          <p:val>
                                            <p:strVal val="#ppt_y"/>
                                          </p:val>
                                        </p:tav>
                                        <p:tav tm="100000">
                                          <p:val>
                                            <p:strVal val="#ppt_y"/>
                                          </p:val>
                                        </p:tav>
                                      </p:tavLst>
                                    </p:anim>
                                  </p:childTnLst>
                                </p:cTn>
                              </p:par>
                              <p:par>
                                <p:cTn id="86" presetID="2" presetClass="entr" presetSubtype="8" fill="hold" grpId="0" nodeType="withEffect">
                                  <p:stCondLst>
                                    <p:cond delay="0"/>
                                  </p:stCondLst>
                                  <p:childTnLst>
                                    <p:set>
                                      <p:cBhvr>
                                        <p:cTn id="87" dur="1" fill="hold">
                                          <p:stCondLst>
                                            <p:cond delay="0"/>
                                          </p:stCondLst>
                                        </p:cTn>
                                        <p:tgtEl>
                                          <p:spTgt spid="87"/>
                                        </p:tgtEl>
                                        <p:attrNameLst>
                                          <p:attrName>style.visibility</p:attrName>
                                        </p:attrNameLst>
                                      </p:cBhvr>
                                      <p:to>
                                        <p:strVal val="visible"/>
                                      </p:to>
                                    </p:set>
                                    <p:anim calcmode="lin" valueType="num">
                                      <p:cBhvr additive="base">
                                        <p:cTn id="88" dur="500" fill="hold"/>
                                        <p:tgtEl>
                                          <p:spTgt spid="87"/>
                                        </p:tgtEl>
                                        <p:attrNameLst>
                                          <p:attrName>ppt_x</p:attrName>
                                        </p:attrNameLst>
                                      </p:cBhvr>
                                      <p:tavLst>
                                        <p:tav tm="0">
                                          <p:val>
                                            <p:strVal val="0-#ppt_w/2"/>
                                          </p:val>
                                        </p:tav>
                                        <p:tav tm="100000">
                                          <p:val>
                                            <p:strVal val="#ppt_x"/>
                                          </p:val>
                                        </p:tav>
                                      </p:tavLst>
                                    </p:anim>
                                    <p:anim calcmode="lin" valueType="num">
                                      <p:cBhvr additive="base">
                                        <p:cTn id="89" dur="500" fill="hold"/>
                                        <p:tgtEl>
                                          <p:spTgt spid="87"/>
                                        </p:tgtEl>
                                        <p:attrNameLst>
                                          <p:attrName>ppt_y</p:attrName>
                                        </p:attrNameLst>
                                      </p:cBhvr>
                                      <p:tavLst>
                                        <p:tav tm="0">
                                          <p:val>
                                            <p:strVal val="#ppt_y"/>
                                          </p:val>
                                        </p:tav>
                                        <p:tav tm="100000">
                                          <p:val>
                                            <p:strVal val="#ppt_y"/>
                                          </p:val>
                                        </p:tav>
                                      </p:tavLst>
                                    </p:anim>
                                  </p:childTnLst>
                                </p:cTn>
                              </p:par>
                              <p:par>
                                <p:cTn id="90" presetID="2" presetClass="entr" presetSubtype="8" fill="hold" grpId="0" nodeType="with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0-#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stCondLst>
                                    <p:cond delay="0"/>
                                  </p:stCondLst>
                                  <p:childTnLst>
                                    <p:set>
                                      <p:cBhvr>
                                        <p:cTn id="95" dur="1" fill="hold">
                                          <p:stCondLst>
                                            <p:cond delay="0"/>
                                          </p:stCondLst>
                                        </p:cTn>
                                        <p:tgtEl>
                                          <p:spTgt spid="89"/>
                                        </p:tgtEl>
                                        <p:attrNameLst>
                                          <p:attrName>style.visibility</p:attrName>
                                        </p:attrNameLst>
                                      </p:cBhvr>
                                      <p:to>
                                        <p:strVal val="visible"/>
                                      </p:to>
                                    </p:set>
                                    <p:anim calcmode="lin" valueType="num">
                                      <p:cBhvr additive="base">
                                        <p:cTn id="96" dur="500" fill="hold"/>
                                        <p:tgtEl>
                                          <p:spTgt spid="89"/>
                                        </p:tgtEl>
                                        <p:attrNameLst>
                                          <p:attrName>ppt_x</p:attrName>
                                        </p:attrNameLst>
                                      </p:cBhvr>
                                      <p:tavLst>
                                        <p:tav tm="0">
                                          <p:val>
                                            <p:strVal val="0-#ppt_w/2"/>
                                          </p:val>
                                        </p:tav>
                                        <p:tav tm="100000">
                                          <p:val>
                                            <p:strVal val="#ppt_x"/>
                                          </p:val>
                                        </p:tav>
                                      </p:tavLst>
                                    </p:anim>
                                    <p:anim calcmode="lin" valueType="num">
                                      <p:cBhvr additive="base">
                                        <p:cTn id="97" dur="500" fill="hold"/>
                                        <p:tgtEl>
                                          <p:spTgt spid="89"/>
                                        </p:tgtEl>
                                        <p:attrNameLst>
                                          <p:attrName>ppt_y</p:attrName>
                                        </p:attrNameLst>
                                      </p:cBhvr>
                                      <p:tavLst>
                                        <p:tav tm="0">
                                          <p:val>
                                            <p:strVal val="#ppt_y"/>
                                          </p:val>
                                        </p:tav>
                                        <p:tav tm="100000">
                                          <p:val>
                                            <p:strVal val="#ppt_y"/>
                                          </p:val>
                                        </p:tav>
                                      </p:tavLst>
                                    </p:anim>
                                  </p:childTnLst>
                                </p:cTn>
                              </p:par>
                              <p:par>
                                <p:cTn id="98" presetID="2" presetClass="entr" presetSubtype="8" fill="hold" grpId="0" nodeType="withEffect">
                                  <p:stCondLst>
                                    <p:cond delay="0"/>
                                  </p:stCondLst>
                                  <p:childTnLst>
                                    <p:set>
                                      <p:cBhvr>
                                        <p:cTn id="99" dur="1" fill="hold">
                                          <p:stCondLst>
                                            <p:cond delay="0"/>
                                          </p:stCondLst>
                                        </p:cTn>
                                        <p:tgtEl>
                                          <p:spTgt spid="86"/>
                                        </p:tgtEl>
                                        <p:attrNameLst>
                                          <p:attrName>style.visibility</p:attrName>
                                        </p:attrNameLst>
                                      </p:cBhvr>
                                      <p:to>
                                        <p:strVal val="visible"/>
                                      </p:to>
                                    </p:set>
                                    <p:anim calcmode="lin" valueType="num">
                                      <p:cBhvr additive="base">
                                        <p:cTn id="100" dur="500" fill="hold"/>
                                        <p:tgtEl>
                                          <p:spTgt spid="86"/>
                                        </p:tgtEl>
                                        <p:attrNameLst>
                                          <p:attrName>ppt_x</p:attrName>
                                        </p:attrNameLst>
                                      </p:cBhvr>
                                      <p:tavLst>
                                        <p:tav tm="0">
                                          <p:val>
                                            <p:strVal val="0-#ppt_w/2"/>
                                          </p:val>
                                        </p:tav>
                                        <p:tav tm="100000">
                                          <p:val>
                                            <p:strVal val="#ppt_x"/>
                                          </p:val>
                                        </p:tav>
                                      </p:tavLst>
                                    </p:anim>
                                    <p:anim calcmode="lin" valueType="num">
                                      <p:cBhvr additive="base">
                                        <p:cTn id="101" dur="500" fill="hold"/>
                                        <p:tgtEl>
                                          <p:spTgt spid="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P spid="49" grpId="0"/>
      <p:bldP spid="53" grpId="0"/>
      <p:bldP spid="55" grpId="0" animBg="1"/>
      <p:bldP spid="63" grpId="0"/>
      <p:bldP spid="52" grpId="0"/>
      <p:bldP spid="67" grpId="0"/>
      <p:bldP spid="68" grpId="0" animBg="1"/>
      <p:bldP spid="69" grpId="0"/>
      <p:bldP spid="66" grpId="0"/>
      <p:bldP spid="75" grpId="0"/>
      <p:bldP spid="76" grpId="0" animBg="1"/>
      <p:bldP spid="77" grpId="0"/>
      <p:bldP spid="72" grpId="0"/>
      <p:bldP spid="81" grpId="0"/>
      <p:bldP spid="82" grpId="0" animBg="1"/>
      <p:bldP spid="83" grpId="0"/>
      <p:bldP spid="80" grpId="0"/>
      <p:bldP spid="87" grpId="0"/>
      <p:bldP spid="88" grpId="0" animBg="1"/>
      <p:bldP spid="89" grpId="0"/>
      <p:bldP spid="8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0" name="组合 149"/>
          <p:cNvGrpSpPr/>
          <p:nvPr/>
        </p:nvGrpSpPr>
        <p:grpSpPr>
          <a:xfrm>
            <a:off x="426332" y="239524"/>
            <a:ext cx="2904891" cy="338554"/>
            <a:chOff x="568442" y="319364"/>
            <a:chExt cx="3873190" cy="451406"/>
          </a:xfrm>
        </p:grpSpPr>
        <p:sp>
          <p:nvSpPr>
            <p:cNvPr id="151" name="文本框 23"/>
            <p:cNvSpPr txBox="1"/>
            <p:nvPr/>
          </p:nvSpPr>
          <p:spPr>
            <a:xfrm>
              <a:off x="665958" y="319364"/>
              <a:ext cx="1964641" cy="451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标题文字内容 </a:t>
              </a:r>
              <a:endParaRPr kumimoji="0" lang="zh-CN" altLang="en-US" sz="1600" b="0" i="0" u="none" strike="noStrike" kern="1200" cap="none" spc="0" normalizeH="0" baseline="0" noProof="0" dirty="0">
                <a:ln>
                  <a:noFill/>
                </a:ln>
                <a:solidFill>
                  <a:srgbClr val="007BD4"/>
                </a:solidFill>
                <a:effectLst/>
                <a:uLnTx/>
                <a:uFillTx/>
                <a:latin typeface="微软雅黑"/>
                <a:ea typeface="微软雅黑"/>
                <a:cs typeface="+mn-cs"/>
              </a:endParaRP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53" name="文本框 23"/>
            <p:cNvSpPr txBox="1"/>
            <p:nvPr/>
          </p:nvSpPr>
          <p:spPr>
            <a:xfrm>
              <a:off x="2306003" y="429775"/>
              <a:ext cx="2135629" cy="32829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rgbClr val="080808">
                      <a:lumMod val="60000"/>
                      <a:lumOff val="40000"/>
                    </a:srgbClr>
                  </a:solidFill>
                  <a:effectLst/>
                  <a:uLnTx/>
                  <a:uFillTx/>
                  <a:latin typeface="微软雅黑"/>
                  <a:ea typeface="微软雅黑"/>
                  <a:cs typeface="+mn-cs"/>
                </a:rPr>
                <a:t>  Click </a:t>
              </a:r>
              <a:r>
                <a:rPr kumimoji="0" lang="en-US" altLang="zh-CN" sz="1000" b="0" i="0" u="none" strike="noStrike" kern="1200" cap="none" spc="0" normalizeH="0" baseline="0" noProof="0" dirty="0">
                  <a:ln>
                    <a:noFill/>
                  </a:ln>
                  <a:solidFill>
                    <a:srgbClr val="080808">
                      <a:lumMod val="60000"/>
                      <a:lumOff val="40000"/>
                    </a:srgbClr>
                  </a:solidFill>
                  <a:effectLst/>
                  <a:uLnTx/>
                  <a:uFillTx/>
                  <a:latin typeface="微软雅黑"/>
                  <a:ea typeface="微软雅黑"/>
                  <a:cs typeface="+mn-cs"/>
                </a:rPr>
                <a:t>here to add Title</a:t>
              </a:r>
              <a:endParaRPr kumimoji="0" lang="zh-CN" altLang="en-US" sz="1000" b="0" i="0" u="none" strike="noStrike" kern="1200" cap="none" spc="0" normalizeH="0" baseline="0" noProof="0" dirty="0">
                <a:ln>
                  <a:noFill/>
                </a:ln>
                <a:solidFill>
                  <a:srgbClr val="080808">
                    <a:lumMod val="60000"/>
                    <a:lumOff val="40000"/>
                  </a:srgbClr>
                </a:solidFill>
                <a:effectLst/>
                <a:uLnTx/>
                <a:uFillTx/>
                <a:latin typeface="微软雅黑"/>
                <a:ea typeface="微软雅黑"/>
                <a:cs typeface="+mn-cs"/>
              </a:endParaRPr>
            </a:p>
          </p:txBody>
        </p:sp>
      </p:grpSp>
      <p:sp>
        <p:nvSpPr>
          <p:cNvPr id="154" name="圆角矩形 153"/>
          <p:cNvSpPr/>
          <p:nvPr/>
        </p:nvSpPr>
        <p:spPr>
          <a:xfrm>
            <a:off x="400987" y="719527"/>
            <a:ext cx="8342027" cy="2700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80" name="组合 79"/>
          <p:cNvGrpSpPr/>
          <p:nvPr/>
        </p:nvGrpSpPr>
        <p:grpSpPr>
          <a:xfrm>
            <a:off x="3110147" y="3709020"/>
            <a:ext cx="919385" cy="921245"/>
            <a:chOff x="4870744" y="3723878"/>
            <a:chExt cx="1057687" cy="1059827"/>
          </a:xfrm>
        </p:grpSpPr>
        <p:grpSp>
          <p:nvGrpSpPr>
            <p:cNvPr id="81" name="Group 10"/>
            <p:cNvGrpSpPr/>
            <p:nvPr/>
          </p:nvGrpSpPr>
          <p:grpSpPr>
            <a:xfrm>
              <a:off x="4870744" y="3723878"/>
              <a:ext cx="1057687" cy="1059827"/>
              <a:chOff x="3692576" y="1742634"/>
              <a:chExt cx="2790379" cy="2796023"/>
            </a:xfrm>
          </p:grpSpPr>
          <p:grpSp>
            <p:nvGrpSpPr>
              <p:cNvPr id="83" name="组合 79"/>
              <p:cNvGrpSpPr>
                <a:grpSpLocks/>
              </p:cNvGrpSpPr>
              <p:nvPr/>
            </p:nvGrpSpPr>
            <p:grpSpPr bwMode="auto">
              <a:xfrm>
                <a:off x="3692576" y="1742634"/>
                <a:ext cx="2790379" cy="2796023"/>
                <a:chOff x="6379729" y="2488774"/>
                <a:chExt cx="2513016" cy="2513016"/>
              </a:xfrm>
            </p:grpSpPr>
            <p:sp>
              <p:nvSpPr>
                <p:cNvPr id="8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88"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a:ln>
                      <a:noFill/>
                    </a:ln>
                    <a:solidFill>
                      <a:srgbClr val="FFFFFF"/>
                    </a:solidFill>
                    <a:effectLst/>
                    <a:uLnTx/>
                    <a:uFillTx/>
                    <a:latin typeface="微软雅黑"/>
                    <a:ea typeface="微软雅黑"/>
                    <a:cs typeface="+mn-cs"/>
                  </a:endParaRPr>
                </a:p>
              </p:txBody>
            </p:sp>
          </p:grpSp>
          <p:sp>
            <p:nvSpPr>
              <p:cNvPr id="86" name="椭圆 80"/>
              <p:cNvSpPr/>
              <p:nvPr/>
            </p:nvSpPr>
            <p:spPr bwMode="auto">
              <a:xfrm>
                <a:off x="4101617" y="2137563"/>
                <a:ext cx="2016471" cy="2020559"/>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0" cap="none" spc="0" normalizeH="0" baseline="0" noProof="0" dirty="0">
                  <a:ln>
                    <a:noFill/>
                  </a:ln>
                  <a:solidFill>
                    <a:srgbClr val="FFFFFF"/>
                  </a:solidFill>
                  <a:effectLst/>
                  <a:uLnTx/>
                  <a:uFillTx/>
                  <a:latin typeface="微软雅黑"/>
                  <a:ea typeface="微软雅黑"/>
                  <a:cs typeface="+mn-cs"/>
                </a:endParaRPr>
              </a:p>
            </p:txBody>
          </p:sp>
        </p:grpSp>
        <p:sp>
          <p:nvSpPr>
            <p:cNvPr id="82" name="KSO_Shape"/>
            <p:cNvSpPr>
              <a:spLocks/>
            </p:cNvSpPr>
            <p:nvPr/>
          </p:nvSpPr>
          <p:spPr bwMode="auto">
            <a:xfrm>
              <a:off x="5207533" y="4092731"/>
              <a:ext cx="408407" cy="344423"/>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FFFF"/>
                </a:solidFill>
                <a:effectLst/>
                <a:uLnTx/>
                <a:uFillTx/>
                <a:latin typeface="Arial"/>
                <a:ea typeface="微软雅黑" pitchFamily="34" charset="-122"/>
                <a:cs typeface="+mn-cs"/>
              </a:endParaRPr>
            </a:p>
          </p:txBody>
        </p:sp>
      </p:grpSp>
      <p:grpSp>
        <p:nvGrpSpPr>
          <p:cNvPr id="89" name="组合 88"/>
          <p:cNvGrpSpPr/>
          <p:nvPr/>
        </p:nvGrpSpPr>
        <p:grpSpPr>
          <a:xfrm>
            <a:off x="2447585" y="2468746"/>
            <a:ext cx="955313" cy="957246"/>
            <a:chOff x="5199992" y="936788"/>
            <a:chExt cx="1057687" cy="1059827"/>
          </a:xfrm>
        </p:grpSpPr>
        <p:grpSp>
          <p:nvGrpSpPr>
            <p:cNvPr id="97" name="Group 10"/>
            <p:cNvGrpSpPr/>
            <p:nvPr/>
          </p:nvGrpSpPr>
          <p:grpSpPr>
            <a:xfrm>
              <a:off x="5199992" y="936788"/>
              <a:ext cx="1057687" cy="1059827"/>
              <a:chOff x="3692576" y="1742634"/>
              <a:chExt cx="2790379" cy="2796023"/>
            </a:xfrm>
          </p:grpSpPr>
          <p:grpSp>
            <p:nvGrpSpPr>
              <p:cNvPr id="99" name="组合 79"/>
              <p:cNvGrpSpPr>
                <a:grpSpLocks/>
              </p:cNvGrpSpPr>
              <p:nvPr/>
            </p:nvGrpSpPr>
            <p:grpSpPr bwMode="auto">
              <a:xfrm>
                <a:off x="3692576" y="1742634"/>
                <a:ext cx="2790379" cy="2796023"/>
                <a:chOff x="6379729" y="2488774"/>
                <a:chExt cx="2513016" cy="2513016"/>
              </a:xfrm>
            </p:grpSpPr>
            <p:sp>
              <p:nvSpPr>
                <p:cNvPr id="10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65"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a:ln>
                      <a:noFill/>
                    </a:ln>
                    <a:solidFill>
                      <a:srgbClr val="FFFFFF"/>
                    </a:solidFill>
                    <a:effectLst/>
                    <a:uLnTx/>
                    <a:uFillTx/>
                    <a:latin typeface="微软雅黑"/>
                    <a:ea typeface="微软雅黑"/>
                    <a:cs typeface="+mn-cs"/>
                  </a:endParaRPr>
                </a:p>
              </p:txBody>
            </p:sp>
          </p:grpSp>
          <p:sp>
            <p:nvSpPr>
              <p:cNvPr id="100" name="椭圆 80"/>
              <p:cNvSpPr/>
              <p:nvPr/>
            </p:nvSpPr>
            <p:spPr bwMode="auto">
              <a:xfrm>
                <a:off x="4101617" y="2137563"/>
                <a:ext cx="2016471" cy="2020559"/>
              </a:xfrm>
              <a:prstGeom prst="ellipse">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0" cap="none" spc="0" normalizeH="0" baseline="0" noProof="0" dirty="0">
                  <a:ln>
                    <a:noFill/>
                  </a:ln>
                  <a:solidFill>
                    <a:srgbClr val="FFFFFF"/>
                  </a:solidFill>
                  <a:effectLst/>
                  <a:uLnTx/>
                  <a:uFillTx/>
                  <a:latin typeface="微软雅黑"/>
                  <a:ea typeface="微软雅黑"/>
                  <a:cs typeface="+mn-cs"/>
                </a:endParaRPr>
              </a:p>
            </p:txBody>
          </p:sp>
        </p:grpSp>
        <p:sp>
          <p:nvSpPr>
            <p:cNvPr id="98" name="KSO_Shape"/>
            <p:cNvSpPr>
              <a:spLocks/>
            </p:cNvSpPr>
            <p:nvPr/>
          </p:nvSpPr>
          <p:spPr bwMode="auto">
            <a:xfrm>
              <a:off x="5532119" y="1318962"/>
              <a:ext cx="419101" cy="313627"/>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a:extLst/>
          </p:spPr>
          <p:txBody>
            <a:bodyPr bIns="360000"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Arial"/>
                <a:ea typeface="微软雅黑" pitchFamily="34" charset="-122"/>
                <a:cs typeface="+mn-cs"/>
              </a:endParaRPr>
            </a:p>
          </p:txBody>
        </p:sp>
      </p:grpSp>
      <p:grpSp>
        <p:nvGrpSpPr>
          <p:cNvPr id="166" name="组合 165"/>
          <p:cNvGrpSpPr/>
          <p:nvPr/>
        </p:nvGrpSpPr>
        <p:grpSpPr>
          <a:xfrm>
            <a:off x="2962399" y="1136509"/>
            <a:ext cx="919385" cy="921245"/>
            <a:chOff x="4914190" y="671277"/>
            <a:chExt cx="1057687" cy="1059827"/>
          </a:xfrm>
        </p:grpSpPr>
        <p:grpSp>
          <p:nvGrpSpPr>
            <p:cNvPr id="167" name="Group 10"/>
            <p:cNvGrpSpPr/>
            <p:nvPr/>
          </p:nvGrpSpPr>
          <p:grpSpPr>
            <a:xfrm>
              <a:off x="4914190" y="671277"/>
              <a:ext cx="1057687" cy="1059827"/>
              <a:chOff x="3692576" y="1742634"/>
              <a:chExt cx="2790379" cy="2796023"/>
            </a:xfrm>
          </p:grpSpPr>
          <p:grpSp>
            <p:nvGrpSpPr>
              <p:cNvPr id="169" name="组合 79"/>
              <p:cNvGrpSpPr>
                <a:grpSpLocks/>
              </p:cNvGrpSpPr>
              <p:nvPr/>
            </p:nvGrpSpPr>
            <p:grpSpPr bwMode="auto">
              <a:xfrm>
                <a:off x="3692576" y="1742634"/>
                <a:ext cx="2790379" cy="2796023"/>
                <a:chOff x="6379729" y="2488774"/>
                <a:chExt cx="2513016" cy="2513016"/>
              </a:xfrm>
            </p:grpSpPr>
            <p:sp>
              <p:nvSpPr>
                <p:cNvPr id="17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72"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a:ln>
                      <a:noFill/>
                    </a:ln>
                    <a:solidFill>
                      <a:srgbClr val="FFFFFF"/>
                    </a:solidFill>
                    <a:effectLst/>
                    <a:uLnTx/>
                    <a:uFillTx/>
                    <a:latin typeface="微软雅黑"/>
                    <a:ea typeface="微软雅黑"/>
                    <a:cs typeface="+mn-cs"/>
                  </a:endParaRPr>
                </a:p>
              </p:txBody>
            </p:sp>
          </p:grpSp>
          <p:sp>
            <p:nvSpPr>
              <p:cNvPr id="170" name="椭圆 80"/>
              <p:cNvSpPr/>
              <p:nvPr/>
            </p:nvSpPr>
            <p:spPr bwMode="auto">
              <a:xfrm>
                <a:off x="4101617" y="2137563"/>
                <a:ext cx="2016471" cy="2020559"/>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0" cap="none" spc="0" normalizeH="0" baseline="0" noProof="0" dirty="0">
                  <a:ln>
                    <a:noFill/>
                  </a:ln>
                  <a:solidFill>
                    <a:srgbClr val="FFFFFF"/>
                  </a:solidFill>
                  <a:effectLst/>
                  <a:uLnTx/>
                  <a:uFillTx/>
                  <a:latin typeface="微软雅黑"/>
                  <a:ea typeface="微软雅黑"/>
                  <a:cs typeface="+mn-cs"/>
                </a:endParaRPr>
              </a:p>
            </p:txBody>
          </p:sp>
        </p:grpSp>
        <p:sp>
          <p:nvSpPr>
            <p:cNvPr id="168" name="KSO_Shape"/>
            <p:cNvSpPr>
              <a:spLocks/>
            </p:cNvSpPr>
            <p:nvPr/>
          </p:nvSpPr>
          <p:spPr bwMode="auto">
            <a:xfrm>
              <a:off x="5283471" y="992844"/>
              <a:ext cx="335868" cy="390545"/>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FFFF"/>
                </a:solidFill>
                <a:effectLst/>
                <a:uLnTx/>
                <a:uFillTx/>
                <a:latin typeface="Arial"/>
                <a:ea typeface="微软雅黑" pitchFamily="34" charset="-122"/>
                <a:cs typeface="+mn-cs"/>
              </a:endParaRPr>
            </a:p>
          </p:txBody>
        </p:sp>
      </p:grpSp>
      <p:grpSp>
        <p:nvGrpSpPr>
          <p:cNvPr id="173" name="Group 10"/>
          <p:cNvGrpSpPr/>
          <p:nvPr/>
        </p:nvGrpSpPr>
        <p:grpSpPr>
          <a:xfrm>
            <a:off x="5302810" y="2373353"/>
            <a:ext cx="1057687" cy="1059827"/>
            <a:chOff x="3692576" y="1742634"/>
            <a:chExt cx="2790379" cy="2796023"/>
          </a:xfrm>
        </p:grpSpPr>
        <p:grpSp>
          <p:nvGrpSpPr>
            <p:cNvPr id="174" name="组合 79"/>
            <p:cNvGrpSpPr>
              <a:grpSpLocks/>
            </p:cNvGrpSpPr>
            <p:nvPr/>
          </p:nvGrpSpPr>
          <p:grpSpPr bwMode="auto">
            <a:xfrm>
              <a:off x="3692576" y="1742634"/>
              <a:ext cx="2790379" cy="2796023"/>
              <a:chOff x="6379729" y="2488774"/>
              <a:chExt cx="2513016" cy="2513016"/>
            </a:xfrm>
          </p:grpSpPr>
          <p:sp>
            <p:nvSpPr>
              <p:cNvPr id="17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77"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a:ln>
                    <a:noFill/>
                  </a:ln>
                  <a:solidFill>
                    <a:srgbClr val="FFFFFF"/>
                  </a:solidFill>
                  <a:effectLst/>
                  <a:uLnTx/>
                  <a:uFillTx/>
                  <a:latin typeface="微软雅黑"/>
                  <a:ea typeface="微软雅黑"/>
                  <a:cs typeface="+mn-cs"/>
                </a:endParaRPr>
              </a:p>
            </p:txBody>
          </p:sp>
        </p:grpSp>
        <p:sp>
          <p:nvSpPr>
            <p:cNvPr id="175" name="椭圆 80"/>
            <p:cNvSpPr/>
            <p:nvPr/>
          </p:nvSpPr>
          <p:spPr bwMode="auto">
            <a:xfrm>
              <a:off x="4101617" y="2137563"/>
              <a:ext cx="2016471" cy="2020559"/>
            </a:xfrm>
            <a:prstGeom prst="ellipse">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200" b="0" i="0" u="none" strike="noStrike" kern="0" cap="none" spc="0" normalizeH="0" baseline="0" noProof="0" dirty="0" smtClean="0">
                  <a:ln>
                    <a:noFill/>
                  </a:ln>
                  <a:solidFill>
                    <a:srgbClr val="FFFFFF"/>
                  </a:solidFill>
                  <a:effectLst/>
                  <a:uLnTx/>
                  <a:uFillTx/>
                  <a:latin typeface="微软雅黑"/>
                  <a:ea typeface="微软雅黑"/>
                  <a:cs typeface="+mn-cs"/>
                </a:rPr>
                <a:t>标题文字</a:t>
              </a:r>
              <a:endParaRPr kumimoji="0" lang="zh-CN" altLang="en-US" sz="1200" b="0" i="0" u="none" strike="noStrike" kern="0" cap="none" spc="0" normalizeH="0" baseline="0" noProof="0" dirty="0">
                <a:ln>
                  <a:noFill/>
                </a:ln>
                <a:solidFill>
                  <a:srgbClr val="FFFFFF"/>
                </a:solidFill>
                <a:effectLst/>
                <a:uLnTx/>
                <a:uFillTx/>
                <a:latin typeface="微软雅黑"/>
                <a:ea typeface="微软雅黑"/>
                <a:cs typeface="+mn-cs"/>
              </a:endParaRPr>
            </a:p>
          </p:txBody>
        </p:sp>
      </p:grpSp>
      <p:sp>
        <p:nvSpPr>
          <p:cNvPr id="178" name="Line 11"/>
          <p:cNvSpPr>
            <a:spLocks noChangeShapeType="1"/>
          </p:cNvSpPr>
          <p:nvPr/>
        </p:nvSpPr>
        <p:spPr bwMode="auto">
          <a:xfrm flipH="1" flipV="1">
            <a:off x="4053581" y="2013314"/>
            <a:ext cx="1105214" cy="565931"/>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179" name="Line 12"/>
          <p:cNvSpPr>
            <a:spLocks noChangeShapeType="1"/>
          </p:cNvSpPr>
          <p:nvPr/>
        </p:nvSpPr>
        <p:spPr bwMode="auto">
          <a:xfrm flipH="1">
            <a:off x="4220303" y="3149954"/>
            <a:ext cx="938492" cy="576195"/>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180" name="Line 13"/>
          <p:cNvSpPr>
            <a:spLocks noChangeShapeType="1"/>
          </p:cNvSpPr>
          <p:nvPr/>
        </p:nvSpPr>
        <p:spPr bwMode="auto">
          <a:xfrm flipH="1">
            <a:off x="3674365" y="2877410"/>
            <a:ext cx="1484430" cy="0"/>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181" name="TextBox 180"/>
          <p:cNvSpPr txBox="1"/>
          <p:nvPr/>
        </p:nvSpPr>
        <p:spPr>
          <a:xfrm>
            <a:off x="6581368" y="1887223"/>
            <a:ext cx="2016224" cy="2400657"/>
          </a:xfrm>
          <a:prstGeom prst="rect">
            <a:avLst/>
          </a:prstGeom>
          <a:noFill/>
          <a:ln>
            <a:noFill/>
          </a:ln>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sym typeface="微软雅黑" pitchFamily="34" charset="-122"/>
              </a:rPr>
              <a:t>单击添加文本单击添加文本单击添加文本单击添加文本单击添加文本单击添加文本单击添加文本单击添加文本单击添加</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sym typeface="微软雅黑" pitchFamily="34" charset="-122"/>
              </a:rPr>
              <a:t>文本单击</a:t>
            </a: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sym typeface="微软雅黑" pitchFamily="34" charset="-122"/>
              </a:rPr>
              <a:t>添加文本单击添加文本单击添加文本单击添加文本单击添加文本单击添加文本单击添加文本单击添加文本单击添加文本</a:t>
            </a:r>
            <a:endParaRPr kumimoji="0" lang="en-US" altLang="zh-CN"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5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5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sym typeface="微软雅黑" pitchFamily="34" charset="-122"/>
            </a:endParaRPr>
          </a:p>
        </p:txBody>
      </p:sp>
      <p:sp>
        <p:nvSpPr>
          <p:cNvPr id="182" name="TextBox 181"/>
          <p:cNvSpPr txBox="1"/>
          <p:nvPr/>
        </p:nvSpPr>
        <p:spPr>
          <a:xfrm>
            <a:off x="1558395" y="1331293"/>
            <a:ext cx="1036867" cy="215444"/>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007BD4"/>
                </a:solidFill>
                <a:effectLst/>
                <a:uLnTx/>
                <a:uFillTx/>
                <a:latin typeface="微软雅黑" pitchFamily="34" charset="-122"/>
                <a:ea typeface="微软雅黑" pitchFamily="34" charset="-122"/>
                <a:cs typeface="+mn-cs"/>
              </a:rPr>
              <a:t>标题文字</a:t>
            </a:r>
            <a:endParaRPr kumimoji="0" lang="zh-CN" altLang="en-US" sz="1400" b="0" i="0" u="none" strike="noStrike" kern="1200" cap="none" spc="0" normalizeH="0" baseline="0" noProof="0" dirty="0">
              <a:ln>
                <a:noFill/>
              </a:ln>
              <a:solidFill>
                <a:srgbClr val="007BD4"/>
              </a:solidFill>
              <a:effectLst/>
              <a:uLnTx/>
              <a:uFillTx/>
              <a:latin typeface="微软雅黑" pitchFamily="34" charset="-122"/>
              <a:ea typeface="微软雅黑" pitchFamily="34" charset="-122"/>
              <a:cs typeface="+mn-cs"/>
            </a:endParaRPr>
          </a:p>
        </p:txBody>
      </p:sp>
      <p:sp>
        <p:nvSpPr>
          <p:cNvPr id="183" name="TextBox 182"/>
          <p:cNvSpPr txBox="1"/>
          <p:nvPr/>
        </p:nvSpPr>
        <p:spPr>
          <a:xfrm>
            <a:off x="1391947" y="1661706"/>
            <a:ext cx="1203316" cy="169277"/>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点击输入说明文字</a:t>
            </a:r>
          </a:p>
        </p:txBody>
      </p:sp>
      <p:sp>
        <p:nvSpPr>
          <p:cNvPr id="184" name="TextBox 183"/>
          <p:cNvSpPr txBox="1"/>
          <p:nvPr/>
        </p:nvSpPr>
        <p:spPr>
          <a:xfrm>
            <a:off x="892736" y="2665653"/>
            <a:ext cx="1331318" cy="215444"/>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007BD4"/>
                </a:solidFill>
                <a:effectLst/>
                <a:uLnTx/>
                <a:uFillTx/>
                <a:latin typeface="微软雅黑" pitchFamily="34" charset="-122"/>
                <a:ea typeface="微软雅黑" pitchFamily="34" charset="-122"/>
                <a:cs typeface="+mn-cs"/>
              </a:rPr>
              <a:t>标题文字</a:t>
            </a:r>
            <a:endParaRPr kumimoji="0" lang="zh-CN" altLang="en-US" sz="1400" b="0" i="0" u="none" strike="noStrike" kern="1200" cap="none" spc="0" normalizeH="0" baseline="0" noProof="0" dirty="0">
              <a:ln>
                <a:noFill/>
              </a:ln>
              <a:solidFill>
                <a:srgbClr val="007BD4"/>
              </a:solidFill>
              <a:effectLst/>
              <a:uLnTx/>
              <a:uFillTx/>
              <a:latin typeface="微软雅黑" pitchFamily="34" charset="-122"/>
              <a:ea typeface="微软雅黑" pitchFamily="34" charset="-122"/>
              <a:cs typeface="+mn-cs"/>
            </a:endParaRPr>
          </a:p>
        </p:txBody>
      </p:sp>
      <p:sp>
        <p:nvSpPr>
          <p:cNvPr id="185" name="TextBox 184"/>
          <p:cNvSpPr txBox="1"/>
          <p:nvPr/>
        </p:nvSpPr>
        <p:spPr>
          <a:xfrm>
            <a:off x="975142" y="2996066"/>
            <a:ext cx="1166506" cy="169277"/>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点击输入说明文字</a:t>
            </a:r>
          </a:p>
        </p:txBody>
      </p:sp>
      <p:sp>
        <p:nvSpPr>
          <p:cNvPr id="186" name="TextBox 185"/>
          <p:cNvSpPr txBox="1"/>
          <p:nvPr/>
        </p:nvSpPr>
        <p:spPr>
          <a:xfrm>
            <a:off x="1569594" y="4065644"/>
            <a:ext cx="1166506" cy="215444"/>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007BD4"/>
                </a:solidFill>
                <a:effectLst/>
                <a:uLnTx/>
                <a:uFillTx/>
                <a:latin typeface="微软雅黑" pitchFamily="34" charset="-122"/>
                <a:ea typeface="微软雅黑" pitchFamily="34" charset="-122"/>
                <a:cs typeface="+mn-cs"/>
              </a:rPr>
              <a:t>标题文字</a:t>
            </a:r>
            <a:endParaRPr kumimoji="0" lang="zh-CN" altLang="en-US" sz="1400" b="0" i="0" u="none" strike="noStrike" kern="1200" cap="none" spc="0" normalizeH="0" baseline="0" noProof="0" dirty="0">
              <a:ln>
                <a:noFill/>
              </a:ln>
              <a:solidFill>
                <a:srgbClr val="007BD4"/>
              </a:solidFill>
              <a:effectLst/>
              <a:uLnTx/>
              <a:uFillTx/>
              <a:latin typeface="微软雅黑" pitchFamily="34" charset="-122"/>
              <a:ea typeface="微软雅黑" pitchFamily="34" charset="-122"/>
              <a:cs typeface="+mn-cs"/>
            </a:endParaRPr>
          </a:p>
        </p:txBody>
      </p:sp>
      <p:sp>
        <p:nvSpPr>
          <p:cNvPr id="187" name="TextBox 186"/>
          <p:cNvSpPr txBox="1"/>
          <p:nvPr/>
        </p:nvSpPr>
        <p:spPr>
          <a:xfrm>
            <a:off x="1569594" y="4396057"/>
            <a:ext cx="1166506" cy="169277"/>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点击输入说明文字</a:t>
            </a:r>
          </a:p>
        </p:txBody>
      </p:sp>
    </p:spTree>
    <p:extLst>
      <p:ext uri="{BB962C8B-B14F-4D97-AF65-F5344CB8AC3E}">
        <p14:creationId xmlns:p14="http://schemas.microsoft.com/office/powerpoint/2010/main" val="3716912706"/>
      </p:ext>
    </p:extLst>
  </p:cSld>
  <p:clrMapOvr>
    <a:masterClrMapping/>
  </p:clrMapOvr>
  <mc:AlternateContent xmlns:mc="http://schemas.openxmlformats.org/markup-compatibility/2006" xmlns:p14="http://schemas.microsoft.com/office/powerpoint/2010/main">
    <mc:Choice Requires="p14">
      <p:transition spd="slow" p14:dur="2000" advClick="0" advTm="4000">
        <p14:ferris dir="l"/>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173"/>
                                        </p:tgtEl>
                                        <p:attrNameLst>
                                          <p:attrName>style.visibility</p:attrName>
                                        </p:attrNameLst>
                                      </p:cBhvr>
                                      <p:to>
                                        <p:strVal val="visible"/>
                                      </p:to>
                                    </p:set>
                                    <p:anim calcmode="lin" valueType="num">
                                      <p:cBhvr>
                                        <p:cTn id="17" dur="500" fill="hold"/>
                                        <p:tgtEl>
                                          <p:spTgt spid="173"/>
                                        </p:tgtEl>
                                        <p:attrNameLst>
                                          <p:attrName>ppt_w</p:attrName>
                                        </p:attrNameLst>
                                      </p:cBhvr>
                                      <p:tavLst>
                                        <p:tav tm="0">
                                          <p:val>
                                            <p:fltVal val="0"/>
                                          </p:val>
                                        </p:tav>
                                        <p:tav tm="100000">
                                          <p:val>
                                            <p:strVal val="#ppt_w"/>
                                          </p:val>
                                        </p:tav>
                                      </p:tavLst>
                                    </p:anim>
                                    <p:anim calcmode="lin" valueType="num">
                                      <p:cBhvr>
                                        <p:cTn id="18" dur="500" fill="hold"/>
                                        <p:tgtEl>
                                          <p:spTgt spid="173"/>
                                        </p:tgtEl>
                                        <p:attrNameLst>
                                          <p:attrName>ppt_h</p:attrName>
                                        </p:attrNameLst>
                                      </p:cBhvr>
                                      <p:tavLst>
                                        <p:tav tm="0">
                                          <p:val>
                                            <p:fltVal val="0"/>
                                          </p:val>
                                        </p:tav>
                                        <p:tav tm="100000">
                                          <p:val>
                                            <p:strVal val="#ppt_h"/>
                                          </p:val>
                                        </p:tav>
                                      </p:tavLst>
                                    </p:anim>
                                    <p:animEffect transition="in" filter="fade">
                                      <p:cBhvr>
                                        <p:cTn id="19" dur="500"/>
                                        <p:tgtEl>
                                          <p:spTgt spid="17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2" fill="hold" grpId="0" nodeType="clickEffect">
                                  <p:stCondLst>
                                    <p:cond delay="0"/>
                                  </p:stCondLst>
                                  <p:childTnLst>
                                    <p:set>
                                      <p:cBhvr>
                                        <p:cTn id="23" dur="1" fill="hold">
                                          <p:stCondLst>
                                            <p:cond delay="0"/>
                                          </p:stCondLst>
                                        </p:cTn>
                                        <p:tgtEl>
                                          <p:spTgt spid="178"/>
                                        </p:tgtEl>
                                        <p:attrNameLst>
                                          <p:attrName>style.visibility</p:attrName>
                                        </p:attrNameLst>
                                      </p:cBhvr>
                                      <p:to>
                                        <p:strVal val="visible"/>
                                      </p:to>
                                    </p:set>
                                    <p:animEffect transition="in" filter="wipe(right)">
                                      <p:cBhvr>
                                        <p:cTn id="24" dur="500"/>
                                        <p:tgtEl>
                                          <p:spTgt spid="178"/>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180"/>
                                        </p:tgtEl>
                                        <p:attrNameLst>
                                          <p:attrName>style.visibility</p:attrName>
                                        </p:attrNameLst>
                                      </p:cBhvr>
                                      <p:to>
                                        <p:strVal val="visible"/>
                                      </p:to>
                                    </p:set>
                                    <p:animEffect transition="in" filter="wipe(right)">
                                      <p:cBhvr>
                                        <p:cTn id="27" dur="500"/>
                                        <p:tgtEl>
                                          <p:spTgt spid="180"/>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179"/>
                                        </p:tgtEl>
                                        <p:attrNameLst>
                                          <p:attrName>style.visibility</p:attrName>
                                        </p:attrNameLst>
                                      </p:cBhvr>
                                      <p:to>
                                        <p:strVal val="visible"/>
                                      </p:to>
                                    </p:set>
                                    <p:animEffect transition="in" filter="wipe(right)">
                                      <p:cBhvr>
                                        <p:cTn id="30" dur="500"/>
                                        <p:tgtEl>
                                          <p:spTgt spid="179"/>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166"/>
                                        </p:tgtEl>
                                        <p:attrNameLst>
                                          <p:attrName>style.visibility</p:attrName>
                                        </p:attrNameLst>
                                      </p:cBhvr>
                                      <p:to>
                                        <p:strVal val="visible"/>
                                      </p:to>
                                    </p:set>
                                    <p:anim calcmode="lin" valueType="num">
                                      <p:cBhvr>
                                        <p:cTn id="35" dur="500" fill="hold"/>
                                        <p:tgtEl>
                                          <p:spTgt spid="166"/>
                                        </p:tgtEl>
                                        <p:attrNameLst>
                                          <p:attrName>ppt_w</p:attrName>
                                        </p:attrNameLst>
                                      </p:cBhvr>
                                      <p:tavLst>
                                        <p:tav tm="0">
                                          <p:val>
                                            <p:fltVal val="0"/>
                                          </p:val>
                                        </p:tav>
                                        <p:tav tm="100000">
                                          <p:val>
                                            <p:strVal val="#ppt_w"/>
                                          </p:val>
                                        </p:tav>
                                      </p:tavLst>
                                    </p:anim>
                                    <p:anim calcmode="lin" valueType="num">
                                      <p:cBhvr>
                                        <p:cTn id="36" dur="500" fill="hold"/>
                                        <p:tgtEl>
                                          <p:spTgt spid="166"/>
                                        </p:tgtEl>
                                        <p:attrNameLst>
                                          <p:attrName>ppt_h</p:attrName>
                                        </p:attrNameLst>
                                      </p:cBhvr>
                                      <p:tavLst>
                                        <p:tav tm="0">
                                          <p:val>
                                            <p:fltVal val="0"/>
                                          </p:val>
                                        </p:tav>
                                        <p:tav tm="100000">
                                          <p:val>
                                            <p:strVal val="#ppt_h"/>
                                          </p:val>
                                        </p:tav>
                                      </p:tavLst>
                                    </p:anim>
                                    <p:animEffect transition="in" filter="fade">
                                      <p:cBhvr>
                                        <p:cTn id="37" dur="500"/>
                                        <p:tgtEl>
                                          <p:spTgt spid="166"/>
                                        </p:tgtEl>
                                      </p:cBhvr>
                                    </p:animEffect>
                                  </p:childTnLst>
                                </p:cTn>
                              </p:par>
                              <p:par>
                                <p:cTn id="38" presetID="53" presetClass="entr" presetSubtype="16" fill="hold" nodeType="withEffect">
                                  <p:stCondLst>
                                    <p:cond delay="0"/>
                                  </p:stCondLst>
                                  <p:childTnLst>
                                    <p:set>
                                      <p:cBhvr>
                                        <p:cTn id="39" dur="1" fill="hold">
                                          <p:stCondLst>
                                            <p:cond delay="0"/>
                                          </p:stCondLst>
                                        </p:cTn>
                                        <p:tgtEl>
                                          <p:spTgt spid="89"/>
                                        </p:tgtEl>
                                        <p:attrNameLst>
                                          <p:attrName>style.visibility</p:attrName>
                                        </p:attrNameLst>
                                      </p:cBhvr>
                                      <p:to>
                                        <p:strVal val="visible"/>
                                      </p:to>
                                    </p:set>
                                    <p:anim calcmode="lin" valueType="num">
                                      <p:cBhvr>
                                        <p:cTn id="40" dur="500" fill="hold"/>
                                        <p:tgtEl>
                                          <p:spTgt spid="89"/>
                                        </p:tgtEl>
                                        <p:attrNameLst>
                                          <p:attrName>ppt_w</p:attrName>
                                        </p:attrNameLst>
                                      </p:cBhvr>
                                      <p:tavLst>
                                        <p:tav tm="0">
                                          <p:val>
                                            <p:fltVal val="0"/>
                                          </p:val>
                                        </p:tav>
                                        <p:tav tm="100000">
                                          <p:val>
                                            <p:strVal val="#ppt_w"/>
                                          </p:val>
                                        </p:tav>
                                      </p:tavLst>
                                    </p:anim>
                                    <p:anim calcmode="lin" valueType="num">
                                      <p:cBhvr>
                                        <p:cTn id="41" dur="500" fill="hold"/>
                                        <p:tgtEl>
                                          <p:spTgt spid="89"/>
                                        </p:tgtEl>
                                        <p:attrNameLst>
                                          <p:attrName>ppt_h</p:attrName>
                                        </p:attrNameLst>
                                      </p:cBhvr>
                                      <p:tavLst>
                                        <p:tav tm="0">
                                          <p:val>
                                            <p:fltVal val="0"/>
                                          </p:val>
                                        </p:tav>
                                        <p:tav tm="100000">
                                          <p:val>
                                            <p:strVal val="#ppt_h"/>
                                          </p:val>
                                        </p:tav>
                                      </p:tavLst>
                                    </p:anim>
                                    <p:animEffect transition="in" filter="fade">
                                      <p:cBhvr>
                                        <p:cTn id="42" dur="500"/>
                                        <p:tgtEl>
                                          <p:spTgt spid="89"/>
                                        </p:tgtEl>
                                      </p:cBhvr>
                                    </p:animEffect>
                                  </p:childTnLst>
                                </p:cTn>
                              </p:par>
                              <p:par>
                                <p:cTn id="43" presetID="53" presetClass="entr" presetSubtype="16" fill="hold" nodeType="withEffect">
                                  <p:stCondLst>
                                    <p:cond delay="0"/>
                                  </p:stCondLst>
                                  <p:childTnLst>
                                    <p:set>
                                      <p:cBhvr>
                                        <p:cTn id="44" dur="1" fill="hold">
                                          <p:stCondLst>
                                            <p:cond delay="0"/>
                                          </p:stCondLst>
                                        </p:cTn>
                                        <p:tgtEl>
                                          <p:spTgt spid="80"/>
                                        </p:tgtEl>
                                        <p:attrNameLst>
                                          <p:attrName>style.visibility</p:attrName>
                                        </p:attrNameLst>
                                      </p:cBhvr>
                                      <p:to>
                                        <p:strVal val="visible"/>
                                      </p:to>
                                    </p:set>
                                    <p:anim calcmode="lin" valueType="num">
                                      <p:cBhvr>
                                        <p:cTn id="45" dur="500" fill="hold"/>
                                        <p:tgtEl>
                                          <p:spTgt spid="80"/>
                                        </p:tgtEl>
                                        <p:attrNameLst>
                                          <p:attrName>ppt_w</p:attrName>
                                        </p:attrNameLst>
                                      </p:cBhvr>
                                      <p:tavLst>
                                        <p:tav tm="0">
                                          <p:val>
                                            <p:fltVal val="0"/>
                                          </p:val>
                                        </p:tav>
                                        <p:tav tm="100000">
                                          <p:val>
                                            <p:strVal val="#ppt_w"/>
                                          </p:val>
                                        </p:tav>
                                      </p:tavLst>
                                    </p:anim>
                                    <p:anim calcmode="lin" valueType="num">
                                      <p:cBhvr>
                                        <p:cTn id="46" dur="500" fill="hold"/>
                                        <p:tgtEl>
                                          <p:spTgt spid="80"/>
                                        </p:tgtEl>
                                        <p:attrNameLst>
                                          <p:attrName>ppt_h</p:attrName>
                                        </p:attrNameLst>
                                      </p:cBhvr>
                                      <p:tavLst>
                                        <p:tav tm="0">
                                          <p:val>
                                            <p:fltVal val="0"/>
                                          </p:val>
                                        </p:tav>
                                        <p:tav tm="100000">
                                          <p:val>
                                            <p:strVal val="#ppt_h"/>
                                          </p:val>
                                        </p:tav>
                                      </p:tavLst>
                                    </p:anim>
                                    <p:animEffect transition="in" filter="fade">
                                      <p:cBhvr>
                                        <p:cTn id="47" dur="500"/>
                                        <p:tgtEl>
                                          <p:spTgt spid="80"/>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8" fill="hold" grpId="0" nodeType="clickEffect">
                                  <p:stCondLst>
                                    <p:cond delay="0"/>
                                  </p:stCondLst>
                                  <p:childTnLst>
                                    <p:set>
                                      <p:cBhvr>
                                        <p:cTn id="51" dur="1" fill="hold">
                                          <p:stCondLst>
                                            <p:cond delay="0"/>
                                          </p:stCondLst>
                                        </p:cTn>
                                        <p:tgtEl>
                                          <p:spTgt spid="182"/>
                                        </p:tgtEl>
                                        <p:attrNameLst>
                                          <p:attrName>style.visibility</p:attrName>
                                        </p:attrNameLst>
                                      </p:cBhvr>
                                      <p:to>
                                        <p:strVal val="visible"/>
                                      </p:to>
                                    </p:set>
                                    <p:anim calcmode="lin" valueType="num">
                                      <p:cBhvr additive="base">
                                        <p:cTn id="52" dur="500" fill="hold"/>
                                        <p:tgtEl>
                                          <p:spTgt spid="182"/>
                                        </p:tgtEl>
                                        <p:attrNameLst>
                                          <p:attrName>ppt_x</p:attrName>
                                        </p:attrNameLst>
                                      </p:cBhvr>
                                      <p:tavLst>
                                        <p:tav tm="0">
                                          <p:val>
                                            <p:strVal val="0-#ppt_w/2"/>
                                          </p:val>
                                        </p:tav>
                                        <p:tav tm="100000">
                                          <p:val>
                                            <p:strVal val="#ppt_x"/>
                                          </p:val>
                                        </p:tav>
                                      </p:tavLst>
                                    </p:anim>
                                    <p:anim calcmode="lin" valueType="num">
                                      <p:cBhvr additive="base">
                                        <p:cTn id="53" dur="500" fill="hold"/>
                                        <p:tgtEl>
                                          <p:spTgt spid="182"/>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0"/>
                                  </p:stCondLst>
                                  <p:childTnLst>
                                    <p:set>
                                      <p:cBhvr>
                                        <p:cTn id="55" dur="1" fill="hold">
                                          <p:stCondLst>
                                            <p:cond delay="0"/>
                                          </p:stCondLst>
                                        </p:cTn>
                                        <p:tgtEl>
                                          <p:spTgt spid="183"/>
                                        </p:tgtEl>
                                        <p:attrNameLst>
                                          <p:attrName>style.visibility</p:attrName>
                                        </p:attrNameLst>
                                      </p:cBhvr>
                                      <p:to>
                                        <p:strVal val="visible"/>
                                      </p:to>
                                    </p:set>
                                    <p:anim calcmode="lin" valueType="num">
                                      <p:cBhvr additive="base">
                                        <p:cTn id="56" dur="500" fill="hold"/>
                                        <p:tgtEl>
                                          <p:spTgt spid="183"/>
                                        </p:tgtEl>
                                        <p:attrNameLst>
                                          <p:attrName>ppt_x</p:attrName>
                                        </p:attrNameLst>
                                      </p:cBhvr>
                                      <p:tavLst>
                                        <p:tav tm="0">
                                          <p:val>
                                            <p:strVal val="0-#ppt_w/2"/>
                                          </p:val>
                                        </p:tav>
                                        <p:tav tm="100000">
                                          <p:val>
                                            <p:strVal val="#ppt_x"/>
                                          </p:val>
                                        </p:tav>
                                      </p:tavLst>
                                    </p:anim>
                                    <p:anim calcmode="lin" valueType="num">
                                      <p:cBhvr additive="base">
                                        <p:cTn id="57" dur="500" fill="hold"/>
                                        <p:tgtEl>
                                          <p:spTgt spid="183"/>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0"/>
                                  </p:stCondLst>
                                  <p:childTnLst>
                                    <p:set>
                                      <p:cBhvr>
                                        <p:cTn id="59" dur="1" fill="hold">
                                          <p:stCondLst>
                                            <p:cond delay="0"/>
                                          </p:stCondLst>
                                        </p:cTn>
                                        <p:tgtEl>
                                          <p:spTgt spid="184"/>
                                        </p:tgtEl>
                                        <p:attrNameLst>
                                          <p:attrName>style.visibility</p:attrName>
                                        </p:attrNameLst>
                                      </p:cBhvr>
                                      <p:to>
                                        <p:strVal val="visible"/>
                                      </p:to>
                                    </p:set>
                                    <p:anim calcmode="lin" valueType="num">
                                      <p:cBhvr additive="base">
                                        <p:cTn id="60" dur="500" fill="hold"/>
                                        <p:tgtEl>
                                          <p:spTgt spid="184"/>
                                        </p:tgtEl>
                                        <p:attrNameLst>
                                          <p:attrName>ppt_x</p:attrName>
                                        </p:attrNameLst>
                                      </p:cBhvr>
                                      <p:tavLst>
                                        <p:tav tm="0">
                                          <p:val>
                                            <p:strVal val="0-#ppt_w/2"/>
                                          </p:val>
                                        </p:tav>
                                        <p:tav tm="100000">
                                          <p:val>
                                            <p:strVal val="#ppt_x"/>
                                          </p:val>
                                        </p:tav>
                                      </p:tavLst>
                                    </p:anim>
                                    <p:anim calcmode="lin" valueType="num">
                                      <p:cBhvr additive="base">
                                        <p:cTn id="61" dur="500" fill="hold"/>
                                        <p:tgtEl>
                                          <p:spTgt spid="184"/>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0"/>
                                  </p:stCondLst>
                                  <p:childTnLst>
                                    <p:set>
                                      <p:cBhvr>
                                        <p:cTn id="63" dur="1" fill="hold">
                                          <p:stCondLst>
                                            <p:cond delay="0"/>
                                          </p:stCondLst>
                                        </p:cTn>
                                        <p:tgtEl>
                                          <p:spTgt spid="185"/>
                                        </p:tgtEl>
                                        <p:attrNameLst>
                                          <p:attrName>style.visibility</p:attrName>
                                        </p:attrNameLst>
                                      </p:cBhvr>
                                      <p:to>
                                        <p:strVal val="visible"/>
                                      </p:to>
                                    </p:set>
                                    <p:anim calcmode="lin" valueType="num">
                                      <p:cBhvr additive="base">
                                        <p:cTn id="64" dur="500" fill="hold"/>
                                        <p:tgtEl>
                                          <p:spTgt spid="185"/>
                                        </p:tgtEl>
                                        <p:attrNameLst>
                                          <p:attrName>ppt_x</p:attrName>
                                        </p:attrNameLst>
                                      </p:cBhvr>
                                      <p:tavLst>
                                        <p:tav tm="0">
                                          <p:val>
                                            <p:strVal val="0-#ppt_w/2"/>
                                          </p:val>
                                        </p:tav>
                                        <p:tav tm="100000">
                                          <p:val>
                                            <p:strVal val="#ppt_x"/>
                                          </p:val>
                                        </p:tav>
                                      </p:tavLst>
                                    </p:anim>
                                    <p:anim calcmode="lin" valueType="num">
                                      <p:cBhvr additive="base">
                                        <p:cTn id="65" dur="500" fill="hold"/>
                                        <p:tgtEl>
                                          <p:spTgt spid="185"/>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186"/>
                                        </p:tgtEl>
                                        <p:attrNameLst>
                                          <p:attrName>style.visibility</p:attrName>
                                        </p:attrNameLst>
                                      </p:cBhvr>
                                      <p:to>
                                        <p:strVal val="visible"/>
                                      </p:to>
                                    </p:set>
                                    <p:anim calcmode="lin" valueType="num">
                                      <p:cBhvr additive="base">
                                        <p:cTn id="68" dur="500" fill="hold"/>
                                        <p:tgtEl>
                                          <p:spTgt spid="186"/>
                                        </p:tgtEl>
                                        <p:attrNameLst>
                                          <p:attrName>ppt_x</p:attrName>
                                        </p:attrNameLst>
                                      </p:cBhvr>
                                      <p:tavLst>
                                        <p:tav tm="0">
                                          <p:val>
                                            <p:strVal val="0-#ppt_w/2"/>
                                          </p:val>
                                        </p:tav>
                                        <p:tav tm="100000">
                                          <p:val>
                                            <p:strVal val="#ppt_x"/>
                                          </p:val>
                                        </p:tav>
                                      </p:tavLst>
                                    </p:anim>
                                    <p:anim calcmode="lin" valueType="num">
                                      <p:cBhvr additive="base">
                                        <p:cTn id="69" dur="500" fill="hold"/>
                                        <p:tgtEl>
                                          <p:spTgt spid="186"/>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0"/>
                                  </p:stCondLst>
                                  <p:childTnLst>
                                    <p:set>
                                      <p:cBhvr>
                                        <p:cTn id="71" dur="1" fill="hold">
                                          <p:stCondLst>
                                            <p:cond delay="0"/>
                                          </p:stCondLst>
                                        </p:cTn>
                                        <p:tgtEl>
                                          <p:spTgt spid="187"/>
                                        </p:tgtEl>
                                        <p:attrNameLst>
                                          <p:attrName>style.visibility</p:attrName>
                                        </p:attrNameLst>
                                      </p:cBhvr>
                                      <p:to>
                                        <p:strVal val="visible"/>
                                      </p:to>
                                    </p:set>
                                    <p:anim calcmode="lin" valueType="num">
                                      <p:cBhvr additive="base">
                                        <p:cTn id="72" dur="500" fill="hold"/>
                                        <p:tgtEl>
                                          <p:spTgt spid="187"/>
                                        </p:tgtEl>
                                        <p:attrNameLst>
                                          <p:attrName>ppt_x</p:attrName>
                                        </p:attrNameLst>
                                      </p:cBhvr>
                                      <p:tavLst>
                                        <p:tav tm="0">
                                          <p:val>
                                            <p:strVal val="0-#ppt_w/2"/>
                                          </p:val>
                                        </p:tav>
                                        <p:tav tm="100000">
                                          <p:val>
                                            <p:strVal val="#ppt_x"/>
                                          </p:val>
                                        </p:tav>
                                      </p:tavLst>
                                    </p:anim>
                                    <p:anim calcmode="lin" valueType="num">
                                      <p:cBhvr additive="base">
                                        <p:cTn id="73" dur="500" fill="hold"/>
                                        <p:tgtEl>
                                          <p:spTgt spid="187"/>
                                        </p:tgtEl>
                                        <p:attrNameLst>
                                          <p:attrName>ppt_y</p:attrName>
                                        </p:attrNameLst>
                                      </p:cBhvr>
                                      <p:tavLst>
                                        <p:tav tm="0">
                                          <p:val>
                                            <p:strVal val="#ppt_y"/>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2" fill="hold" grpId="0" nodeType="clickEffect">
                                  <p:stCondLst>
                                    <p:cond delay="0"/>
                                  </p:stCondLst>
                                  <p:childTnLst>
                                    <p:set>
                                      <p:cBhvr>
                                        <p:cTn id="77" dur="1" fill="hold">
                                          <p:stCondLst>
                                            <p:cond delay="0"/>
                                          </p:stCondLst>
                                        </p:cTn>
                                        <p:tgtEl>
                                          <p:spTgt spid="181"/>
                                        </p:tgtEl>
                                        <p:attrNameLst>
                                          <p:attrName>style.visibility</p:attrName>
                                        </p:attrNameLst>
                                      </p:cBhvr>
                                      <p:to>
                                        <p:strVal val="visible"/>
                                      </p:to>
                                    </p:set>
                                    <p:anim calcmode="lin" valueType="num">
                                      <p:cBhvr additive="base">
                                        <p:cTn id="78" dur="500" fill="hold"/>
                                        <p:tgtEl>
                                          <p:spTgt spid="181"/>
                                        </p:tgtEl>
                                        <p:attrNameLst>
                                          <p:attrName>ppt_x</p:attrName>
                                        </p:attrNameLst>
                                      </p:cBhvr>
                                      <p:tavLst>
                                        <p:tav tm="0">
                                          <p:val>
                                            <p:strVal val="1+#ppt_w/2"/>
                                          </p:val>
                                        </p:tav>
                                        <p:tav tm="100000">
                                          <p:val>
                                            <p:strVal val="#ppt_x"/>
                                          </p:val>
                                        </p:tav>
                                      </p:tavLst>
                                    </p:anim>
                                    <p:anim calcmode="lin" valueType="num">
                                      <p:cBhvr additive="base">
                                        <p:cTn id="79" dur="500" fill="hold"/>
                                        <p:tgtEl>
                                          <p:spTgt spid="1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P spid="178" grpId="0" animBg="1"/>
      <p:bldP spid="179" grpId="0" animBg="1"/>
      <p:bldP spid="180" grpId="0" animBg="1"/>
      <p:bldP spid="181" grpId="0"/>
      <p:bldP spid="182" grpId="0"/>
      <p:bldP spid="183" grpId="0"/>
      <p:bldP spid="184" grpId="0"/>
      <p:bldP spid="185" grpId="0"/>
      <p:bldP spid="186" grpId="0"/>
      <p:bldP spid="18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259"/>
            <a:ext cx="9144000" cy="5143500"/>
          </a:xfrm>
          <a:prstGeom prst="rect">
            <a:avLst/>
          </a:prstGeom>
        </p:spPr>
      </p:pic>
      <p:pic>
        <p:nvPicPr>
          <p:cNvPr id="8" name="图片 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871057" y="1379761"/>
            <a:ext cx="4272943" cy="2041991"/>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0"/>
            <a:ext cx="9144000" cy="4026174"/>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708126" y="644815"/>
            <a:ext cx="2184482" cy="1755941"/>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88451" y="1400768"/>
            <a:ext cx="5154829" cy="2102186"/>
          </a:xfrm>
          <a:prstGeom prst="rect">
            <a:avLst/>
          </a:prstGeom>
        </p:spPr>
      </p:pic>
      <p:pic>
        <p:nvPicPr>
          <p:cNvPr id="12" name="图片 11"/>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0" y="3375892"/>
            <a:ext cx="9144000" cy="1778994"/>
          </a:xfrm>
          <a:prstGeom prst="rect">
            <a:avLst/>
          </a:prstGeom>
        </p:spPr>
      </p:pic>
      <p:pic>
        <p:nvPicPr>
          <p:cNvPr id="13" name="图片 12"/>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158676" y="3381708"/>
            <a:ext cx="1459549" cy="1767362"/>
          </a:xfrm>
          <a:prstGeom prst="rect">
            <a:avLst/>
          </a:prstGeom>
        </p:spPr>
      </p:pic>
      <p:sp>
        <p:nvSpPr>
          <p:cNvPr id="2" name="文本框 1"/>
          <p:cNvSpPr txBox="1"/>
          <p:nvPr/>
        </p:nvSpPr>
        <p:spPr>
          <a:xfrm>
            <a:off x="2142426" y="3729904"/>
            <a:ext cx="3179075"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感谢您的观</a:t>
            </a:r>
            <a:r>
              <a:rPr kumimoji="0" lang="zh-CN" altLang="en-US" sz="3200" b="1" i="0" u="none" strike="noStrike" kern="1200" cap="none" spc="0" normalizeH="0" baseline="0" noProof="0" dirty="0" smtClean="0">
                <a:ln>
                  <a:noFill/>
                </a:ln>
                <a:solidFill>
                  <a:srgbClr val="FFFF00"/>
                </a:solidFill>
                <a:effectLst/>
                <a:uLnTx/>
                <a:uFillTx/>
                <a:latin typeface="微软雅黑" panose="020B0503020204020204" pitchFamily="34" charset="-122"/>
                <a:ea typeface="微软雅黑" panose="020B0503020204020204" pitchFamily="34" charset="-122"/>
                <a:cs typeface="+mn-cs"/>
              </a:rPr>
              <a:t>看！ </a:t>
            </a:r>
            <a:endParaRPr kumimoji="0" lang="zh-CN" altLang="en-US" sz="32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240036659"/>
      </p:ext>
    </p:extLst>
  </p:cSld>
  <p:clrMapOvr>
    <a:masterClrMapping/>
  </p:clrMapOvr>
  <mc:AlternateContent xmlns:mc="http://schemas.openxmlformats.org/markup-compatibility/2006" xmlns:p14="http://schemas.microsoft.com/office/powerpoint/2010/main">
    <mc:Choice Requires="p14">
      <p:transition spd="slow" p14:dur="2000" advClick="0" advTm="4000">
        <p14:ferris dir="l"/>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0" presetClass="entr" presetSubtype="0" decel="10000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strVal val="#ppt_w+.3"/>
                                          </p:val>
                                        </p:tav>
                                        <p:tav tm="100000">
                                          <p:val>
                                            <p:strVal val="#ppt_w"/>
                                          </p:val>
                                        </p:tav>
                                      </p:tavLst>
                                    </p:anim>
                                    <p:anim calcmode="lin" valueType="num">
                                      <p:cBhvr>
                                        <p:cTn id="14" dur="1000" fill="hold"/>
                                        <p:tgtEl>
                                          <p:spTgt spid="9"/>
                                        </p:tgtEl>
                                        <p:attrNameLst>
                                          <p:attrName>ppt_h</p:attrName>
                                        </p:attrNameLst>
                                      </p:cBhvr>
                                      <p:tavLst>
                                        <p:tav tm="0">
                                          <p:val>
                                            <p:strVal val="#ppt_h"/>
                                          </p:val>
                                        </p:tav>
                                        <p:tav tm="100000">
                                          <p:val>
                                            <p:strVal val="#ppt_h"/>
                                          </p:val>
                                        </p:tav>
                                      </p:tavLst>
                                    </p:anim>
                                    <p:animEffect transition="in" filter="fade">
                                      <p:cBhvr>
                                        <p:cTn id="15" dur="1000"/>
                                        <p:tgtEl>
                                          <p:spTgt spid="9"/>
                                        </p:tgtEl>
                                      </p:cBhvr>
                                    </p:animEffect>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1000"/>
                                        <p:tgtEl>
                                          <p:spTgt spid="11"/>
                                        </p:tgtEl>
                                      </p:cBhvr>
                                    </p:animEffect>
                                  </p:childTnLst>
                                </p:cTn>
                              </p:par>
                            </p:childTnLst>
                          </p:cTn>
                        </p:par>
                        <p:par>
                          <p:cTn id="20" fill="hold">
                            <p:stCondLst>
                              <p:cond delay="3000"/>
                            </p:stCondLst>
                            <p:childTnLst>
                              <p:par>
                                <p:cTn id="21" presetID="42"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1000" fill="hold"/>
                                        <p:tgtEl>
                                          <p:spTgt spid="10"/>
                                        </p:tgtEl>
                                        <p:attrNameLst>
                                          <p:attrName>ppt_y</p:attrName>
                                        </p:attrNameLst>
                                      </p:cBhvr>
                                      <p:tavLst>
                                        <p:tav tm="0">
                                          <p:val>
                                            <p:strVal val="#ppt_y+.1"/>
                                          </p:val>
                                        </p:tav>
                                        <p:tav tm="100000">
                                          <p:val>
                                            <p:strVal val="#ppt_y"/>
                                          </p:val>
                                        </p:tav>
                                      </p:tavLst>
                                    </p:anim>
                                  </p:childTnLst>
                                </p:cTn>
                              </p:par>
                            </p:childTnLst>
                          </p:cTn>
                        </p:par>
                        <p:par>
                          <p:cTn id="26" fill="hold">
                            <p:stCondLst>
                              <p:cond delay="4000"/>
                            </p:stCondLst>
                            <p:childTnLst>
                              <p:par>
                                <p:cTn id="27" presetID="22" presetClass="entr" presetSubtype="4"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down)">
                                      <p:cBhvr>
                                        <p:cTn id="29" dur="1000"/>
                                        <p:tgtEl>
                                          <p:spTgt spid="8"/>
                                        </p:tgtEl>
                                      </p:cBhvr>
                                    </p:animEffect>
                                  </p:childTnLst>
                                </p:cTn>
                              </p:par>
                            </p:childTnLst>
                          </p:cTn>
                        </p:par>
                        <p:par>
                          <p:cTn id="30" fill="hold">
                            <p:stCondLst>
                              <p:cond delay="5000"/>
                            </p:stCondLst>
                            <p:childTnLst>
                              <p:par>
                                <p:cTn id="31" presetID="42" presetClass="entr" presetSubtype="0"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1000"/>
                                        <p:tgtEl>
                                          <p:spTgt spid="13"/>
                                        </p:tgtEl>
                                      </p:cBhvr>
                                    </p:animEffect>
                                    <p:anim calcmode="lin" valueType="num">
                                      <p:cBhvr>
                                        <p:cTn id="34" dur="1000" fill="hold"/>
                                        <p:tgtEl>
                                          <p:spTgt spid="13"/>
                                        </p:tgtEl>
                                        <p:attrNameLst>
                                          <p:attrName>ppt_x</p:attrName>
                                        </p:attrNameLst>
                                      </p:cBhvr>
                                      <p:tavLst>
                                        <p:tav tm="0">
                                          <p:val>
                                            <p:strVal val="#ppt_x"/>
                                          </p:val>
                                        </p:tav>
                                        <p:tav tm="100000">
                                          <p:val>
                                            <p:strVal val="#ppt_x"/>
                                          </p:val>
                                        </p:tav>
                                      </p:tavLst>
                                    </p:anim>
                                    <p:anim calcmode="lin" valueType="num">
                                      <p:cBhvr>
                                        <p:cTn id="35" dur="1000" fill="hold"/>
                                        <p:tgtEl>
                                          <p:spTgt spid="13"/>
                                        </p:tgtEl>
                                        <p:attrNameLst>
                                          <p:attrName>ppt_y</p:attrName>
                                        </p:attrNameLst>
                                      </p:cBhvr>
                                      <p:tavLst>
                                        <p:tav tm="0">
                                          <p:val>
                                            <p:strVal val="#ppt_y+.1"/>
                                          </p:val>
                                        </p:tav>
                                        <p:tav tm="100000">
                                          <p:val>
                                            <p:strVal val="#ppt_y"/>
                                          </p:val>
                                        </p:tav>
                                      </p:tavLst>
                                    </p:anim>
                                  </p:childTnLst>
                                </p:cTn>
                              </p:par>
                            </p:childTnLst>
                          </p:cTn>
                        </p:par>
                        <p:par>
                          <p:cTn id="36" fill="hold">
                            <p:stCondLst>
                              <p:cond delay="6000"/>
                            </p:stCondLst>
                            <p:childTnLst>
                              <p:par>
                                <p:cTn id="37" presetID="42" presetClass="entr" presetSubtype="0" fill="hold" grpId="0"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fade">
                                      <p:cBhvr>
                                        <p:cTn id="39" dur="1000"/>
                                        <p:tgtEl>
                                          <p:spTgt spid="2"/>
                                        </p:tgtEl>
                                      </p:cBhvr>
                                    </p:animEffect>
                                    <p:anim calcmode="lin" valueType="num">
                                      <p:cBhvr>
                                        <p:cTn id="40" dur="1000" fill="hold"/>
                                        <p:tgtEl>
                                          <p:spTgt spid="2"/>
                                        </p:tgtEl>
                                        <p:attrNameLst>
                                          <p:attrName>ppt_x</p:attrName>
                                        </p:attrNameLst>
                                      </p:cBhvr>
                                      <p:tavLst>
                                        <p:tav tm="0">
                                          <p:val>
                                            <p:strVal val="#ppt_x"/>
                                          </p:val>
                                        </p:tav>
                                        <p:tav tm="100000">
                                          <p:val>
                                            <p:strVal val="#ppt_x"/>
                                          </p:val>
                                        </p:tav>
                                      </p:tavLst>
                                    </p:anim>
                                    <p:anim calcmode="lin" valueType="num">
                                      <p:cBhvr>
                                        <p:cTn id="4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56413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259"/>
            <a:ext cx="9144000" cy="5143500"/>
          </a:xfrm>
          <a:prstGeom prst="rect">
            <a:avLst/>
          </a:prstGeom>
        </p:spPr>
      </p:pic>
      <p:pic>
        <p:nvPicPr>
          <p:cNvPr id="14" name="图片 1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374319"/>
            <a:ext cx="9144000" cy="1778994"/>
          </a:xfrm>
          <a:prstGeom prst="rect">
            <a:avLst/>
          </a:prstGeom>
        </p:spPr>
      </p:pic>
      <p:grpSp>
        <p:nvGrpSpPr>
          <p:cNvPr id="58" name="组合 57"/>
          <p:cNvGrpSpPr/>
          <p:nvPr/>
        </p:nvGrpSpPr>
        <p:grpSpPr>
          <a:xfrm>
            <a:off x="1173470" y="2769480"/>
            <a:ext cx="6974859" cy="1065920"/>
            <a:chOff x="736575" y="3188469"/>
            <a:chExt cx="8755767" cy="1338084"/>
          </a:xfrm>
        </p:grpSpPr>
        <p:sp>
          <p:nvSpPr>
            <p:cNvPr id="59" name="圆角矩形 58"/>
            <p:cNvSpPr/>
            <p:nvPr/>
          </p:nvSpPr>
          <p:spPr>
            <a:xfrm flipH="1">
              <a:off x="1020576" y="3307962"/>
              <a:ext cx="8471766" cy="1132577"/>
            </a:xfrm>
            <a:prstGeom prst="roundRect">
              <a:avLst>
                <a:gd name="adj" fmla="val 50000"/>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a:ea typeface="微软雅黑"/>
                <a:cs typeface="+mn-cs"/>
              </a:endParaRPr>
            </a:p>
          </p:txBody>
        </p:sp>
        <p:grpSp>
          <p:nvGrpSpPr>
            <p:cNvPr id="60" name="组合 59"/>
            <p:cNvGrpSpPr/>
            <p:nvPr/>
          </p:nvGrpSpPr>
          <p:grpSpPr>
            <a:xfrm>
              <a:off x="736575" y="3188469"/>
              <a:ext cx="1338084" cy="1338084"/>
              <a:chOff x="3567745" y="3971974"/>
              <a:chExt cx="1338084" cy="1338084"/>
            </a:xfrm>
          </p:grpSpPr>
          <p:grpSp>
            <p:nvGrpSpPr>
              <p:cNvPr id="63" name="组合 62"/>
              <p:cNvGrpSpPr/>
              <p:nvPr/>
            </p:nvGrpSpPr>
            <p:grpSpPr>
              <a:xfrm>
                <a:off x="3567745" y="3971974"/>
                <a:ext cx="1338084" cy="1338084"/>
                <a:chOff x="5213600" y="2517129"/>
                <a:chExt cx="2023672" cy="2023672"/>
              </a:xfrm>
            </p:grpSpPr>
            <p:sp>
              <p:nvSpPr>
                <p:cNvPr id="65" name="椭圆 64"/>
                <p:cNvSpPr/>
                <p:nvPr/>
              </p:nvSpPr>
              <p:spPr>
                <a:xfrm>
                  <a:off x="5213600" y="2517129"/>
                  <a:ext cx="2023672" cy="202367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66" name="椭圆 65"/>
                <p:cNvSpPr/>
                <p:nvPr/>
              </p:nvSpPr>
              <p:spPr>
                <a:xfrm>
                  <a:off x="5260739" y="2564268"/>
                  <a:ext cx="1929394" cy="1929394"/>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64" name="椭圆 63"/>
              <p:cNvSpPr/>
              <p:nvPr/>
            </p:nvSpPr>
            <p:spPr>
              <a:xfrm>
                <a:off x="3695022" y="4099252"/>
                <a:ext cx="1083527" cy="1083527"/>
              </a:xfrm>
              <a:prstGeom prst="ellipse">
                <a:avLst/>
              </a:prstGeom>
              <a:solidFill>
                <a:srgbClr val="007BD4"/>
              </a:solidFill>
              <a:ln w="12700" cap="flat" cmpd="sng" algn="ctr">
                <a:noFill/>
                <a:prstDash val="solid"/>
                <a:miter lim="800000"/>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61" name="文本框 77"/>
            <p:cNvSpPr txBox="1"/>
            <p:nvPr/>
          </p:nvSpPr>
          <p:spPr>
            <a:xfrm>
              <a:off x="839801" y="3446783"/>
              <a:ext cx="1092552" cy="8886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smtClean="0">
                  <a:ln>
                    <a:noFill/>
                  </a:ln>
                  <a:solidFill>
                    <a:prstClr val="white"/>
                  </a:solidFill>
                  <a:effectLst/>
                  <a:uLnTx/>
                  <a:uFillTx/>
                  <a:latin typeface="微软雅黑"/>
                  <a:ea typeface="微软雅黑"/>
                  <a:cs typeface="+mn-cs"/>
                </a:rPr>
                <a:t>01</a:t>
              </a:r>
              <a:endParaRPr kumimoji="0" lang="en-US" altLang="zh-CN" sz="4000" b="1"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62" name="TextBox 72"/>
            <p:cNvSpPr txBox="1"/>
            <p:nvPr/>
          </p:nvSpPr>
          <p:spPr>
            <a:xfrm>
              <a:off x="2115546" y="3605892"/>
              <a:ext cx="7230976" cy="57954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080808"/>
                  </a:solidFill>
                  <a:effectLst/>
                  <a:uLnTx/>
                  <a:uFillTx/>
                  <a:latin typeface="微软雅黑"/>
                  <a:ea typeface="微软雅黑"/>
                  <a:cs typeface="Arial" pitchFamily="34" charset="0"/>
                </a:rPr>
                <a:t>单击此处可添加文本单击此处可添加文本</a:t>
              </a:r>
              <a:endParaRPr kumimoji="0" lang="en-US" altLang="zh-CN" sz="2400" b="0" i="0" u="none" strike="noStrike" kern="0" cap="none" spc="0" normalizeH="0" baseline="0" noProof="0" dirty="0">
                <a:ln>
                  <a:noFill/>
                </a:ln>
                <a:solidFill>
                  <a:srgbClr val="080808"/>
                </a:solidFill>
                <a:effectLst/>
                <a:uLnTx/>
                <a:uFillTx/>
                <a:latin typeface="微软雅黑"/>
                <a:ea typeface="微软雅黑"/>
                <a:cs typeface="Arial" pitchFamily="34" charset="0"/>
              </a:endParaRPr>
            </a:p>
          </p:txBody>
        </p:sp>
      </p:grpSp>
      <p:pic>
        <p:nvPicPr>
          <p:cNvPr id="15" name="图片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6506060" cy="2864668"/>
          </a:xfrm>
          <a:prstGeom prst="rect">
            <a:avLst/>
          </a:prstGeom>
        </p:spPr>
      </p:pic>
      <p:pic>
        <p:nvPicPr>
          <p:cNvPr id="46" name="图片 4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272096" y="806307"/>
            <a:ext cx="2184482" cy="1755941"/>
          </a:xfrm>
          <a:prstGeom prst="rect">
            <a:avLst/>
          </a:prstGeom>
        </p:spPr>
      </p:pic>
    </p:spTree>
    <p:extLst>
      <p:ext uri="{BB962C8B-B14F-4D97-AF65-F5344CB8AC3E}">
        <p14:creationId xmlns:p14="http://schemas.microsoft.com/office/powerpoint/2010/main" val="643222397"/>
      </p:ext>
    </p:extLst>
  </p:cSld>
  <p:clrMapOvr>
    <a:masterClrMapping/>
  </p:clrMapOvr>
  <mc:AlternateContent xmlns:mc="http://schemas.openxmlformats.org/markup-compatibility/2006" xmlns:p14="http://schemas.microsoft.com/office/powerpoint/2010/main">
    <mc:Choice Requires="p14">
      <p:transition spd="slow" p14:dur="2000" advClick="0" advTm="4000">
        <p14:ferris dir="l"/>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strVal val="#ppt_w+.3"/>
                                          </p:val>
                                        </p:tav>
                                        <p:tav tm="100000">
                                          <p:val>
                                            <p:strVal val="#ppt_w"/>
                                          </p:val>
                                        </p:tav>
                                      </p:tavLst>
                                    </p:anim>
                                    <p:anim calcmode="lin" valueType="num">
                                      <p:cBhvr>
                                        <p:cTn id="8" dur="1000" fill="hold"/>
                                        <p:tgtEl>
                                          <p:spTgt spid="15"/>
                                        </p:tgtEl>
                                        <p:attrNameLst>
                                          <p:attrName>ppt_h</p:attrName>
                                        </p:attrNameLst>
                                      </p:cBhvr>
                                      <p:tavLst>
                                        <p:tav tm="0">
                                          <p:val>
                                            <p:strVal val="#ppt_h"/>
                                          </p:val>
                                        </p:tav>
                                        <p:tav tm="100000">
                                          <p:val>
                                            <p:strVal val="#ppt_h"/>
                                          </p:val>
                                        </p:tav>
                                      </p:tavLst>
                                    </p:anim>
                                    <p:animEffect transition="in" filter="fade">
                                      <p:cBhvr>
                                        <p:cTn id="9" dur="1000"/>
                                        <p:tgtEl>
                                          <p:spTgt spid="15"/>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1000"/>
                                        <p:tgtEl>
                                          <p:spTgt spid="46"/>
                                        </p:tgtEl>
                                      </p:cBhvr>
                                    </p:animEffect>
                                    <p:anim calcmode="lin" valueType="num">
                                      <p:cBhvr>
                                        <p:cTn id="14" dur="1000" fill="hold"/>
                                        <p:tgtEl>
                                          <p:spTgt spid="46"/>
                                        </p:tgtEl>
                                        <p:attrNameLst>
                                          <p:attrName>ppt_x</p:attrName>
                                        </p:attrNameLst>
                                      </p:cBhvr>
                                      <p:tavLst>
                                        <p:tav tm="0">
                                          <p:val>
                                            <p:strVal val="#ppt_x"/>
                                          </p:val>
                                        </p:tav>
                                        <p:tav tm="100000">
                                          <p:val>
                                            <p:strVal val="#ppt_x"/>
                                          </p:val>
                                        </p:tav>
                                      </p:tavLst>
                                    </p:anim>
                                    <p:anim calcmode="lin" valueType="num">
                                      <p:cBhvr>
                                        <p:cTn id="15" dur="1000" fill="hold"/>
                                        <p:tgtEl>
                                          <p:spTgt spid="4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2" fill="hold" nodeType="afterEffect">
                                  <p:stCondLst>
                                    <p:cond delay="0"/>
                                  </p:stCondLst>
                                  <p:childTnLst>
                                    <p:set>
                                      <p:cBhvr>
                                        <p:cTn id="18" dur="1" fill="hold">
                                          <p:stCondLst>
                                            <p:cond delay="0"/>
                                          </p:stCondLst>
                                        </p:cTn>
                                        <p:tgtEl>
                                          <p:spTgt spid="58"/>
                                        </p:tgtEl>
                                        <p:attrNameLst>
                                          <p:attrName>style.visibility</p:attrName>
                                        </p:attrNameLst>
                                      </p:cBhvr>
                                      <p:to>
                                        <p:strVal val="visible"/>
                                      </p:to>
                                    </p:set>
                                    <p:anim calcmode="lin" valueType="num">
                                      <p:cBhvr additive="base">
                                        <p:cTn id="19" dur="500" fill="hold"/>
                                        <p:tgtEl>
                                          <p:spTgt spid="58"/>
                                        </p:tgtEl>
                                        <p:attrNameLst>
                                          <p:attrName>ppt_x</p:attrName>
                                        </p:attrNameLst>
                                      </p:cBhvr>
                                      <p:tavLst>
                                        <p:tav tm="0">
                                          <p:val>
                                            <p:strVal val="1+#ppt_w/2"/>
                                          </p:val>
                                        </p:tav>
                                        <p:tav tm="100000">
                                          <p:val>
                                            <p:strVal val="#ppt_x"/>
                                          </p:val>
                                        </p:tav>
                                      </p:tavLst>
                                    </p:anim>
                                    <p:anim calcmode="lin" valueType="num">
                                      <p:cBhvr additive="base">
                                        <p:cTn id="20"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0" name="组合 149"/>
          <p:cNvGrpSpPr/>
          <p:nvPr/>
        </p:nvGrpSpPr>
        <p:grpSpPr>
          <a:xfrm>
            <a:off x="426332" y="239524"/>
            <a:ext cx="2904891" cy="338554"/>
            <a:chOff x="568442" y="319364"/>
            <a:chExt cx="3873190" cy="451406"/>
          </a:xfrm>
        </p:grpSpPr>
        <p:sp>
          <p:nvSpPr>
            <p:cNvPr id="151" name="文本框 23"/>
            <p:cNvSpPr txBox="1"/>
            <p:nvPr/>
          </p:nvSpPr>
          <p:spPr>
            <a:xfrm>
              <a:off x="665958" y="319364"/>
              <a:ext cx="1964641" cy="451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标题文字内容 </a:t>
              </a:r>
              <a:endParaRPr kumimoji="0" lang="zh-CN" altLang="en-US" sz="1600" b="0" i="0" u="none" strike="noStrike" kern="1200" cap="none" spc="0" normalizeH="0" baseline="0" noProof="0" dirty="0">
                <a:ln>
                  <a:noFill/>
                </a:ln>
                <a:solidFill>
                  <a:srgbClr val="007BD4"/>
                </a:solidFill>
                <a:effectLst/>
                <a:uLnTx/>
                <a:uFillTx/>
                <a:latin typeface="微软雅黑"/>
                <a:ea typeface="微软雅黑"/>
                <a:cs typeface="+mn-cs"/>
              </a:endParaRP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53" name="文本框 23"/>
            <p:cNvSpPr txBox="1"/>
            <p:nvPr/>
          </p:nvSpPr>
          <p:spPr>
            <a:xfrm>
              <a:off x="2306003" y="429775"/>
              <a:ext cx="2135629" cy="32829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rgbClr val="7F7F7F">
                      <a:lumMod val="60000"/>
                      <a:lumOff val="40000"/>
                    </a:srgbClr>
                  </a:solidFill>
                  <a:effectLst/>
                  <a:uLnTx/>
                  <a:uFillTx/>
                  <a:latin typeface="微软雅黑"/>
                  <a:ea typeface="微软雅黑"/>
                  <a:cs typeface="+mn-cs"/>
                </a:rPr>
                <a:t>  Click </a:t>
              </a:r>
              <a:r>
                <a:rPr kumimoji="0" lang="en-US" altLang="zh-CN" sz="1000" b="0" i="0" u="none" strike="noStrike" kern="1200" cap="none" spc="0" normalizeH="0" baseline="0" noProof="0" dirty="0">
                  <a:ln>
                    <a:noFill/>
                  </a:ln>
                  <a:solidFill>
                    <a:srgbClr val="7F7F7F">
                      <a:lumMod val="60000"/>
                      <a:lumOff val="40000"/>
                    </a:srgbClr>
                  </a:solidFill>
                  <a:effectLst/>
                  <a:uLnTx/>
                  <a:uFillTx/>
                  <a:latin typeface="微软雅黑"/>
                  <a:ea typeface="微软雅黑"/>
                  <a:cs typeface="+mn-cs"/>
                </a:rPr>
                <a:t>here to add Title</a:t>
              </a:r>
              <a:endParaRPr kumimoji="0" lang="zh-CN" altLang="en-US" sz="1000" b="0" i="0" u="none" strike="noStrike" kern="1200" cap="none" spc="0" normalizeH="0" baseline="0" noProof="0" dirty="0">
                <a:ln>
                  <a:noFill/>
                </a:ln>
                <a:solidFill>
                  <a:srgbClr val="7F7F7F">
                    <a:lumMod val="60000"/>
                    <a:lumOff val="40000"/>
                  </a:srgbClr>
                </a:solidFill>
                <a:effectLst/>
                <a:uLnTx/>
                <a:uFillTx/>
                <a:latin typeface="微软雅黑"/>
                <a:ea typeface="微软雅黑"/>
                <a:cs typeface="+mn-cs"/>
              </a:endParaRPr>
            </a:p>
          </p:txBody>
        </p:sp>
      </p:grpSp>
      <p:sp>
        <p:nvSpPr>
          <p:cNvPr id="154" name="圆角矩形 153"/>
          <p:cNvSpPr/>
          <p:nvPr/>
        </p:nvSpPr>
        <p:spPr>
          <a:xfrm>
            <a:off x="400987" y="719527"/>
            <a:ext cx="8342027" cy="2700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70" name="组合 69"/>
          <p:cNvGrpSpPr/>
          <p:nvPr/>
        </p:nvGrpSpPr>
        <p:grpSpPr>
          <a:xfrm>
            <a:off x="761775" y="2196656"/>
            <a:ext cx="7452586" cy="1025288"/>
            <a:chOff x="1015699" y="2928875"/>
            <a:chExt cx="9936781" cy="1367050"/>
          </a:xfrm>
        </p:grpSpPr>
        <p:cxnSp>
          <p:nvCxnSpPr>
            <p:cNvPr id="71" name="Straight Connector 31"/>
            <p:cNvCxnSpPr/>
            <p:nvPr/>
          </p:nvCxnSpPr>
          <p:spPr>
            <a:xfrm flipV="1">
              <a:off x="1015699" y="3621611"/>
              <a:ext cx="9936781" cy="1"/>
            </a:xfrm>
            <a:prstGeom prst="line">
              <a:avLst/>
            </a:prstGeom>
            <a:ln w="13970">
              <a:solidFill>
                <a:schemeClr val="tx1"/>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73" name="Straight Connector 31"/>
            <p:cNvCxnSpPr>
              <a:endCxn id="107" idx="4"/>
            </p:cNvCxnSpPr>
            <p:nvPr/>
          </p:nvCxnSpPr>
          <p:spPr>
            <a:xfrm flipV="1">
              <a:off x="2311076" y="292887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4" name="Oval 5"/>
            <p:cNvSpPr/>
            <p:nvPr/>
          </p:nvSpPr>
          <p:spPr>
            <a:xfrm>
              <a:off x="2247244" y="3561532"/>
              <a:ext cx="127665" cy="127665"/>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cs"/>
              </a:endParaRPr>
            </a:p>
          </p:txBody>
        </p:sp>
        <p:cxnSp>
          <p:nvCxnSpPr>
            <p:cNvPr id="78" name="Straight Connector 31"/>
            <p:cNvCxnSpPr/>
            <p:nvPr/>
          </p:nvCxnSpPr>
          <p:spPr>
            <a:xfrm flipV="1">
              <a:off x="7265810" y="292887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9" name="Oval 5"/>
            <p:cNvSpPr/>
            <p:nvPr/>
          </p:nvSpPr>
          <p:spPr>
            <a:xfrm>
              <a:off x="7201978" y="3561532"/>
              <a:ext cx="127665" cy="127665"/>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cs"/>
              </a:endParaRPr>
            </a:p>
          </p:txBody>
        </p:sp>
        <p:cxnSp>
          <p:nvCxnSpPr>
            <p:cNvPr id="84" name="Straight Connector 31"/>
            <p:cNvCxnSpPr/>
            <p:nvPr/>
          </p:nvCxnSpPr>
          <p:spPr>
            <a:xfrm flipV="1">
              <a:off x="4777173" y="359943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5" name="Oval 5"/>
            <p:cNvSpPr/>
            <p:nvPr/>
          </p:nvSpPr>
          <p:spPr>
            <a:xfrm>
              <a:off x="4713341" y="3561532"/>
              <a:ext cx="127665" cy="127665"/>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cs"/>
              </a:endParaRPr>
            </a:p>
          </p:txBody>
        </p:sp>
        <p:cxnSp>
          <p:nvCxnSpPr>
            <p:cNvPr id="90" name="Straight Connector 31"/>
            <p:cNvCxnSpPr/>
            <p:nvPr/>
          </p:nvCxnSpPr>
          <p:spPr>
            <a:xfrm flipV="1">
              <a:off x="9743294" y="359943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1" name="Oval 5"/>
            <p:cNvSpPr/>
            <p:nvPr/>
          </p:nvSpPr>
          <p:spPr>
            <a:xfrm>
              <a:off x="9679462" y="3561532"/>
              <a:ext cx="127665" cy="127665"/>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92" name="矩形 91"/>
          <p:cNvSpPr/>
          <p:nvPr/>
        </p:nvSpPr>
        <p:spPr>
          <a:xfrm>
            <a:off x="2293841" y="1523838"/>
            <a:ext cx="2504854" cy="864339"/>
          </a:xfrm>
          <a:prstGeom prst="rect">
            <a:avLst/>
          </a:prstGeom>
        </p:spPr>
        <p:txBody>
          <a:bodyPr wrap="square" lIns="68580" tIns="34290" rIns="68580" bIns="34290">
            <a:spAutoFit/>
          </a:bodyPr>
          <a:lstStyle/>
          <a:p>
            <a:pPr marL="0" marR="0" lvl="0" indent="0" algn="l" defTabSz="6858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7F7F7F"/>
                </a:solidFill>
                <a:effectLst/>
                <a:uLnTx/>
                <a:uFillTx/>
                <a:latin typeface="微软雅黑" pitchFamily="34" charset="-122"/>
                <a:ea typeface="微软雅黑"/>
                <a:cs typeface="宋体" charset="-122"/>
              </a:rPr>
              <a:t>单击此处添加段落文本单击此处添加段落文本单击此处添加段落文本</a:t>
            </a:r>
          </a:p>
          <a:p>
            <a:pPr marL="0" marR="0" lvl="0" indent="0" algn="l" defTabSz="685800" rtl="0" eaLnBrk="1" fontAlgn="auto" latinLnBrk="0" hangingPunct="1">
              <a:lnSpc>
                <a:spcPct val="150000"/>
              </a:lnSpc>
              <a:spcBef>
                <a:spcPts val="750"/>
              </a:spcBef>
              <a:spcAft>
                <a:spcPts val="0"/>
              </a:spcAft>
              <a:buClrTx/>
              <a:buSzTx/>
              <a:buFont typeface="Arial" charset="0"/>
              <a:buChar char="•"/>
              <a:tabLst/>
              <a:defRPr/>
            </a:pPr>
            <a:endParaRPr kumimoji="0" lang="zh-CN" altLang="en-US" sz="1000" b="0" i="0" u="none" strike="noStrike" kern="1200" cap="none" spc="0" normalizeH="0" baseline="0" noProof="0" dirty="0">
              <a:ln>
                <a:noFill/>
              </a:ln>
              <a:solidFill>
                <a:srgbClr val="7F7F7F"/>
              </a:solidFill>
              <a:effectLst/>
              <a:uLnTx/>
              <a:uFillTx/>
              <a:latin typeface="微软雅黑" pitchFamily="34" charset="-122"/>
              <a:ea typeface="微软雅黑"/>
              <a:cs typeface="宋体" charset="-122"/>
            </a:endParaRPr>
          </a:p>
        </p:txBody>
      </p:sp>
      <p:sp>
        <p:nvSpPr>
          <p:cNvPr id="93" name="矩形 92"/>
          <p:cNvSpPr/>
          <p:nvPr/>
        </p:nvSpPr>
        <p:spPr>
          <a:xfrm>
            <a:off x="6019095" y="1523838"/>
            <a:ext cx="2504854" cy="837152"/>
          </a:xfrm>
          <a:prstGeom prst="rect">
            <a:avLst/>
          </a:prstGeom>
        </p:spPr>
        <p:txBody>
          <a:bodyPr wrap="square" lIns="68580" tIns="34290" rIns="68580" bIns="34290">
            <a:spAutoFit/>
          </a:bodyPr>
          <a:lstStyle/>
          <a:p>
            <a:pPr marL="0" marR="0" lvl="0" indent="0" algn="l" defTabSz="6858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7F7F7F"/>
                </a:solidFill>
                <a:effectLst/>
                <a:uLnTx/>
                <a:uFillTx/>
                <a:latin typeface="微软雅黑" pitchFamily="34" charset="-122"/>
                <a:ea typeface="微软雅黑"/>
                <a:cs typeface="宋体" charset="-122"/>
              </a:rPr>
              <a:t>单击此处添加段落文本单击此处添加段落文本单击此处添加段落文本</a:t>
            </a:r>
          </a:p>
          <a:p>
            <a:pPr marL="0" marR="0" lvl="0" indent="0" algn="l" defTabSz="685800" rtl="0" eaLnBrk="1" fontAlgn="auto" latinLnBrk="0" hangingPunct="1">
              <a:lnSpc>
                <a:spcPct val="150000"/>
              </a:lnSpc>
              <a:spcBef>
                <a:spcPts val="750"/>
              </a:spcBef>
              <a:spcAft>
                <a:spcPts val="0"/>
              </a:spcAft>
              <a:buClrTx/>
              <a:buSzTx/>
              <a:buFont typeface="Arial" charset="0"/>
              <a:buChar char="•"/>
              <a:tabLst/>
              <a:defRPr/>
            </a:pPr>
            <a:endParaRPr kumimoji="0" lang="zh-CN" altLang="en-US" sz="1000" b="0" i="0" u="none" strike="noStrike" kern="1200" cap="none" spc="0" normalizeH="0" baseline="0" noProof="0" dirty="0">
              <a:ln>
                <a:noFill/>
              </a:ln>
              <a:solidFill>
                <a:srgbClr val="7F7F7F"/>
              </a:solidFill>
              <a:effectLst/>
              <a:uLnTx/>
              <a:uFillTx/>
              <a:latin typeface="微软雅黑" pitchFamily="34" charset="-122"/>
              <a:ea typeface="微软雅黑"/>
              <a:cs typeface="宋体" charset="-122"/>
            </a:endParaRPr>
          </a:p>
        </p:txBody>
      </p:sp>
      <p:sp>
        <p:nvSpPr>
          <p:cNvPr id="94" name="矩形 93"/>
          <p:cNvSpPr/>
          <p:nvPr/>
        </p:nvSpPr>
        <p:spPr>
          <a:xfrm>
            <a:off x="729928" y="3221944"/>
            <a:ext cx="2504854" cy="837152"/>
          </a:xfrm>
          <a:prstGeom prst="rect">
            <a:avLst/>
          </a:prstGeom>
        </p:spPr>
        <p:txBody>
          <a:bodyPr wrap="square" lIns="68580" tIns="34290" rIns="68580" bIns="34290">
            <a:spAutoFit/>
          </a:bodyPr>
          <a:lstStyle/>
          <a:p>
            <a:pPr marL="0" marR="0" lvl="0" indent="0" algn="l" defTabSz="6858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7F7F7F"/>
                </a:solidFill>
                <a:effectLst/>
                <a:uLnTx/>
                <a:uFillTx/>
                <a:latin typeface="微软雅黑" pitchFamily="34" charset="-122"/>
                <a:ea typeface="微软雅黑"/>
                <a:cs typeface="宋体" charset="-122"/>
              </a:rPr>
              <a:t>单击此处添加段落文本单击此处添加段落文本单击此处添加段落文本</a:t>
            </a:r>
          </a:p>
          <a:p>
            <a:pPr marL="0" marR="0" lvl="0" indent="0" algn="l" defTabSz="685800" rtl="0" eaLnBrk="1" fontAlgn="auto" latinLnBrk="0" hangingPunct="1">
              <a:lnSpc>
                <a:spcPct val="150000"/>
              </a:lnSpc>
              <a:spcBef>
                <a:spcPts val="750"/>
              </a:spcBef>
              <a:spcAft>
                <a:spcPts val="0"/>
              </a:spcAft>
              <a:buClrTx/>
              <a:buSzTx/>
              <a:buFont typeface="Arial" charset="0"/>
              <a:buChar char="•"/>
              <a:tabLst/>
              <a:defRPr/>
            </a:pPr>
            <a:endParaRPr kumimoji="0" lang="zh-CN" altLang="en-US" sz="1000" b="0" i="0" u="none" strike="noStrike" kern="1200" cap="none" spc="0" normalizeH="0" baseline="0" noProof="0" dirty="0">
              <a:ln>
                <a:noFill/>
              </a:ln>
              <a:solidFill>
                <a:srgbClr val="7F7F7F"/>
              </a:solidFill>
              <a:effectLst/>
              <a:uLnTx/>
              <a:uFillTx/>
              <a:latin typeface="微软雅黑" pitchFamily="34" charset="-122"/>
              <a:ea typeface="微软雅黑"/>
              <a:cs typeface="宋体" charset="-122"/>
            </a:endParaRPr>
          </a:p>
        </p:txBody>
      </p:sp>
      <p:sp>
        <p:nvSpPr>
          <p:cNvPr id="95" name="矩形 94"/>
          <p:cNvSpPr/>
          <p:nvPr/>
        </p:nvSpPr>
        <p:spPr>
          <a:xfrm>
            <a:off x="4312308" y="3221944"/>
            <a:ext cx="2504854" cy="837152"/>
          </a:xfrm>
          <a:prstGeom prst="rect">
            <a:avLst/>
          </a:prstGeom>
        </p:spPr>
        <p:txBody>
          <a:bodyPr wrap="square" lIns="68580" tIns="34290" rIns="68580" bIns="34290">
            <a:spAutoFit/>
          </a:bodyPr>
          <a:lstStyle/>
          <a:p>
            <a:pPr marL="0" marR="0" lvl="0" indent="0" algn="l" defTabSz="6858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7F7F7F"/>
                </a:solidFill>
                <a:effectLst/>
                <a:uLnTx/>
                <a:uFillTx/>
                <a:latin typeface="微软雅黑" pitchFamily="34" charset="-122"/>
                <a:ea typeface="微软雅黑"/>
                <a:cs typeface="宋体" charset="-122"/>
              </a:rPr>
              <a:t>单击此处添加段落文本单击此处添加段落文本单击此处添加段落文本</a:t>
            </a:r>
          </a:p>
          <a:p>
            <a:pPr marL="0" marR="0" lvl="0" indent="0" algn="l" defTabSz="685800" rtl="0" eaLnBrk="1" fontAlgn="auto" latinLnBrk="0" hangingPunct="1">
              <a:lnSpc>
                <a:spcPct val="150000"/>
              </a:lnSpc>
              <a:spcBef>
                <a:spcPts val="750"/>
              </a:spcBef>
              <a:spcAft>
                <a:spcPts val="0"/>
              </a:spcAft>
              <a:buClrTx/>
              <a:buSzTx/>
              <a:buFont typeface="Arial" charset="0"/>
              <a:buChar char="•"/>
              <a:tabLst/>
              <a:defRPr/>
            </a:pPr>
            <a:endParaRPr kumimoji="0" lang="zh-CN" altLang="en-US" sz="1000" b="0" i="0" u="none" strike="noStrike" kern="1200" cap="none" spc="0" normalizeH="0" baseline="0" noProof="0" dirty="0">
              <a:ln>
                <a:noFill/>
              </a:ln>
              <a:solidFill>
                <a:srgbClr val="7F7F7F"/>
              </a:solidFill>
              <a:effectLst/>
              <a:uLnTx/>
              <a:uFillTx/>
              <a:latin typeface="微软雅黑" pitchFamily="34" charset="-122"/>
              <a:ea typeface="微软雅黑"/>
              <a:cs typeface="宋体" charset="-122"/>
            </a:endParaRPr>
          </a:p>
        </p:txBody>
      </p:sp>
      <p:grpSp>
        <p:nvGrpSpPr>
          <p:cNvPr id="96" name="组合 95"/>
          <p:cNvGrpSpPr/>
          <p:nvPr/>
        </p:nvGrpSpPr>
        <p:grpSpPr>
          <a:xfrm>
            <a:off x="1262027" y="1384450"/>
            <a:ext cx="938264" cy="940162"/>
            <a:chOff x="1771602" y="1706233"/>
            <a:chExt cx="1251019" cy="1253549"/>
          </a:xfrm>
        </p:grpSpPr>
        <p:grpSp>
          <p:nvGrpSpPr>
            <p:cNvPr id="104" name="Group 38"/>
            <p:cNvGrpSpPr/>
            <p:nvPr/>
          </p:nvGrpSpPr>
          <p:grpSpPr>
            <a:xfrm>
              <a:off x="1771602" y="1706233"/>
              <a:ext cx="1251019" cy="1253549"/>
              <a:chOff x="3692576" y="1742634"/>
              <a:chExt cx="2790379" cy="2796023"/>
            </a:xfrm>
          </p:grpSpPr>
          <p:grpSp>
            <p:nvGrpSpPr>
              <p:cNvPr id="106" name="组合 79"/>
              <p:cNvGrpSpPr>
                <a:grpSpLocks/>
              </p:cNvGrpSpPr>
              <p:nvPr/>
            </p:nvGrpSpPr>
            <p:grpSpPr bwMode="auto">
              <a:xfrm>
                <a:off x="3692576" y="1742634"/>
                <a:ext cx="2790379" cy="2796023"/>
                <a:chOff x="6379729" y="2488774"/>
                <a:chExt cx="2513016" cy="2513016"/>
              </a:xfrm>
            </p:grpSpPr>
            <p:sp>
              <p:nvSpPr>
                <p:cNvPr id="10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cs typeface="+mn-cs"/>
                  </a:endParaRPr>
                </a:p>
              </p:txBody>
            </p:sp>
            <p:sp>
              <p:nvSpPr>
                <p:cNvPr id="10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grpSp>
          <p:sp>
            <p:nvSpPr>
              <p:cNvPr id="107" name="椭圆 80"/>
              <p:cNvSpPr/>
              <p:nvPr/>
            </p:nvSpPr>
            <p:spPr bwMode="auto">
              <a:xfrm>
                <a:off x="4101618" y="2137562"/>
                <a:ext cx="2016471" cy="2020558"/>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grpSp>
        <p:pic>
          <p:nvPicPr>
            <p:cNvPr id="105" name="Picture 5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56482" y="2107859"/>
              <a:ext cx="487177" cy="487177"/>
            </a:xfrm>
            <a:prstGeom prst="rect">
              <a:avLst/>
            </a:prstGeom>
          </p:spPr>
        </p:pic>
      </p:grpSp>
      <p:grpSp>
        <p:nvGrpSpPr>
          <p:cNvPr id="110" name="组合 109"/>
          <p:cNvGrpSpPr/>
          <p:nvPr/>
        </p:nvGrpSpPr>
        <p:grpSpPr>
          <a:xfrm>
            <a:off x="4963387" y="1383126"/>
            <a:ext cx="938264" cy="940162"/>
            <a:chOff x="6706749" y="1704468"/>
            <a:chExt cx="1251019" cy="1253549"/>
          </a:xfrm>
        </p:grpSpPr>
        <p:grpSp>
          <p:nvGrpSpPr>
            <p:cNvPr id="111" name="Group 43"/>
            <p:cNvGrpSpPr/>
            <p:nvPr/>
          </p:nvGrpSpPr>
          <p:grpSpPr>
            <a:xfrm>
              <a:off x="6706749" y="1704468"/>
              <a:ext cx="1251019" cy="1253549"/>
              <a:chOff x="3692576" y="1742634"/>
              <a:chExt cx="2790379" cy="2796023"/>
            </a:xfrm>
          </p:grpSpPr>
          <p:grpSp>
            <p:nvGrpSpPr>
              <p:cNvPr id="126" name="组合 79"/>
              <p:cNvGrpSpPr>
                <a:grpSpLocks/>
              </p:cNvGrpSpPr>
              <p:nvPr/>
            </p:nvGrpSpPr>
            <p:grpSpPr bwMode="auto">
              <a:xfrm>
                <a:off x="3692576" y="1742634"/>
                <a:ext cx="2790379" cy="2796023"/>
                <a:chOff x="6379729" y="2488774"/>
                <a:chExt cx="2513016" cy="2513016"/>
              </a:xfrm>
            </p:grpSpPr>
            <p:sp>
              <p:nvSpPr>
                <p:cNvPr id="12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cs typeface="+mn-cs"/>
                  </a:endParaRPr>
                </a:p>
              </p:txBody>
            </p:sp>
            <p:sp>
              <p:nvSpPr>
                <p:cNvPr id="12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grpSp>
          <p:sp>
            <p:nvSpPr>
              <p:cNvPr id="127" name="椭圆 80"/>
              <p:cNvSpPr/>
              <p:nvPr/>
            </p:nvSpPr>
            <p:spPr bwMode="auto">
              <a:xfrm>
                <a:off x="4101618" y="2137562"/>
                <a:ext cx="2016471" cy="2020558"/>
              </a:xfrm>
              <a:prstGeom prst="ellipse">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grpSp>
        <p:grpSp>
          <p:nvGrpSpPr>
            <p:cNvPr id="112" name="Group 24"/>
            <p:cNvGrpSpPr>
              <a:grpSpLocks noChangeAspect="1"/>
            </p:cNvGrpSpPr>
            <p:nvPr/>
          </p:nvGrpSpPr>
          <p:grpSpPr>
            <a:xfrm>
              <a:off x="7152542" y="2112972"/>
              <a:ext cx="404336" cy="404336"/>
              <a:chOff x="6111586" y="318800"/>
              <a:chExt cx="490538" cy="490538"/>
            </a:xfrm>
            <a:solidFill>
              <a:srgbClr val="FFFFFF"/>
            </a:solidFill>
          </p:grpSpPr>
          <p:sp>
            <p:nvSpPr>
              <p:cNvPr id="113" name="Freeform 5"/>
              <p:cNvSpPr>
                <a:spLocks noEditPoints="1"/>
              </p:cNvSpPr>
              <p:nvPr/>
            </p:nvSpPr>
            <p:spPr bwMode="auto">
              <a:xfrm>
                <a:off x="6111586" y="318800"/>
                <a:ext cx="490538" cy="490538"/>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400" b="0" i="0" u="none" strike="noStrike" kern="1200" cap="none" spc="0" normalizeH="0" baseline="0" noProof="0">
                  <a:ln>
                    <a:noFill/>
                  </a:ln>
                  <a:solidFill>
                    <a:srgbClr val="7F7F7F"/>
                  </a:solidFill>
                  <a:effectLst/>
                  <a:uLnTx/>
                  <a:uFillTx/>
                  <a:latin typeface="Arial"/>
                  <a:ea typeface="微软雅黑"/>
                  <a:cs typeface="+mn-cs"/>
                </a:endParaRPr>
              </a:p>
            </p:txBody>
          </p:sp>
          <p:sp>
            <p:nvSpPr>
              <p:cNvPr id="114" name="Freeform 6"/>
              <p:cNvSpPr>
                <a:spLocks/>
              </p:cNvSpPr>
              <p:nvPr/>
            </p:nvSpPr>
            <p:spPr bwMode="auto">
              <a:xfrm>
                <a:off x="6402099" y="502950"/>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400" b="0" i="0" u="none" strike="noStrike" kern="1200" cap="none" spc="0" normalizeH="0" baseline="0" noProof="0">
                  <a:ln>
                    <a:noFill/>
                  </a:ln>
                  <a:solidFill>
                    <a:srgbClr val="7F7F7F"/>
                  </a:solidFill>
                  <a:effectLst/>
                  <a:uLnTx/>
                  <a:uFillTx/>
                  <a:latin typeface="Arial"/>
                  <a:ea typeface="微软雅黑"/>
                  <a:cs typeface="+mn-cs"/>
                </a:endParaRPr>
              </a:p>
            </p:txBody>
          </p:sp>
          <p:sp>
            <p:nvSpPr>
              <p:cNvPr id="115" name="Freeform 7"/>
              <p:cNvSpPr>
                <a:spLocks/>
              </p:cNvSpPr>
              <p:nvPr/>
            </p:nvSpPr>
            <p:spPr bwMode="auto">
              <a:xfrm>
                <a:off x="6402099" y="456912"/>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400" b="0" i="0" u="none" strike="noStrike" kern="1200" cap="none" spc="0" normalizeH="0" baseline="0" noProof="0">
                  <a:ln>
                    <a:noFill/>
                  </a:ln>
                  <a:solidFill>
                    <a:srgbClr val="7F7F7F"/>
                  </a:solidFill>
                  <a:effectLst/>
                  <a:uLnTx/>
                  <a:uFillTx/>
                  <a:latin typeface="Arial"/>
                  <a:ea typeface="微软雅黑"/>
                  <a:cs typeface="+mn-cs"/>
                </a:endParaRPr>
              </a:p>
            </p:txBody>
          </p:sp>
          <p:sp>
            <p:nvSpPr>
              <p:cNvPr id="116" name="Freeform 8"/>
              <p:cNvSpPr>
                <a:spLocks/>
              </p:cNvSpPr>
              <p:nvPr/>
            </p:nvSpPr>
            <p:spPr bwMode="auto">
              <a:xfrm>
                <a:off x="6402099" y="410875"/>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400" b="0" i="0" u="none" strike="noStrike" kern="1200" cap="none" spc="0" normalizeH="0" baseline="0" noProof="0">
                  <a:ln>
                    <a:noFill/>
                  </a:ln>
                  <a:solidFill>
                    <a:srgbClr val="7F7F7F"/>
                  </a:solidFill>
                  <a:effectLst/>
                  <a:uLnTx/>
                  <a:uFillTx/>
                  <a:latin typeface="Arial"/>
                  <a:ea typeface="微软雅黑"/>
                  <a:cs typeface="+mn-cs"/>
                </a:endParaRPr>
              </a:p>
            </p:txBody>
          </p:sp>
          <p:sp>
            <p:nvSpPr>
              <p:cNvPr id="117" name="Freeform 9"/>
              <p:cNvSpPr>
                <a:spLocks/>
              </p:cNvSpPr>
              <p:nvPr/>
            </p:nvSpPr>
            <p:spPr bwMode="auto">
              <a:xfrm>
                <a:off x="6233824"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400" b="0" i="0" u="none" strike="noStrike" kern="1200" cap="none" spc="0" normalizeH="0" baseline="0" noProof="0">
                  <a:ln>
                    <a:noFill/>
                  </a:ln>
                  <a:solidFill>
                    <a:srgbClr val="7F7F7F"/>
                  </a:solidFill>
                  <a:effectLst/>
                  <a:uLnTx/>
                  <a:uFillTx/>
                  <a:latin typeface="Arial"/>
                  <a:ea typeface="微软雅黑"/>
                  <a:cs typeface="+mn-cs"/>
                </a:endParaRPr>
              </a:p>
            </p:txBody>
          </p:sp>
          <p:sp>
            <p:nvSpPr>
              <p:cNvPr id="118" name="Freeform 10"/>
              <p:cNvSpPr>
                <a:spLocks/>
              </p:cNvSpPr>
              <p:nvPr/>
            </p:nvSpPr>
            <p:spPr bwMode="auto">
              <a:xfrm>
                <a:off x="6233824"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400" b="0" i="0" u="none" strike="noStrike" kern="1200" cap="none" spc="0" normalizeH="0" baseline="0" noProof="0">
                  <a:ln>
                    <a:noFill/>
                  </a:ln>
                  <a:solidFill>
                    <a:srgbClr val="7F7F7F"/>
                  </a:solidFill>
                  <a:effectLst/>
                  <a:uLnTx/>
                  <a:uFillTx/>
                  <a:latin typeface="Arial"/>
                  <a:ea typeface="微软雅黑"/>
                  <a:cs typeface="+mn-cs"/>
                </a:endParaRPr>
              </a:p>
            </p:txBody>
          </p:sp>
          <p:sp>
            <p:nvSpPr>
              <p:cNvPr id="119" name="Freeform 11"/>
              <p:cNvSpPr>
                <a:spLocks/>
              </p:cNvSpPr>
              <p:nvPr/>
            </p:nvSpPr>
            <p:spPr bwMode="auto">
              <a:xfrm>
                <a:off x="6233824"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400" b="0" i="0" u="none" strike="noStrike" kern="1200" cap="none" spc="0" normalizeH="0" baseline="0" noProof="0">
                  <a:ln>
                    <a:noFill/>
                  </a:ln>
                  <a:solidFill>
                    <a:srgbClr val="7F7F7F"/>
                  </a:solidFill>
                  <a:effectLst/>
                  <a:uLnTx/>
                  <a:uFillTx/>
                  <a:latin typeface="Arial"/>
                  <a:ea typeface="微软雅黑"/>
                  <a:cs typeface="+mn-cs"/>
                </a:endParaRPr>
              </a:p>
            </p:txBody>
          </p:sp>
          <p:sp>
            <p:nvSpPr>
              <p:cNvPr id="120" name="Freeform 12"/>
              <p:cNvSpPr>
                <a:spLocks/>
              </p:cNvSpPr>
              <p:nvPr/>
            </p:nvSpPr>
            <p:spPr bwMode="auto">
              <a:xfrm>
                <a:off x="6402099"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400" b="0" i="0" u="none" strike="noStrike" kern="1200" cap="none" spc="0" normalizeH="0" baseline="0" noProof="0">
                  <a:ln>
                    <a:noFill/>
                  </a:ln>
                  <a:solidFill>
                    <a:srgbClr val="7F7F7F"/>
                  </a:solidFill>
                  <a:effectLst/>
                  <a:uLnTx/>
                  <a:uFillTx/>
                  <a:latin typeface="Arial"/>
                  <a:ea typeface="微软雅黑"/>
                  <a:cs typeface="+mn-cs"/>
                </a:endParaRPr>
              </a:p>
            </p:txBody>
          </p:sp>
          <p:sp>
            <p:nvSpPr>
              <p:cNvPr id="121" name="Freeform 13"/>
              <p:cNvSpPr>
                <a:spLocks/>
              </p:cNvSpPr>
              <p:nvPr/>
            </p:nvSpPr>
            <p:spPr bwMode="auto">
              <a:xfrm>
                <a:off x="6402099"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400" b="0" i="0" u="none" strike="noStrike" kern="1200" cap="none" spc="0" normalizeH="0" baseline="0" noProof="0">
                  <a:ln>
                    <a:noFill/>
                  </a:ln>
                  <a:solidFill>
                    <a:srgbClr val="7F7F7F"/>
                  </a:solidFill>
                  <a:effectLst/>
                  <a:uLnTx/>
                  <a:uFillTx/>
                  <a:latin typeface="Arial"/>
                  <a:ea typeface="微软雅黑"/>
                  <a:cs typeface="+mn-cs"/>
                </a:endParaRPr>
              </a:p>
            </p:txBody>
          </p:sp>
          <p:sp>
            <p:nvSpPr>
              <p:cNvPr id="122" name="Freeform 14"/>
              <p:cNvSpPr>
                <a:spLocks/>
              </p:cNvSpPr>
              <p:nvPr/>
            </p:nvSpPr>
            <p:spPr bwMode="auto">
              <a:xfrm>
                <a:off x="6402099"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400" b="0" i="0" u="none" strike="noStrike" kern="1200" cap="none" spc="0" normalizeH="0" baseline="0" noProof="0">
                  <a:ln>
                    <a:noFill/>
                  </a:ln>
                  <a:solidFill>
                    <a:srgbClr val="7F7F7F"/>
                  </a:solidFill>
                  <a:effectLst/>
                  <a:uLnTx/>
                  <a:uFillTx/>
                  <a:latin typeface="Arial"/>
                  <a:ea typeface="微软雅黑"/>
                  <a:cs typeface="+mn-cs"/>
                </a:endParaRPr>
              </a:p>
            </p:txBody>
          </p:sp>
          <p:sp>
            <p:nvSpPr>
              <p:cNvPr id="123" name="Freeform 15"/>
              <p:cNvSpPr>
                <a:spLocks/>
              </p:cNvSpPr>
              <p:nvPr/>
            </p:nvSpPr>
            <p:spPr bwMode="auto">
              <a:xfrm>
                <a:off x="6233824" y="548987"/>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400" b="0" i="0" u="none" strike="noStrike" kern="1200" cap="none" spc="0" normalizeH="0" baseline="0" noProof="0">
                  <a:ln>
                    <a:noFill/>
                  </a:ln>
                  <a:solidFill>
                    <a:srgbClr val="7F7F7F"/>
                  </a:solidFill>
                  <a:effectLst/>
                  <a:uLnTx/>
                  <a:uFillTx/>
                  <a:latin typeface="Arial"/>
                  <a:ea typeface="微软雅黑"/>
                  <a:cs typeface="+mn-cs"/>
                </a:endParaRPr>
              </a:p>
            </p:txBody>
          </p:sp>
          <p:sp>
            <p:nvSpPr>
              <p:cNvPr id="124" name="Freeform 16"/>
              <p:cNvSpPr>
                <a:spLocks/>
              </p:cNvSpPr>
              <p:nvPr/>
            </p:nvSpPr>
            <p:spPr bwMode="auto">
              <a:xfrm>
                <a:off x="6233824" y="595025"/>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400" b="0" i="0" u="none" strike="noStrike" kern="1200" cap="none" spc="0" normalizeH="0" baseline="0" noProof="0">
                  <a:ln>
                    <a:noFill/>
                  </a:ln>
                  <a:solidFill>
                    <a:srgbClr val="7F7F7F"/>
                  </a:solidFill>
                  <a:effectLst/>
                  <a:uLnTx/>
                  <a:uFillTx/>
                  <a:latin typeface="Arial"/>
                  <a:ea typeface="微软雅黑"/>
                  <a:cs typeface="+mn-cs"/>
                </a:endParaRPr>
              </a:p>
            </p:txBody>
          </p:sp>
          <p:sp>
            <p:nvSpPr>
              <p:cNvPr id="125" name="Freeform 17"/>
              <p:cNvSpPr>
                <a:spLocks noEditPoints="1"/>
              </p:cNvSpPr>
              <p:nvPr/>
            </p:nvSpPr>
            <p:spPr bwMode="auto">
              <a:xfrm>
                <a:off x="6233824" y="379125"/>
                <a:ext cx="138113" cy="138113"/>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400" b="0" i="0" u="none" strike="noStrike" kern="1200" cap="none" spc="0" normalizeH="0" baseline="0" noProof="0">
                  <a:ln>
                    <a:noFill/>
                  </a:ln>
                  <a:solidFill>
                    <a:srgbClr val="7F7F7F"/>
                  </a:solidFill>
                  <a:effectLst/>
                  <a:uLnTx/>
                  <a:uFillTx/>
                  <a:latin typeface="Arial"/>
                  <a:ea typeface="微软雅黑"/>
                  <a:cs typeface="+mn-cs"/>
                </a:endParaRPr>
              </a:p>
            </p:txBody>
          </p:sp>
        </p:grpSp>
      </p:grpSp>
      <p:grpSp>
        <p:nvGrpSpPr>
          <p:cNvPr id="130" name="组合 129"/>
          <p:cNvGrpSpPr/>
          <p:nvPr/>
        </p:nvGrpSpPr>
        <p:grpSpPr>
          <a:xfrm>
            <a:off x="6843799" y="3116996"/>
            <a:ext cx="938264" cy="940162"/>
            <a:chOff x="9213965" y="4016294"/>
            <a:chExt cx="1251019" cy="1253549"/>
          </a:xfrm>
        </p:grpSpPr>
        <p:grpSp>
          <p:nvGrpSpPr>
            <p:cNvPr id="131" name="Group 48"/>
            <p:cNvGrpSpPr/>
            <p:nvPr/>
          </p:nvGrpSpPr>
          <p:grpSpPr>
            <a:xfrm>
              <a:off x="9213965" y="4016294"/>
              <a:ext cx="1251019" cy="1253549"/>
              <a:chOff x="3692576" y="1742634"/>
              <a:chExt cx="2790379" cy="2796023"/>
            </a:xfrm>
          </p:grpSpPr>
          <p:grpSp>
            <p:nvGrpSpPr>
              <p:cNvPr id="137" name="组合 79"/>
              <p:cNvGrpSpPr>
                <a:grpSpLocks/>
              </p:cNvGrpSpPr>
              <p:nvPr/>
            </p:nvGrpSpPr>
            <p:grpSpPr bwMode="auto">
              <a:xfrm>
                <a:off x="3692576" y="1742634"/>
                <a:ext cx="2790379" cy="2796023"/>
                <a:chOff x="6379729" y="2488774"/>
                <a:chExt cx="2513016" cy="2513016"/>
              </a:xfrm>
            </p:grpSpPr>
            <p:sp>
              <p:nvSpPr>
                <p:cNvPr id="13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cs typeface="+mn-cs"/>
                  </a:endParaRPr>
                </a:p>
              </p:txBody>
            </p:sp>
            <p:sp>
              <p:nvSpPr>
                <p:cNvPr id="140"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grpSp>
          <p:sp>
            <p:nvSpPr>
              <p:cNvPr id="138" name="椭圆 80"/>
              <p:cNvSpPr/>
              <p:nvPr/>
            </p:nvSpPr>
            <p:spPr bwMode="auto">
              <a:xfrm>
                <a:off x="4101618" y="2137562"/>
                <a:ext cx="2016471" cy="2020558"/>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grpSp>
        <p:grpSp>
          <p:nvGrpSpPr>
            <p:cNvPr id="132" name="Group 132"/>
            <p:cNvGrpSpPr>
              <a:grpSpLocks noChangeAspect="1"/>
            </p:cNvGrpSpPr>
            <p:nvPr/>
          </p:nvGrpSpPr>
          <p:grpSpPr>
            <a:xfrm>
              <a:off x="9613622" y="4409789"/>
              <a:ext cx="471510" cy="461033"/>
              <a:chOff x="-6349" y="-1587"/>
              <a:chExt cx="500062" cy="488950"/>
            </a:xfrm>
            <a:solidFill>
              <a:srgbClr val="FFFFFF"/>
            </a:solidFill>
          </p:grpSpPr>
          <p:sp>
            <p:nvSpPr>
              <p:cNvPr id="133" name="Freeform 17"/>
              <p:cNvSpPr>
                <a:spLocks noEditPoints="1"/>
              </p:cNvSpPr>
              <p:nvPr/>
            </p:nvSpPr>
            <p:spPr bwMode="auto">
              <a:xfrm>
                <a:off x="-6349" y="-1587"/>
                <a:ext cx="500062" cy="48895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400" b="0" i="0" u="none" strike="noStrike" kern="1200" cap="none" spc="0" normalizeH="0" baseline="0" noProof="0">
                  <a:ln>
                    <a:noFill/>
                  </a:ln>
                  <a:solidFill>
                    <a:srgbClr val="7F7F7F"/>
                  </a:solidFill>
                  <a:effectLst/>
                  <a:uLnTx/>
                  <a:uFillTx/>
                  <a:latin typeface="Arial"/>
                  <a:ea typeface="微软雅黑"/>
                  <a:cs typeface="+mn-cs"/>
                </a:endParaRPr>
              </a:p>
            </p:txBody>
          </p:sp>
          <p:sp>
            <p:nvSpPr>
              <p:cNvPr id="134" name="Freeform 18"/>
              <p:cNvSpPr>
                <a:spLocks noEditPoints="1"/>
              </p:cNvSpPr>
              <p:nvPr/>
            </p:nvSpPr>
            <p:spPr bwMode="auto">
              <a:xfrm>
                <a:off x="174625" y="169863"/>
                <a:ext cx="134937"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400" b="0" i="0" u="none" strike="noStrike" kern="1200" cap="none" spc="0" normalizeH="0" baseline="0" noProof="0">
                  <a:ln>
                    <a:noFill/>
                  </a:ln>
                  <a:solidFill>
                    <a:srgbClr val="7F7F7F"/>
                  </a:solidFill>
                  <a:effectLst/>
                  <a:uLnTx/>
                  <a:uFillTx/>
                  <a:latin typeface="Arial"/>
                  <a:ea typeface="微软雅黑"/>
                  <a:cs typeface="+mn-cs"/>
                </a:endParaRPr>
              </a:p>
            </p:txBody>
          </p:sp>
          <p:sp>
            <p:nvSpPr>
              <p:cNvPr id="135" name="Freeform 19"/>
              <p:cNvSpPr>
                <a:spLocks/>
              </p:cNvSpPr>
              <p:nvPr/>
            </p:nvSpPr>
            <p:spPr bwMode="auto">
              <a:xfrm>
                <a:off x="163513" y="334963"/>
                <a:ext cx="73025" cy="80963"/>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400" b="0" i="0" u="none" strike="noStrike" kern="1200" cap="none" spc="0" normalizeH="0" baseline="0" noProof="0">
                  <a:ln>
                    <a:noFill/>
                  </a:ln>
                  <a:solidFill>
                    <a:srgbClr val="7F7F7F"/>
                  </a:solidFill>
                  <a:effectLst/>
                  <a:uLnTx/>
                  <a:uFillTx/>
                  <a:latin typeface="Arial"/>
                  <a:ea typeface="微软雅黑"/>
                  <a:cs typeface="+mn-cs"/>
                </a:endParaRPr>
              </a:p>
            </p:txBody>
          </p:sp>
          <p:sp>
            <p:nvSpPr>
              <p:cNvPr id="136" name="Freeform 20"/>
              <p:cNvSpPr>
                <a:spLocks/>
              </p:cNvSpPr>
              <p:nvPr/>
            </p:nvSpPr>
            <p:spPr bwMode="auto">
              <a:xfrm>
                <a:off x="250825" y="74613"/>
                <a:ext cx="77787"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400" b="0" i="0" u="none" strike="noStrike" kern="1200" cap="none" spc="0" normalizeH="0" baseline="0" noProof="0">
                  <a:ln>
                    <a:noFill/>
                  </a:ln>
                  <a:solidFill>
                    <a:srgbClr val="7F7F7F"/>
                  </a:solidFill>
                  <a:effectLst/>
                  <a:uLnTx/>
                  <a:uFillTx/>
                  <a:latin typeface="Arial"/>
                  <a:ea typeface="微软雅黑"/>
                  <a:cs typeface="+mn-cs"/>
                </a:endParaRPr>
              </a:p>
            </p:txBody>
          </p:sp>
        </p:grpSp>
      </p:grpSp>
      <p:grpSp>
        <p:nvGrpSpPr>
          <p:cNvPr id="141" name="组合 140"/>
          <p:cNvGrpSpPr/>
          <p:nvPr/>
        </p:nvGrpSpPr>
        <p:grpSpPr>
          <a:xfrm>
            <a:off x="3129049" y="3116996"/>
            <a:ext cx="938264" cy="940162"/>
            <a:chOff x="4260965" y="4016294"/>
            <a:chExt cx="1251019" cy="1253549"/>
          </a:xfrm>
        </p:grpSpPr>
        <p:grpSp>
          <p:nvGrpSpPr>
            <p:cNvPr id="142" name="Group 48"/>
            <p:cNvGrpSpPr/>
            <p:nvPr/>
          </p:nvGrpSpPr>
          <p:grpSpPr>
            <a:xfrm>
              <a:off x="4260965" y="4016294"/>
              <a:ext cx="1251019" cy="1253549"/>
              <a:chOff x="3692576" y="1742634"/>
              <a:chExt cx="2790379" cy="2796023"/>
            </a:xfrm>
          </p:grpSpPr>
          <p:grpSp>
            <p:nvGrpSpPr>
              <p:cNvPr id="161" name="组合 79"/>
              <p:cNvGrpSpPr>
                <a:grpSpLocks/>
              </p:cNvGrpSpPr>
              <p:nvPr/>
            </p:nvGrpSpPr>
            <p:grpSpPr bwMode="auto">
              <a:xfrm>
                <a:off x="3692576" y="1742634"/>
                <a:ext cx="2790379" cy="2796023"/>
                <a:chOff x="6379729" y="2488774"/>
                <a:chExt cx="2513016" cy="2513016"/>
              </a:xfrm>
            </p:grpSpPr>
            <p:sp>
              <p:nvSpPr>
                <p:cNvPr id="16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cs typeface="+mn-cs"/>
                  </a:endParaRPr>
                </a:p>
              </p:txBody>
            </p:sp>
            <p:sp>
              <p:nvSpPr>
                <p:cNvPr id="164"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grpSp>
          <p:sp>
            <p:nvSpPr>
              <p:cNvPr id="162" name="椭圆 80"/>
              <p:cNvSpPr/>
              <p:nvPr/>
            </p:nvSpPr>
            <p:spPr bwMode="auto">
              <a:xfrm>
                <a:off x="4101618" y="2137562"/>
                <a:ext cx="2016471" cy="2020558"/>
              </a:xfrm>
              <a:prstGeom prst="ellipse">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grpSp>
        <p:grpSp>
          <p:nvGrpSpPr>
            <p:cNvPr id="143" name="组合 142"/>
            <p:cNvGrpSpPr/>
            <p:nvPr/>
          </p:nvGrpSpPr>
          <p:grpSpPr>
            <a:xfrm>
              <a:off x="4665262" y="4441971"/>
              <a:ext cx="476042" cy="437541"/>
              <a:chOff x="4470401" y="1481138"/>
              <a:chExt cx="215900" cy="198438"/>
            </a:xfrm>
            <a:solidFill>
              <a:schemeClr val="bg1"/>
            </a:solidFill>
          </p:grpSpPr>
          <p:sp>
            <p:nvSpPr>
              <p:cNvPr id="144" name="Freeform 355"/>
              <p:cNvSpPr>
                <a:spLocks/>
              </p:cNvSpPr>
              <p:nvPr/>
            </p:nvSpPr>
            <p:spPr bwMode="auto">
              <a:xfrm>
                <a:off x="4546601" y="1651001"/>
                <a:ext cx="65088" cy="28575"/>
              </a:xfrm>
              <a:custGeom>
                <a:avLst/>
                <a:gdLst>
                  <a:gd name="T0" fmla="*/ 10 w 81"/>
                  <a:gd name="T1" fmla="*/ 0 h 37"/>
                  <a:gd name="T2" fmla="*/ 0 w 81"/>
                  <a:gd name="T3" fmla="*/ 33 h 37"/>
                  <a:gd name="T4" fmla="*/ 0 w 81"/>
                  <a:gd name="T5" fmla="*/ 33 h 37"/>
                  <a:gd name="T6" fmla="*/ 1 w 81"/>
                  <a:gd name="T7" fmla="*/ 36 h 37"/>
                  <a:gd name="T8" fmla="*/ 5 w 81"/>
                  <a:gd name="T9" fmla="*/ 37 h 37"/>
                  <a:gd name="T10" fmla="*/ 76 w 81"/>
                  <a:gd name="T11" fmla="*/ 37 h 37"/>
                  <a:gd name="T12" fmla="*/ 76 w 81"/>
                  <a:gd name="T13" fmla="*/ 37 h 37"/>
                  <a:gd name="T14" fmla="*/ 79 w 81"/>
                  <a:gd name="T15" fmla="*/ 36 h 37"/>
                  <a:gd name="T16" fmla="*/ 81 w 81"/>
                  <a:gd name="T17" fmla="*/ 33 h 37"/>
                  <a:gd name="T18" fmla="*/ 70 w 81"/>
                  <a:gd name="T19" fmla="*/ 0 h 37"/>
                  <a:gd name="T20" fmla="*/ 10 w 81"/>
                  <a:gd name="T2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37">
                    <a:moveTo>
                      <a:pt x="10" y="0"/>
                    </a:moveTo>
                    <a:lnTo>
                      <a:pt x="0" y="33"/>
                    </a:lnTo>
                    <a:lnTo>
                      <a:pt x="0" y="33"/>
                    </a:lnTo>
                    <a:lnTo>
                      <a:pt x="1" y="36"/>
                    </a:lnTo>
                    <a:lnTo>
                      <a:pt x="5" y="37"/>
                    </a:lnTo>
                    <a:lnTo>
                      <a:pt x="76" y="37"/>
                    </a:lnTo>
                    <a:lnTo>
                      <a:pt x="76" y="37"/>
                    </a:lnTo>
                    <a:lnTo>
                      <a:pt x="79" y="36"/>
                    </a:lnTo>
                    <a:lnTo>
                      <a:pt x="81" y="33"/>
                    </a:lnTo>
                    <a:lnTo>
                      <a:pt x="7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7F7F7F"/>
                  </a:solidFill>
                  <a:effectLst/>
                  <a:uLnTx/>
                  <a:uFillTx/>
                  <a:latin typeface="Arial"/>
                  <a:ea typeface="微软雅黑"/>
                  <a:cs typeface="+mn-cs"/>
                </a:endParaRPr>
              </a:p>
            </p:txBody>
          </p:sp>
          <p:sp>
            <p:nvSpPr>
              <p:cNvPr id="145" name="Freeform 356"/>
              <p:cNvSpPr>
                <a:spLocks noEditPoints="1"/>
              </p:cNvSpPr>
              <p:nvPr/>
            </p:nvSpPr>
            <p:spPr bwMode="auto">
              <a:xfrm>
                <a:off x="4470401" y="1481138"/>
                <a:ext cx="215900" cy="163513"/>
              </a:xfrm>
              <a:custGeom>
                <a:avLst/>
                <a:gdLst>
                  <a:gd name="T0" fmla="*/ 252 w 272"/>
                  <a:gd name="T1" fmla="*/ 0 h 206"/>
                  <a:gd name="T2" fmla="*/ 19 w 272"/>
                  <a:gd name="T3" fmla="*/ 0 h 206"/>
                  <a:gd name="T4" fmla="*/ 19 w 272"/>
                  <a:gd name="T5" fmla="*/ 0 h 206"/>
                  <a:gd name="T6" fmla="*/ 12 w 272"/>
                  <a:gd name="T7" fmla="*/ 2 h 206"/>
                  <a:gd name="T8" fmla="*/ 5 w 272"/>
                  <a:gd name="T9" fmla="*/ 6 h 206"/>
                  <a:gd name="T10" fmla="*/ 1 w 272"/>
                  <a:gd name="T11" fmla="*/ 13 h 206"/>
                  <a:gd name="T12" fmla="*/ 0 w 272"/>
                  <a:gd name="T13" fmla="*/ 21 h 206"/>
                  <a:gd name="T14" fmla="*/ 0 w 272"/>
                  <a:gd name="T15" fmla="*/ 187 h 206"/>
                  <a:gd name="T16" fmla="*/ 0 w 272"/>
                  <a:gd name="T17" fmla="*/ 187 h 206"/>
                  <a:gd name="T18" fmla="*/ 1 w 272"/>
                  <a:gd name="T19" fmla="*/ 195 h 206"/>
                  <a:gd name="T20" fmla="*/ 5 w 272"/>
                  <a:gd name="T21" fmla="*/ 201 h 206"/>
                  <a:gd name="T22" fmla="*/ 12 w 272"/>
                  <a:gd name="T23" fmla="*/ 205 h 206"/>
                  <a:gd name="T24" fmla="*/ 19 w 272"/>
                  <a:gd name="T25" fmla="*/ 206 h 206"/>
                  <a:gd name="T26" fmla="*/ 252 w 272"/>
                  <a:gd name="T27" fmla="*/ 206 h 206"/>
                  <a:gd name="T28" fmla="*/ 252 w 272"/>
                  <a:gd name="T29" fmla="*/ 206 h 206"/>
                  <a:gd name="T30" fmla="*/ 259 w 272"/>
                  <a:gd name="T31" fmla="*/ 205 h 206"/>
                  <a:gd name="T32" fmla="*/ 266 w 272"/>
                  <a:gd name="T33" fmla="*/ 201 h 206"/>
                  <a:gd name="T34" fmla="*/ 270 w 272"/>
                  <a:gd name="T35" fmla="*/ 195 h 206"/>
                  <a:gd name="T36" fmla="*/ 272 w 272"/>
                  <a:gd name="T37" fmla="*/ 187 h 206"/>
                  <a:gd name="T38" fmla="*/ 272 w 272"/>
                  <a:gd name="T39" fmla="*/ 21 h 206"/>
                  <a:gd name="T40" fmla="*/ 272 w 272"/>
                  <a:gd name="T41" fmla="*/ 21 h 206"/>
                  <a:gd name="T42" fmla="*/ 270 w 272"/>
                  <a:gd name="T43" fmla="*/ 13 h 206"/>
                  <a:gd name="T44" fmla="*/ 266 w 272"/>
                  <a:gd name="T45" fmla="*/ 6 h 206"/>
                  <a:gd name="T46" fmla="*/ 259 w 272"/>
                  <a:gd name="T47" fmla="*/ 2 h 206"/>
                  <a:gd name="T48" fmla="*/ 252 w 272"/>
                  <a:gd name="T49" fmla="*/ 0 h 206"/>
                  <a:gd name="T50" fmla="*/ 252 w 272"/>
                  <a:gd name="T51" fmla="*/ 0 h 206"/>
                  <a:gd name="T52" fmla="*/ 257 w 272"/>
                  <a:gd name="T53" fmla="*/ 189 h 206"/>
                  <a:gd name="T54" fmla="*/ 15 w 272"/>
                  <a:gd name="T55" fmla="*/ 189 h 206"/>
                  <a:gd name="T56" fmla="*/ 15 w 272"/>
                  <a:gd name="T57" fmla="*/ 14 h 206"/>
                  <a:gd name="T58" fmla="*/ 257 w 272"/>
                  <a:gd name="T59" fmla="*/ 14 h 206"/>
                  <a:gd name="T60" fmla="*/ 257 w 272"/>
                  <a:gd name="T61" fmla="*/ 18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206">
                    <a:moveTo>
                      <a:pt x="252" y="0"/>
                    </a:moveTo>
                    <a:lnTo>
                      <a:pt x="19" y="0"/>
                    </a:lnTo>
                    <a:lnTo>
                      <a:pt x="19" y="0"/>
                    </a:lnTo>
                    <a:lnTo>
                      <a:pt x="12" y="2"/>
                    </a:lnTo>
                    <a:lnTo>
                      <a:pt x="5" y="6"/>
                    </a:lnTo>
                    <a:lnTo>
                      <a:pt x="1" y="13"/>
                    </a:lnTo>
                    <a:lnTo>
                      <a:pt x="0" y="21"/>
                    </a:lnTo>
                    <a:lnTo>
                      <a:pt x="0" y="187"/>
                    </a:lnTo>
                    <a:lnTo>
                      <a:pt x="0" y="187"/>
                    </a:lnTo>
                    <a:lnTo>
                      <a:pt x="1" y="195"/>
                    </a:lnTo>
                    <a:lnTo>
                      <a:pt x="5" y="201"/>
                    </a:lnTo>
                    <a:lnTo>
                      <a:pt x="12" y="205"/>
                    </a:lnTo>
                    <a:lnTo>
                      <a:pt x="19" y="206"/>
                    </a:lnTo>
                    <a:lnTo>
                      <a:pt x="252" y="206"/>
                    </a:lnTo>
                    <a:lnTo>
                      <a:pt x="252" y="206"/>
                    </a:lnTo>
                    <a:lnTo>
                      <a:pt x="259" y="205"/>
                    </a:lnTo>
                    <a:lnTo>
                      <a:pt x="266" y="201"/>
                    </a:lnTo>
                    <a:lnTo>
                      <a:pt x="270" y="195"/>
                    </a:lnTo>
                    <a:lnTo>
                      <a:pt x="272" y="187"/>
                    </a:lnTo>
                    <a:lnTo>
                      <a:pt x="272" y="21"/>
                    </a:lnTo>
                    <a:lnTo>
                      <a:pt x="272" y="21"/>
                    </a:lnTo>
                    <a:lnTo>
                      <a:pt x="270" y="13"/>
                    </a:lnTo>
                    <a:lnTo>
                      <a:pt x="266" y="6"/>
                    </a:lnTo>
                    <a:lnTo>
                      <a:pt x="259" y="2"/>
                    </a:lnTo>
                    <a:lnTo>
                      <a:pt x="252" y="0"/>
                    </a:lnTo>
                    <a:lnTo>
                      <a:pt x="252" y="0"/>
                    </a:lnTo>
                    <a:close/>
                    <a:moveTo>
                      <a:pt x="257" y="189"/>
                    </a:moveTo>
                    <a:lnTo>
                      <a:pt x="15" y="189"/>
                    </a:lnTo>
                    <a:lnTo>
                      <a:pt x="15" y="14"/>
                    </a:lnTo>
                    <a:lnTo>
                      <a:pt x="257" y="14"/>
                    </a:lnTo>
                    <a:lnTo>
                      <a:pt x="257" y="1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7F7F7F"/>
                  </a:solidFill>
                  <a:effectLst/>
                  <a:uLnTx/>
                  <a:uFillTx/>
                  <a:latin typeface="Arial"/>
                  <a:ea typeface="微软雅黑"/>
                  <a:cs typeface="+mn-cs"/>
                </a:endParaRPr>
              </a:p>
            </p:txBody>
          </p:sp>
          <p:sp>
            <p:nvSpPr>
              <p:cNvPr id="146" name="Freeform 357"/>
              <p:cNvSpPr>
                <a:spLocks noEditPoints="1"/>
              </p:cNvSpPr>
              <p:nvPr/>
            </p:nvSpPr>
            <p:spPr bwMode="auto">
              <a:xfrm>
                <a:off x="4554538" y="1519238"/>
                <a:ext cx="44450" cy="46038"/>
              </a:xfrm>
              <a:custGeom>
                <a:avLst/>
                <a:gdLst>
                  <a:gd name="T0" fmla="*/ 29 w 57"/>
                  <a:gd name="T1" fmla="*/ 59 h 59"/>
                  <a:gd name="T2" fmla="*/ 40 w 57"/>
                  <a:gd name="T3" fmla="*/ 56 h 59"/>
                  <a:gd name="T4" fmla="*/ 49 w 57"/>
                  <a:gd name="T5" fmla="*/ 51 h 59"/>
                  <a:gd name="T6" fmla="*/ 56 w 57"/>
                  <a:gd name="T7" fmla="*/ 41 h 59"/>
                  <a:gd name="T8" fmla="*/ 57 w 57"/>
                  <a:gd name="T9" fmla="*/ 29 h 59"/>
                  <a:gd name="T10" fmla="*/ 57 w 57"/>
                  <a:gd name="T11" fmla="*/ 23 h 59"/>
                  <a:gd name="T12" fmla="*/ 53 w 57"/>
                  <a:gd name="T13" fmla="*/ 12 h 59"/>
                  <a:gd name="T14" fmla="*/ 45 w 57"/>
                  <a:gd name="T15" fmla="*/ 4 h 59"/>
                  <a:gd name="T16" fmla="*/ 36 w 57"/>
                  <a:gd name="T17" fmla="*/ 0 h 59"/>
                  <a:gd name="T18" fmla="*/ 29 w 57"/>
                  <a:gd name="T19" fmla="*/ 0 h 59"/>
                  <a:gd name="T20" fmla="*/ 16 w 57"/>
                  <a:gd name="T21" fmla="*/ 3 h 59"/>
                  <a:gd name="T22" fmla="*/ 7 w 57"/>
                  <a:gd name="T23" fmla="*/ 11 h 59"/>
                  <a:gd name="T24" fmla="*/ 6 w 57"/>
                  <a:gd name="T25" fmla="*/ 11 h 59"/>
                  <a:gd name="T26" fmla="*/ 6 w 57"/>
                  <a:gd name="T27" fmla="*/ 12 h 59"/>
                  <a:gd name="T28" fmla="*/ 1 w 57"/>
                  <a:gd name="T29" fmla="*/ 20 h 59"/>
                  <a:gd name="T30" fmla="*/ 0 w 57"/>
                  <a:gd name="T31" fmla="*/ 29 h 59"/>
                  <a:gd name="T32" fmla="*/ 3 w 57"/>
                  <a:gd name="T33" fmla="*/ 41 h 59"/>
                  <a:gd name="T34" fmla="*/ 8 w 57"/>
                  <a:gd name="T35" fmla="*/ 51 h 59"/>
                  <a:gd name="T36" fmla="*/ 18 w 57"/>
                  <a:gd name="T37" fmla="*/ 56 h 59"/>
                  <a:gd name="T38" fmla="*/ 29 w 57"/>
                  <a:gd name="T39" fmla="*/ 59 h 59"/>
                  <a:gd name="T40" fmla="*/ 29 w 57"/>
                  <a:gd name="T41" fmla="*/ 5 h 59"/>
                  <a:gd name="T42" fmla="*/ 36 w 57"/>
                  <a:gd name="T43" fmla="*/ 7 h 59"/>
                  <a:gd name="T44" fmla="*/ 41 w 57"/>
                  <a:gd name="T45" fmla="*/ 10 h 59"/>
                  <a:gd name="T46" fmla="*/ 29 w 57"/>
                  <a:gd name="T47" fmla="*/ 15 h 59"/>
                  <a:gd name="T48" fmla="*/ 23 w 57"/>
                  <a:gd name="T49" fmla="*/ 16 h 59"/>
                  <a:gd name="T50" fmla="*/ 12 w 57"/>
                  <a:gd name="T51" fmla="*/ 14 h 59"/>
                  <a:gd name="T52" fmla="*/ 16 w 57"/>
                  <a:gd name="T53" fmla="*/ 11 h 59"/>
                  <a:gd name="T54" fmla="*/ 25 w 57"/>
                  <a:gd name="T55" fmla="*/ 7 h 59"/>
                  <a:gd name="T56" fmla="*/ 29 w 57"/>
                  <a:gd name="T57" fmla="*/ 5 h 59"/>
                  <a:gd name="T58" fmla="*/ 10 w 57"/>
                  <a:gd name="T59" fmla="*/ 18 h 59"/>
                  <a:gd name="T60" fmla="*/ 22 w 57"/>
                  <a:gd name="T61" fmla="*/ 22 h 59"/>
                  <a:gd name="T62" fmla="*/ 26 w 57"/>
                  <a:gd name="T63" fmla="*/ 20 h 59"/>
                  <a:gd name="T64" fmla="*/ 30 w 57"/>
                  <a:gd name="T65" fmla="*/ 19 h 59"/>
                  <a:gd name="T66" fmla="*/ 44 w 57"/>
                  <a:gd name="T67" fmla="*/ 15 h 59"/>
                  <a:gd name="T68" fmla="*/ 46 w 57"/>
                  <a:gd name="T69" fmla="*/ 16 h 59"/>
                  <a:gd name="T70" fmla="*/ 48 w 57"/>
                  <a:gd name="T71" fmla="*/ 16 h 59"/>
                  <a:gd name="T72" fmla="*/ 52 w 57"/>
                  <a:gd name="T73" fmla="*/ 29 h 59"/>
                  <a:gd name="T74" fmla="*/ 51 w 57"/>
                  <a:gd name="T75" fmla="*/ 34 h 59"/>
                  <a:gd name="T76" fmla="*/ 48 w 57"/>
                  <a:gd name="T77" fmla="*/ 42 h 59"/>
                  <a:gd name="T78" fmla="*/ 41 w 57"/>
                  <a:gd name="T79" fmla="*/ 48 h 59"/>
                  <a:gd name="T80" fmla="*/ 34 w 57"/>
                  <a:gd name="T81" fmla="*/ 52 h 59"/>
                  <a:gd name="T82" fmla="*/ 29 w 57"/>
                  <a:gd name="T83" fmla="*/ 52 h 59"/>
                  <a:gd name="T84" fmla="*/ 21 w 57"/>
                  <a:gd name="T85" fmla="*/ 51 h 59"/>
                  <a:gd name="T86" fmla="*/ 14 w 57"/>
                  <a:gd name="T87" fmla="*/ 45 h 59"/>
                  <a:gd name="T88" fmla="*/ 8 w 57"/>
                  <a:gd name="T89" fmla="*/ 38 h 59"/>
                  <a:gd name="T90" fmla="*/ 7 w 57"/>
                  <a:gd name="T91" fmla="*/ 29 h 59"/>
                  <a:gd name="T92" fmla="*/ 7 w 57"/>
                  <a:gd name="T93" fmla="*/ 23 h 59"/>
                  <a:gd name="T94" fmla="*/ 10 w 57"/>
                  <a:gd name="T9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7" h="59">
                    <a:moveTo>
                      <a:pt x="29" y="59"/>
                    </a:moveTo>
                    <a:lnTo>
                      <a:pt x="29" y="59"/>
                    </a:lnTo>
                    <a:lnTo>
                      <a:pt x="36" y="57"/>
                    </a:lnTo>
                    <a:lnTo>
                      <a:pt x="40" y="56"/>
                    </a:lnTo>
                    <a:lnTo>
                      <a:pt x="45" y="53"/>
                    </a:lnTo>
                    <a:lnTo>
                      <a:pt x="49" y="51"/>
                    </a:lnTo>
                    <a:lnTo>
                      <a:pt x="53" y="45"/>
                    </a:lnTo>
                    <a:lnTo>
                      <a:pt x="56" y="41"/>
                    </a:lnTo>
                    <a:lnTo>
                      <a:pt x="57" y="36"/>
                    </a:lnTo>
                    <a:lnTo>
                      <a:pt x="57" y="29"/>
                    </a:lnTo>
                    <a:lnTo>
                      <a:pt x="57" y="29"/>
                    </a:lnTo>
                    <a:lnTo>
                      <a:pt x="57" y="23"/>
                    </a:lnTo>
                    <a:lnTo>
                      <a:pt x="56" y="18"/>
                    </a:lnTo>
                    <a:lnTo>
                      <a:pt x="53" y="12"/>
                    </a:lnTo>
                    <a:lnTo>
                      <a:pt x="49" y="8"/>
                    </a:lnTo>
                    <a:lnTo>
                      <a:pt x="45" y="4"/>
                    </a:lnTo>
                    <a:lnTo>
                      <a:pt x="40" y="1"/>
                    </a:lnTo>
                    <a:lnTo>
                      <a:pt x="36" y="0"/>
                    </a:lnTo>
                    <a:lnTo>
                      <a:pt x="29" y="0"/>
                    </a:lnTo>
                    <a:lnTo>
                      <a:pt x="29" y="0"/>
                    </a:lnTo>
                    <a:lnTo>
                      <a:pt x="22" y="0"/>
                    </a:lnTo>
                    <a:lnTo>
                      <a:pt x="16" y="3"/>
                    </a:lnTo>
                    <a:lnTo>
                      <a:pt x="11" y="7"/>
                    </a:lnTo>
                    <a:lnTo>
                      <a:pt x="7" y="11"/>
                    </a:lnTo>
                    <a:lnTo>
                      <a:pt x="7" y="11"/>
                    </a:lnTo>
                    <a:lnTo>
                      <a:pt x="6" y="11"/>
                    </a:lnTo>
                    <a:lnTo>
                      <a:pt x="6" y="11"/>
                    </a:lnTo>
                    <a:lnTo>
                      <a:pt x="6" y="12"/>
                    </a:lnTo>
                    <a:lnTo>
                      <a:pt x="6" y="12"/>
                    </a:lnTo>
                    <a:lnTo>
                      <a:pt x="1" y="20"/>
                    </a:lnTo>
                    <a:lnTo>
                      <a:pt x="0" y="29"/>
                    </a:lnTo>
                    <a:lnTo>
                      <a:pt x="0" y="29"/>
                    </a:lnTo>
                    <a:lnTo>
                      <a:pt x="1" y="36"/>
                    </a:lnTo>
                    <a:lnTo>
                      <a:pt x="3" y="41"/>
                    </a:lnTo>
                    <a:lnTo>
                      <a:pt x="6" y="45"/>
                    </a:lnTo>
                    <a:lnTo>
                      <a:pt x="8" y="51"/>
                    </a:lnTo>
                    <a:lnTo>
                      <a:pt x="14" y="53"/>
                    </a:lnTo>
                    <a:lnTo>
                      <a:pt x="18" y="56"/>
                    </a:lnTo>
                    <a:lnTo>
                      <a:pt x="23" y="57"/>
                    </a:lnTo>
                    <a:lnTo>
                      <a:pt x="29" y="59"/>
                    </a:lnTo>
                    <a:lnTo>
                      <a:pt x="29" y="59"/>
                    </a:lnTo>
                    <a:close/>
                    <a:moveTo>
                      <a:pt x="29" y="5"/>
                    </a:moveTo>
                    <a:lnTo>
                      <a:pt x="29" y="5"/>
                    </a:lnTo>
                    <a:lnTo>
                      <a:pt x="36" y="7"/>
                    </a:lnTo>
                    <a:lnTo>
                      <a:pt x="41" y="10"/>
                    </a:lnTo>
                    <a:lnTo>
                      <a:pt x="41" y="10"/>
                    </a:lnTo>
                    <a:lnTo>
                      <a:pt x="36" y="11"/>
                    </a:lnTo>
                    <a:lnTo>
                      <a:pt x="29" y="15"/>
                    </a:lnTo>
                    <a:lnTo>
                      <a:pt x="29" y="15"/>
                    </a:lnTo>
                    <a:lnTo>
                      <a:pt x="23" y="16"/>
                    </a:lnTo>
                    <a:lnTo>
                      <a:pt x="19" y="16"/>
                    </a:lnTo>
                    <a:lnTo>
                      <a:pt x="12" y="14"/>
                    </a:lnTo>
                    <a:lnTo>
                      <a:pt x="12" y="14"/>
                    </a:lnTo>
                    <a:lnTo>
                      <a:pt x="16" y="11"/>
                    </a:lnTo>
                    <a:lnTo>
                      <a:pt x="21" y="8"/>
                    </a:lnTo>
                    <a:lnTo>
                      <a:pt x="25" y="7"/>
                    </a:lnTo>
                    <a:lnTo>
                      <a:pt x="29" y="5"/>
                    </a:lnTo>
                    <a:lnTo>
                      <a:pt x="29" y="5"/>
                    </a:lnTo>
                    <a:close/>
                    <a:moveTo>
                      <a:pt x="10" y="18"/>
                    </a:moveTo>
                    <a:lnTo>
                      <a:pt x="10" y="18"/>
                    </a:lnTo>
                    <a:lnTo>
                      <a:pt x="15" y="20"/>
                    </a:lnTo>
                    <a:lnTo>
                      <a:pt x="22" y="22"/>
                    </a:lnTo>
                    <a:lnTo>
                      <a:pt x="22" y="22"/>
                    </a:lnTo>
                    <a:lnTo>
                      <a:pt x="26" y="20"/>
                    </a:lnTo>
                    <a:lnTo>
                      <a:pt x="30" y="19"/>
                    </a:lnTo>
                    <a:lnTo>
                      <a:pt x="30" y="19"/>
                    </a:lnTo>
                    <a:lnTo>
                      <a:pt x="41" y="15"/>
                    </a:lnTo>
                    <a:lnTo>
                      <a:pt x="44" y="15"/>
                    </a:lnTo>
                    <a:lnTo>
                      <a:pt x="46" y="16"/>
                    </a:lnTo>
                    <a:lnTo>
                      <a:pt x="46" y="16"/>
                    </a:lnTo>
                    <a:lnTo>
                      <a:pt x="48" y="16"/>
                    </a:lnTo>
                    <a:lnTo>
                      <a:pt x="48" y="16"/>
                    </a:lnTo>
                    <a:lnTo>
                      <a:pt x="51" y="22"/>
                    </a:lnTo>
                    <a:lnTo>
                      <a:pt x="52" y="29"/>
                    </a:lnTo>
                    <a:lnTo>
                      <a:pt x="52" y="29"/>
                    </a:lnTo>
                    <a:lnTo>
                      <a:pt x="51" y="34"/>
                    </a:lnTo>
                    <a:lnTo>
                      <a:pt x="49" y="38"/>
                    </a:lnTo>
                    <a:lnTo>
                      <a:pt x="48" y="42"/>
                    </a:lnTo>
                    <a:lnTo>
                      <a:pt x="45" y="45"/>
                    </a:lnTo>
                    <a:lnTo>
                      <a:pt x="41" y="48"/>
                    </a:lnTo>
                    <a:lnTo>
                      <a:pt x="38" y="51"/>
                    </a:lnTo>
                    <a:lnTo>
                      <a:pt x="34" y="52"/>
                    </a:lnTo>
                    <a:lnTo>
                      <a:pt x="29" y="52"/>
                    </a:lnTo>
                    <a:lnTo>
                      <a:pt x="29" y="52"/>
                    </a:lnTo>
                    <a:lnTo>
                      <a:pt x="25" y="52"/>
                    </a:lnTo>
                    <a:lnTo>
                      <a:pt x="21" y="51"/>
                    </a:lnTo>
                    <a:lnTo>
                      <a:pt x="16" y="48"/>
                    </a:lnTo>
                    <a:lnTo>
                      <a:pt x="14" y="45"/>
                    </a:lnTo>
                    <a:lnTo>
                      <a:pt x="11" y="42"/>
                    </a:lnTo>
                    <a:lnTo>
                      <a:pt x="8" y="38"/>
                    </a:lnTo>
                    <a:lnTo>
                      <a:pt x="7" y="34"/>
                    </a:lnTo>
                    <a:lnTo>
                      <a:pt x="7" y="29"/>
                    </a:lnTo>
                    <a:lnTo>
                      <a:pt x="7" y="29"/>
                    </a:lnTo>
                    <a:lnTo>
                      <a:pt x="7" y="23"/>
                    </a:lnTo>
                    <a:lnTo>
                      <a:pt x="10" y="18"/>
                    </a:lnTo>
                    <a:lnTo>
                      <a:pt x="1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7F7F7F"/>
                  </a:solidFill>
                  <a:effectLst/>
                  <a:uLnTx/>
                  <a:uFillTx/>
                  <a:latin typeface="Arial"/>
                  <a:ea typeface="微软雅黑"/>
                  <a:cs typeface="+mn-cs"/>
                </a:endParaRPr>
              </a:p>
            </p:txBody>
          </p:sp>
          <p:sp>
            <p:nvSpPr>
              <p:cNvPr id="147" name="Freeform 358"/>
              <p:cNvSpPr>
                <a:spLocks/>
              </p:cNvSpPr>
              <p:nvPr/>
            </p:nvSpPr>
            <p:spPr bwMode="auto">
              <a:xfrm>
                <a:off x="4603751" y="1552576"/>
                <a:ext cx="22225" cy="34925"/>
              </a:xfrm>
              <a:custGeom>
                <a:avLst/>
                <a:gdLst>
                  <a:gd name="T0" fmla="*/ 24 w 29"/>
                  <a:gd name="T1" fmla="*/ 43 h 43"/>
                  <a:gd name="T2" fmla="*/ 24 w 29"/>
                  <a:gd name="T3" fmla="*/ 43 h 43"/>
                  <a:gd name="T4" fmla="*/ 24 w 29"/>
                  <a:gd name="T5" fmla="*/ 42 h 43"/>
                  <a:gd name="T6" fmla="*/ 29 w 29"/>
                  <a:gd name="T7" fmla="*/ 19 h 43"/>
                  <a:gd name="T8" fmla="*/ 29 w 29"/>
                  <a:gd name="T9" fmla="*/ 19 h 43"/>
                  <a:gd name="T10" fmla="*/ 29 w 29"/>
                  <a:gd name="T11" fmla="*/ 17 h 43"/>
                  <a:gd name="T12" fmla="*/ 29 w 29"/>
                  <a:gd name="T13" fmla="*/ 17 h 43"/>
                  <a:gd name="T14" fmla="*/ 27 w 29"/>
                  <a:gd name="T15" fmla="*/ 15 h 43"/>
                  <a:gd name="T16" fmla="*/ 26 w 29"/>
                  <a:gd name="T17" fmla="*/ 12 h 43"/>
                  <a:gd name="T18" fmla="*/ 26 w 29"/>
                  <a:gd name="T19" fmla="*/ 12 h 43"/>
                  <a:gd name="T20" fmla="*/ 26 w 29"/>
                  <a:gd name="T21" fmla="*/ 9 h 43"/>
                  <a:gd name="T22" fmla="*/ 29 w 29"/>
                  <a:gd name="T23" fmla="*/ 7 h 43"/>
                  <a:gd name="T24" fmla="*/ 29 w 29"/>
                  <a:gd name="T25" fmla="*/ 7 h 43"/>
                  <a:gd name="T26" fmla="*/ 29 w 29"/>
                  <a:gd name="T27" fmla="*/ 5 h 43"/>
                  <a:gd name="T28" fmla="*/ 29 w 29"/>
                  <a:gd name="T29" fmla="*/ 5 h 43"/>
                  <a:gd name="T30" fmla="*/ 29 w 29"/>
                  <a:gd name="T31" fmla="*/ 5 h 43"/>
                  <a:gd name="T32" fmla="*/ 29 w 29"/>
                  <a:gd name="T33" fmla="*/ 5 h 43"/>
                  <a:gd name="T34" fmla="*/ 23 w 29"/>
                  <a:gd name="T35" fmla="*/ 2 h 43"/>
                  <a:gd name="T36" fmla="*/ 18 w 29"/>
                  <a:gd name="T37" fmla="*/ 0 h 43"/>
                  <a:gd name="T38" fmla="*/ 18 w 29"/>
                  <a:gd name="T39" fmla="*/ 0 h 43"/>
                  <a:gd name="T40" fmla="*/ 16 w 29"/>
                  <a:gd name="T41" fmla="*/ 0 h 43"/>
                  <a:gd name="T42" fmla="*/ 16 w 29"/>
                  <a:gd name="T43" fmla="*/ 0 h 43"/>
                  <a:gd name="T44" fmla="*/ 11 w 29"/>
                  <a:gd name="T45" fmla="*/ 2 h 43"/>
                  <a:gd name="T46" fmla="*/ 7 w 29"/>
                  <a:gd name="T47" fmla="*/ 7 h 43"/>
                  <a:gd name="T48" fmla="*/ 3 w 29"/>
                  <a:gd name="T49" fmla="*/ 12 h 43"/>
                  <a:gd name="T50" fmla="*/ 0 w 29"/>
                  <a:gd name="T51" fmla="*/ 17 h 43"/>
                  <a:gd name="T52" fmla="*/ 0 w 29"/>
                  <a:gd name="T53" fmla="*/ 17 h 43"/>
                  <a:gd name="T54" fmla="*/ 5 w 29"/>
                  <a:gd name="T55" fmla="*/ 23 h 43"/>
                  <a:gd name="T56" fmla="*/ 9 w 29"/>
                  <a:gd name="T57" fmla="*/ 28 h 43"/>
                  <a:gd name="T58" fmla="*/ 13 w 29"/>
                  <a:gd name="T59" fmla="*/ 35 h 43"/>
                  <a:gd name="T60" fmla="*/ 16 w 29"/>
                  <a:gd name="T61" fmla="*/ 43 h 43"/>
                  <a:gd name="T62" fmla="*/ 24 w 29"/>
                  <a:gd name="T6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24" y="43"/>
                    </a:moveTo>
                    <a:lnTo>
                      <a:pt x="24" y="43"/>
                    </a:lnTo>
                    <a:lnTo>
                      <a:pt x="24" y="42"/>
                    </a:lnTo>
                    <a:lnTo>
                      <a:pt x="29" y="19"/>
                    </a:lnTo>
                    <a:lnTo>
                      <a:pt x="29" y="19"/>
                    </a:lnTo>
                    <a:lnTo>
                      <a:pt x="29" y="17"/>
                    </a:lnTo>
                    <a:lnTo>
                      <a:pt x="29" y="17"/>
                    </a:lnTo>
                    <a:lnTo>
                      <a:pt x="27" y="15"/>
                    </a:lnTo>
                    <a:lnTo>
                      <a:pt x="26" y="12"/>
                    </a:lnTo>
                    <a:lnTo>
                      <a:pt x="26" y="12"/>
                    </a:lnTo>
                    <a:lnTo>
                      <a:pt x="26" y="9"/>
                    </a:lnTo>
                    <a:lnTo>
                      <a:pt x="29" y="7"/>
                    </a:lnTo>
                    <a:lnTo>
                      <a:pt x="29" y="7"/>
                    </a:lnTo>
                    <a:lnTo>
                      <a:pt x="29" y="5"/>
                    </a:lnTo>
                    <a:lnTo>
                      <a:pt x="29" y="5"/>
                    </a:lnTo>
                    <a:lnTo>
                      <a:pt x="29" y="5"/>
                    </a:lnTo>
                    <a:lnTo>
                      <a:pt x="29" y="5"/>
                    </a:lnTo>
                    <a:lnTo>
                      <a:pt x="23" y="2"/>
                    </a:lnTo>
                    <a:lnTo>
                      <a:pt x="18" y="0"/>
                    </a:lnTo>
                    <a:lnTo>
                      <a:pt x="18" y="0"/>
                    </a:lnTo>
                    <a:lnTo>
                      <a:pt x="16" y="0"/>
                    </a:lnTo>
                    <a:lnTo>
                      <a:pt x="16" y="0"/>
                    </a:lnTo>
                    <a:lnTo>
                      <a:pt x="11" y="2"/>
                    </a:lnTo>
                    <a:lnTo>
                      <a:pt x="7" y="7"/>
                    </a:lnTo>
                    <a:lnTo>
                      <a:pt x="3" y="12"/>
                    </a:lnTo>
                    <a:lnTo>
                      <a:pt x="0" y="17"/>
                    </a:lnTo>
                    <a:lnTo>
                      <a:pt x="0" y="17"/>
                    </a:lnTo>
                    <a:lnTo>
                      <a:pt x="5" y="23"/>
                    </a:lnTo>
                    <a:lnTo>
                      <a:pt x="9" y="28"/>
                    </a:lnTo>
                    <a:lnTo>
                      <a:pt x="13" y="35"/>
                    </a:lnTo>
                    <a:lnTo>
                      <a:pt x="16" y="43"/>
                    </a:lnTo>
                    <a:lnTo>
                      <a:pt x="24"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7F7F7F"/>
                  </a:solidFill>
                  <a:effectLst/>
                  <a:uLnTx/>
                  <a:uFillTx/>
                  <a:latin typeface="Arial"/>
                  <a:ea typeface="微软雅黑"/>
                  <a:cs typeface="+mn-cs"/>
                </a:endParaRPr>
              </a:p>
            </p:txBody>
          </p:sp>
          <p:sp>
            <p:nvSpPr>
              <p:cNvPr id="148" name="Freeform 359"/>
              <p:cNvSpPr>
                <a:spLocks/>
              </p:cNvSpPr>
              <p:nvPr/>
            </p:nvSpPr>
            <p:spPr bwMode="auto">
              <a:xfrm>
                <a:off x="4632326" y="1552576"/>
                <a:ext cx="26988" cy="34925"/>
              </a:xfrm>
              <a:custGeom>
                <a:avLst/>
                <a:gdLst>
                  <a:gd name="T0" fmla="*/ 11 w 34"/>
                  <a:gd name="T1" fmla="*/ 0 h 43"/>
                  <a:gd name="T2" fmla="*/ 11 w 34"/>
                  <a:gd name="T3" fmla="*/ 0 h 43"/>
                  <a:gd name="T4" fmla="*/ 7 w 34"/>
                  <a:gd name="T5" fmla="*/ 2 h 43"/>
                  <a:gd name="T6" fmla="*/ 1 w 34"/>
                  <a:gd name="T7" fmla="*/ 5 h 43"/>
                  <a:gd name="T8" fmla="*/ 1 w 34"/>
                  <a:gd name="T9" fmla="*/ 5 h 43"/>
                  <a:gd name="T10" fmla="*/ 0 w 34"/>
                  <a:gd name="T11" fmla="*/ 5 h 43"/>
                  <a:gd name="T12" fmla="*/ 0 w 34"/>
                  <a:gd name="T13" fmla="*/ 5 h 43"/>
                  <a:gd name="T14" fmla="*/ 0 w 34"/>
                  <a:gd name="T15" fmla="*/ 7 h 43"/>
                  <a:gd name="T16" fmla="*/ 0 w 34"/>
                  <a:gd name="T17" fmla="*/ 7 h 43"/>
                  <a:gd name="T18" fmla="*/ 2 w 34"/>
                  <a:gd name="T19" fmla="*/ 9 h 43"/>
                  <a:gd name="T20" fmla="*/ 2 w 34"/>
                  <a:gd name="T21" fmla="*/ 12 h 43"/>
                  <a:gd name="T22" fmla="*/ 2 w 34"/>
                  <a:gd name="T23" fmla="*/ 12 h 43"/>
                  <a:gd name="T24" fmla="*/ 2 w 34"/>
                  <a:gd name="T25" fmla="*/ 15 h 43"/>
                  <a:gd name="T26" fmla="*/ 0 w 34"/>
                  <a:gd name="T27" fmla="*/ 17 h 43"/>
                  <a:gd name="T28" fmla="*/ 0 w 34"/>
                  <a:gd name="T29" fmla="*/ 17 h 43"/>
                  <a:gd name="T30" fmla="*/ 0 w 34"/>
                  <a:gd name="T31" fmla="*/ 19 h 43"/>
                  <a:gd name="T32" fmla="*/ 4 w 34"/>
                  <a:gd name="T33" fmla="*/ 42 h 43"/>
                  <a:gd name="T34" fmla="*/ 4 w 34"/>
                  <a:gd name="T35" fmla="*/ 42 h 43"/>
                  <a:gd name="T36" fmla="*/ 4 w 34"/>
                  <a:gd name="T37" fmla="*/ 43 h 43"/>
                  <a:gd name="T38" fmla="*/ 34 w 34"/>
                  <a:gd name="T39" fmla="*/ 43 h 43"/>
                  <a:gd name="T40" fmla="*/ 34 w 34"/>
                  <a:gd name="T41" fmla="*/ 43 h 43"/>
                  <a:gd name="T42" fmla="*/ 34 w 34"/>
                  <a:gd name="T43" fmla="*/ 43 h 43"/>
                  <a:gd name="T44" fmla="*/ 34 w 34"/>
                  <a:gd name="T45" fmla="*/ 43 h 43"/>
                  <a:gd name="T46" fmla="*/ 34 w 34"/>
                  <a:gd name="T47" fmla="*/ 42 h 43"/>
                  <a:gd name="T48" fmla="*/ 34 w 34"/>
                  <a:gd name="T49" fmla="*/ 42 h 43"/>
                  <a:gd name="T50" fmla="*/ 32 w 34"/>
                  <a:gd name="T51" fmla="*/ 28 h 43"/>
                  <a:gd name="T52" fmla="*/ 28 w 34"/>
                  <a:gd name="T53" fmla="*/ 16 h 43"/>
                  <a:gd name="T54" fmla="*/ 24 w 34"/>
                  <a:gd name="T55" fmla="*/ 11 h 43"/>
                  <a:gd name="T56" fmla="*/ 22 w 34"/>
                  <a:gd name="T57" fmla="*/ 7 h 43"/>
                  <a:gd name="T58" fmla="*/ 17 w 34"/>
                  <a:gd name="T59" fmla="*/ 2 h 43"/>
                  <a:gd name="T60" fmla="*/ 12 w 34"/>
                  <a:gd name="T61" fmla="*/ 0 h 43"/>
                  <a:gd name="T62" fmla="*/ 12 w 34"/>
                  <a:gd name="T63" fmla="*/ 0 h 43"/>
                  <a:gd name="T64" fmla="*/ 11 w 34"/>
                  <a:gd name="T65" fmla="*/ 0 h 43"/>
                  <a:gd name="T66" fmla="*/ 11 w 34"/>
                  <a:gd name="T6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 h="43">
                    <a:moveTo>
                      <a:pt x="11" y="0"/>
                    </a:moveTo>
                    <a:lnTo>
                      <a:pt x="11" y="0"/>
                    </a:lnTo>
                    <a:lnTo>
                      <a:pt x="7" y="2"/>
                    </a:lnTo>
                    <a:lnTo>
                      <a:pt x="1" y="5"/>
                    </a:lnTo>
                    <a:lnTo>
                      <a:pt x="1" y="5"/>
                    </a:lnTo>
                    <a:lnTo>
                      <a:pt x="0" y="5"/>
                    </a:lnTo>
                    <a:lnTo>
                      <a:pt x="0" y="5"/>
                    </a:lnTo>
                    <a:lnTo>
                      <a:pt x="0" y="7"/>
                    </a:lnTo>
                    <a:lnTo>
                      <a:pt x="0" y="7"/>
                    </a:lnTo>
                    <a:lnTo>
                      <a:pt x="2" y="9"/>
                    </a:lnTo>
                    <a:lnTo>
                      <a:pt x="2" y="12"/>
                    </a:lnTo>
                    <a:lnTo>
                      <a:pt x="2" y="12"/>
                    </a:lnTo>
                    <a:lnTo>
                      <a:pt x="2" y="15"/>
                    </a:lnTo>
                    <a:lnTo>
                      <a:pt x="0" y="17"/>
                    </a:lnTo>
                    <a:lnTo>
                      <a:pt x="0" y="17"/>
                    </a:lnTo>
                    <a:lnTo>
                      <a:pt x="0" y="19"/>
                    </a:lnTo>
                    <a:lnTo>
                      <a:pt x="4" y="42"/>
                    </a:lnTo>
                    <a:lnTo>
                      <a:pt x="4" y="42"/>
                    </a:lnTo>
                    <a:lnTo>
                      <a:pt x="4" y="43"/>
                    </a:lnTo>
                    <a:lnTo>
                      <a:pt x="34" y="43"/>
                    </a:lnTo>
                    <a:lnTo>
                      <a:pt x="34" y="43"/>
                    </a:lnTo>
                    <a:lnTo>
                      <a:pt x="34" y="43"/>
                    </a:lnTo>
                    <a:lnTo>
                      <a:pt x="34" y="43"/>
                    </a:lnTo>
                    <a:lnTo>
                      <a:pt x="34" y="42"/>
                    </a:lnTo>
                    <a:lnTo>
                      <a:pt x="34" y="42"/>
                    </a:lnTo>
                    <a:lnTo>
                      <a:pt x="32" y="28"/>
                    </a:lnTo>
                    <a:lnTo>
                      <a:pt x="28" y="16"/>
                    </a:lnTo>
                    <a:lnTo>
                      <a:pt x="24" y="11"/>
                    </a:lnTo>
                    <a:lnTo>
                      <a:pt x="22" y="7"/>
                    </a:lnTo>
                    <a:lnTo>
                      <a:pt x="17" y="2"/>
                    </a:lnTo>
                    <a:lnTo>
                      <a:pt x="12" y="0"/>
                    </a:lnTo>
                    <a:lnTo>
                      <a:pt x="12" y="0"/>
                    </a:lnTo>
                    <a:lnTo>
                      <a:pt x="11"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7F7F7F"/>
                  </a:solidFill>
                  <a:effectLst/>
                  <a:uLnTx/>
                  <a:uFillTx/>
                  <a:latin typeface="Arial"/>
                  <a:ea typeface="微软雅黑"/>
                  <a:cs typeface="+mn-cs"/>
                </a:endParaRPr>
              </a:p>
            </p:txBody>
          </p:sp>
          <p:sp>
            <p:nvSpPr>
              <p:cNvPr id="149" name="Freeform 360"/>
              <p:cNvSpPr>
                <a:spLocks noEditPoints="1"/>
              </p:cNvSpPr>
              <p:nvPr/>
            </p:nvSpPr>
            <p:spPr bwMode="auto">
              <a:xfrm>
                <a:off x="4611688" y="1516063"/>
                <a:ext cx="36513" cy="36513"/>
              </a:xfrm>
              <a:custGeom>
                <a:avLst/>
                <a:gdLst>
                  <a:gd name="T0" fmla="*/ 22 w 45"/>
                  <a:gd name="T1" fmla="*/ 47 h 47"/>
                  <a:gd name="T2" fmla="*/ 30 w 45"/>
                  <a:gd name="T3" fmla="*/ 45 h 47"/>
                  <a:gd name="T4" fmla="*/ 38 w 45"/>
                  <a:gd name="T5" fmla="*/ 40 h 47"/>
                  <a:gd name="T6" fmla="*/ 42 w 45"/>
                  <a:gd name="T7" fmla="*/ 33 h 47"/>
                  <a:gd name="T8" fmla="*/ 45 w 45"/>
                  <a:gd name="T9" fmla="*/ 23 h 47"/>
                  <a:gd name="T10" fmla="*/ 43 w 45"/>
                  <a:gd name="T11" fmla="*/ 19 h 47"/>
                  <a:gd name="T12" fmla="*/ 41 w 45"/>
                  <a:gd name="T13" fmla="*/ 11 h 47"/>
                  <a:gd name="T14" fmla="*/ 34 w 45"/>
                  <a:gd name="T15" fmla="*/ 4 h 47"/>
                  <a:gd name="T16" fmla="*/ 26 w 45"/>
                  <a:gd name="T17" fmla="*/ 2 h 47"/>
                  <a:gd name="T18" fmla="*/ 22 w 45"/>
                  <a:gd name="T19" fmla="*/ 0 h 47"/>
                  <a:gd name="T20" fmla="*/ 12 w 45"/>
                  <a:gd name="T21" fmla="*/ 3 h 47"/>
                  <a:gd name="T22" fmla="*/ 4 w 45"/>
                  <a:gd name="T23" fmla="*/ 10 h 47"/>
                  <a:gd name="T24" fmla="*/ 4 w 45"/>
                  <a:gd name="T25" fmla="*/ 10 h 47"/>
                  <a:gd name="T26" fmla="*/ 4 w 45"/>
                  <a:gd name="T27" fmla="*/ 10 h 47"/>
                  <a:gd name="T28" fmla="*/ 0 w 45"/>
                  <a:gd name="T29" fmla="*/ 17 h 47"/>
                  <a:gd name="T30" fmla="*/ 0 w 45"/>
                  <a:gd name="T31" fmla="*/ 23 h 47"/>
                  <a:gd name="T32" fmla="*/ 1 w 45"/>
                  <a:gd name="T33" fmla="*/ 33 h 47"/>
                  <a:gd name="T34" fmla="*/ 5 w 45"/>
                  <a:gd name="T35" fmla="*/ 40 h 47"/>
                  <a:gd name="T36" fmla="*/ 13 w 45"/>
                  <a:gd name="T37" fmla="*/ 45 h 47"/>
                  <a:gd name="T38" fmla="*/ 22 w 45"/>
                  <a:gd name="T39" fmla="*/ 47 h 47"/>
                  <a:gd name="T40" fmla="*/ 22 w 45"/>
                  <a:gd name="T41" fmla="*/ 6 h 47"/>
                  <a:gd name="T42" fmla="*/ 27 w 45"/>
                  <a:gd name="T43" fmla="*/ 6 h 47"/>
                  <a:gd name="T44" fmla="*/ 31 w 45"/>
                  <a:gd name="T45" fmla="*/ 8 h 47"/>
                  <a:gd name="T46" fmla="*/ 22 w 45"/>
                  <a:gd name="T47" fmla="*/ 13 h 47"/>
                  <a:gd name="T48" fmla="*/ 18 w 45"/>
                  <a:gd name="T49" fmla="*/ 14 h 47"/>
                  <a:gd name="T50" fmla="*/ 9 w 45"/>
                  <a:gd name="T51" fmla="*/ 11 h 47"/>
                  <a:gd name="T52" fmla="*/ 15 w 45"/>
                  <a:gd name="T53" fmla="*/ 7 h 47"/>
                  <a:gd name="T54" fmla="*/ 22 w 45"/>
                  <a:gd name="T55" fmla="*/ 6 h 47"/>
                  <a:gd name="T56" fmla="*/ 7 w 45"/>
                  <a:gd name="T57" fmla="*/ 14 h 47"/>
                  <a:gd name="T58" fmla="*/ 11 w 45"/>
                  <a:gd name="T59" fmla="*/ 17 h 47"/>
                  <a:gd name="T60" fmla="*/ 16 w 45"/>
                  <a:gd name="T61" fmla="*/ 18 h 47"/>
                  <a:gd name="T62" fmla="*/ 23 w 45"/>
                  <a:gd name="T63" fmla="*/ 15 h 47"/>
                  <a:gd name="T64" fmla="*/ 31 w 45"/>
                  <a:gd name="T65" fmla="*/ 13 h 47"/>
                  <a:gd name="T66" fmla="*/ 35 w 45"/>
                  <a:gd name="T67" fmla="*/ 13 h 47"/>
                  <a:gd name="T68" fmla="*/ 37 w 45"/>
                  <a:gd name="T69" fmla="*/ 13 h 47"/>
                  <a:gd name="T70" fmla="*/ 38 w 45"/>
                  <a:gd name="T71" fmla="*/ 18 h 47"/>
                  <a:gd name="T72" fmla="*/ 39 w 45"/>
                  <a:gd name="T73" fmla="*/ 23 h 47"/>
                  <a:gd name="T74" fmla="*/ 34 w 45"/>
                  <a:gd name="T75" fmla="*/ 36 h 47"/>
                  <a:gd name="T76" fmla="*/ 22 w 45"/>
                  <a:gd name="T77" fmla="*/ 41 h 47"/>
                  <a:gd name="T78" fmla="*/ 15 w 45"/>
                  <a:gd name="T79" fmla="*/ 40 h 47"/>
                  <a:gd name="T80" fmla="*/ 5 w 45"/>
                  <a:gd name="T81" fmla="*/ 30 h 47"/>
                  <a:gd name="T82" fmla="*/ 4 w 45"/>
                  <a:gd name="T83" fmla="*/ 23 h 47"/>
                  <a:gd name="T84" fmla="*/ 7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2" y="47"/>
                    </a:moveTo>
                    <a:lnTo>
                      <a:pt x="22" y="47"/>
                    </a:lnTo>
                    <a:lnTo>
                      <a:pt x="26" y="47"/>
                    </a:lnTo>
                    <a:lnTo>
                      <a:pt x="30" y="45"/>
                    </a:lnTo>
                    <a:lnTo>
                      <a:pt x="34" y="43"/>
                    </a:lnTo>
                    <a:lnTo>
                      <a:pt x="38" y="40"/>
                    </a:lnTo>
                    <a:lnTo>
                      <a:pt x="41" y="36"/>
                    </a:lnTo>
                    <a:lnTo>
                      <a:pt x="42" y="33"/>
                    </a:lnTo>
                    <a:lnTo>
                      <a:pt x="43" y="28"/>
                    </a:lnTo>
                    <a:lnTo>
                      <a:pt x="45" y="23"/>
                    </a:lnTo>
                    <a:lnTo>
                      <a:pt x="45" y="23"/>
                    </a:lnTo>
                    <a:lnTo>
                      <a:pt x="43" y="19"/>
                    </a:lnTo>
                    <a:lnTo>
                      <a:pt x="42" y="14"/>
                    </a:lnTo>
                    <a:lnTo>
                      <a:pt x="41" y="11"/>
                    </a:lnTo>
                    <a:lnTo>
                      <a:pt x="38" y="7"/>
                    </a:lnTo>
                    <a:lnTo>
                      <a:pt x="34" y="4"/>
                    </a:lnTo>
                    <a:lnTo>
                      <a:pt x="30" y="3"/>
                    </a:lnTo>
                    <a:lnTo>
                      <a:pt x="26" y="2"/>
                    </a:lnTo>
                    <a:lnTo>
                      <a:pt x="22" y="0"/>
                    </a:lnTo>
                    <a:lnTo>
                      <a:pt x="22" y="0"/>
                    </a:lnTo>
                    <a:lnTo>
                      <a:pt x="16" y="2"/>
                    </a:lnTo>
                    <a:lnTo>
                      <a:pt x="12" y="3"/>
                    </a:lnTo>
                    <a:lnTo>
                      <a:pt x="8" y="6"/>
                    </a:lnTo>
                    <a:lnTo>
                      <a:pt x="4" y="10"/>
                    </a:lnTo>
                    <a:lnTo>
                      <a:pt x="4" y="10"/>
                    </a:lnTo>
                    <a:lnTo>
                      <a:pt x="4" y="10"/>
                    </a:lnTo>
                    <a:lnTo>
                      <a:pt x="4" y="10"/>
                    </a:lnTo>
                    <a:lnTo>
                      <a:pt x="4" y="10"/>
                    </a:lnTo>
                    <a:lnTo>
                      <a:pt x="4" y="10"/>
                    </a:lnTo>
                    <a:lnTo>
                      <a:pt x="0" y="17"/>
                    </a:lnTo>
                    <a:lnTo>
                      <a:pt x="0" y="23"/>
                    </a:lnTo>
                    <a:lnTo>
                      <a:pt x="0" y="23"/>
                    </a:lnTo>
                    <a:lnTo>
                      <a:pt x="0" y="28"/>
                    </a:lnTo>
                    <a:lnTo>
                      <a:pt x="1" y="33"/>
                    </a:lnTo>
                    <a:lnTo>
                      <a:pt x="2" y="36"/>
                    </a:lnTo>
                    <a:lnTo>
                      <a:pt x="5" y="40"/>
                    </a:lnTo>
                    <a:lnTo>
                      <a:pt x="9" y="43"/>
                    </a:lnTo>
                    <a:lnTo>
                      <a:pt x="13" y="45"/>
                    </a:lnTo>
                    <a:lnTo>
                      <a:pt x="18" y="47"/>
                    </a:lnTo>
                    <a:lnTo>
                      <a:pt x="22" y="47"/>
                    </a:lnTo>
                    <a:lnTo>
                      <a:pt x="22" y="47"/>
                    </a:lnTo>
                    <a:close/>
                    <a:moveTo>
                      <a:pt x="22" y="6"/>
                    </a:moveTo>
                    <a:lnTo>
                      <a:pt x="22" y="6"/>
                    </a:lnTo>
                    <a:lnTo>
                      <a:pt x="27" y="6"/>
                    </a:lnTo>
                    <a:lnTo>
                      <a:pt x="31" y="8"/>
                    </a:lnTo>
                    <a:lnTo>
                      <a:pt x="31" y="8"/>
                    </a:lnTo>
                    <a:lnTo>
                      <a:pt x="27" y="10"/>
                    </a:lnTo>
                    <a:lnTo>
                      <a:pt x="22" y="13"/>
                    </a:lnTo>
                    <a:lnTo>
                      <a:pt x="22" y="13"/>
                    </a:lnTo>
                    <a:lnTo>
                      <a:pt x="18" y="14"/>
                    </a:lnTo>
                    <a:lnTo>
                      <a:pt x="15" y="14"/>
                    </a:lnTo>
                    <a:lnTo>
                      <a:pt x="9" y="11"/>
                    </a:lnTo>
                    <a:lnTo>
                      <a:pt x="9" y="11"/>
                    </a:lnTo>
                    <a:lnTo>
                      <a:pt x="15" y="7"/>
                    </a:lnTo>
                    <a:lnTo>
                      <a:pt x="18" y="6"/>
                    </a:lnTo>
                    <a:lnTo>
                      <a:pt x="22" y="6"/>
                    </a:lnTo>
                    <a:lnTo>
                      <a:pt x="22" y="6"/>
                    </a:lnTo>
                    <a:close/>
                    <a:moveTo>
                      <a:pt x="7" y="14"/>
                    </a:moveTo>
                    <a:lnTo>
                      <a:pt x="7" y="14"/>
                    </a:lnTo>
                    <a:lnTo>
                      <a:pt x="11" y="17"/>
                    </a:lnTo>
                    <a:lnTo>
                      <a:pt x="16" y="18"/>
                    </a:lnTo>
                    <a:lnTo>
                      <a:pt x="16" y="18"/>
                    </a:lnTo>
                    <a:lnTo>
                      <a:pt x="20" y="17"/>
                    </a:lnTo>
                    <a:lnTo>
                      <a:pt x="23" y="15"/>
                    </a:lnTo>
                    <a:lnTo>
                      <a:pt x="23" y="15"/>
                    </a:lnTo>
                    <a:lnTo>
                      <a:pt x="31" y="13"/>
                    </a:lnTo>
                    <a:lnTo>
                      <a:pt x="34" y="13"/>
                    </a:lnTo>
                    <a:lnTo>
                      <a:pt x="35" y="13"/>
                    </a:lnTo>
                    <a:lnTo>
                      <a:pt x="35" y="13"/>
                    </a:lnTo>
                    <a:lnTo>
                      <a:pt x="37" y="13"/>
                    </a:lnTo>
                    <a:lnTo>
                      <a:pt x="37" y="13"/>
                    </a:lnTo>
                    <a:lnTo>
                      <a:pt x="38" y="18"/>
                    </a:lnTo>
                    <a:lnTo>
                      <a:pt x="39" y="23"/>
                    </a:lnTo>
                    <a:lnTo>
                      <a:pt x="39" y="23"/>
                    </a:lnTo>
                    <a:lnTo>
                      <a:pt x="38" y="30"/>
                    </a:lnTo>
                    <a:lnTo>
                      <a:pt x="34" y="36"/>
                    </a:lnTo>
                    <a:lnTo>
                      <a:pt x="28" y="40"/>
                    </a:lnTo>
                    <a:lnTo>
                      <a:pt x="22" y="41"/>
                    </a:lnTo>
                    <a:lnTo>
                      <a:pt x="22" y="41"/>
                    </a:lnTo>
                    <a:lnTo>
                      <a:pt x="15" y="40"/>
                    </a:lnTo>
                    <a:lnTo>
                      <a:pt x="9" y="36"/>
                    </a:lnTo>
                    <a:lnTo>
                      <a:pt x="5" y="30"/>
                    </a:lnTo>
                    <a:lnTo>
                      <a:pt x="4" y="23"/>
                    </a:lnTo>
                    <a:lnTo>
                      <a:pt x="4" y="23"/>
                    </a:lnTo>
                    <a:lnTo>
                      <a:pt x="5" y="19"/>
                    </a:lnTo>
                    <a:lnTo>
                      <a:pt x="7" y="14"/>
                    </a:lnTo>
                    <a:lnTo>
                      <a:pt x="7"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7F7F7F"/>
                  </a:solidFill>
                  <a:effectLst/>
                  <a:uLnTx/>
                  <a:uFillTx/>
                  <a:latin typeface="Arial"/>
                  <a:ea typeface="微软雅黑"/>
                  <a:cs typeface="+mn-cs"/>
                </a:endParaRPr>
              </a:p>
            </p:txBody>
          </p:sp>
          <p:sp>
            <p:nvSpPr>
              <p:cNvPr id="155" name="Freeform 361"/>
              <p:cNvSpPr>
                <a:spLocks/>
              </p:cNvSpPr>
              <p:nvPr/>
            </p:nvSpPr>
            <p:spPr bwMode="auto">
              <a:xfrm>
                <a:off x="4495801" y="1552576"/>
                <a:ext cx="28575" cy="34925"/>
              </a:xfrm>
              <a:custGeom>
                <a:avLst/>
                <a:gdLst>
                  <a:gd name="T0" fmla="*/ 1 w 35"/>
                  <a:gd name="T1" fmla="*/ 43 h 43"/>
                  <a:gd name="T2" fmla="*/ 30 w 35"/>
                  <a:gd name="T3" fmla="*/ 43 h 43"/>
                  <a:gd name="T4" fmla="*/ 30 w 35"/>
                  <a:gd name="T5" fmla="*/ 43 h 43"/>
                  <a:gd name="T6" fmla="*/ 31 w 35"/>
                  <a:gd name="T7" fmla="*/ 42 h 43"/>
                  <a:gd name="T8" fmla="*/ 35 w 35"/>
                  <a:gd name="T9" fmla="*/ 19 h 43"/>
                  <a:gd name="T10" fmla="*/ 35 w 35"/>
                  <a:gd name="T11" fmla="*/ 19 h 43"/>
                  <a:gd name="T12" fmla="*/ 35 w 35"/>
                  <a:gd name="T13" fmla="*/ 17 h 43"/>
                  <a:gd name="T14" fmla="*/ 35 w 35"/>
                  <a:gd name="T15" fmla="*/ 17 h 43"/>
                  <a:gd name="T16" fmla="*/ 32 w 35"/>
                  <a:gd name="T17" fmla="*/ 15 h 43"/>
                  <a:gd name="T18" fmla="*/ 32 w 35"/>
                  <a:gd name="T19" fmla="*/ 12 h 43"/>
                  <a:gd name="T20" fmla="*/ 32 w 35"/>
                  <a:gd name="T21" fmla="*/ 12 h 43"/>
                  <a:gd name="T22" fmla="*/ 32 w 35"/>
                  <a:gd name="T23" fmla="*/ 9 h 43"/>
                  <a:gd name="T24" fmla="*/ 34 w 35"/>
                  <a:gd name="T25" fmla="*/ 7 h 43"/>
                  <a:gd name="T26" fmla="*/ 34 w 35"/>
                  <a:gd name="T27" fmla="*/ 7 h 43"/>
                  <a:gd name="T28" fmla="*/ 35 w 35"/>
                  <a:gd name="T29" fmla="*/ 5 h 43"/>
                  <a:gd name="T30" fmla="*/ 35 w 35"/>
                  <a:gd name="T31" fmla="*/ 5 h 43"/>
                  <a:gd name="T32" fmla="*/ 34 w 35"/>
                  <a:gd name="T33" fmla="*/ 5 h 43"/>
                  <a:gd name="T34" fmla="*/ 34 w 35"/>
                  <a:gd name="T35" fmla="*/ 5 h 43"/>
                  <a:gd name="T36" fmla="*/ 28 w 35"/>
                  <a:gd name="T37" fmla="*/ 2 h 43"/>
                  <a:gd name="T38" fmla="*/ 23 w 35"/>
                  <a:gd name="T39" fmla="*/ 0 h 43"/>
                  <a:gd name="T40" fmla="*/ 23 w 35"/>
                  <a:gd name="T41" fmla="*/ 0 h 43"/>
                  <a:gd name="T42" fmla="*/ 23 w 35"/>
                  <a:gd name="T43" fmla="*/ 0 h 43"/>
                  <a:gd name="T44" fmla="*/ 23 w 35"/>
                  <a:gd name="T45" fmla="*/ 0 h 43"/>
                  <a:gd name="T46" fmla="*/ 17 w 35"/>
                  <a:gd name="T47" fmla="*/ 2 h 43"/>
                  <a:gd name="T48" fmla="*/ 13 w 35"/>
                  <a:gd name="T49" fmla="*/ 7 h 43"/>
                  <a:gd name="T50" fmla="*/ 9 w 35"/>
                  <a:gd name="T51" fmla="*/ 11 h 43"/>
                  <a:gd name="T52" fmla="*/ 7 w 35"/>
                  <a:gd name="T53" fmla="*/ 16 h 43"/>
                  <a:gd name="T54" fmla="*/ 2 w 35"/>
                  <a:gd name="T55" fmla="*/ 28 h 43"/>
                  <a:gd name="T56" fmla="*/ 0 w 35"/>
                  <a:gd name="T57" fmla="*/ 42 h 43"/>
                  <a:gd name="T58" fmla="*/ 0 w 35"/>
                  <a:gd name="T59" fmla="*/ 42 h 43"/>
                  <a:gd name="T60" fmla="*/ 1 w 35"/>
                  <a:gd name="T61" fmla="*/ 43 h 43"/>
                  <a:gd name="T62" fmla="*/ 1 w 35"/>
                  <a:gd name="T63" fmla="*/ 43 h 43"/>
                  <a:gd name="T64" fmla="*/ 1 w 35"/>
                  <a:gd name="T65" fmla="*/ 43 h 43"/>
                  <a:gd name="T66" fmla="*/ 1 w 35"/>
                  <a:gd name="T6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43">
                    <a:moveTo>
                      <a:pt x="1" y="43"/>
                    </a:moveTo>
                    <a:lnTo>
                      <a:pt x="30" y="43"/>
                    </a:lnTo>
                    <a:lnTo>
                      <a:pt x="30" y="43"/>
                    </a:lnTo>
                    <a:lnTo>
                      <a:pt x="31" y="42"/>
                    </a:lnTo>
                    <a:lnTo>
                      <a:pt x="35" y="19"/>
                    </a:lnTo>
                    <a:lnTo>
                      <a:pt x="35" y="19"/>
                    </a:lnTo>
                    <a:lnTo>
                      <a:pt x="35" y="17"/>
                    </a:lnTo>
                    <a:lnTo>
                      <a:pt x="35" y="17"/>
                    </a:lnTo>
                    <a:lnTo>
                      <a:pt x="32" y="15"/>
                    </a:lnTo>
                    <a:lnTo>
                      <a:pt x="32" y="12"/>
                    </a:lnTo>
                    <a:lnTo>
                      <a:pt x="32" y="12"/>
                    </a:lnTo>
                    <a:lnTo>
                      <a:pt x="32" y="9"/>
                    </a:lnTo>
                    <a:lnTo>
                      <a:pt x="34" y="7"/>
                    </a:lnTo>
                    <a:lnTo>
                      <a:pt x="34" y="7"/>
                    </a:lnTo>
                    <a:lnTo>
                      <a:pt x="35" y="5"/>
                    </a:lnTo>
                    <a:lnTo>
                      <a:pt x="35" y="5"/>
                    </a:lnTo>
                    <a:lnTo>
                      <a:pt x="34" y="5"/>
                    </a:lnTo>
                    <a:lnTo>
                      <a:pt x="34" y="5"/>
                    </a:lnTo>
                    <a:lnTo>
                      <a:pt x="28" y="2"/>
                    </a:lnTo>
                    <a:lnTo>
                      <a:pt x="23" y="0"/>
                    </a:lnTo>
                    <a:lnTo>
                      <a:pt x="23" y="0"/>
                    </a:lnTo>
                    <a:lnTo>
                      <a:pt x="23" y="0"/>
                    </a:lnTo>
                    <a:lnTo>
                      <a:pt x="23" y="0"/>
                    </a:lnTo>
                    <a:lnTo>
                      <a:pt x="17" y="2"/>
                    </a:lnTo>
                    <a:lnTo>
                      <a:pt x="13" y="7"/>
                    </a:lnTo>
                    <a:lnTo>
                      <a:pt x="9" y="11"/>
                    </a:lnTo>
                    <a:lnTo>
                      <a:pt x="7" y="16"/>
                    </a:lnTo>
                    <a:lnTo>
                      <a:pt x="2" y="28"/>
                    </a:lnTo>
                    <a:lnTo>
                      <a:pt x="0" y="42"/>
                    </a:lnTo>
                    <a:lnTo>
                      <a:pt x="0" y="42"/>
                    </a:lnTo>
                    <a:lnTo>
                      <a:pt x="1" y="43"/>
                    </a:lnTo>
                    <a:lnTo>
                      <a:pt x="1" y="43"/>
                    </a:lnTo>
                    <a:lnTo>
                      <a:pt x="1" y="43"/>
                    </a:lnTo>
                    <a:lnTo>
                      <a:pt x="1"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7F7F7F"/>
                  </a:solidFill>
                  <a:effectLst/>
                  <a:uLnTx/>
                  <a:uFillTx/>
                  <a:latin typeface="Arial"/>
                  <a:ea typeface="微软雅黑"/>
                  <a:cs typeface="+mn-cs"/>
                </a:endParaRPr>
              </a:p>
            </p:txBody>
          </p:sp>
          <p:sp>
            <p:nvSpPr>
              <p:cNvPr id="156" name="Freeform 362"/>
              <p:cNvSpPr>
                <a:spLocks/>
              </p:cNvSpPr>
              <p:nvPr/>
            </p:nvSpPr>
            <p:spPr bwMode="auto">
              <a:xfrm>
                <a:off x="4530726" y="1552576"/>
                <a:ext cx="22225" cy="34925"/>
              </a:xfrm>
              <a:custGeom>
                <a:avLst/>
                <a:gdLst>
                  <a:gd name="T0" fmla="*/ 12 w 29"/>
                  <a:gd name="T1" fmla="*/ 0 h 43"/>
                  <a:gd name="T2" fmla="*/ 12 w 29"/>
                  <a:gd name="T3" fmla="*/ 0 h 43"/>
                  <a:gd name="T4" fmla="*/ 7 w 29"/>
                  <a:gd name="T5" fmla="*/ 2 h 43"/>
                  <a:gd name="T6" fmla="*/ 1 w 29"/>
                  <a:gd name="T7" fmla="*/ 5 h 43"/>
                  <a:gd name="T8" fmla="*/ 1 w 29"/>
                  <a:gd name="T9" fmla="*/ 5 h 43"/>
                  <a:gd name="T10" fmla="*/ 1 w 29"/>
                  <a:gd name="T11" fmla="*/ 5 h 43"/>
                  <a:gd name="T12" fmla="*/ 1 w 29"/>
                  <a:gd name="T13" fmla="*/ 5 h 43"/>
                  <a:gd name="T14" fmla="*/ 1 w 29"/>
                  <a:gd name="T15" fmla="*/ 7 h 43"/>
                  <a:gd name="T16" fmla="*/ 1 w 29"/>
                  <a:gd name="T17" fmla="*/ 7 h 43"/>
                  <a:gd name="T18" fmla="*/ 3 w 29"/>
                  <a:gd name="T19" fmla="*/ 9 h 43"/>
                  <a:gd name="T20" fmla="*/ 4 w 29"/>
                  <a:gd name="T21" fmla="*/ 12 h 43"/>
                  <a:gd name="T22" fmla="*/ 4 w 29"/>
                  <a:gd name="T23" fmla="*/ 12 h 43"/>
                  <a:gd name="T24" fmla="*/ 3 w 29"/>
                  <a:gd name="T25" fmla="*/ 15 h 43"/>
                  <a:gd name="T26" fmla="*/ 1 w 29"/>
                  <a:gd name="T27" fmla="*/ 17 h 43"/>
                  <a:gd name="T28" fmla="*/ 1 w 29"/>
                  <a:gd name="T29" fmla="*/ 17 h 43"/>
                  <a:gd name="T30" fmla="*/ 0 w 29"/>
                  <a:gd name="T31" fmla="*/ 19 h 43"/>
                  <a:gd name="T32" fmla="*/ 4 w 29"/>
                  <a:gd name="T33" fmla="*/ 42 h 43"/>
                  <a:gd name="T34" fmla="*/ 4 w 29"/>
                  <a:gd name="T35" fmla="*/ 42 h 43"/>
                  <a:gd name="T36" fmla="*/ 5 w 29"/>
                  <a:gd name="T37" fmla="*/ 43 h 43"/>
                  <a:gd name="T38" fmla="*/ 8 w 29"/>
                  <a:gd name="T39" fmla="*/ 43 h 43"/>
                  <a:gd name="T40" fmla="*/ 8 w 29"/>
                  <a:gd name="T41" fmla="*/ 43 h 43"/>
                  <a:gd name="T42" fmla="*/ 12 w 29"/>
                  <a:gd name="T43" fmla="*/ 35 h 43"/>
                  <a:gd name="T44" fmla="*/ 16 w 29"/>
                  <a:gd name="T45" fmla="*/ 27 h 43"/>
                  <a:gd name="T46" fmla="*/ 22 w 29"/>
                  <a:gd name="T47" fmla="*/ 20 h 43"/>
                  <a:gd name="T48" fmla="*/ 29 w 29"/>
                  <a:gd name="T49" fmla="*/ 15 h 43"/>
                  <a:gd name="T50" fmla="*/ 29 w 29"/>
                  <a:gd name="T51" fmla="*/ 15 h 43"/>
                  <a:gd name="T52" fmla="*/ 22 w 29"/>
                  <a:gd name="T53" fmla="*/ 7 h 43"/>
                  <a:gd name="T54" fmla="*/ 18 w 29"/>
                  <a:gd name="T55" fmla="*/ 2 h 43"/>
                  <a:gd name="T56" fmla="*/ 14 w 29"/>
                  <a:gd name="T57" fmla="*/ 0 h 43"/>
                  <a:gd name="T58" fmla="*/ 14 w 29"/>
                  <a:gd name="T59" fmla="*/ 0 h 43"/>
                  <a:gd name="T60" fmla="*/ 12 w 29"/>
                  <a:gd name="T61" fmla="*/ 0 h 43"/>
                  <a:gd name="T62" fmla="*/ 12 w 29"/>
                  <a:gd name="T6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12" y="0"/>
                    </a:moveTo>
                    <a:lnTo>
                      <a:pt x="12" y="0"/>
                    </a:lnTo>
                    <a:lnTo>
                      <a:pt x="7" y="2"/>
                    </a:lnTo>
                    <a:lnTo>
                      <a:pt x="1" y="5"/>
                    </a:lnTo>
                    <a:lnTo>
                      <a:pt x="1" y="5"/>
                    </a:lnTo>
                    <a:lnTo>
                      <a:pt x="1" y="5"/>
                    </a:lnTo>
                    <a:lnTo>
                      <a:pt x="1" y="5"/>
                    </a:lnTo>
                    <a:lnTo>
                      <a:pt x="1" y="7"/>
                    </a:lnTo>
                    <a:lnTo>
                      <a:pt x="1" y="7"/>
                    </a:lnTo>
                    <a:lnTo>
                      <a:pt x="3" y="9"/>
                    </a:lnTo>
                    <a:lnTo>
                      <a:pt x="4" y="12"/>
                    </a:lnTo>
                    <a:lnTo>
                      <a:pt x="4" y="12"/>
                    </a:lnTo>
                    <a:lnTo>
                      <a:pt x="3" y="15"/>
                    </a:lnTo>
                    <a:lnTo>
                      <a:pt x="1" y="17"/>
                    </a:lnTo>
                    <a:lnTo>
                      <a:pt x="1" y="17"/>
                    </a:lnTo>
                    <a:lnTo>
                      <a:pt x="0" y="19"/>
                    </a:lnTo>
                    <a:lnTo>
                      <a:pt x="4" y="42"/>
                    </a:lnTo>
                    <a:lnTo>
                      <a:pt x="4" y="42"/>
                    </a:lnTo>
                    <a:lnTo>
                      <a:pt x="5" y="43"/>
                    </a:lnTo>
                    <a:lnTo>
                      <a:pt x="8" y="43"/>
                    </a:lnTo>
                    <a:lnTo>
                      <a:pt x="8" y="43"/>
                    </a:lnTo>
                    <a:lnTo>
                      <a:pt x="12" y="35"/>
                    </a:lnTo>
                    <a:lnTo>
                      <a:pt x="16" y="27"/>
                    </a:lnTo>
                    <a:lnTo>
                      <a:pt x="22" y="20"/>
                    </a:lnTo>
                    <a:lnTo>
                      <a:pt x="29" y="15"/>
                    </a:lnTo>
                    <a:lnTo>
                      <a:pt x="29" y="15"/>
                    </a:lnTo>
                    <a:lnTo>
                      <a:pt x="22" y="7"/>
                    </a:lnTo>
                    <a:lnTo>
                      <a:pt x="18" y="2"/>
                    </a:lnTo>
                    <a:lnTo>
                      <a:pt x="14" y="0"/>
                    </a:lnTo>
                    <a:lnTo>
                      <a:pt x="14" y="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7F7F7F"/>
                  </a:solidFill>
                  <a:effectLst/>
                  <a:uLnTx/>
                  <a:uFillTx/>
                  <a:latin typeface="Arial"/>
                  <a:ea typeface="微软雅黑"/>
                  <a:cs typeface="+mn-cs"/>
                </a:endParaRPr>
              </a:p>
            </p:txBody>
          </p:sp>
          <p:sp>
            <p:nvSpPr>
              <p:cNvPr id="158" name="Freeform 363"/>
              <p:cNvSpPr>
                <a:spLocks noEditPoints="1"/>
              </p:cNvSpPr>
              <p:nvPr/>
            </p:nvSpPr>
            <p:spPr bwMode="auto">
              <a:xfrm>
                <a:off x="4510088" y="1516063"/>
                <a:ext cx="34925" cy="36513"/>
              </a:xfrm>
              <a:custGeom>
                <a:avLst/>
                <a:gdLst>
                  <a:gd name="T0" fmla="*/ 23 w 45"/>
                  <a:gd name="T1" fmla="*/ 47 h 47"/>
                  <a:gd name="T2" fmla="*/ 31 w 45"/>
                  <a:gd name="T3" fmla="*/ 45 h 47"/>
                  <a:gd name="T4" fmla="*/ 38 w 45"/>
                  <a:gd name="T5" fmla="*/ 40 h 47"/>
                  <a:gd name="T6" fmla="*/ 44 w 45"/>
                  <a:gd name="T7" fmla="*/ 33 h 47"/>
                  <a:gd name="T8" fmla="*/ 45 w 45"/>
                  <a:gd name="T9" fmla="*/ 23 h 47"/>
                  <a:gd name="T10" fmla="*/ 45 w 45"/>
                  <a:gd name="T11" fmla="*/ 19 h 47"/>
                  <a:gd name="T12" fmla="*/ 41 w 45"/>
                  <a:gd name="T13" fmla="*/ 11 h 47"/>
                  <a:gd name="T14" fmla="*/ 36 w 45"/>
                  <a:gd name="T15" fmla="*/ 4 h 47"/>
                  <a:gd name="T16" fmla="*/ 27 w 45"/>
                  <a:gd name="T17" fmla="*/ 2 h 47"/>
                  <a:gd name="T18" fmla="*/ 23 w 45"/>
                  <a:gd name="T19" fmla="*/ 0 h 47"/>
                  <a:gd name="T20" fmla="*/ 12 w 45"/>
                  <a:gd name="T21" fmla="*/ 3 h 47"/>
                  <a:gd name="T22" fmla="*/ 6 w 45"/>
                  <a:gd name="T23" fmla="*/ 10 h 47"/>
                  <a:gd name="T24" fmla="*/ 4 w 45"/>
                  <a:gd name="T25" fmla="*/ 10 h 47"/>
                  <a:gd name="T26" fmla="*/ 4 w 45"/>
                  <a:gd name="T27" fmla="*/ 10 h 47"/>
                  <a:gd name="T28" fmla="*/ 1 w 45"/>
                  <a:gd name="T29" fmla="*/ 17 h 47"/>
                  <a:gd name="T30" fmla="*/ 0 w 45"/>
                  <a:gd name="T31" fmla="*/ 23 h 47"/>
                  <a:gd name="T32" fmla="*/ 1 w 45"/>
                  <a:gd name="T33" fmla="*/ 33 h 47"/>
                  <a:gd name="T34" fmla="*/ 7 w 45"/>
                  <a:gd name="T35" fmla="*/ 40 h 47"/>
                  <a:gd name="T36" fmla="*/ 14 w 45"/>
                  <a:gd name="T37" fmla="*/ 45 h 47"/>
                  <a:gd name="T38" fmla="*/ 23 w 45"/>
                  <a:gd name="T39" fmla="*/ 47 h 47"/>
                  <a:gd name="T40" fmla="*/ 23 w 45"/>
                  <a:gd name="T41" fmla="*/ 6 h 47"/>
                  <a:gd name="T42" fmla="*/ 27 w 45"/>
                  <a:gd name="T43" fmla="*/ 6 h 47"/>
                  <a:gd name="T44" fmla="*/ 33 w 45"/>
                  <a:gd name="T45" fmla="*/ 8 h 47"/>
                  <a:gd name="T46" fmla="*/ 22 w 45"/>
                  <a:gd name="T47" fmla="*/ 13 h 47"/>
                  <a:gd name="T48" fmla="*/ 19 w 45"/>
                  <a:gd name="T49" fmla="*/ 14 h 47"/>
                  <a:gd name="T50" fmla="*/ 10 w 45"/>
                  <a:gd name="T51" fmla="*/ 11 h 47"/>
                  <a:gd name="T52" fmla="*/ 15 w 45"/>
                  <a:gd name="T53" fmla="*/ 7 h 47"/>
                  <a:gd name="T54" fmla="*/ 23 w 45"/>
                  <a:gd name="T55" fmla="*/ 6 h 47"/>
                  <a:gd name="T56" fmla="*/ 8 w 45"/>
                  <a:gd name="T57" fmla="*/ 14 h 47"/>
                  <a:gd name="T58" fmla="*/ 12 w 45"/>
                  <a:gd name="T59" fmla="*/ 17 h 47"/>
                  <a:gd name="T60" fmla="*/ 18 w 45"/>
                  <a:gd name="T61" fmla="*/ 18 h 47"/>
                  <a:gd name="T62" fmla="*/ 23 w 45"/>
                  <a:gd name="T63" fmla="*/ 15 h 47"/>
                  <a:gd name="T64" fmla="*/ 33 w 45"/>
                  <a:gd name="T65" fmla="*/ 13 h 47"/>
                  <a:gd name="T66" fmla="*/ 37 w 45"/>
                  <a:gd name="T67" fmla="*/ 13 h 47"/>
                  <a:gd name="T68" fmla="*/ 37 w 45"/>
                  <a:gd name="T69" fmla="*/ 13 h 47"/>
                  <a:gd name="T70" fmla="*/ 40 w 45"/>
                  <a:gd name="T71" fmla="*/ 18 h 47"/>
                  <a:gd name="T72" fmla="*/ 40 w 45"/>
                  <a:gd name="T73" fmla="*/ 23 h 47"/>
                  <a:gd name="T74" fmla="*/ 36 w 45"/>
                  <a:gd name="T75" fmla="*/ 36 h 47"/>
                  <a:gd name="T76" fmla="*/ 23 w 45"/>
                  <a:gd name="T77" fmla="*/ 41 h 47"/>
                  <a:gd name="T78" fmla="*/ 16 w 45"/>
                  <a:gd name="T79" fmla="*/ 40 h 47"/>
                  <a:gd name="T80" fmla="*/ 7 w 45"/>
                  <a:gd name="T81" fmla="*/ 30 h 47"/>
                  <a:gd name="T82" fmla="*/ 6 w 45"/>
                  <a:gd name="T83" fmla="*/ 23 h 47"/>
                  <a:gd name="T84" fmla="*/ 8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3" y="47"/>
                    </a:moveTo>
                    <a:lnTo>
                      <a:pt x="23" y="47"/>
                    </a:lnTo>
                    <a:lnTo>
                      <a:pt x="27" y="47"/>
                    </a:lnTo>
                    <a:lnTo>
                      <a:pt x="31" y="45"/>
                    </a:lnTo>
                    <a:lnTo>
                      <a:pt x="36" y="43"/>
                    </a:lnTo>
                    <a:lnTo>
                      <a:pt x="38" y="40"/>
                    </a:lnTo>
                    <a:lnTo>
                      <a:pt x="41" y="36"/>
                    </a:lnTo>
                    <a:lnTo>
                      <a:pt x="44" y="33"/>
                    </a:lnTo>
                    <a:lnTo>
                      <a:pt x="45" y="28"/>
                    </a:lnTo>
                    <a:lnTo>
                      <a:pt x="45" y="23"/>
                    </a:lnTo>
                    <a:lnTo>
                      <a:pt x="45" y="23"/>
                    </a:lnTo>
                    <a:lnTo>
                      <a:pt x="45" y="19"/>
                    </a:lnTo>
                    <a:lnTo>
                      <a:pt x="44" y="14"/>
                    </a:lnTo>
                    <a:lnTo>
                      <a:pt x="41" y="11"/>
                    </a:lnTo>
                    <a:lnTo>
                      <a:pt x="38" y="7"/>
                    </a:lnTo>
                    <a:lnTo>
                      <a:pt x="36" y="4"/>
                    </a:lnTo>
                    <a:lnTo>
                      <a:pt x="31" y="3"/>
                    </a:lnTo>
                    <a:lnTo>
                      <a:pt x="27" y="2"/>
                    </a:lnTo>
                    <a:lnTo>
                      <a:pt x="23" y="0"/>
                    </a:lnTo>
                    <a:lnTo>
                      <a:pt x="23" y="0"/>
                    </a:lnTo>
                    <a:lnTo>
                      <a:pt x="18" y="2"/>
                    </a:lnTo>
                    <a:lnTo>
                      <a:pt x="12" y="3"/>
                    </a:lnTo>
                    <a:lnTo>
                      <a:pt x="8" y="6"/>
                    </a:lnTo>
                    <a:lnTo>
                      <a:pt x="6" y="10"/>
                    </a:lnTo>
                    <a:lnTo>
                      <a:pt x="6" y="10"/>
                    </a:lnTo>
                    <a:lnTo>
                      <a:pt x="4" y="10"/>
                    </a:lnTo>
                    <a:lnTo>
                      <a:pt x="4" y="10"/>
                    </a:lnTo>
                    <a:lnTo>
                      <a:pt x="4" y="10"/>
                    </a:lnTo>
                    <a:lnTo>
                      <a:pt x="4" y="10"/>
                    </a:lnTo>
                    <a:lnTo>
                      <a:pt x="1" y="17"/>
                    </a:lnTo>
                    <a:lnTo>
                      <a:pt x="0" y="23"/>
                    </a:lnTo>
                    <a:lnTo>
                      <a:pt x="0" y="23"/>
                    </a:lnTo>
                    <a:lnTo>
                      <a:pt x="1" y="28"/>
                    </a:lnTo>
                    <a:lnTo>
                      <a:pt x="1" y="33"/>
                    </a:lnTo>
                    <a:lnTo>
                      <a:pt x="4" y="36"/>
                    </a:lnTo>
                    <a:lnTo>
                      <a:pt x="7" y="40"/>
                    </a:lnTo>
                    <a:lnTo>
                      <a:pt x="10" y="43"/>
                    </a:lnTo>
                    <a:lnTo>
                      <a:pt x="14" y="45"/>
                    </a:lnTo>
                    <a:lnTo>
                      <a:pt x="18" y="47"/>
                    </a:lnTo>
                    <a:lnTo>
                      <a:pt x="23" y="47"/>
                    </a:lnTo>
                    <a:lnTo>
                      <a:pt x="23" y="47"/>
                    </a:lnTo>
                    <a:close/>
                    <a:moveTo>
                      <a:pt x="23" y="6"/>
                    </a:moveTo>
                    <a:lnTo>
                      <a:pt x="23" y="6"/>
                    </a:lnTo>
                    <a:lnTo>
                      <a:pt x="27" y="6"/>
                    </a:lnTo>
                    <a:lnTo>
                      <a:pt x="33" y="8"/>
                    </a:lnTo>
                    <a:lnTo>
                      <a:pt x="33" y="8"/>
                    </a:lnTo>
                    <a:lnTo>
                      <a:pt x="27" y="10"/>
                    </a:lnTo>
                    <a:lnTo>
                      <a:pt x="22" y="13"/>
                    </a:lnTo>
                    <a:lnTo>
                      <a:pt x="22" y="13"/>
                    </a:lnTo>
                    <a:lnTo>
                      <a:pt x="19" y="14"/>
                    </a:lnTo>
                    <a:lnTo>
                      <a:pt x="15" y="14"/>
                    </a:lnTo>
                    <a:lnTo>
                      <a:pt x="10" y="11"/>
                    </a:lnTo>
                    <a:lnTo>
                      <a:pt x="10" y="11"/>
                    </a:lnTo>
                    <a:lnTo>
                      <a:pt x="15" y="7"/>
                    </a:lnTo>
                    <a:lnTo>
                      <a:pt x="19" y="6"/>
                    </a:lnTo>
                    <a:lnTo>
                      <a:pt x="23" y="6"/>
                    </a:lnTo>
                    <a:lnTo>
                      <a:pt x="23" y="6"/>
                    </a:lnTo>
                    <a:close/>
                    <a:moveTo>
                      <a:pt x="8" y="14"/>
                    </a:moveTo>
                    <a:lnTo>
                      <a:pt x="8" y="14"/>
                    </a:lnTo>
                    <a:lnTo>
                      <a:pt x="12" y="17"/>
                    </a:lnTo>
                    <a:lnTo>
                      <a:pt x="18" y="18"/>
                    </a:lnTo>
                    <a:lnTo>
                      <a:pt x="18" y="18"/>
                    </a:lnTo>
                    <a:lnTo>
                      <a:pt x="21" y="17"/>
                    </a:lnTo>
                    <a:lnTo>
                      <a:pt x="23" y="15"/>
                    </a:lnTo>
                    <a:lnTo>
                      <a:pt x="23" y="15"/>
                    </a:lnTo>
                    <a:lnTo>
                      <a:pt x="33" y="13"/>
                    </a:lnTo>
                    <a:lnTo>
                      <a:pt x="34" y="13"/>
                    </a:lnTo>
                    <a:lnTo>
                      <a:pt x="37" y="13"/>
                    </a:lnTo>
                    <a:lnTo>
                      <a:pt x="37" y="13"/>
                    </a:lnTo>
                    <a:lnTo>
                      <a:pt x="37" y="13"/>
                    </a:lnTo>
                    <a:lnTo>
                      <a:pt x="37" y="13"/>
                    </a:lnTo>
                    <a:lnTo>
                      <a:pt x="40" y="18"/>
                    </a:lnTo>
                    <a:lnTo>
                      <a:pt x="40" y="23"/>
                    </a:lnTo>
                    <a:lnTo>
                      <a:pt x="40" y="23"/>
                    </a:lnTo>
                    <a:lnTo>
                      <a:pt x="38" y="30"/>
                    </a:lnTo>
                    <a:lnTo>
                      <a:pt x="36" y="36"/>
                    </a:lnTo>
                    <a:lnTo>
                      <a:pt x="30" y="40"/>
                    </a:lnTo>
                    <a:lnTo>
                      <a:pt x="23" y="41"/>
                    </a:lnTo>
                    <a:lnTo>
                      <a:pt x="23" y="41"/>
                    </a:lnTo>
                    <a:lnTo>
                      <a:pt x="16" y="40"/>
                    </a:lnTo>
                    <a:lnTo>
                      <a:pt x="11" y="36"/>
                    </a:lnTo>
                    <a:lnTo>
                      <a:pt x="7" y="30"/>
                    </a:lnTo>
                    <a:lnTo>
                      <a:pt x="6" y="23"/>
                    </a:lnTo>
                    <a:lnTo>
                      <a:pt x="6" y="23"/>
                    </a:lnTo>
                    <a:lnTo>
                      <a:pt x="6" y="19"/>
                    </a:lnTo>
                    <a:lnTo>
                      <a:pt x="8" y="14"/>
                    </a:lnTo>
                    <a:lnTo>
                      <a:pt x="8"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7F7F7F"/>
                  </a:solidFill>
                  <a:effectLst/>
                  <a:uLnTx/>
                  <a:uFillTx/>
                  <a:latin typeface="Arial"/>
                  <a:ea typeface="微软雅黑"/>
                  <a:cs typeface="+mn-cs"/>
                </a:endParaRPr>
              </a:p>
            </p:txBody>
          </p:sp>
          <p:sp>
            <p:nvSpPr>
              <p:cNvPr id="159" name="Freeform 364"/>
              <p:cNvSpPr>
                <a:spLocks/>
              </p:cNvSpPr>
              <p:nvPr/>
            </p:nvSpPr>
            <p:spPr bwMode="auto">
              <a:xfrm>
                <a:off x="4537076" y="1565276"/>
                <a:ext cx="36513" cy="44450"/>
              </a:xfrm>
              <a:custGeom>
                <a:avLst/>
                <a:gdLst>
                  <a:gd name="T0" fmla="*/ 41 w 45"/>
                  <a:gd name="T1" fmla="*/ 16 h 56"/>
                  <a:gd name="T2" fmla="*/ 41 w 45"/>
                  <a:gd name="T3" fmla="*/ 16 h 56"/>
                  <a:gd name="T4" fmla="*/ 41 w 45"/>
                  <a:gd name="T5" fmla="*/ 12 h 56"/>
                  <a:gd name="T6" fmla="*/ 43 w 45"/>
                  <a:gd name="T7" fmla="*/ 9 h 56"/>
                  <a:gd name="T8" fmla="*/ 43 w 45"/>
                  <a:gd name="T9" fmla="*/ 9 h 56"/>
                  <a:gd name="T10" fmla="*/ 45 w 45"/>
                  <a:gd name="T11" fmla="*/ 8 h 56"/>
                  <a:gd name="T12" fmla="*/ 45 w 45"/>
                  <a:gd name="T13" fmla="*/ 8 h 56"/>
                  <a:gd name="T14" fmla="*/ 43 w 45"/>
                  <a:gd name="T15" fmla="*/ 7 h 56"/>
                  <a:gd name="T16" fmla="*/ 43 w 45"/>
                  <a:gd name="T17" fmla="*/ 7 h 56"/>
                  <a:gd name="T18" fmla="*/ 36 w 45"/>
                  <a:gd name="T19" fmla="*/ 4 h 56"/>
                  <a:gd name="T20" fmla="*/ 30 w 45"/>
                  <a:gd name="T21" fmla="*/ 0 h 56"/>
                  <a:gd name="T22" fmla="*/ 30 w 45"/>
                  <a:gd name="T23" fmla="*/ 0 h 56"/>
                  <a:gd name="T24" fmla="*/ 28 w 45"/>
                  <a:gd name="T25" fmla="*/ 0 h 56"/>
                  <a:gd name="T26" fmla="*/ 28 w 45"/>
                  <a:gd name="T27" fmla="*/ 0 h 56"/>
                  <a:gd name="T28" fmla="*/ 21 w 45"/>
                  <a:gd name="T29" fmla="*/ 4 h 56"/>
                  <a:gd name="T30" fmla="*/ 16 w 45"/>
                  <a:gd name="T31" fmla="*/ 8 h 56"/>
                  <a:gd name="T32" fmla="*/ 12 w 45"/>
                  <a:gd name="T33" fmla="*/ 15 h 56"/>
                  <a:gd name="T34" fmla="*/ 8 w 45"/>
                  <a:gd name="T35" fmla="*/ 22 h 56"/>
                  <a:gd name="T36" fmla="*/ 5 w 45"/>
                  <a:gd name="T37" fmla="*/ 28 h 56"/>
                  <a:gd name="T38" fmla="*/ 2 w 45"/>
                  <a:gd name="T39" fmla="*/ 37 h 56"/>
                  <a:gd name="T40" fmla="*/ 1 w 45"/>
                  <a:gd name="T41" fmla="*/ 45 h 56"/>
                  <a:gd name="T42" fmla="*/ 0 w 45"/>
                  <a:gd name="T43" fmla="*/ 54 h 56"/>
                  <a:gd name="T44" fmla="*/ 0 w 45"/>
                  <a:gd name="T45" fmla="*/ 54 h 56"/>
                  <a:gd name="T46" fmla="*/ 0 w 45"/>
                  <a:gd name="T47" fmla="*/ 56 h 56"/>
                  <a:gd name="T48" fmla="*/ 0 w 45"/>
                  <a:gd name="T49" fmla="*/ 56 h 56"/>
                  <a:gd name="T50" fmla="*/ 1 w 45"/>
                  <a:gd name="T51" fmla="*/ 56 h 56"/>
                  <a:gd name="T52" fmla="*/ 38 w 45"/>
                  <a:gd name="T53" fmla="*/ 56 h 56"/>
                  <a:gd name="T54" fmla="*/ 38 w 45"/>
                  <a:gd name="T55" fmla="*/ 56 h 56"/>
                  <a:gd name="T56" fmla="*/ 39 w 45"/>
                  <a:gd name="T57" fmla="*/ 54 h 56"/>
                  <a:gd name="T58" fmla="*/ 45 w 45"/>
                  <a:gd name="T59" fmla="*/ 24 h 56"/>
                  <a:gd name="T60" fmla="*/ 45 w 45"/>
                  <a:gd name="T61" fmla="*/ 24 h 56"/>
                  <a:gd name="T62" fmla="*/ 45 w 45"/>
                  <a:gd name="T63" fmla="*/ 23 h 56"/>
                  <a:gd name="T64" fmla="*/ 45 w 45"/>
                  <a:gd name="T65" fmla="*/ 23 h 56"/>
                  <a:gd name="T66" fmla="*/ 41 w 45"/>
                  <a:gd name="T67" fmla="*/ 20 h 56"/>
                  <a:gd name="T68" fmla="*/ 41 w 45"/>
                  <a:gd name="T69" fmla="*/ 16 h 56"/>
                  <a:gd name="T70" fmla="*/ 41 w 45"/>
                  <a:gd name="T71"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 h="56">
                    <a:moveTo>
                      <a:pt x="41" y="16"/>
                    </a:moveTo>
                    <a:lnTo>
                      <a:pt x="41" y="16"/>
                    </a:lnTo>
                    <a:lnTo>
                      <a:pt x="41" y="12"/>
                    </a:lnTo>
                    <a:lnTo>
                      <a:pt x="43" y="9"/>
                    </a:lnTo>
                    <a:lnTo>
                      <a:pt x="43" y="9"/>
                    </a:lnTo>
                    <a:lnTo>
                      <a:pt x="45" y="8"/>
                    </a:lnTo>
                    <a:lnTo>
                      <a:pt x="45" y="8"/>
                    </a:lnTo>
                    <a:lnTo>
                      <a:pt x="43" y="7"/>
                    </a:lnTo>
                    <a:lnTo>
                      <a:pt x="43" y="7"/>
                    </a:lnTo>
                    <a:lnTo>
                      <a:pt x="36" y="4"/>
                    </a:lnTo>
                    <a:lnTo>
                      <a:pt x="30" y="0"/>
                    </a:lnTo>
                    <a:lnTo>
                      <a:pt x="30" y="0"/>
                    </a:lnTo>
                    <a:lnTo>
                      <a:pt x="28" y="0"/>
                    </a:lnTo>
                    <a:lnTo>
                      <a:pt x="28" y="0"/>
                    </a:lnTo>
                    <a:lnTo>
                      <a:pt x="21" y="4"/>
                    </a:lnTo>
                    <a:lnTo>
                      <a:pt x="16" y="8"/>
                    </a:lnTo>
                    <a:lnTo>
                      <a:pt x="12" y="15"/>
                    </a:lnTo>
                    <a:lnTo>
                      <a:pt x="8" y="22"/>
                    </a:lnTo>
                    <a:lnTo>
                      <a:pt x="5" y="28"/>
                    </a:lnTo>
                    <a:lnTo>
                      <a:pt x="2" y="37"/>
                    </a:lnTo>
                    <a:lnTo>
                      <a:pt x="1" y="45"/>
                    </a:lnTo>
                    <a:lnTo>
                      <a:pt x="0" y="54"/>
                    </a:lnTo>
                    <a:lnTo>
                      <a:pt x="0" y="54"/>
                    </a:lnTo>
                    <a:lnTo>
                      <a:pt x="0" y="56"/>
                    </a:lnTo>
                    <a:lnTo>
                      <a:pt x="0" y="56"/>
                    </a:lnTo>
                    <a:lnTo>
                      <a:pt x="1" y="56"/>
                    </a:lnTo>
                    <a:lnTo>
                      <a:pt x="38" y="56"/>
                    </a:lnTo>
                    <a:lnTo>
                      <a:pt x="38" y="56"/>
                    </a:lnTo>
                    <a:lnTo>
                      <a:pt x="39" y="54"/>
                    </a:lnTo>
                    <a:lnTo>
                      <a:pt x="45" y="24"/>
                    </a:lnTo>
                    <a:lnTo>
                      <a:pt x="45" y="24"/>
                    </a:lnTo>
                    <a:lnTo>
                      <a:pt x="45" y="23"/>
                    </a:lnTo>
                    <a:lnTo>
                      <a:pt x="45" y="23"/>
                    </a:lnTo>
                    <a:lnTo>
                      <a:pt x="41" y="20"/>
                    </a:lnTo>
                    <a:lnTo>
                      <a:pt x="41" y="16"/>
                    </a:lnTo>
                    <a:lnTo>
                      <a:pt x="41"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7F7F7F"/>
                  </a:solidFill>
                  <a:effectLst/>
                  <a:uLnTx/>
                  <a:uFillTx/>
                  <a:latin typeface="Arial"/>
                  <a:ea typeface="微软雅黑"/>
                  <a:cs typeface="+mn-cs"/>
                </a:endParaRPr>
              </a:p>
            </p:txBody>
          </p:sp>
          <p:sp>
            <p:nvSpPr>
              <p:cNvPr id="160" name="Freeform 365"/>
              <p:cNvSpPr>
                <a:spLocks/>
              </p:cNvSpPr>
              <p:nvPr/>
            </p:nvSpPr>
            <p:spPr bwMode="auto">
              <a:xfrm>
                <a:off x="4581526" y="1565276"/>
                <a:ext cx="33338" cy="44450"/>
              </a:xfrm>
              <a:custGeom>
                <a:avLst/>
                <a:gdLst>
                  <a:gd name="T0" fmla="*/ 15 w 44"/>
                  <a:gd name="T1" fmla="*/ 0 h 56"/>
                  <a:gd name="T2" fmla="*/ 15 w 44"/>
                  <a:gd name="T3" fmla="*/ 0 h 56"/>
                  <a:gd name="T4" fmla="*/ 8 w 44"/>
                  <a:gd name="T5" fmla="*/ 4 h 56"/>
                  <a:gd name="T6" fmla="*/ 2 w 44"/>
                  <a:gd name="T7" fmla="*/ 7 h 56"/>
                  <a:gd name="T8" fmla="*/ 2 w 44"/>
                  <a:gd name="T9" fmla="*/ 7 h 56"/>
                  <a:gd name="T10" fmla="*/ 0 w 44"/>
                  <a:gd name="T11" fmla="*/ 8 h 56"/>
                  <a:gd name="T12" fmla="*/ 0 w 44"/>
                  <a:gd name="T13" fmla="*/ 8 h 56"/>
                  <a:gd name="T14" fmla="*/ 0 w 44"/>
                  <a:gd name="T15" fmla="*/ 9 h 56"/>
                  <a:gd name="T16" fmla="*/ 0 w 44"/>
                  <a:gd name="T17" fmla="*/ 9 h 56"/>
                  <a:gd name="T18" fmla="*/ 3 w 44"/>
                  <a:gd name="T19" fmla="*/ 12 h 56"/>
                  <a:gd name="T20" fmla="*/ 4 w 44"/>
                  <a:gd name="T21" fmla="*/ 16 h 56"/>
                  <a:gd name="T22" fmla="*/ 4 w 44"/>
                  <a:gd name="T23" fmla="*/ 16 h 56"/>
                  <a:gd name="T24" fmla="*/ 3 w 44"/>
                  <a:gd name="T25" fmla="*/ 20 h 56"/>
                  <a:gd name="T26" fmla="*/ 0 w 44"/>
                  <a:gd name="T27" fmla="*/ 23 h 56"/>
                  <a:gd name="T28" fmla="*/ 0 w 44"/>
                  <a:gd name="T29" fmla="*/ 23 h 56"/>
                  <a:gd name="T30" fmla="*/ 0 w 44"/>
                  <a:gd name="T31" fmla="*/ 24 h 56"/>
                  <a:gd name="T32" fmla="*/ 6 w 44"/>
                  <a:gd name="T33" fmla="*/ 54 h 56"/>
                  <a:gd name="T34" fmla="*/ 6 w 44"/>
                  <a:gd name="T35" fmla="*/ 54 h 56"/>
                  <a:gd name="T36" fmla="*/ 6 w 44"/>
                  <a:gd name="T37" fmla="*/ 56 h 56"/>
                  <a:gd name="T38" fmla="*/ 44 w 44"/>
                  <a:gd name="T39" fmla="*/ 56 h 56"/>
                  <a:gd name="T40" fmla="*/ 44 w 44"/>
                  <a:gd name="T41" fmla="*/ 56 h 56"/>
                  <a:gd name="T42" fmla="*/ 44 w 44"/>
                  <a:gd name="T43" fmla="*/ 56 h 56"/>
                  <a:gd name="T44" fmla="*/ 44 w 44"/>
                  <a:gd name="T45" fmla="*/ 56 h 56"/>
                  <a:gd name="T46" fmla="*/ 44 w 44"/>
                  <a:gd name="T47" fmla="*/ 54 h 56"/>
                  <a:gd name="T48" fmla="*/ 44 w 44"/>
                  <a:gd name="T49" fmla="*/ 54 h 56"/>
                  <a:gd name="T50" fmla="*/ 44 w 44"/>
                  <a:gd name="T51" fmla="*/ 45 h 56"/>
                  <a:gd name="T52" fmla="*/ 42 w 44"/>
                  <a:gd name="T53" fmla="*/ 37 h 56"/>
                  <a:gd name="T54" fmla="*/ 40 w 44"/>
                  <a:gd name="T55" fmla="*/ 28 h 56"/>
                  <a:gd name="T56" fmla="*/ 37 w 44"/>
                  <a:gd name="T57" fmla="*/ 22 h 56"/>
                  <a:gd name="T58" fmla="*/ 33 w 44"/>
                  <a:gd name="T59" fmla="*/ 15 h 56"/>
                  <a:gd name="T60" fmla="*/ 27 w 44"/>
                  <a:gd name="T61" fmla="*/ 8 h 56"/>
                  <a:gd name="T62" fmla="*/ 22 w 44"/>
                  <a:gd name="T63" fmla="*/ 4 h 56"/>
                  <a:gd name="T64" fmla="*/ 17 w 44"/>
                  <a:gd name="T65" fmla="*/ 0 h 56"/>
                  <a:gd name="T66" fmla="*/ 17 w 44"/>
                  <a:gd name="T67" fmla="*/ 0 h 56"/>
                  <a:gd name="T68" fmla="*/ 15 w 44"/>
                  <a:gd name="T69" fmla="*/ 0 h 56"/>
                  <a:gd name="T70" fmla="*/ 15 w 44"/>
                  <a:gd name="T7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 h="56">
                    <a:moveTo>
                      <a:pt x="15" y="0"/>
                    </a:moveTo>
                    <a:lnTo>
                      <a:pt x="15" y="0"/>
                    </a:lnTo>
                    <a:lnTo>
                      <a:pt x="8" y="4"/>
                    </a:lnTo>
                    <a:lnTo>
                      <a:pt x="2" y="7"/>
                    </a:lnTo>
                    <a:lnTo>
                      <a:pt x="2" y="7"/>
                    </a:lnTo>
                    <a:lnTo>
                      <a:pt x="0" y="8"/>
                    </a:lnTo>
                    <a:lnTo>
                      <a:pt x="0" y="8"/>
                    </a:lnTo>
                    <a:lnTo>
                      <a:pt x="0" y="9"/>
                    </a:lnTo>
                    <a:lnTo>
                      <a:pt x="0" y="9"/>
                    </a:lnTo>
                    <a:lnTo>
                      <a:pt x="3" y="12"/>
                    </a:lnTo>
                    <a:lnTo>
                      <a:pt x="4" y="16"/>
                    </a:lnTo>
                    <a:lnTo>
                      <a:pt x="4" y="16"/>
                    </a:lnTo>
                    <a:lnTo>
                      <a:pt x="3" y="20"/>
                    </a:lnTo>
                    <a:lnTo>
                      <a:pt x="0" y="23"/>
                    </a:lnTo>
                    <a:lnTo>
                      <a:pt x="0" y="23"/>
                    </a:lnTo>
                    <a:lnTo>
                      <a:pt x="0" y="24"/>
                    </a:lnTo>
                    <a:lnTo>
                      <a:pt x="6" y="54"/>
                    </a:lnTo>
                    <a:lnTo>
                      <a:pt x="6" y="54"/>
                    </a:lnTo>
                    <a:lnTo>
                      <a:pt x="6" y="56"/>
                    </a:lnTo>
                    <a:lnTo>
                      <a:pt x="44" y="56"/>
                    </a:lnTo>
                    <a:lnTo>
                      <a:pt x="44" y="56"/>
                    </a:lnTo>
                    <a:lnTo>
                      <a:pt x="44" y="56"/>
                    </a:lnTo>
                    <a:lnTo>
                      <a:pt x="44" y="56"/>
                    </a:lnTo>
                    <a:lnTo>
                      <a:pt x="44" y="54"/>
                    </a:lnTo>
                    <a:lnTo>
                      <a:pt x="44" y="54"/>
                    </a:lnTo>
                    <a:lnTo>
                      <a:pt x="44" y="45"/>
                    </a:lnTo>
                    <a:lnTo>
                      <a:pt x="42" y="37"/>
                    </a:lnTo>
                    <a:lnTo>
                      <a:pt x="40" y="28"/>
                    </a:lnTo>
                    <a:lnTo>
                      <a:pt x="37" y="22"/>
                    </a:lnTo>
                    <a:lnTo>
                      <a:pt x="33" y="15"/>
                    </a:lnTo>
                    <a:lnTo>
                      <a:pt x="27" y="8"/>
                    </a:lnTo>
                    <a:lnTo>
                      <a:pt x="22" y="4"/>
                    </a:lnTo>
                    <a:lnTo>
                      <a:pt x="17" y="0"/>
                    </a:lnTo>
                    <a:lnTo>
                      <a:pt x="17" y="0"/>
                    </a:lnTo>
                    <a:lnTo>
                      <a:pt x="15" y="0"/>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7F7F7F"/>
                  </a:solidFill>
                  <a:effectLst/>
                  <a:uLnTx/>
                  <a:uFillTx/>
                  <a:latin typeface="Arial"/>
                  <a:ea typeface="微软雅黑"/>
                  <a:cs typeface="+mn-cs"/>
                </a:endParaRPr>
              </a:p>
            </p:txBody>
          </p:sp>
        </p:grpSp>
      </p:grpSp>
    </p:spTree>
    <p:extLst>
      <p:ext uri="{BB962C8B-B14F-4D97-AF65-F5344CB8AC3E}">
        <p14:creationId xmlns:p14="http://schemas.microsoft.com/office/powerpoint/2010/main" val="875127991"/>
      </p:ext>
    </p:extLst>
  </p:cSld>
  <p:clrMapOvr>
    <a:masterClrMapping/>
  </p:clrMapOvr>
  <mc:AlternateContent xmlns:mc="http://schemas.openxmlformats.org/markup-compatibility/2006" xmlns:p14="http://schemas.microsoft.com/office/powerpoint/2010/main">
    <mc:Choice Requires="p14">
      <p:transition spd="slow" p14:dur="2000" advClick="0" advTm="4000">
        <p14:ferris dir="l"/>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70"/>
                                        </p:tgtEl>
                                        <p:attrNameLst>
                                          <p:attrName>style.visibility</p:attrName>
                                        </p:attrNameLst>
                                      </p:cBhvr>
                                      <p:to>
                                        <p:strVal val="visible"/>
                                      </p:to>
                                    </p:set>
                                    <p:anim calcmode="lin" valueType="num">
                                      <p:cBhvr additive="base">
                                        <p:cTn id="18" dur="500" fill="hold"/>
                                        <p:tgtEl>
                                          <p:spTgt spid="70"/>
                                        </p:tgtEl>
                                        <p:attrNameLst>
                                          <p:attrName>ppt_x</p:attrName>
                                        </p:attrNameLst>
                                      </p:cBhvr>
                                      <p:tavLst>
                                        <p:tav tm="0">
                                          <p:val>
                                            <p:strVal val="0-#ppt_w/2"/>
                                          </p:val>
                                        </p:tav>
                                        <p:tav tm="100000">
                                          <p:val>
                                            <p:strVal val="#ppt_x"/>
                                          </p:val>
                                        </p:tav>
                                      </p:tavLst>
                                    </p:anim>
                                    <p:anim calcmode="lin" valueType="num">
                                      <p:cBhvr additive="base">
                                        <p:cTn id="19" dur="500" fill="hold"/>
                                        <p:tgtEl>
                                          <p:spTgt spid="70"/>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10"/>
                                        </p:tgtEl>
                                        <p:attrNameLst>
                                          <p:attrName>style.visibility</p:attrName>
                                        </p:attrNameLst>
                                      </p:cBhvr>
                                      <p:to>
                                        <p:strVal val="visible"/>
                                      </p:to>
                                    </p:set>
                                    <p:animEffect transition="in" filter="fade">
                                      <p:cBhvr>
                                        <p:cTn id="24" dur="500"/>
                                        <p:tgtEl>
                                          <p:spTgt spid="110"/>
                                        </p:tgtEl>
                                      </p:cBhvr>
                                    </p:animEffect>
                                    <p:anim calcmode="lin" valueType="num">
                                      <p:cBhvr>
                                        <p:cTn id="25" dur="500" fill="hold"/>
                                        <p:tgtEl>
                                          <p:spTgt spid="110"/>
                                        </p:tgtEl>
                                        <p:attrNameLst>
                                          <p:attrName>ppt_x</p:attrName>
                                        </p:attrNameLst>
                                      </p:cBhvr>
                                      <p:tavLst>
                                        <p:tav tm="0">
                                          <p:val>
                                            <p:strVal val="#ppt_x"/>
                                          </p:val>
                                        </p:tav>
                                        <p:tav tm="100000">
                                          <p:val>
                                            <p:strVal val="#ppt_x"/>
                                          </p:val>
                                        </p:tav>
                                      </p:tavLst>
                                    </p:anim>
                                    <p:anim calcmode="lin" valueType="num">
                                      <p:cBhvr>
                                        <p:cTn id="26" dur="500" fill="hold"/>
                                        <p:tgtEl>
                                          <p:spTgt spid="110"/>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96"/>
                                        </p:tgtEl>
                                        <p:attrNameLst>
                                          <p:attrName>style.visibility</p:attrName>
                                        </p:attrNameLst>
                                      </p:cBhvr>
                                      <p:to>
                                        <p:strVal val="visible"/>
                                      </p:to>
                                    </p:set>
                                    <p:animEffect transition="in" filter="fade">
                                      <p:cBhvr>
                                        <p:cTn id="29" dur="500"/>
                                        <p:tgtEl>
                                          <p:spTgt spid="96"/>
                                        </p:tgtEl>
                                      </p:cBhvr>
                                    </p:animEffect>
                                    <p:anim calcmode="lin" valueType="num">
                                      <p:cBhvr>
                                        <p:cTn id="30" dur="500" fill="hold"/>
                                        <p:tgtEl>
                                          <p:spTgt spid="96"/>
                                        </p:tgtEl>
                                        <p:attrNameLst>
                                          <p:attrName>ppt_x</p:attrName>
                                        </p:attrNameLst>
                                      </p:cBhvr>
                                      <p:tavLst>
                                        <p:tav tm="0">
                                          <p:val>
                                            <p:strVal val="#ppt_x"/>
                                          </p:val>
                                        </p:tav>
                                        <p:tav tm="100000">
                                          <p:val>
                                            <p:strVal val="#ppt_x"/>
                                          </p:val>
                                        </p:tav>
                                      </p:tavLst>
                                    </p:anim>
                                    <p:anim calcmode="lin" valueType="num">
                                      <p:cBhvr>
                                        <p:cTn id="31" dur="500" fill="hold"/>
                                        <p:tgtEl>
                                          <p:spTgt spid="96"/>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0"/>
                                  </p:stCondLst>
                                  <p:childTnLst>
                                    <p:set>
                                      <p:cBhvr>
                                        <p:cTn id="33" dur="1" fill="hold">
                                          <p:stCondLst>
                                            <p:cond delay="0"/>
                                          </p:stCondLst>
                                        </p:cTn>
                                        <p:tgtEl>
                                          <p:spTgt spid="141"/>
                                        </p:tgtEl>
                                        <p:attrNameLst>
                                          <p:attrName>style.visibility</p:attrName>
                                        </p:attrNameLst>
                                      </p:cBhvr>
                                      <p:to>
                                        <p:strVal val="visible"/>
                                      </p:to>
                                    </p:set>
                                    <p:animEffect transition="in" filter="fade">
                                      <p:cBhvr>
                                        <p:cTn id="34" dur="1000"/>
                                        <p:tgtEl>
                                          <p:spTgt spid="141"/>
                                        </p:tgtEl>
                                      </p:cBhvr>
                                    </p:animEffect>
                                    <p:anim calcmode="lin" valueType="num">
                                      <p:cBhvr>
                                        <p:cTn id="35" dur="1000" fill="hold"/>
                                        <p:tgtEl>
                                          <p:spTgt spid="141"/>
                                        </p:tgtEl>
                                        <p:attrNameLst>
                                          <p:attrName>ppt_x</p:attrName>
                                        </p:attrNameLst>
                                      </p:cBhvr>
                                      <p:tavLst>
                                        <p:tav tm="0">
                                          <p:val>
                                            <p:strVal val="#ppt_x"/>
                                          </p:val>
                                        </p:tav>
                                        <p:tav tm="100000">
                                          <p:val>
                                            <p:strVal val="#ppt_x"/>
                                          </p:val>
                                        </p:tav>
                                      </p:tavLst>
                                    </p:anim>
                                    <p:anim calcmode="lin" valueType="num">
                                      <p:cBhvr>
                                        <p:cTn id="36" dur="1000" fill="hold"/>
                                        <p:tgtEl>
                                          <p:spTgt spid="141"/>
                                        </p:tgtEl>
                                        <p:attrNameLst>
                                          <p:attrName>ppt_y</p:attrName>
                                        </p:attrNameLst>
                                      </p:cBhvr>
                                      <p:tavLst>
                                        <p:tav tm="0">
                                          <p:val>
                                            <p:strVal val="#ppt_y-.1"/>
                                          </p:val>
                                        </p:tav>
                                        <p:tav tm="100000">
                                          <p:val>
                                            <p:strVal val="#ppt_y"/>
                                          </p:val>
                                        </p:tav>
                                      </p:tavLst>
                                    </p:anim>
                                  </p:childTnLst>
                                </p:cTn>
                              </p:par>
                              <p:par>
                                <p:cTn id="37" presetID="47" presetClass="entr" presetSubtype="0" fill="hold" nodeType="withEffect">
                                  <p:stCondLst>
                                    <p:cond delay="0"/>
                                  </p:stCondLst>
                                  <p:childTnLst>
                                    <p:set>
                                      <p:cBhvr>
                                        <p:cTn id="38" dur="1" fill="hold">
                                          <p:stCondLst>
                                            <p:cond delay="0"/>
                                          </p:stCondLst>
                                        </p:cTn>
                                        <p:tgtEl>
                                          <p:spTgt spid="130"/>
                                        </p:tgtEl>
                                        <p:attrNameLst>
                                          <p:attrName>style.visibility</p:attrName>
                                        </p:attrNameLst>
                                      </p:cBhvr>
                                      <p:to>
                                        <p:strVal val="visible"/>
                                      </p:to>
                                    </p:set>
                                    <p:animEffect transition="in" filter="fade">
                                      <p:cBhvr>
                                        <p:cTn id="39" dur="1000"/>
                                        <p:tgtEl>
                                          <p:spTgt spid="130"/>
                                        </p:tgtEl>
                                      </p:cBhvr>
                                    </p:animEffect>
                                    <p:anim calcmode="lin" valueType="num">
                                      <p:cBhvr>
                                        <p:cTn id="40" dur="1000" fill="hold"/>
                                        <p:tgtEl>
                                          <p:spTgt spid="130"/>
                                        </p:tgtEl>
                                        <p:attrNameLst>
                                          <p:attrName>ppt_x</p:attrName>
                                        </p:attrNameLst>
                                      </p:cBhvr>
                                      <p:tavLst>
                                        <p:tav tm="0">
                                          <p:val>
                                            <p:strVal val="#ppt_x"/>
                                          </p:val>
                                        </p:tav>
                                        <p:tav tm="100000">
                                          <p:val>
                                            <p:strVal val="#ppt_x"/>
                                          </p:val>
                                        </p:tav>
                                      </p:tavLst>
                                    </p:anim>
                                    <p:anim calcmode="lin" valueType="num">
                                      <p:cBhvr>
                                        <p:cTn id="41" dur="1000" fill="hold"/>
                                        <p:tgtEl>
                                          <p:spTgt spid="130"/>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2" fill="hold" grpId="0" nodeType="clickEffect">
                                  <p:stCondLst>
                                    <p:cond delay="0"/>
                                  </p:stCondLst>
                                  <p:childTnLst>
                                    <p:set>
                                      <p:cBhvr>
                                        <p:cTn id="45" dur="1" fill="hold">
                                          <p:stCondLst>
                                            <p:cond delay="0"/>
                                          </p:stCondLst>
                                        </p:cTn>
                                        <p:tgtEl>
                                          <p:spTgt spid="93"/>
                                        </p:tgtEl>
                                        <p:attrNameLst>
                                          <p:attrName>style.visibility</p:attrName>
                                        </p:attrNameLst>
                                      </p:cBhvr>
                                      <p:to>
                                        <p:strVal val="visible"/>
                                      </p:to>
                                    </p:set>
                                    <p:anim calcmode="lin" valueType="num">
                                      <p:cBhvr additive="base">
                                        <p:cTn id="46" dur="500" fill="hold"/>
                                        <p:tgtEl>
                                          <p:spTgt spid="93"/>
                                        </p:tgtEl>
                                        <p:attrNameLst>
                                          <p:attrName>ppt_x</p:attrName>
                                        </p:attrNameLst>
                                      </p:cBhvr>
                                      <p:tavLst>
                                        <p:tav tm="0">
                                          <p:val>
                                            <p:strVal val="1+#ppt_w/2"/>
                                          </p:val>
                                        </p:tav>
                                        <p:tav tm="100000">
                                          <p:val>
                                            <p:strVal val="#ppt_x"/>
                                          </p:val>
                                        </p:tav>
                                      </p:tavLst>
                                    </p:anim>
                                    <p:anim calcmode="lin" valueType="num">
                                      <p:cBhvr additive="base">
                                        <p:cTn id="47" dur="500" fill="hold"/>
                                        <p:tgtEl>
                                          <p:spTgt spid="93"/>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0"/>
                                  </p:stCondLst>
                                  <p:childTnLst>
                                    <p:set>
                                      <p:cBhvr>
                                        <p:cTn id="49" dur="1" fill="hold">
                                          <p:stCondLst>
                                            <p:cond delay="0"/>
                                          </p:stCondLst>
                                        </p:cTn>
                                        <p:tgtEl>
                                          <p:spTgt spid="92"/>
                                        </p:tgtEl>
                                        <p:attrNameLst>
                                          <p:attrName>style.visibility</p:attrName>
                                        </p:attrNameLst>
                                      </p:cBhvr>
                                      <p:to>
                                        <p:strVal val="visible"/>
                                      </p:to>
                                    </p:set>
                                    <p:anim calcmode="lin" valueType="num">
                                      <p:cBhvr additive="base">
                                        <p:cTn id="50" dur="500" fill="hold"/>
                                        <p:tgtEl>
                                          <p:spTgt spid="92"/>
                                        </p:tgtEl>
                                        <p:attrNameLst>
                                          <p:attrName>ppt_x</p:attrName>
                                        </p:attrNameLst>
                                      </p:cBhvr>
                                      <p:tavLst>
                                        <p:tav tm="0">
                                          <p:val>
                                            <p:strVal val="1+#ppt_w/2"/>
                                          </p:val>
                                        </p:tav>
                                        <p:tav tm="100000">
                                          <p:val>
                                            <p:strVal val="#ppt_x"/>
                                          </p:val>
                                        </p:tav>
                                      </p:tavLst>
                                    </p:anim>
                                    <p:anim calcmode="lin" valueType="num">
                                      <p:cBhvr additive="base">
                                        <p:cTn id="51" dur="500" fill="hold"/>
                                        <p:tgtEl>
                                          <p:spTgt spid="92"/>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8" fill="hold" grpId="0" nodeType="clickEffect">
                                  <p:stCondLst>
                                    <p:cond delay="0"/>
                                  </p:stCondLst>
                                  <p:childTnLst>
                                    <p:set>
                                      <p:cBhvr>
                                        <p:cTn id="55" dur="1" fill="hold">
                                          <p:stCondLst>
                                            <p:cond delay="0"/>
                                          </p:stCondLst>
                                        </p:cTn>
                                        <p:tgtEl>
                                          <p:spTgt spid="94"/>
                                        </p:tgtEl>
                                        <p:attrNameLst>
                                          <p:attrName>style.visibility</p:attrName>
                                        </p:attrNameLst>
                                      </p:cBhvr>
                                      <p:to>
                                        <p:strVal val="visible"/>
                                      </p:to>
                                    </p:set>
                                    <p:anim calcmode="lin" valueType="num">
                                      <p:cBhvr additive="base">
                                        <p:cTn id="56" dur="500" fill="hold"/>
                                        <p:tgtEl>
                                          <p:spTgt spid="94"/>
                                        </p:tgtEl>
                                        <p:attrNameLst>
                                          <p:attrName>ppt_x</p:attrName>
                                        </p:attrNameLst>
                                      </p:cBhvr>
                                      <p:tavLst>
                                        <p:tav tm="0">
                                          <p:val>
                                            <p:strVal val="0-#ppt_w/2"/>
                                          </p:val>
                                        </p:tav>
                                        <p:tav tm="100000">
                                          <p:val>
                                            <p:strVal val="#ppt_x"/>
                                          </p:val>
                                        </p:tav>
                                      </p:tavLst>
                                    </p:anim>
                                    <p:anim calcmode="lin" valueType="num">
                                      <p:cBhvr additive="base">
                                        <p:cTn id="57" dur="500" fill="hold"/>
                                        <p:tgtEl>
                                          <p:spTgt spid="94"/>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0"/>
                                  </p:stCondLst>
                                  <p:childTnLst>
                                    <p:set>
                                      <p:cBhvr>
                                        <p:cTn id="59" dur="1" fill="hold">
                                          <p:stCondLst>
                                            <p:cond delay="0"/>
                                          </p:stCondLst>
                                        </p:cTn>
                                        <p:tgtEl>
                                          <p:spTgt spid="95"/>
                                        </p:tgtEl>
                                        <p:attrNameLst>
                                          <p:attrName>style.visibility</p:attrName>
                                        </p:attrNameLst>
                                      </p:cBhvr>
                                      <p:to>
                                        <p:strVal val="visible"/>
                                      </p:to>
                                    </p:set>
                                    <p:anim calcmode="lin" valueType="num">
                                      <p:cBhvr additive="base">
                                        <p:cTn id="60" dur="500" fill="hold"/>
                                        <p:tgtEl>
                                          <p:spTgt spid="95"/>
                                        </p:tgtEl>
                                        <p:attrNameLst>
                                          <p:attrName>ppt_x</p:attrName>
                                        </p:attrNameLst>
                                      </p:cBhvr>
                                      <p:tavLst>
                                        <p:tav tm="0">
                                          <p:val>
                                            <p:strVal val="0-#ppt_w/2"/>
                                          </p:val>
                                        </p:tav>
                                        <p:tav tm="100000">
                                          <p:val>
                                            <p:strVal val="#ppt_x"/>
                                          </p:val>
                                        </p:tav>
                                      </p:tavLst>
                                    </p:anim>
                                    <p:anim calcmode="lin" valueType="num">
                                      <p:cBhvr additive="base">
                                        <p:cTn id="61" dur="500" fill="hold"/>
                                        <p:tgtEl>
                                          <p:spTgt spid="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P spid="92" grpId="0"/>
      <p:bldP spid="93" grpId="0"/>
      <p:bldP spid="94" grpId="0"/>
      <p:bldP spid="9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0" name="组合 149"/>
          <p:cNvGrpSpPr/>
          <p:nvPr/>
        </p:nvGrpSpPr>
        <p:grpSpPr>
          <a:xfrm>
            <a:off x="426332" y="239524"/>
            <a:ext cx="2904891" cy="338554"/>
            <a:chOff x="568442" y="319364"/>
            <a:chExt cx="3873190" cy="451406"/>
          </a:xfrm>
        </p:grpSpPr>
        <p:sp>
          <p:nvSpPr>
            <p:cNvPr id="151" name="文本框 23"/>
            <p:cNvSpPr txBox="1"/>
            <p:nvPr/>
          </p:nvSpPr>
          <p:spPr>
            <a:xfrm>
              <a:off x="665958" y="319364"/>
              <a:ext cx="1964641" cy="451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标题文字内容 </a:t>
              </a:r>
              <a:endParaRPr kumimoji="0" lang="zh-CN" altLang="en-US" sz="1600" b="0" i="0" u="none" strike="noStrike" kern="1200" cap="none" spc="0" normalizeH="0" baseline="0" noProof="0" dirty="0">
                <a:ln>
                  <a:noFill/>
                </a:ln>
                <a:solidFill>
                  <a:srgbClr val="007BD4"/>
                </a:solidFill>
                <a:effectLst/>
                <a:uLnTx/>
                <a:uFillTx/>
                <a:latin typeface="微软雅黑"/>
                <a:ea typeface="微软雅黑"/>
                <a:cs typeface="+mn-cs"/>
              </a:endParaRP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53" name="文本框 23"/>
            <p:cNvSpPr txBox="1"/>
            <p:nvPr/>
          </p:nvSpPr>
          <p:spPr>
            <a:xfrm>
              <a:off x="2306003" y="429775"/>
              <a:ext cx="2135629" cy="32829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rgbClr val="7F7F7F">
                      <a:lumMod val="60000"/>
                      <a:lumOff val="40000"/>
                    </a:srgbClr>
                  </a:solidFill>
                  <a:effectLst/>
                  <a:uLnTx/>
                  <a:uFillTx/>
                  <a:latin typeface="微软雅黑"/>
                  <a:ea typeface="微软雅黑"/>
                  <a:cs typeface="+mn-cs"/>
                </a:rPr>
                <a:t>  Click </a:t>
              </a:r>
              <a:r>
                <a:rPr kumimoji="0" lang="en-US" altLang="zh-CN" sz="1000" b="0" i="0" u="none" strike="noStrike" kern="1200" cap="none" spc="0" normalizeH="0" baseline="0" noProof="0" dirty="0">
                  <a:ln>
                    <a:noFill/>
                  </a:ln>
                  <a:solidFill>
                    <a:srgbClr val="7F7F7F">
                      <a:lumMod val="60000"/>
                      <a:lumOff val="40000"/>
                    </a:srgbClr>
                  </a:solidFill>
                  <a:effectLst/>
                  <a:uLnTx/>
                  <a:uFillTx/>
                  <a:latin typeface="微软雅黑"/>
                  <a:ea typeface="微软雅黑"/>
                  <a:cs typeface="+mn-cs"/>
                </a:rPr>
                <a:t>here to add Title</a:t>
              </a:r>
              <a:endParaRPr kumimoji="0" lang="zh-CN" altLang="en-US" sz="1000" b="0" i="0" u="none" strike="noStrike" kern="1200" cap="none" spc="0" normalizeH="0" baseline="0" noProof="0" dirty="0">
                <a:ln>
                  <a:noFill/>
                </a:ln>
                <a:solidFill>
                  <a:srgbClr val="7F7F7F">
                    <a:lumMod val="60000"/>
                    <a:lumOff val="40000"/>
                  </a:srgbClr>
                </a:solidFill>
                <a:effectLst/>
                <a:uLnTx/>
                <a:uFillTx/>
                <a:latin typeface="微软雅黑"/>
                <a:ea typeface="微软雅黑"/>
                <a:cs typeface="+mn-cs"/>
              </a:endParaRPr>
            </a:p>
          </p:txBody>
        </p:sp>
      </p:grpSp>
      <p:sp>
        <p:nvSpPr>
          <p:cNvPr id="154" name="圆角矩形 153"/>
          <p:cNvSpPr/>
          <p:nvPr/>
        </p:nvSpPr>
        <p:spPr>
          <a:xfrm>
            <a:off x="400987" y="719527"/>
            <a:ext cx="8342027" cy="2700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57" name="组合 56"/>
          <p:cNvGrpSpPr/>
          <p:nvPr/>
        </p:nvGrpSpPr>
        <p:grpSpPr>
          <a:xfrm>
            <a:off x="2052318" y="2622833"/>
            <a:ext cx="1223538" cy="368530"/>
            <a:chOff x="3838575" y="2712368"/>
            <a:chExt cx="1604974" cy="368530"/>
          </a:xfrm>
        </p:grpSpPr>
        <p:cxnSp>
          <p:nvCxnSpPr>
            <p:cNvPr id="58" name="直接连接符 57"/>
            <p:cNvCxnSpPr/>
            <p:nvPr/>
          </p:nvCxnSpPr>
          <p:spPr>
            <a:xfrm>
              <a:off x="3838575" y="2892218"/>
              <a:ext cx="593181" cy="0"/>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直接连接符 58"/>
            <p:cNvCxnSpPr/>
            <p:nvPr/>
          </p:nvCxnSpPr>
          <p:spPr>
            <a:xfrm>
              <a:off x="4952634" y="2911353"/>
              <a:ext cx="490915" cy="0"/>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直接连接符 59"/>
            <p:cNvCxnSpPr/>
            <p:nvPr/>
          </p:nvCxnSpPr>
          <p:spPr>
            <a:xfrm flipV="1">
              <a:off x="4405565" y="2712368"/>
              <a:ext cx="186017" cy="189461"/>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 name="直接连接符 60"/>
            <p:cNvCxnSpPr/>
            <p:nvPr/>
          </p:nvCxnSpPr>
          <p:spPr>
            <a:xfrm flipV="1">
              <a:off x="4807526" y="2899283"/>
              <a:ext cx="171299" cy="174470"/>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2" name="直接连接符 61"/>
            <p:cNvCxnSpPr/>
            <p:nvPr/>
          </p:nvCxnSpPr>
          <p:spPr>
            <a:xfrm flipH="1" flipV="1">
              <a:off x="4543202" y="2717130"/>
              <a:ext cx="316707" cy="363768"/>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63" name="组合 62"/>
          <p:cNvGrpSpPr/>
          <p:nvPr/>
        </p:nvGrpSpPr>
        <p:grpSpPr>
          <a:xfrm>
            <a:off x="786043" y="2096091"/>
            <a:ext cx="1361423" cy="1364178"/>
            <a:chOff x="7146423" y="413387"/>
            <a:chExt cx="495231" cy="496232"/>
          </a:xfrm>
        </p:grpSpPr>
        <p:grpSp>
          <p:nvGrpSpPr>
            <p:cNvPr id="64" name="组合 63"/>
            <p:cNvGrpSpPr/>
            <p:nvPr/>
          </p:nvGrpSpPr>
          <p:grpSpPr>
            <a:xfrm>
              <a:off x="7146423" y="413387"/>
              <a:ext cx="495231" cy="496232"/>
              <a:chOff x="1589596" y="810715"/>
              <a:chExt cx="2340698" cy="2345431"/>
            </a:xfrm>
          </p:grpSpPr>
          <p:grpSp>
            <p:nvGrpSpPr>
              <p:cNvPr id="66" name="组合 79"/>
              <p:cNvGrpSpPr>
                <a:grpSpLocks/>
              </p:cNvGrpSpPr>
              <p:nvPr/>
            </p:nvGrpSpPr>
            <p:grpSpPr bwMode="auto">
              <a:xfrm>
                <a:off x="1589596" y="810715"/>
                <a:ext cx="2340698" cy="2345431"/>
                <a:chOff x="6379729" y="2488774"/>
                <a:chExt cx="2513016" cy="2513016"/>
              </a:xfrm>
            </p:grpSpPr>
            <p:sp>
              <p:nvSpPr>
                <p:cNvPr id="6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cs typeface="+mn-cs"/>
                  </a:endParaRPr>
                </a:p>
              </p:txBody>
            </p:sp>
            <p:sp>
              <p:nvSpPr>
                <p:cNvPr id="69"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grpSp>
          <p:sp>
            <p:nvSpPr>
              <p:cNvPr id="67" name="椭圆 80"/>
              <p:cNvSpPr/>
              <p:nvPr/>
            </p:nvSpPr>
            <p:spPr bwMode="auto">
              <a:xfrm>
                <a:off x="1932719" y="1141998"/>
                <a:ext cx="1691507" cy="1694935"/>
              </a:xfrm>
              <a:prstGeom prst="ellipse">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000" b="1" i="0" u="none" strike="noStrike" kern="0" cap="none" spc="0" normalizeH="0" baseline="0" noProof="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uLnTx/>
                  <a:uFillTx/>
                  <a:latin typeface="微软雅黑" panose="020B0503020204020204" pitchFamily="34" charset="-122"/>
                  <a:ea typeface="微软雅黑" panose="020B0503020204020204" pitchFamily="34" charset="-122"/>
                  <a:cs typeface="+mn-cs"/>
                </a:endParaRPr>
              </a:p>
            </p:txBody>
          </p:sp>
        </p:grpSp>
        <p:sp>
          <p:nvSpPr>
            <p:cNvPr id="65" name="TextBox 64"/>
            <p:cNvSpPr txBox="1"/>
            <p:nvPr/>
          </p:nvSpPr>
          <p:spPr>
            <a:xfrm>
              <a:off x="7296147" y="571227"/>
              <a:ext cx="197790" cy="19032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white"/>
                  </a:solidFill>
                  <a:effectLst/>
                  <a:uLnTx/>
                  <a:uFillTx/>
                  <a:latin typeface="微软雅黑" pitchFamily="34" charset="-122"/>
                  <a:ea typeface="微软雅黑"/>
                  <a:cs typeface="+mn-cs"/>
                </a:rPr>
                <a:t>标题</a:t>
              </a:r>
              <a:endParaRPr kumimoji="0" lang="en-US" altLang="zh-CN" sz="1400" b="0" i="0" u="none" strike="noStrike" kern="1200" cap="none" spc="0" normalizeH="0" baseline="0" noProof="0" dirty="0" smtClean="0">
                <a:ln>
                  <a:noFill/>
                </a:ln>
                <a:solidFill>
                  <a:prstClr val="white"/>
                </a:solidFill>
                <a:effectLst/>
                <a:uLnTx/>
                <a:uFillTx/>
                <a:latin typeface="微软雅黑" pitchFamily="34" charset="-122"/>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white"/>
                  </a:solidFill>
                  <a:effectLst/>
                  <a:uLnTx/>
                  <a:uFillTx/>
                  <a:latin typeface="微软雅黑" pitchFamily="34" charset="-122"/>
                  <a:ea typeface="微软雅黑"/>
                  <a:cs typeface="+mn-cs"/>
                </a:rPr>
                <a:t>文字</a:t>
              </a:r>
              <a:endParaRPr kumimoji="0" lang="en-US" altLang="zh-CN" sz="1400" b="0" i="0" u="none" strike="noStrike" kern="1200" cap="none" spc="0" normalizeH="0" baseline="0" noProof="0" dirty="0" smtClean="0">
                <a:ln>
                  <a:noFill/>
                </a:ln>
                <a:solidFill>
                  <a:prstClr val="white"/>
                </a:solidFill>
                <a:effectLst/>
                <a:uLnTx/>
                <a:uFillTx/>
                <a:latin typeface="微软雅黑" pitchFamily="34" charset="-122"/>
                <a:ea typeface="微软雅黑"/>
                <a:cs typeface="+mn-cs"/>
              </a:endParaRPr>
            </a:p>
          </p:txBody>
        </p:sp>
      </p:grpSp>
      <p:grpSp>
        <p:nvGrpSpPr>
          <p:cNvPr id="72" name="组合 71"/>
          <p:cNvGrpSpPr/>
          <p:nvPr/>
        </p:nvGrpSpPr>
        <p:grpSpPr>
          <a:xfrm>
            <a:off x="3063134" y="1395759"/>
            <a:ext cx="2846358" cy="2852117"/>
            <a:chOff x="8244408" y="2516931"/>
            <a:chExt cx="2846358" cy="2852117"/>
          </a:xfrm>
        </p:grpSpPr>
        <p:grpSp>
          <p:nvGrpSpPr>
            <p:cNvPr id="75" name="组合 74"/>
            <p:cNvGrpSpPr/>
            <p:nvPr/>
          </p:nvGrpSpPr>
          <p:grpSpPr>
            <a:xfrm>
              <a:off x="8244408" y="2516931"/>
              <a:ext cx="2846358" cy="2852117"/>
              <a:chOff x="1589596" y="810715"/>
              <a:chExt cx="2340698" cy="2345431"/>
            </a:xfrm>
          </p:grpSpPr>
          <p:grpSp>
            <p:nvGrpSpPr>
              <p:cNvPr id="80" name="组合 79"/>
              <p:cNvGrpSpPr>
                <a:grpSpLocks/>
              </p:cNvGrpSpPr>
              <p:nvPr/>
            </p:nvGrpSpPr>
            <p:grpSpPr bwMode="auto">
              <a:xfrm>
                <a:off x="1589596" y="810715"/>
                <a:ext cx="2340698" cy="2345431"/>
                <a:chOff x="6379729" y="2488774"/>
                <a:chExt cx="2513016" cy="2513016"/>
              </a:xfrm>
            </p:grpSpPr>
            <p:sp>
              <p:nvSpPr>
                <p:cNvPr id="8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cs typeface="+mn-cs"/>
                  </a:endParaRPr>
                </a:p>
              </p:txBody>
            </p:sp>
            <p:sp>
              <p:nvSpPr>
                <p:cNvPr id="83"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grpSp>
          <p:sp>
            <p:nvSpPr>
              <p:cNvPr id="81" name="椭圆 80"/>
              <p:cNvSpPr/>
              <p:nvPr/>
            </p:nvSpPr>
            <p:spPr bwMode="auto">
              <a:xfrm>
                <a:off x="1932719" y="1141998"/>
                <a:ext cx="1691507" cy="1694935"/>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000" b="1" i="0" u="none" strike="noStrike" kern="0" cap="none" spc="0" normalizeH="0" baseline="0" noProof="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uLnTx/>
                  <a:uFillTx/>
                  <a:latin typeface="微软雅黑" panose="020B0503020204020204" pitchFamily="34" charset="-122"/>
                  <a:ea typeface="微软雅黑" panose="020B0503020204020204" pitchFamily="34" charset="-122"/>
                  <a:cs typeface="+mn-cs"/>
                </a:endParaRPr>
              </a:p>
            </p:txBody>
          </p:sp>
        </p:grpSp>
        <p:sp>
          <p:nvSpPr>
            <p:cNvPr id="76" name="TextBox 75"/>
            <p:cNvSpPr txBox="1"/>
            <p:nvPr/>
          </p:nvSpPr>
          <p:spPr>
            <a:xfrm>
              <a:off x="8892480" y="3626172"/>
              <a:ext cx="1561314" cy="615553"/>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a:ea typeface="微软雅黑"/>
                  <a:cs typeface="+mn-cs"/>
                </a:rPr>
                <a:t>单击此处添加文本单击此处添加</a:t>
              </a:r>
              <a:r>
                <a:rPr kumimoji="0" lang="zh-CN" altLang="en-US" sz="1000" b="0" i="0" u="none" strike="noStrike" kern="1200" cap="none" spc="0" normalizeH="0" baseline="0" noProof="0" dirty="0" smtClean="0">
                  <a:ln>
                    <a:noFill/>
                  </a:ln>
                  <a:solidFill>
                    <a:prstClr val="white"/>
                  </a:solidFill>
                  <a:effectLst/>
                  <a:uLnTx/>
                  <a:uFillTx/>
                  <a:latin typeface="微软雅黑"/>
                  <a:ea typeface="微软雅黑"/>
                  <a:cs typeface="+mn-cs"/>
                </a:rPr>
                <a:t>文本单击</a:t>
              </a:r>
              <a:r>
                <a:rPr kumimoji="0" lang="zh-CN" altLang="en-US" sz="1000" b="0" i="0" u="none" strike="noStrike" kern="1200" cap="none" spc="0" normalizeH="0" baseline="0" noProof="0" dirty="0">
                  <a:ln>
                    <a:noFill/>
                  </a:ln>
                  <a:solidFill>
                    <a:prstClr val="white"/>
                  </a:solidFill>
                  <a:effectLst/>
                  <a:uLnTx/>
                  <a:uFillTx/>
                  <a:latin typeface="微软雅黑"/>
                  <a:ea typeface="微软雅黑"/>
                  <a:cs typeface="+mn-cs"/>
                </a:rPr>
                <a:t>此处添加文本单击此处添加文本</a:t>
              </a:r>
              <a:endParaRPr kumimoji="0" lang="en-US" altLang="zh-CN" sz="1000" b="0" i="0" u="none" strike="noStrike" kern="1200" cap="none" spc="0" normalizeH="0" baseline="0" noProof="0" dirty="0">
                <a:ln>
                  <a:noFill/>
                </a:ln>
                <a:solidFill>
                  <a:prstClr val="white"/>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77" name="TextBox 76"/>
            <p:cNvSpPr txBox="1"/>
            <p:nvPr/>
          </p:nvSpPr>
          <p:spPr>
            <a:xfrm>
              <a:off x="9203374" y="3308632"/>
              <a:ext cx="1561314" cy="199222"/>
            </a:xfrm>
            <a:prstGeom prst="rect">
              <a:avLst/>
            </a:prstGeom>
            <a:noFill/>
          </p:spPr>
          <p:txBody>
            <a:bodyPr wrap="square" lIns="0" tIns="0" rIns="0" bIns="0" rtlCol="0">
              <a:spAutoFit/>
            </a:bodyPr>
            <a:lstStyle/>
            <a:p>
              <a:pPr marL="0" marR="0" lvl="0" indent="0" algn="just" defTabSz="685800" rtl="0" eaLnBrk="1" fontAlgn="auto" latinLnBrk="0" hangingPunct="1">
                <a:lnSpc>
                  <a:spcPts val="15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white"/>
                  </a:solidFill>
                  <a:effectLst/>
                  <a:uLnTx/>
                  <a:uFillTx/>
                  <a:latin typeface="微软雅黑" pitchFamily="34" charset="-122"/>
                  <a:ea typeface="微软雅黑"/>
                  <a:cs typeface="+mn-cs"/>
                </a:rPr>
                <a:t>标题文字</a:t>
              </a:r>
              <a:endParaRPr kumimoji="0" lang="en-US" altLang="zh-CN" sz="1400" b="0" i="0" u="none" strike="noStrike" kern="1200" cap="none" spc="0" normalizeH="0" baseline="0" noProof="0" dirty="0" smtClean="0">
                <a:ln>
                  <a:noFill/>
                </a:ln>
                <a:solidFill>
                  <a:prstClr val="white"/>
                </a:solidFill>
                <a:effectLst/>
                <a:uLnTx/>
                <a:uFillTx/>
                <a:latin typeface="微软雅黑" pitchFamily="34" charset="-122"/>
                <a:ea typeface="微软雅黑"/>
                <a:cs typeface="+mn-cs"/>
              </a:endParaRPr>
            </a:p>
          </p:txBody>
        </p:sp>
      </p:grpSp>
      <p:grpSp>
        <p:nvGrpSpPr>
          <p:cNvPr id="86" name="组合 85"/>
          <p:cNvGrpSpPr/>
          <p:nvPr/>
        </p:nvGrpSpPr>
        <p:grpSpPr>
          <a:xfrm>
            <a:off x="4963469" y="1448616"/>
            <a:ext cx="3136923" cy="682563"/>
            <a:chOff x="4675437" y="1448616"/>
            <a:chExt cx="3136923" cy="682563"/>
          </a:xfrm>
        </p:grpSpPr>
        <p:grpSp>
          <p:nvGrpSpPr>
            <p:cNvPr id="87" name="组合 86"/>
            <p:cNvGrpSpPr/>
            <p:nvPr/>
          </p:nvGrpSpPr>
          <p:grpSpPr>
            <a:xfrm>
              <a:off x="4675437" y="1448616"/>
              <a:ext cx="681185" cy="682563"/>
              <a:chOff x="7146423" y="413387"/>
              <a:chExt cx="495231" cy="496232"/>
            </a:xfrm>
          </p:grpSpPr>
          <p:grpSp>
            <p:nvGrpSpPr>
              <p:cNvPr id="89" name="组合 88"/>
              <p:cNvGrpSpPr/>
              <p:nvPr/>
            </p:nvGrpSpPr>
            <p:grpSpPr>
              <a:xfrm>
                <a:off x="7146423" y="413387"/>
                <a:ext cx="495231" cy="496232"/>
                <a:chOff x="1589596" y="810715"/>
                <a:chExt cx="2340698" cy="2345431"/>
              </a:xfrm>
            </p:grpSpPr>
            <p:grpSp>
              <p:nvGrpSpPr>
                <p:cNvPr id="98" name="组合 79"/>
                <p:cNvGrpSpPr>
                  <a:grpSpLocks/>
                </p:cNvGrpSpPr>
                <p:nvPr/>
              </p:nvGrpSpPr>
              <p:grpSpPr bwMode="auto">
                <a:xfrm>
                  <a:off x="1589596" y="810715"/>
                  <a:ext cx="2340698" cy="2345431"/>
                  <a:chOff x="6379729" y="2488774"/>
                  <a:chExt cx="2513016" cy="2513016"/>
                </a:xfrm>
              </p:grpSpPr>
              <p:sp>
                <p:nvSpPr>
                  <p:cNvPr id="10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cs typeface="+mn-cs"/>
                    </a:endParaRPr>
                  </a:p>
                </p:txBody>
              </p:sp>
              <p:sp>
                <p:nvSpPr>
                  <p:cNvPr id="102"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grpSp>
            <p:sp>
              <p:nvSpPr>
                <p:cNvPr id="99" name="椭圆 80"/>
                <p:cNvSpPr/>
                <p:nvPr/>
              </p:nvSpPr>
              <p:spPr bwMode="auto">
                <a:xfrm>
                  <a:off x="1932719" y="1141998"/>
                  <a:ext cx="1691507" cy="1694935"/>
                </a:xfrm>
                <a:prstGeom prst="ellipse">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000" b="1" i="0" u="none" strike="noStrike" kern="0" cap="none" spc="0" normalizeH="0" baseline="0" noProof="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uLnTx/>
                    <a:uFillTx/>
                    <a:latin typeface="微软雅黑" panose="020B0503020204020204" pitchFamily="34" charset="-122"/>
                    <a:ea typeface="微软雅黑" panose="020B0503020204020204" pitchFamily="34" charset="-122"/>
                    <a:cs typeface="+mn-cs"/>
                  </a:endParaRPr>
                </a:p>
              </p:txBody>
            </p:sp>
          </p:grpSp>
          <p:sp>
            <p:nvSpPr>
              <p:cNvPr id="97" name="TextBox 96"/>
              <p:cNvSpPr txBox="1"/>
              <p:nvPr/>
            </p:nvSpPr>
            <p:spPr>
              <a:xfrm>
                <a:off x="7229619" y="557367"/>
                <a:ext cx="165136" cy="13434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smtClean="0">
                    <a:ln>
                      <a:noFill/>
                    </a:ln>
                    <a:solidFill>
                      <a:prstClr val="white"/>
                    </a:solidFill>
                    <a:effectLst/>
                    <a:uLnTx/>
                    <a:uFillTx/>
                    <a:latin typeface="微软雅黑" pitchFamily="34" charset="-122"/>
                    <a:ea typeface="微软雅黑"/>
                    <a:cs typeface="+mn-cs"/>
                  </a:rPr>
                  <a:t>01</a:t>
                </a:r>
              </a:p>
            </p:txBody>
          </p:sp>
        </p:grpSp>
        <p:sp>
          <p:nvSpPr>
            <p:cNvPr id="88" name="TextBox 87"/>
            <p:cNvSpPr txBox="1"/>
            <p:nvPr/>
          </p:nvSpPr>
          <p:spPr>
            <a:xfrm>
              <a:off x="5611772" y="1476863"/>
              <a:ext cx="2200588" cy="461665"/>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7F7F7F"/>
                  </a:solidFill>
                  <a:effectLst/>
                  <a:uLnTx/>
                  <a:uFillTx/>
                  <a:latin typeface="微软雅黑"/>
                  <a:ea typeface="微软雅黑"/>
                  <a:cs typeface="+mn-cs"/>
                </a:rPr>
                <a:t>单击此处添加</a:t>
              </a:r>
              <a:r>
                <a:rPr kumimoji="0" lang="zh-CN" altLang="en-US" sz="1000" b="0" i="0" u="none" strike="noStrike" kern="1200" cap="none" spc="0" normalizeH="0" baseline="0" noProof="0" dirty="0" smtClean="0">
                  <a:ln>
                    <a:noFill/>
                  </a:ln>
                  <a:solidFill>
                    <a:srgbClr val="7F7F7F"/>
                  </a:solidFill>
                  <a:effectLst/>
                  <a:uLnTx/>
                  <a:uFillTx/>
                  <a:latin typeface="微软雅黑"/>
                  <a:ea typeface="微软雅黑"/>
                  <a:cs typeface="+mn-cs"/>
                </a:rPr>
                <a:t>文本</a:t>
              </a:r>
              <a:r>
                <a:rPr kumimoji="0" lang="zh-CN" altLang="en-US" sz="1000" b="0" i="0" u="none" strike="noStrike" kern="1200" cap="none" spc="0" normalizeH="0" baseline="0" noProof="0" dirty="0">
                  <a:ln>
                    <a:noFill/>
                  </a:ln>
                  <a:solidFill>
                    <a:srgbClr val="7F7F7F"/>
                  </a:solidFill>
                  <a:effectLst/>
                  <a:uLnTx/>
                  <a:uFillTx/>
                  <a:latin typeface="微软雅黑"/>
                  <a:ea typeface="微软雅黑"/>
                  <a:cs typeface="+mn-cs"/>
                </a:rPr>
                <a:t>单击此处添加文本</a:t>
              </a:r>
              <a:endParaRPr kumimoji="0" lang="en-US" altLang="zh-CN" sz="1000" b="0" i="0" u="none" strike="noStrike" kern="1200" cap="none" spc="0" normalizeH="0" baseline="0" noProof="0" dirty="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7F7F7F"/>
                  </a:solidFill>
                  <a:effectLst/>
                  <a:uLnTx/>
                  <a:uFillTx/>
                  <a:latin typeface="微软雅黑"/>
                  <a:ea typeface="微软雅黑"/>
                  <a:cs typeface="+mn-cs"/>
                </a:rPr>
                <a:t>单击此处添加</a:t>
              </a:r>
              <a:r>
                <a:rPr kumimoji="0" lang="zh-CN" altLang="en-US" sz="1000" b="0" i="0" u="none" strike="noStrike" kern="1200" cap="none" spc="0" normalizeH="0" baseline="0" noProof="0" dirty="0" smtClean="0">
                  <a:ln>
                    <a:noFill/>
                  </a:ln>
                  <a:solidFill>
                    <a:srgbClr val="7F7F7F"/>
                  </a:solidFill>
                  <a:effectLst/>
                  <a:uLnTx/>
                  <a:uFillTx/>
                  <a:latin typeface="微软雅黑"/>
                  <a:ea typeface="微软雅黑"/>
                  <a:cs typeface="+mn-cs"/>
                </a:rPr>
                <a:t>文本单击</a:t>
              </a:r>
              <a:r>
                <a:rPr kumimoji="0" lang="zh-CN" altLang="en-US" sz="1000" b="0" i="0" u="none" strike="noStrike" kern="1200" cap="none" spc="0" normalizeH="0" baseline="0" noProof="0" dirty="0">
                  <a:ln>
                    <a:noFill/>
                  </a:ln>
                  <a:solidFill>
                    <a:srgbClr val="7F7F7F"/>
                  </a:solidFill>
                  <a:effectLst/>
                  <a:uLnTx/>
                  <a:uFillTx/>
                  <a:latin typeface="微软雅黑"/>
                  <a:ea typeface="微软雅黑"/>
                  <a:cs typeface="+mn-cs"/>
                </a:rPr>
                <a:t>此处添加文本</a:t>
              </a:r>
              <a:endParaRPr kumimoji="0" lang="en-US" altLang="zh-CN" sz="1000" b="0" i="0" u="none" strike="noStrike" kern="1200" cap="none" spc="0" normalizeH="0" baseline="0" noProof="0" dirty="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1200" cap="none" spc="0" normalizeH="0" baseline="0" noProof="0" dirty="0">
                <a:ln>
                  <a:noFill/>
                </a:ln>
                <a:solidFill>
                  <a:srgbClr val="7F7F7F"/>
                </a:solidFill>
                <a:effectLst/>
                <a:uLnTx/>
                <a:uFillTx/>
                <a:latin typeface="微软雅黑"/>
                <a:ea typeface="微软雅黑"/>
                <a:cs typeface="+mn-cs"/>
              </a:endParaRPr>
            </a:p>
          </p:txBody>
        </p:sp>
      </p:grpSp>
      <p:grpSp>
        <p:nvGrpSpPr>
          <p:cNvPr id="117" name="组合 116"/>
          <p:cNvGrpSpPr/>
          <p:nvPr/>
        </p:nvGrpSpPr>
        <p:grpSpPr>
          <a:xfrm>
            <a:off x="5537305" y="2482879"/>
            <a:ext cx="2995135" cy="682563"/>
            <a:chOff x="5249273" y="2482879"/>
            <a:chExt cx="2995135" cy="682563"/>
          </a:xfrm>
        </p:grpSpPr>
        <p:grpSp>
          <p:nvGrpSpPr>
            <p:cNvPr id="118" name="组合 117"/>
            <p:cNvGrpSpPr/>
            <p:nvPr/>
          </p:nvGrpSpPr>
          <p:grpSpPr>
            <a:xfrm>
              <a:off x="5249273" y="2482879"/>
              <a:ext cx="681185" cy="682563"/>
              <a:chOff x="7146423" y="413387"/>
              <a:chExt cx="495231" cy="496232"/>
            </a:xfrm>
          </p:grpSpPr>
          <p:grpSp>
            <p:nvGrpSpPr>
              <p:cNvPr id="120" name="组合 119"/>
              <p:cNvGrpSpPr/>
              <p:nvPr/>
            </p:nvGrpSpPr>
            <p:grpSpPr>
              <a:xfrm>
                <a:off x="7146423" y="413387"/>
                <a:ext cx="495231" cy="496232"/>
                <a:chOff x="1589596" y="810715"/>
                <a:chExt cx="2340698" cy="2345431"/>
              </a:xfrm>
            </p:grpSpPr>
            <p:grpSp>
              <p:nvGrpSpPr>
                <p:cNvPr id="122" name="组合 79"/>
                <p:cNvGrpSpPr>
                  <a:grpSpLocks/>
                </p:cNvGrpSpPr>
                <p:nvPr/>
              </p:nvGrpSpPr>
              <p:grpSpPr bwMode="auto">
                <a:xfrm>
                  <a:off x="1589596" y="810715"/>
                  <a:ext cx="2340698" cy="2345431"/>
                  <a:chOff x="6379729" y="2488774"/>
                  <a:chExt cx="2513016" cy="2513016"/>
                </a:xfrm>
              </p:grpSpPr>
              <p:sp>
                <p:nvSpPr>
                  <p:cNvPr id="12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cs typeface="+mn-cs"/>
                    </a:endParaRPr>
                  </a:p>
                </p:txBody>
              </p:sp>
              <p:sp>
                <p:nvSpPr>
                  <p:cNvPr id="125"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grpSp>
            <p:sp>
              <p:nvSpPr>
                <p:cNvPr id="123" name="椭圆 80"/>
                <p:cNvSpPr/>
                <p:nvPr/>
              </p:nvSpPr>
              <p:spPr bwMode="auto">
                <a:xfrm>
                  <a:off x="1932719" y="1141998"/>
                  <a:ext cx="1691507" cy="1694935"/>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000" b="1" i="0" u="none" strike="noStrike" kern="0" cap="none" spc="0" normalizeH="0" baseline="0" noProof="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uLnTx/>
                    <a:uFillTx/>
                    <a:latin typeface="微软雅黑" panose="020B0503020204020204" pitchFamily="34" charset="-122"/>
                    <a:ea typeface="微软雅黑" panose="020B0503020204020204" pitchFamily="34" charset="-122"/>
                    <a:cs typeface="+mn-cs"/>
                  </a:endParaRPr>
                </a:p>
              </p:txBody>
            </p:sp>
          </p:grpSp>
          <p:sp>
            <p:nvSpPr>
              <p:cNvPr id="121" name="TextBox 120"/>
              <p:cNvSpPr txBox="1"/>
              <p:nvPr/>
            </p:nvSpPr>
            <p:spPr>
              <a:xfrm>
                <a:off x="7229619" y="557367"/>
                <a:ext cx="330043" cy="26850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smtClean="0">
                    <a:ln>
                      <a:noFill/>
                    </a:ln>
                    <a:solidFill>
                      <a:prstClr val="white"/>
                    </a:solidFill>
                    <a:effectLst/>
                    <a:uLnTx/>
                    <a:uFillTx/>
                    <a:latin typeface="微软雅黑" pitchFamily="34" charset="-122"/>
                    <a:ea typeface="微软雅黑"/>
                    <a:cs typeface="+mn-cs"/>
                  </a:rPr>
                  <a:t>02</a:t>
                </a:r>
              </a:p>
            </p:txBody>
          </p:sp>
        </p:grpSp>
        <p:sp>
          <p:nvSpPr>
            <p:cNvPr id="119" name="TextBox 118"/>
            <p:cNvSpPr txBox="1"/>
            <p:nvPr/>
          </p:nvSpPr>
          <p:spPr>
            <a:xfrm>
              <a:off x="6043820" y="2516931"/>
              <a:ext cx="2200588" cy="461665"/>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单击此处添加文本单击此处添加文本</a:t>
              </a:r>
              <a:endParaRPr kumimoji="0" lang="en-US" altLang="zh-CN" sz="1000" b="0" i="0" u="none" strike="noStrike" kern="1200" cap="none" spc="0" normalizeH="0" baseline="0" noProof="0" dirty="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单击此处添加文本单击此处添加文本</a:t>
              </a:r>
              <a:endParaRPr kumimoji="0" lang="en-US" altLang="zh-CN" sz="1000" b="0" i="0" u="none" strike="noStrike" kern="1200" cap="none" spc="0" normalizeH="0" baseline="0" noProof="0" dirty="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1200" cap="none" spc="0" normalizeH="0" baseline="0" noProof="0" dirty="0">
                <a:ln>
                  <a:noFill/>
                </a:ln>
                <a:solidFill>
                  <a:srgbClr val="7F7F7F"/>
                </a:solidFill>
                <a:effectLst/>
                <a:uLnTx/>
                <a:uFillTx/>
                <a:latin typeface="微软雅黑"/>
                <a:ea typeface="微软雅黑"/>
                <a:cs typeface="+mn-cs"/>
              </a:endParaRPr>
            </a:p>
          </p:txBody>
        </p:sp>
      </p:grpSp>
      <p:grpSp>
        <p:nvGrpSpPr>
          <p:cNvPr id="126" name="组合 125"/>
          <p:cNvGrpSpPr/>
          <p:nvPr/>
        </p:nvGrpSpPr>
        <p:grpSpPr>
          <a:xfrm>
            <a:off x="4966635" y="3577177"/>
            <a:ext cx="3080401" cy="682563"/>
            <a:chOff x="4678603" y="3577177"/>
            <a:chExt cx="3080401" cy="682563"/>
          </a:xfrm>
        </p:grpSpPr>
        <p:grpSp>
          <p:nvGrpSpPr>
            <p:cNvPr id="127" name="组合 126"/>
            <p:cNvGrpSpPr/>
            <p:nvPr/>
          </p:nvGrpSpPr>
          <p:grpSpPr>
            <a:xfrm>
              <a:off x="4678603" y="3577177"/>
              <a:ext cx="681185" cy="682563"/>
              <a:chOff x="7146423" y="413387"/>
              <a:chExt cx="495231" cy="496232"/>
            </a:xfrm>
          </p:grpSpPr>
          <p:grpSp>
            <p:nvGrpSpPr>
              <p:cNvPr id="129" name="组合 128"/>
              <p:cNvGrpSpPr/>
              <p:nvPr/>
            </p:nvGrpSpPr>
            <p:grpSpPr>
              <a:xfrm>
                <a:off x="7146423" y="413387"/>
                <a:ext cx="495231" cy="496232"/>
                <a:chOff x="1589596" y="810715"/>
                <a:chExt cx="2340698" cy="2345431"/>
              </a:xfrm>
            </p:grpSpPr>
            <p:grpSp>
              <p:nvGrpSpPr>
                <p:cNvPr id="131" name="组合 79"/>
                <p:cNvGrpSpPr>
                  <a:grpSpLocks/>
                </p:cNvGrpSpPr>
                <p:nvPr/>
              </p:nvGrpSpPr>
              <p:grpSpPr bwMode="auto">
                <a:xfrm>
                  <a:off x="1589596" y="810715"/>
                  <a:ext cx="2340698" cy="2345431"/>
                  <a:chOff x="6379729" y="2488774"/>
                  <a:chExt cx="2513016" cy="2513016"/>
                </a:xfrm>
              </p:grpSpPr>
              <p:sp>
                <p:nvSpPr>
                  <p:cNvPr id="13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cs typeface="+mn-cs"/>
                    </a:endParaRPr>
                  </a:p>
                </p:txBody>
              </p:sp>
              <p:sp>
                <p:nvSpPr>
                  <p:cNvPr id="13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grpSp>
            <p:sp>
              <p:nvSpPr>
                <p:cNvPr id="132" name="椭圆 80"/>
                <p:cNvSpPr/>
                <p:nvPr/>
              </p:nvSpPr>
              <p:spPr bwMode="auto">
                <a:xfrm>
                  <a:off x="1932719" y="1141998"/>
                  <a:ext cx="1691507" cy="1694935"/>
                </a:xfrm>
                <a:prstGeom prst="ellipse">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000" b="1" i="0" u="none" strike="noStrike" kern="0" cap="none" spc="0" normalizeH="0" baseline="0" noProof="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uLnTx/>
                    <a:uFillTx/>
                    <a:latin typeface="微软雅黑" panose="020B0503020204020204" pitchFamily="34" charset="-122"/>
                    <a:ea typeface="微软雅黑" panose="020B0503020204020204" pitchFamily="34" charset="-122"/>
                    <a:cs typeface="+mn-cs"/>
                  </a:endParaRPr>
                </a:p>
              </p:txBody>
            </p:sp>
          </p:grpSp>
          <p:sp>
            <p:nvSpPr>
              <p:cNvPr id="130" name="TextBox 129"/>
              <p:cNvSpPr txBox="1"/>
              <p:nvPr/>
            </p:nvSpPr>
            <p:spPr>
              <a:xfrm>
                <a:off x="7229619" y="557367"/>
                <a:ext cx="330043" cy="26850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smtClean="0">
                    <a:ln>
                      <a:noFill/>
                    </a:ln>
                    <a:solidFill>
                      <a:prstClr val="white"/>
                    </a:solidFill>
                    <a:effectLst/>
                    <a:uLnTx/>
                    <a:uFillTx/>
                    <a:latin typeface="微软雅黑" pitchFamily="34" charset="-122"/>
                    <a:ea typeface="微软雅黑"/>
                    <a:cs typeface="+mn-cs"/>
                  </a:rPr>
                  <a:t>03</a:t>
                </a:r>
              </a:p>
            </p:txBody>
          </p:sp>
        </p:grpSp>
        <p:sp>
          <p:nvSpPr>
            <p:cNvPr id="128" name="TextBox 127"/>
            <p:cNvSpPr txBox="1"/>
            <p:nvPr/>
          </p:nvSpPr>
          <p:spPr>
            <a:xfrm>
              <a:off x="5558416" y="3631245"/>
              <a:ext cx="2200588" cy="461665"/>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单击此处添加文本单击此处添加文本</a:t>
              </a:r>
              <a:endParaRPr kumimoji="0" lang="en-US" altLang="zh-CN" sz="1000" b="0" i="0" u="none" strike="noStrike" kern="1200" cap="none" spc="0" normalizeH="0" baseline="0" noProof="0" dirty="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7F7F7F"/>
                  </a:solidFill>
                  <a:effectLst/>
                  <a:uLnTx/>
                  <a:uFillTx/>
                  <a:latin typeface="微软雅黑"/>
                  <a:ea typeface="微软雅黑"/>
                  <a:cs typeface="+mn-cs"/>
                </a:rPr>
                <a:t>单击此处添加文本单击此处添加文本</a:t>
              </a:r>
              <a:endParaRPr kumimoji="0" lang="en-US" altLang="zh-CN" sz="1000" b="0" i="0" u="none" strike="noStrike" kern="1200" cap="none" spc="0" normalizeH="0" baseline="0" noProof="0" dirty="0">
                <a:ln>
                  <a:noFill/>
                </a:ln>
                <a:solidFill>
                  <a:srgbClr val="7F7F7F"/>
                </a:solidFill>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1200" cap="none" spc="0" normalizeH="0" baseline="0" noProof="0" dirty="0">
                <a:ln>
                  <a:noFill/>
                </a:ln>
                <a:solidFill>
                  <a:srgbClr val="7F7F7F"/>
                </a:solidFill>
                <a:effectLst/>
                <a:uLnTx/>
                <a:uFillTx/>
                <a:latin typeface="微软雅黑"/>
                <a:ea typeface="微软雅黑"/>
                <a:cs typeface="+mn-cs"/>
              </a:endParaRPr>
            </a:p>
          </p:txBody>
        </p:sp>
      </p:grpSp>
    </p:spTree>
    <p:extLst>
      <p:ext uri="{BB962C8B-B14F-4D97-AF65-F5344CB8AC3E}">
        <p14:creationId xmlns:p14="http://schemas.microsoft.com/office/powerpoint/2010/main" val="626001338"/>
      </p:ext>
    </p:extLst>
  </p:cSld>
  <p:clrMapOvr>
    <a:masterClrMapping/>
  </p:clrMapOvr>
  <mc:AlternateContent xmlns:mc="http://schemas.openxmlformats.org/markup-compatibility/2006" xmlns:p14="http://schemas.microsoft.com/office/powerpoint/2010/main">
    <mc:Choice Requires="p14">
      <p:transition spd="slow" p14:dur="2000" advClick="0" advTm="4000">
        <p14:ferris dir="l"/>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63"/>
                                        </p:tgtEl>
                                        <p:attrNameLst>
                                          <p:attrName>style.visibility</p:attrName>
                                        </p:attrNameLst>
                                      </p:cBhvr>
                                      <p:to>
                                        <p:strVal val="visible"/>
                                      </p:to>
                                    </p:set>
                                    <p:anim calcmode="lin" valueType="num">
                                      <p:cBhvr additive="base">
                                        <p:cTn id="18" dur="500" fill="hold"/>
                                        <p:tgtEl>
                                          <p:spTgt spid="63"/>
                                        </p:tgtEl>
                                        <p:attrNameLst>
                                          <p:attrName>ppt_x</p:attrName>
                                        </p:attrNameLst>
                                      </p:cBhvr>
                                      <p:tavLst>
                                        <p:tav tm="0">
                                          <p:val>
                                            <p:strVal val="#ppt_x"/>
                                          </p:val>
                                        </p:tav>
                                        <p:tav tm="100000">
                                          <p:val>
                                            <p:strVal val="#ppt_x"/>
                                          </p:val>
                                        </p:tav>
                                      </p:tavLst>
                                    </p:anim>
                                    <p:anim calcmode="lin" valueType="num">
                                      <p:cBhvr additive="base">
                                        <p:cTn id="19" dur="500" fill="hold"/>
                                        <p:tgtEl>
                                          <p:spTgt spid="63"/>
                                        </p:tgtEl>
                                        <p:attrNameLst>
                                          <p:attrName>ppt_y</p:attrName>
                                        </p:attrNameLst>
                                      </p:cBhvr>
                                      <p:tavLst>
                                        <p:tav tm="0">
                                          <p:val>
                                            <p:strVal val="1+#ppt_h/2"/>
                                          </p:val>
                                        </p:tav>
                                        <p:tav tm="100000">
                                          <p:val>
                                            <p:strVal val="#ppt_y"/>
                                          </p:val>
                                        </p:tav>
                                      </p:tavLst>
                                    </p:anim>
                                  </p:childTnLst>
                                </p:cTn>
                              </p:par>
                            </p:childTnLst>
                          </p:cTn>
                        </p:par>
                        <p:par>
                          <p:cTn id="20" fill="hold">
                            <p:stCondLst>
                              <p:cond delay="500"/>
                            </p:stCondLst>
                            <p:childTnLst>
                              <p:par>
                                <p:cTn id="21" presetID="22" presetClass="entr" presetSubtype="8" fill="hold" nodeType="after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wipe(left)">
                                      <p:cBhvr>
                                        <p:cTn id="23" dur="500"/>
                                        <p:tgtEl>
                                          <p:spTgt spid="57"/>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72"/>
                                        </p:tgtEl>
                                        <p:attrNameLst>
                                          <p:attrName>style.visibility</p:attrName>
                                        </p:attrNameLst>
                                      </p:cBhvr>
                                      <p:to>
                                        <p:strVal val="visible"/>
                                      </p:to>
                                    </p:set>
                                    <p:anim calcmode="lin" valueType="num">
                                      <p:cBhvr>
                                        <p:cTn id="28" dur="500" fill="hold"/>
                                        <p:tgtEl>
                                          <p:spTgt spid="72"/>
                                        </p:tgtEl>
                                        <p:attrNameLst>
                                          <p:attrName>ppt_w</p:attrName>
                                        </p:attrNameLst>
                                      </p:cBhvr>
                                      <p:tavLst>
                                        <p:tav tm="0">
                                          <p:val>
                                            <p:fltVal val="0"/>
                                          </p:val>
                                        </p:tav>
                                        <p:tav tm="100000">
                                          <p:val>
                                            <p:strVal val="#ppt_w"/>
                                          </p:val>
                                        </p:tav>
                                      </p:tavLst>
                                    </p:anim>
                                    <p:anim calcmode="lin" valueType="num">
                                      <p:cBhvr>
                                        <p:cTn id="29" dur="500" fill="hold"/>
                                        <p:tgtEl>
                                          <p:spTgt spid="72"/>
                                        </p:tgtEl>
                                        <p:attrNameLst>
                                          <p:attrName>ppt_h</p:attrName>
                                        </p:attrNameLst>
                                      </p:cBhvr>
                                      <p:tavLst>
                                        <p:tav tm="0">
                                          <p:val>
                                            <p:fltVal val="0"/>
                                          </p:val>
                                        </p:tav>
                                        <p:tav tm="100000">
                                          <p:val>
                                            <p:strVal val="#ppt_h"/>
                                          </p:val>
                                        </p:tav>
                                      </p:tavLst>
                                    </p:anim>
                                    <p:animEffect transition="in" filter="fade">
                                      <p:cBhvr>
                                        <p:cTn id="30" dur="500"/>
                                        <p:tgtEl>
                                          <p:spTgt spid="72"/>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stCondLst>
                                    <p:cond delay="0"/>
                                  </p:stCondLst>
                                  <p:childTnLst>
                                    <p:set>
                                      <p:cBhvr>
                                        <p:cTn id="34" dur="1" fill="hold">
                                          <p:stCondLst>
                                            <p:cond delay="0"/>
                                          </p:stCondLst>
                                        </p:cTn>
                                        <p:tgtEl>
                                          <p:spTgt spid="86"/>
                                        </p:tgtEl>
                                        <p:attrNameLst>
                                          <p:attrName>style.visibility</p:attrName>
                                        </p:attrNameLst>
                                      </p:cBhvr>
                                      <p:to>
                                        <p:strVal val="visible"/>
                                      </p:to>
                                    </p:set>
                                    <p:anim calcmode="lin" valueType="num">
                                      <p:cBhvr additive="base">
                                        <p:cTn id="35" dur="500" fill="hold"/>
                                        <p:tgtEl>
                                          <p:spTgt spid="86"/>
                                        </p:tgtEl>
                                        <p:attrNameLst>
                                          <p:attrName>ppt_x</p:attrName>
                                        </p:attrNameLst>
                                      </p:cBhvr>
                                      <p:tavLst>
                                        <p:tav tm="0">
                                          <p:val>
                                            <p:strVal val="1+#ppt_w/2"/>
                                          </p:val>
                                        </p:tav>
                                        <p:tav tm="100000">
                                          <p:val>
                                            <p:strVal val="#ppt_x"/>
                                          </p:val>
                                        </p:tav>
                                      </p:tavLst>
                                    </p:anim>
                                    <p:anim calcmode="lin" valueType="num">
                                      <p:cBhvr additive="base">
                                        <p:cTn id="36" dur="500" fill="hold"/>
                                        <p:tgtEl>
                                          <p:spTgt spid="86"/>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nodeType="clickEffect">
                                  <p:stCondLst>
                                    <p:cond delay="0"/>
                                  </p:stCondLst>
                                  <p:childTnLst>
                                    <p:set>
                                      <p:cBhvr>
                                        <p:cTn id="40" dur="1" fill="hold">
                                          <p:stCondLst>
                                            <p:cond delay="0"/>
                                          </p:stCondLst>
                                        </p:cTn>
                                        <p:tgtEl>
                                          <p:spTgt spid="117"/>
                                        </p:tgtEl>
                                        <p:attrNameLst>
                                          <p:attrName>style.visibility</p:attrName>
                                        </p:attrNameLst>
                                      </p:cBhvr>
                                      <p:to>
                                        <p:strVal val="visible"/>
                                      </p:to>
                                    </p:set>
                                    <p:anim calcmode="lin" valueType="num">
                                      <p:cBhvr additive="base">
                                        <p:cTn id="41" dur="500" fill="hold"/>
                                        <p:tgtEl>
                                          <p:spTgt spid="117"/>
                                        </p:tgtEl>
                                        <p:attrNameLst>
                                          <p:attrName>ppt_x</p:attrName>
                                        </p:attrNameLst>
                                      </p:cBhvr>
                                      <p:tavLst>
                                        <p:tav tm="0">
                                          <p:val>
                                            <p:strVal val="1+#ppt_w/2"/>
                                          </p:val>
                                        </p:tav>
                                        <p:tav tm="100000">
                                          <p:val>
                                            <p:strVal val="#ppt_x"/>
                                          </p:val>
                                        </p:tav>
                                      </p:tavLst>
                                    </p:anim>
                                    <p:anim calcmode="lin" valueType="num">
                                      <p:cBhvr additive="base">
                                        <p:cTn id="42" dur="500" fill="hold"/>
                                        <p:tgtEl>
                                          <p:spTgt spid="117"/>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126"/>
                                        </p:tgtEl>
                                        <p:attrNameLst>
                                          <p:attrName>style.visibility</p:attrName>
                                        </p:attrNameLst>
                                      </p:cBhvr>
                                      <p:to>
                                        <p:strVal val="visible"/>
                                      </p:to>
                                    </p:set>
                                    <p:anim calcmode="lin" valueType="num">
                                      <p:cBhvr additive="base">
                                        <p:cTn id="47" dur="500" fill="hold"/>
                                        <p:tgtEl>
                                          <p:spTgt spid="126"/>
                                        </p:tgtEl>
                                        <p:attrNameLst>
                                          <p:attrName>ppt_x</p:attrName>
                                        </p:attrNameLst>
                                      </p:cBhvr>
                                      <p:tavLst>
                                        <p:tav tm="0">
                                          <p:val>
                                            <p:strVal val="1+#ppt_w/2"/>
                                          </p:val>
                                        </p:tav>
                                        <p:tav tm="100000">
                                          <p:val>
                                            <p:strVal val="#ppt_x"/>
                                          </p:val>
                                        </p:tav>
                                      </p:tavLst>
                                    </p:anim>
                                    <p:anim calcmode="lin" valueType="num">
                                      <p:cBhvr additive="base">
                                        <p:cTn id="48" dur="500" fill="hold"/>
                                        <p:tgtEl>
                                          <p:spTgt spid="1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椭圆 7"/>
          <p:cNvSpPr/>
          <p:nvPr/>
        </p:nvSpPr>
        <p:spPr>
          <a:xfrm>
            <a:off x="2581144" y="2869762"/>
            <a:ext cx="3856079" cy="906479"/>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 fmla="*/ 5141438 w 5141438"/>
              <a:gd name="connsiteY0" fmla="*/ 0 h 1208638"/>
              <a:gd name="connsiteX1" fmla="*/ 2570719 w 5141438"/>
              <a:gd name="connsiteY1" fmla="*/ 1208638 h 1208638"/>
              <a:gd name="connsiteX2" fmla="*/ 0 w 5141438"/>
              <a:gd name="connsiteY2" fmla="*/ 0 h 1208638"/>
            </a:gdLst>
            <a:ahLst/>
            <a:cxnLst>
              <a:cxn ang="0">
                <a:pos x="connsiteX0" y="connsiteY0"/>
              </a:cxn>
              <a:cxn ang="0">
                <a:pos x="connsiteX1" y="connsiteY1"/>
              </a:cxn>
              <a:cxn ang="0">
                <a:pos x="connsiteX2" y="connsiteY2"/>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Arial"/>
              <a:ea typeface="微软雅黑"/>
              <a:cs typeface="+mn-cs"/>
            </a:endParaRPr>
          </a:p>
        </p:txBody>
      </p:sp>
      <p:cxnSp>
        <p:nvCxnSpPr>
          <p:cNvPr id="57" name="直接连接符 56"/>
          <p:cNvCxnSpPr>
            <a:stCxn id="84" idx="4"/>
            <a:endCxn id="56" idx="1"/>
          </p:cNvCxnSpPr>
          <p:nvPr/>
        </p:nvCxnSpPr>
        <p:spPr>
          <a:xfrm>
            <a:off x="4506416" y="2420562"/>
            <a:ext cx="2768" cy="1355680"/>
          </a:xfrm>
          <a:prstGeom prst="line">
            <a:avLst/>
          </a:prstGeom>
          <a:ln w="1905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8" name="TextBox 40"/>
          <p:cNvSpPr txBox="1"/>
          <p:nvPr/>
        </p:nvSpPr>
        <p:spPr>
          <a:xfrm>
            <a:off x="1736685" y="3425122"/>
            <a:ext cx="1458162"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a:ea typeface="微软雅黑"/>
                <a:cs typeface="+mn-cs"/>
              </a:rPr>
              <a:t>单击此处添加</a:t>
            </a:r>
            <a:r>
              <a:rPr kumimoji="0" lang="zh-CN" altLang="en-US" sz="1000" b="0" i="0" u="none" strike="noStrike" kern="1200" cap="none" spc="0" normalizeH="0" baseline="0" noProof="0" dirty="0" smtClean="0">
                <a:ln>
                  <a:noFill/>
                </a:ln>
                <a:solidFill>
                  <a:srgbClr val="080808"/>
                </a:solidFill>
                <a:effectLst/>
                <a:uLnTx/>
                <a:uFillTx/>
                <a:latin typeface="微软雅黑"/>
                <a:ea typeface="微软雅黑"/>
                <a:cs typeface="+mn-cs"/>
              </a:rPr>
              <a:t>文本</a:t>
            </a:r>
            <a:endParaRPr kumimoji="0" lang="en-US" altLang="zh-CN" sz="1000" b="0" i="0" u="none" strike="noStrike" kern="1200" cap="none" spc="0" normalizeH="0" baseline="0" noProof="0" dirty="0" smtClean="0">
              <a:ln>
                <a:noFill/>
              </a:ln>
              <a:solidFill>
                <a:srgbClr val="080808"/>
              </a:solidFill>
              <a:effectLst/>
              <a:uLnTx/>
              <a:uFillTx/>
              <a:latin typeface="微软雅黑"/>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a:ea typeface="微软雅黑"/>
                <a:cs typeface="+mn-cs"/>
              </a:rPr>
              <a:t>单击此处添加</a:t>
            </a:r>
            <a:r>
              <a:rPr kumimoji="0" lang="zh-CN" altLang="en-US" sz="1000" b="0" i="0" u="none" strike="noStrike" kern="1200" cap="none" spc="0" normalizeH="0" baseline="0" noProof="0" dirty="0" smtClean="0">
                <a:ln>
                  <a:noFill/>
                </a:ln>
                <a:solidFill>
                  <a:srgbClr val="080808"/>
                </a:solidFill>
                <a:effectLst/>
                <a:uLnTx/>
                <a:uFillTx/>
                <a:latin typeface="微软雅黑"/>
                <a:ea typeface="微软雅黑"/>
                <a:cs typeface="+mn-cs"/>
              </a:rPr>
              <a:t>文本</a:t>
            </a:r>
            <a:endParaRPr kumimoji="0" lang="zh-CN" altLang="en-US" sz="1000" b="0" i="0" u="none" strike="noStrike" kern="1200" cap="none" spc="0" normalizeH="0" baseline="0" noProof="0" dirty="0">
              <a:ln>
                <a:noFill/>
              </a:ln>
              <a:solidFill>
                <a:srgbClr val="080808"/>
              </a:solidFill>
              <a:effectLst/>
              <a:uLnTx/>
              <a:uFillTx/>
              <a:latin typeface="微软雅黑"/>
              <a:ea typeface="微软雅黑"/>
              <a:cs typeface="+mn-cs"/>
            </a:endParaRPr>
          </a:p>
        </p:txBody>
      </p:sp>
      <p:grpSp>
        <p:nvGrpSpPr>
          <p:cNvPr id="87" name="组合 86"/>
          <p:cNvGrpSpPr/>
          <p:nvPr/>
        </p:nvGrpSpPr>
        <p:grpSpPr>
          <a:xfrm>
            <a:off x="3721513" y="1130754"/>
            <a:ext cx="1563386" cy="1563386"/>
            <a:chOff x="2848131" y="1860029"/>
            <a:chExt cx="3807502" cy="3807502"/>
          </a:xfrm>
        </p:grpSpPr>
        <p:grpSp>
          <p:nvGrpSpPr>
            <p:cNvPr id="88" name="组合 87"/>
            <p:cNvGrpSpPr/>
            <p:nvPr/>
          </p:nvGrpSpPr>
          <p:grpSpPr>
            <a:xfrm>
              <a:off x="2848131" y="1860029"/>
              <a:ext cx="3807502" cy="3807502"/>
              <a:chOff x="2848131" y="1860029"/>
              <a:chExt cx="3807502" cy="3807502"/>
            </a:xfrm>
          </p:grpSpPr>
          <p:sp>
            <p:nvSpPr>
              <p:cNvPr id="96" name="椭圆 95"/>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Arial"/>
                  <a:ea typeface="微软雅黑"/>
                  <a:cs typeface="+mn-cs"/>
                </a:endParaRPr>
              </a:p>
            </p:txBody>
          </p:sp>
          <p:sp>
            <p:nvSpPr>
              <p:cNvPr id="97" name="椭圆 96"/>
              <p:cNvSpPr/>
              <p:nvPr/>
            </p:nvSpPr>
            <p:spPr>
              <a:xfrm>
                <a:off x="2936824" y="1948722"/>
                <a:ext cx="3630118" cy="3630118"/>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92" name="文本框 91"/>
            <p:cNvSpPr txBox="1"/>
            <p:nvPr/>
          </p:nvSpPr>
          <p:spPr>
            <a:xfrm>
              <a:off x="3222772" y="3335068"/>
              <a:ext cx="3073218" cy="1011912"/>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100" b="0" i="0" u="none" strike="noStrike" kern="1200" cap="none" spc="0" normalizeH="0" baseline="0" noProof="0" dirty="0" smtClean="0">
                  <a:ln>
                    <a:noFill/>
                  </a:ln>
                  <a:solidFill>
                    <a:srgbClr val="007BD4"/>
                  </a:solidFill>
                  <a:effectLst/>
                  <a:uLnTx/>
                  <a:uFillTx/>
                  <a:latin typeface="Arial"/>
                  <a:ea typeface="微软雅黑"/>
                  <a:cs typeface="+mn-cs"/>
                </a:rPr>
                <a:t>标题文字</a:t>
              </a:r>
              <a:endParaRPr kumimoji="0" lang="en-US" altLang="zh-CN" sz="2100" b="0" i="0" u="none" strike="noStrike" kern="1200" cap="none" spc="0" normalizeH="0" baseline="0" noProof="0" dirty="0">
                <a:ln>
                  <a:noFill/>
                </a:ln>
                <a:solidFill>
                  <a:srgbClr val="007BD4"/>
                </a:solidFill>
                <a:effectLst/>
                <a:uLnTx/>
                <a:uFillTx/>
                <a:latin typeface="Arial"/>
                <a:ea typeface="微软雅黑"/>
                <a:cs typeface="+mn-cs"/>
              </a:endParaRPr>
            </a:p>
          </p:txBody>
        </p:sp>
      </p:grpSp>
      <p:grpSp>
        <p:nvGrpSpPr>
          <p:cNvPr id="8" name="组合 7"/>
          <p:cNvGrpSpPr/>
          <p:nvPr/>
        </p:nvGrpSpPr>
        <p:grpSpPr>
          <a:xfrm>
            <a:off x="2100337" y="2445591"/>
            <a:ext cx="806358" cy="806358"/>
            <a:chOff x="2800449" y="3260788"/>
            <a:chExt cx="1075144" cy="1075144"/>
          </a:xfrm>
        </p:grpSpPr>
        <p:grpSp>
          <p:nvGrpSpPr>
            <p:cNvPr id="59" name="组合 58"/>
            <p:cNvGrpSpPr/>
            <p:nvPr/>
          </p:nvGrpSpPr>
          <p:grpSpPr>
            <a:xfrm>
              <a:off x="2800449" y="3260788"/>
              <a:ext cx="1075144" cy="1075144"/>
              <a:chOff x="3724322" y="1908536"/>
              <a:chExt cx="1329153" cy="1329153"/>
            </a:xfrm>
          </p:grpSpPr>
          <p:sp>
            <p:nvSpPr>
              <p:cNvPr id="81" name="椭圆 80"/>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82" name="椭圆 81"/>
              <p:cNvSpPr/>
              <p:nvPr/>
            </p:nvSpPr>
            <p:spPr>
              <a:xfrm>
                <a:off x="3839838" y="2024052"/>
                <a:ext cx="1098122" cy="1098122"/>
              </a:xfrm>
              <a:prstGeom prst="ellipse">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Arial"/>
                  <a:ea typeface="微软雅黑"/>
                  <a:cs typeface="+mn-cs"/>
                </a:endParaRPr>
              </a:p>
            </p:txBody>
          </p:sp>
        </p:grpSp>
        <p:sp>
          <p:nvSpPr>
            <p:cNvPr id="105" name="Freeform 12"/>
            <p:cNvSpPr>
              <a:spLocks noEditPoints="1"/>
            </p:cNvSpPr>
            <p:nvPr/>
          </p:nvSpPr>
          <p:spPr bwMode="black">
            <a:xfrm>
              <a:off x="3115247" y="3529914"/>
              <a:ext cx="450199" cy="498101"/>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68548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80808"/>
                </a:solidFill>
                <a:effectLst/>
                <a:uLnTx/>
                <a:uFillTx/>
                <a:latin typeface="Arial"/>
                <a:ea typeface="微软雅黑"/>
                <a:cs typeface="+mn-cs"/>
              </a:endParaRPr>
            </a:p>
          </p:txBody>
        </p:sp>
      </p:grpSp>
      <p:grpSp>
        <p:nvGrpSpPr>
          <p:cNvPr id="9" name="组合 8"/>
          <p:cNvGrpSpPr/>
          <p:nvPr/>
        </p:nvGrpSpPr>
        <p:grpSpPr>
          <a:xfrm>
            <a:off x="3209255" y="3108121"/>
            <a:ext cx="806358" cy="806358"/>
            <a:chOff x="4279007" y="4144161"/>
            <a:chExt cx="1075144" cy="1075144"/>
          </a:xfrm>
        </p:grpSpPr>
        <p:grpSp>
          <p:nvGrpSpPr>
            <p:cNvPr id="111" name="组合 110"/>
            <p:cNvGrpSpPr/>
            <p:nvPr/>
          </p:nvGrpSpPr>
          <p:grpSpPr>
            <a:xfrm>
              <a:off x="4279007" y="4144161"/>
              <a:ext cx="1075144" cy="1075144"/>
              <a:chOff x="3724322" y="1908536"/>
              <a:chExt cx="1329153" cy="1329153"/>
            </a:xfrm>
          </p:grpSpPr>
          <p:sp>
            <p:nvSpPr>
              <p:cNvPr id="113" name="椭圆 112"/>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114" name="椭圆 113"/>
              <p:cNvSpPr/>
              <p:nvPr/>
            </p:nvSpPr>
            <p:spPr>
              <a:xfrm>
                <a:off x="3839838" y="2024052"/>
                <a:ext cx="1098122" cy="1098122"/>
              </a:xfrm>
              <a:prstGeom prst="ellipse">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Arial"/>
                  <a:ea typeface="微软雅黑"/>
                  <a:cs typeface="+mn-cs"/>
                </a:endParaRPr>
              </a:p>
            </p:txBody>
          </p:sp>
        </p:grpSp>
        <p:pic>
          <p:nvPicPr>
            <p:cNvPr id="115" name="Picture 5" descr="C:\Users\Jonahs\Dropbox\Projects SCOTT\MEET Windows Azure\source\Background\tile-icon-CDN.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03176" y="4333642"/>
              <a:ext cx="638782" cy="63861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3" name="组合 12"/>
          <p:cNvGrpSpPr/>
          <p:nvPr/>
        </p:nvGrpSpPr>
        <p:grpSpPr>
          <a:xfrm>
            <a:off x="4888218" y="3176644"/>
            <a:ext cx="806358" cy="806358"/>
            <a:chOff x="6517624" y="4235525"/>
            <a:chExt cx="1075144" cy="1075144"/>
          </a:xfrm>
        </p:grpSpPr>
        <p:grpSp>
          <p:nvGrpSpPr>
            <p:cNvPr id="118" name="组合 117"/>
            <p:cNvGrpSpPr/>
            <p:nvPr/>
          </p:nvGrpSpPr>
          <p:grpSpPr>
            <a:xfrm>
              <a:off x="6517624" y="4235525"/>
              <a:ext cx="1075144" cy="1075144"/>
              <a:chOff x="3724322" y="1908536"/>
              <a:chExt cx="1329153" cy="1329153"/>
            </a:xfrm>
          </p:grpSpPr>
          <p:sp>
            <p:nvSpPr>
              <p:cNvPr id="120" name="椭圆 119"/>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121" name="椭圆 120"/>
              <p:cNvSpPr/>
              <p:nvPr/>
            </p:nvSpPr>
            <p:spPr>
              <a:xfrm>
                <a:off x="3839838" y="2039752"/>
                <a:ext cx="1098122" cy="1098122"/>
              </a:xfrm>
              <a:prstGeom prst="ellipse">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Arial"/>
                  <a:ea typeface="微软雅黑"/>
                  <a:cs typeface="+mn-cs"/>
                </a:endParaRPr>
              </a:p>
            </p:txBody>
          </p:sp>
        </p:grpSp>
        <p:pic>
          <p:nvPicPr>
            <p:cNvPr id="122" name="Picture 10" descr="C:\Users\Jonahs\Dropbox\Projects SCOTT\MEET Windows Azure\source\Background\tile-icon-network.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731404" y="4453789"/>
              <a:ext cx="638782" cy="63861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4" name="组合 13"/>
          <p:cNvGrpSpPr/>
          <p:nvPr/>
        </p:nvGrpSpPr>
        <p:grpSpPr>
          <a:xfrm>
            <a:off x="6034044" y="2445591"/>
            <a:ext cx="806358" cy="806358"/>
            <a:chOff x="8045392" y="3260788"/>
            <a:chExt cx="1075144" cy="1075144"/>
          </a:xfrm>
        </p:grpSpPr>
        <p:grpSp>
          <p:nvGrpSpPr>
            <p:cNvPr id="164" name="组合 163"/>
            <p:cNvGrpSpPr/>
            <p:nvPr/>
          </p:nvGrpSpPr>
          <p:grpSpPr>
            <a:xfrm>
              <a:off x="8045392" y="3260788"/>
              <a:ext cx="1075144" cy="1075144"/>
              <a:chOff x="3724322" y="1908536"/>
              <a:chExt cx="1329153" cy="1329153"/>
            </a:xfrm>
          </p:grpSpPr>
          <p:sp>
            <p:nvSpPr>
              <p:cNvPr id="166" name="椭圆 165"/>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Arial"/>
                  <a:ea typeface="微软雅黑"/>
                  <a:cs typeface="+mn-cs"/>
                </a:endParaRPr>
              </a:p>
            </p:txBody>
          </p:sp>
          <p:sp>
            <p:nvSpPr>
              <p:cNvPr id="167" name="椭圆 166"/>
              <p:cNvSpPr/>
              <p:nvPr/>
            </p:nvSpPr>
            <p:spPr>
              <a:xfrm>
                <a:off x="3839838" y="2024052"/>
                <a:ext cx="1098122" cy="1098122"/>
              </a:xfrm>
              <a:prstGeom prst="ellipse">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Arial"/>
                  <a:ea typeface="微软雅黑"/>
                  <a:cs typeface="+mn-cs"/>
                </a:endParaRPr>
              </a:p>
            </p:txBody>
          </p:sp>
        </p:grpSp>
        <p:sp>
          <p:nvSpPr>
            <p:cNvPr id="169" name="Freeform 45"/>
            <p:cNvSpPr>
              <a:spLocks noEditPoints="1"/>
            </p:cNvSpPr>
            <p:nvPr/>
          </p:nvSpPr>
          <p:spPr bwMode="black">
            <a:xfrm>
              <a:off x="8341545" y="3499152"/>
              <a:ext cx="470167" cy="507079"/>
            </a:xfrm>
            <a:custGeom>
              <a:avLst/>
              <a:gdLst>
                <a:gd name="T0" fmla="*/ 135 w 140"/>
                <a:gd name="T1" fmla="*/ 85 h 151"/>
                <a:gd name="T2" fmla="*/ 140 w 140"/>
                <a:gd name="T3" fmla="*/ 96 h 151"/>
                <a:gd name="T4" fmla="*/ 134 w 140"/>
                <a:gd name="T5" fmla="*/ 106 h 151"/>
                <a:gd name="T6" fmla="*/ 137 w 140"/>
                <a:gd name="T7" fmla="*/ 117 h 151"/>
                <a:gd name="T8" fmla="*/ 129 w 140"/>
                <a:gd name="T9" fmla="*/ 128 h 151"/>
                <a:gd name="T10" fmla="*/ 128 w 140"/>
                <a:gd name="T11" fmla="*/ 137 h 151"/>
                <a:gd name="T12" fmla="*/ 116 w 140"/>
                <a:gd name="T13" fmla="*/ 148 h 151"/>
                <a:gd name="T14" fmla="*/ 65 w 140"/>
                <a:gd name="T15" fmla="*/ 148 h 151"/>
                <a:gd name="T16" fmla="*/ 33 w 140"/>
                <a:gd name="T17" fmla="*/ 142 h 151"/>
                <a:gd name="T18" fmla="*/ 33 w 140"/>
                <a:gd name="T19" fmla="*/ 82 h 151"/>
                <a:gd name="T20" fmla="*/ 34 w 140"/>
                <a:gd name="T21" fmla="*/ 82 h 151"/>
                <a:gd name="T22" fmla="*/ 34 w 140"/>
                <a:gd name="T23" fmla="*/ 82 h 151"/>
                <a:gd name="T24" fmla="*/ 37 w 140"/>
                <a:gd name="T25" fmla="*/ 82 h 151"/>
                <a:gd name="T26" fmla="*/ 60 w 140"/>
                <a:gd name="T27" fmla="*/ 48 h 151"/>
                <a:gd name="T28" fmla="*/ 68 w 140"/>
                <a:gd name="T29" fmla="*/ 39 h 151"/>
                <a:gd name="T30" fmla="*/ 81 w 140"/>
                <a:gd name="T31" fmla="*/ 3 h 151"/>
                <a:gd name="T32" fmla="*/ 97 w 140"/>
                <a:gd name="T33" fmla="*/ 8 h 151"/>
                <a:gd name="T34" fmla="*/ 99 w 140"/>
                <a:gd name="T35" fmla="*/ 35 h 151"/>
                <a:gd name="T36" fmla="*/ 90 w 140"/>
                <a:gd name="T37" fmla="*/ 60 h 151"/>
                <a:gd name="T38" fmla="*/ 130 w 140"/>
                <a:gd name="T39" fmla="*/ 62 h 151"/>
                <a:gd name="T40" fmla="*/ 140 w 140"/>
                <a:gd name="T41" fmla="*/ 77 h 151"/>
                <a:gd name="T42" fmla="*/ 135 w 140"/>
                <a:gd name="T43" fmla="*/ 85 h 151"/>
                <a:gd name="T44" fmla="*/ 30 w 140"/>
                <a:gd name="T45" fmla="*/ 137 h 151"/>
                <a:gd name="T46" fmla="*/ 30 w 140"/>
                <a:gd name="T47" fmla="*/ 137 h 151"/>
                <a:gd name="T48" fmla="*/ 30 w 140"/>
                <a:gd name="T49" fmla="*/ 82 h 151"/>
                <a:gd name="T50" fmla="*/ 23 w 140"/>
                <a:gd name="T51" fmla="*/ 76 h 151"/>
                <a:gd name="T52" fmla="*/ 7 w 140"/>
                <a:gd name="T53" fmla="*/ 76 h 151"/>
                <a:gd name="T54" fmla="*/ 0 w 140"/>
                <a:gd name="T55" fmla="*/ 82 h 151"/>
                <a:gd name="T56" fmla="*/ 0 w 140"/>
                <a:gd name="T57" fmla="*/ 137 h 151"/>
                <a:gd name="T58" fmla="*/ 7 w 140"/>
                <a:gd name="T59" fmla="*/ 144 h 151"/>
                <a:gd name="T60" fmla="*/ 23 w 140"/>
                <a:gd name="T61" fmla="*/ 144 h 151"/>
                <a:gd name="T62" fmla="*/ 30 w 140"/>
                <a:gd name="T63" fmla="*/ 13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51">
                  <a:moveTo>
                    <a:pt x="135" y="85"/>
                  </a:moveTo>
                  <a:cubicBezTo>
                    <a:pt x="135" y="88"/>
                    <a:pt x="140" y="93"/>
                    <a:pt x="140" y="96"/>
                  </a:cubicBezTo>
                  <a:cubicBezTo>
                    <a:pt x="140" y="99"/>
                    <a:pt x="134" y="103"/>
                    <a:pt x="134" y="106"/>
                  </a:cubicBezTo>
                  <a:cubicBezTo>
                    <a:pt x="133" y="109"/>
                    <a:pt x="137" y="114"/>
                    <a:pt x="137" y="117"/>
                  </a:cubicBezTo>
                  <a:cubicBezTo>
                    <a:pt x="137" y="121"/>
                    <a:pt x="130" y="125"/>
                    <a:pt x="129" y="128"/>
                  </a:cubicBezTo>
                  <a:cubicBezTo>
                    <a:pt x="128" y="130"/>
                    <a:pt x="129" y="135"/>
                    <a:pt x="128" y="137"/>
                  </a:cubicBezTo>
                  <a:cubicBezTo>
                    <a:pt x="127" y="141"/>
                    <a:pt x="120" y="147"/>
                    <a:pt x="116" y="148"/>
                  </a:cubicBezTo>
                  <a:cubicBezTo>
                    <a:pt x="104" y="151"/>
                    <a:pt x="65" y="148"/>
                    <a:pt x="65" y="148"/>
                  </a:cubicBezTo>
                  <a:cubicBezTo>
                    <a:pt x="65" y="148"/>
                    <a:pt x="65" y="148"/>
                    <a:pt x="33" y="142"/>
                  </a:cubicBezTo>
                  <a:cubicBezTo>
                    <a:pt x="33" y="142"/>
                    <a:pt x="33" y="142"/>
                    <a:pt x="33" y="82"/>
                  </a:cubicBezTo>
                  <a:cubicBezTo>
                    <a:pt x="33" y="82"/>
                    <a:pt x="33" y="82"/>
                    <a:pt x="34" y="82"/>
                  </a:cubicBezTo>
                  <a:cubicBezTo>
                    <a:pt x="34" y="82"/>
                    <a:pt x="34" y="82"/>
                    <a:pt x="34" y="82"/>
                  </a:cubicBezTo>
                  <a:cubicBezTo>
                    <a:pt x="34" y="82"/>
                    <a:pt x="34" y="82"/>
                    <a:pt x="37" y="82"/>
                  </a:cubicBezTo>
                  <a:cubicBezTo>
                    <a:pt x="41" y="81"/>
                    <a:pt x="49" y="75"/>
                    <a:pt x="60" y="48"/>
                  </a:cubicBezTo>
                  <a:cubicBezTo>
                    <a:pt x="61" y="44"/>
                    <a:pt x="65" y="42"/>
                    <a:pt x="68" y="39"/>
                  </a:cubicBezTo>
                  <a:cubicBezTo>
                    <a:pt x="75" y="34"/>
                    <a:pt x="79" y="27"/>
                    <a:pt x="81" y="3"/>
                  </a:cubicBezTo>
                  <a:cubicBezTo>
                    <a:pt x="81" y="0"/>
                    <a:pt x="91" y="1"/>
                    <a:pt x="97" y="8"/>
                  </a:cubicBezTo>
                  <a:cubicBezTo>
                    <a:pt x="102" y="14"/>
                    <a:pt x="102" y="26"/>
                    <a:pt x="99" y="35"/>
                  </a:cubicBezTo>
                  <a:cubicBezTo>
                    <a:pt x="96" y="41"/>
                    <a:pt x="87" y="55"/>
                    <a:pt x="90" y="60"/>
                  </a:cubicBezTo>
                  <a:cubicBezTo>
                    <a:pt x="90" y="60"/>
                    <a:pt x="124" y="59"/>
                    <a:pt x="130" y="62"/>
                  </a:cubicBezTo>
                  <a:cubicBezTo>
                    <a:pt x="134" y="63"/>
                    <a:pt x="140" y="72"/>
                    <a:pt x="140" y="77"/>
                  </a:cubicBezTo>
                  <a:cubicBezTo>
                    <a:pt x="140" y="79"/>
                    <a:pt x="136" y="83"/>
                    <a:pt x="135" y="85"/>
                  </a:cubicBezTo>
                  <a:close/>
                  <a:moveTo>
                    <a:pt x="30" y="137"/>
                  </a:moveTo>
                  <a:cubicBezTo>
                    <a:pt x="30" y="137"/>
                    <a:pt x="30" y="137"/>
                    <a:pt x="30" y="137"/>
                  </a:cubicBezTo>
                  <a:cubicBezTo>
                    <a:pt x="30" y="137"/>
                    <a:pt x="30" y="137"/>
                    <a:pt x="30" y="82"/>
                  </a:cubicBezTo>
                  <a:cubicBezTo>
                    <a:pt x="30" y="79"/>
                    <a:pt x="27" y="76"/>
                    <a:pt x="23" y="76"/>
                  </a:cubicBezTo>
                  <a:cubicBezTo>
                    <a:pt x="23" y="76"/>
                    <a:pt x="23" y="76"/>
                    <a:pt x="7" y="76"/>
                  </a:cubicBezTo>
                  <a:cubicBezTo>
                    <a:pt x="3" y="76"/>
                    <a:pt x="0" y="79"/>
                    <a:pt x="0" y="82"/>
                  </a:cubicBezTo>
                  <a:cubicBezTo>
                    <a:pt x="0" y="82"/>
                    <a:pt x="0" y="82"/>
                    <a:pt x="0" y="137"/>
                  </a:cubicBezTo>
                  <a:cubicBezTo>
                    <a:pt x="0" y="141"/>
                    <a:pt x="3" y="144"/>
                    <a:pt x="7" y="144"/>
                  </a:cubicBezTo>
                  <a:cubicBezTo>
                    <a:pt x="7" y="144"/>
                    <a:pt x="7" y="144"/>
                    <a:pt x="23" y="144"/>
                  </a:cubicBezTo>
                  <a:cubicBezTo>
                    <a:pt x="27" y="144"/>
                    <a:pt x="30" y="141"/>
                    <a:pt x="30"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5" rIns="68568" bIns="34285"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80808"/>
                </a:solidFill>
                <a:effectLst/>
                <a:uLnTx/>
                <a:uFillTx/>
                <a:latin typeface="Arial"/>
                <a:ea typeface="微软雅黑"/>
                <a:cs typeface="+mn-cs"/>
              </a:endParaRPr>
            </a:p>
          </p:txBody>
        </p:sp>
      </p:grpSp>
      <p:grpSp>
        <p:nvGrpSpPr>
          <p:cNvPr id="36" name="组合 35"/>
          <p:cNvGrpSpPr/>
          <p:nvPr/>
        </p:nvGrpSpPr>
        <p:grpSpPr>
          <a:xfrm>
            <a:off x="426332" y="239524"/>
            <a:ext cx="2904891" cy="338554"/>
            <a:chOff x="568442" y="319364"/>
            <a:chExt cx="3873190" cy="451406"/>
          </a:xfrm>
        </p:grpSpPr>
        <p:sp>
          <p:nvSpPr>
            <p:cNvPr id="37" name="文本框 23"/>
            <p:cNvSpPr txBox="1"/>
            <p:nvPr/>
          </p:nvSpPr>
          <p:spPr>
            <a:xfrm>
              <a:off x="665958" y="319364"/>
              <a:ext cx="1964641" cy="451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标题文字内容 </a:t>
              </a:r>
              <a:endParaRPr kumimoji="0" lang="zh-CN" altLang="en-US" sz="1600" b="0" i="0" u="none" strike="noStrike" kern="1200" cap="none" spc="0" normalizeH="0" baseline="0" noProof="0" dirty="0">
                <a:ln>
                  <a:noFill/>
                </a:ln>
                <a:solidFill>
                  <a:srgbClr val="007BD4"/>
                </a:solidFill>
                <a:effectLst/>
                <a:uLnTx/>
                <a:uFillTx/>
                <a:latin typeface="微软雅黑"/>
                <a:ea typeface="微软雅黑"/>
                <a:cs typeface="+mn-cs"/>
              </a:endParaRPr>
            </a:p>
          </p:txBody>
        </p:sp>
        <p:sp>
          <p:nvSpPr>
            <p:cNvPr id="38" name="等腰三角形 37"/>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9" name="文本框 23"/>
            <p:cNvSpPr txBox="1"/>
            <p:nvPr/>
          </p:nvSpPr>
          <p:spPr>
            <a:xfrm>
              <a:off x="2306003" y="429775"/>
              <a:ext cx="2135629" cy="32829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rgbClr val="080808">
                      <a:lumMod val="60000"/>
                      <a:lumOff val="40000"/>
                    </a:srgbClr>
                  </a:solidFill>
                  <a:effectLst/>
                  <a:uLnTx/>
                  <a:uFillTx/>
                  <a:latin typeface="微软雅黑"/>
                  <a:ea typeface="微软雅黑"/>
                  <a:cs typeface="+mn-cs"/>
                </a:rPr>
                <a:t>  Click </a:t>
              </a:r>
              <a:r>
                <a:rPr kumimoji="0" lang="en-US" altLang="zh-CN" sz="1000" b="0" i="0" u="none" strike="noStrike" kern="1200" cap="none" spc="0" normalizeH="0" baseline="0" noProof="0" dirty="0">
                  <a:ln>
                    <a:noFill/>
                  </a:ln>
                  <a:solidFill>
                    <a:srgbClr val="080808">
                      <a:lumMod val="60000"/>
                      <a:lumOff val="40000"/>
                    </a:srgbClr>
                  </a:solidFill>
                  <a:effectLst/>
                  <a:uLnTx/>
                  <a:uFillTx/>
                  <a:latin typeface="微软雅黑"/>
                  <a:ea typeface="微软雅黑"/>
                  <a:cs typeface="+mn-cs"/>
                </a:rPr>
                <a:t>here to add Title</a:t>
              </a:r>
              <a:endParaRPr kumimoji="0" lang="zh-CN" altLang="en-US" sz="1000" b="0" i="0" u="none" strike="noStrike" kern="1200" cap="none" spc="0" normalizeH="0" baseline="0" noProof="0" dirty="0">
                <a:ln>
                  <a:noFill/>
                </a:ln>
                <a:solidFill>
                  <a:srgbClr val="080808">
                    <a:lumMod val="60000"/>
                    <a:lumOff val="40000"/>
                  </a:srgbClr>
                </a:solidFill>
                <a:effectLst/>
                <a:uLnTx/>
                <a:uFillTx/>
                <a:latin typeface="微软雅黑"/>
                <a:ea typeface="微软雅黑"/>
                <a:cs typeface="+mn-cs"/>
              </a:endParaRPr>
            </a:p>
          </p:txBody>
        </p:sp>
      </p:grpSp>
      <p:sp>
        <p:nvSpPr>
          <p:cNvPr id="40" name="圆角矩形 39"/>
          <p:cNvSpPr/>
          <p:nvPr/>
        </p:nvSpPr>
        <p:spPr>
          <a:xfrm>
            <a:off x="400987" y="719527"/>
            <a:ext cx="8342027" cy="2700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1" name="TextBox 40"/>
          <p:cNvSpPr txBox="1"/>
          <p:nvPr/>
        </p:nvSpPr>
        <p:spPr>
          <a:xfrm>
            <a:off x="3117782" y="4096120"/>
            <a:ext cx="1458162"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a:ea typeface="微软雅黑"/>
                <a:cs typeface="+mn-cs"/>
              </a:rPr>
              <a:t>单击此处添加</a:t>
            </a:r>
            <a:r>
              <a:rPr kumimoji="0" lang="zh-CN" altLang="en-US" sz="1000" b="0" i="0" u="none" strike="noStrike" kern="1200" cap="none" spc="0" normalizeH="0" baseline="0" noProof="0" dirty="0" smtClean="0">
                <a:ln>
                  <a:noFill/>
                </a:ln>
                <a:solidFill>
                  <a:srgbClr val="080808"/>
                </a:solidFill>
                <a:effectLst/>
                <a:uLnTx/>
                <a:uFillTx/>
                <a:latin typeface="微软雅黑"/>
                <a:ea typeface="微软雅黑"/>
                <a:cs typeface="+mn-cs"/>
              </a:rPr>
              <a:t>文本</a:t>
            </a:r>
            <a:endParaRPr kumimoji="0" lang="en-US" altLang="zh-CN" sz="1000" b="0" i="0" u="none" strike="noStrike" kern="1200" cap="none" spc="0" normalizeH="0" baseline="0" noProof="0" dirty="0" smtClean="0">
              <a:ln>
                <a:noFill/>
              </a:ln>
              <a:solidFill>
                <a:srgbClr val="080808"/>
              </a:solidFill>
              <a:effectLst/>
              <a:uLnTx/>
              <a:uFillTx/>
              <a:latin typeface="微软雅黑"/>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a:ea typeface="微软雅黑"/>
                <a:cs typeface="+mn-cs"/>
              </a:rPr>
              <a:t>单击此处添加</a:t>
            </a:r>
            <a:r>
              <a:rPr kumimoji="0" lang="zh-CN" altLang="en-US" sz="1000" b="0" i="0" u="none" strike="noStrike" kern="1200" cap="none" spc="0" normalizeH="0" baseline="0" noProof="0" dirty="0" smtClean="0">
                <a:ln>
                  <a:noFill/>
                </a:ln>
                <a:solidFill>
                  <a:srgbClr val="080808"/>
                </a:solidFill>
                <a:effectLst/>
                <a:uLnTx/>
                <a:uFillTx/>
                <a:latin typeface="微软雅黑"/>
                <a:ea typeface="微软雅黑"/>
                <a:cs typeface="+mn-cs"/>
              </a:rPr>
              <a:t>文本</a:t>
            </a:r>
            <a:endParaRPr kumimoji="0" lang="zh-CN" altLang="en-US" sz="10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42" name="TextBox 41"/>
          <p:cNvSpPr txBox="1"/>
          <p:nvPr/>
        </p:nvSpPr>
        <p:spPr>
          <a:xfrm>
            <a:off x="4797997" y="4096120"/>
            <a:ext cx="1458162"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a:ea typeface="微软雅黑"/>
                <a:cs typeface="+mn-cs"/>
              </a:rPr>
              <a:t>单击此处添加</a:t>
            </a:r>
            <a:r>
              <a:rPr kumimoji="0" lang="zh-CN" altLang="en-US" sz="1000" b="0" i="0" u="none" strike="noStrike" kern="1200" cap="none" spc="0" normalizeH="0" baseline="0" noProof="0" dirty="0" smtClean="0">
                <a:ln>
                  <a:noFill/>
                </a:ln>
                <a:solidFill>
                  <a:srgbClr val="080808"/>
                </a:solidFill>
                <a:effectLst/>
                <a:uLnTx/>
                <a:uFillTx/>
                <a:latin typeface="微软雅黑"/>
                <a:ea typeface="微软雅黑"/>
                <a:cs typeface="+mn-cs"/>
              </a:rPr>
              <a:t>文本</a:t>
            </a:r>
            <a:endParaRPr kumimoji="0" lang="en-US" altLang="zh-CN" sz="1000" b="0" i="0" u="none" strike="noStrike" kern="1200" cap="none" spc="0" normalizeH="0" baseline="0" noProof="0" dirty="0" smtClean="0">
              <a:ln>
                <a:noFill/>
              </a:ln>
              <a:solidFill>
                <a:srgbClr val="080808"/>
              </a:solidFill>
              <a:effectLst/>
              <a:uLnTx/>
              <a:uFillTx/>
              <a:latin typeface="微软雅黑"/>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a:ea typeface="微软雅黑"/>
                <a:cs typeface="+mn-cs"/>
              </a:rPr>
              <a:t>单击此处添加</a:t>
            </a:r>
            <a:r>
              <a:rPr kumimoji="0" lang="zh-CN" altLang="en-US" sz="1000" b="0" i="0" u="none" strike="noStrike" kern="1200" cap="none" spc="0" normalizeH="0" baseline="0" noProof="0" dirty="0" smtClean="0">
                <a:ln>
                  <a:noFill/>
                </a:ln>
                <a:solidFill>
                  <a:srgbClr val="080808"/>
                </a:solidFill>
                <a:effectLst/>
                <a:uLnTx/>
                <a:uFillTx/>
                <a:latin typeface="微软雅黑"/>
                <a:ea typeface="微软雅黑"/>
                <a:cs typeface="+mn-cs"/>
              </a:rPr>
              <a:t>文本</a:t>
            </a:r>
            <a:endParaRPr kumimoji="0" lang="zh-CN" altLang="en-US" sz="10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43" name="TextBox 42"/>
          <p:cNvSpPr txBox="1"/>
          <p:nvPr/>
        </p:nvSpPr>
        <p:spPr>
          <a:xfrm>
            <a:off x="5991797" y="3369920"/>
            <a:ext cx="1458162"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a:ea typeface="微软雅黑"/>
                <a:cs typeface="+mn-cs"/>
              </a:rPr>
              <a:t>单击此处添加</a:t>
            </a:r>
            <a:r>
              <a:rPr kumimoji="0" lang="zh-CN" altLang="en-US" sz="1000" b="0" i="0" u="none" strike="noStrike" kern="1200" cap="none" spc="0" normalizeH="0" baseline="0" noProof="0" dirty="0" smtClean="0">
                <a:ln>
                  <a:noFill/>
                </a:ln>
                <a:solidFill>
                  <a:srgbClr val="080808"/>
                </a:solidFill>
                <a:effectLst/>
                <a:uLnTx/>
                <a:uFillTx/>
                <a:latin typeface="微软雅黑"/>
                <a:ea typeface="微软雅黑"/>
                <a:cs typeface="+mn-cs"/>
              </a:rPr>
              <a:t>文本</a:t>
            </a:r>
            <a:endParaRPr kumimoji="0" lang="en-US" altLang="zh-CN" sz="1000" b="0" i="0" u="none" strike="noStrike" kern="1200" cap="none" spc="0" normalizeH="0" baseline="0" noProof="0" dirty="0" smtClean="0">
              <a:ln>
                <a:noFill/>
              </a:ln>
              <a:solidFill>
                <a:srgbClr val="080808"/>
              </a:solidFill>
              <a:effectLst/>
              <a:uLnTx/>
              <a:uFillTx/>
              <a:latin typeface="微软雅黑"/>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a:ea typeface="微软雅黑"/>
                <a:cs typeface="+mn-cs"/>
              </a:rPr>
              <a:t>单击此处添加</a:t>
            </a:r>
            <a:r>
              <a:rPr kumimoji="0" lang="zh-CN" altLang="en-US" sz="1000" b="0" i="0" u="none" strike="noStrike" kern="1200" cap="none" spc="0" normalizeH="0" baseline="0" noProof="0" dirty="0" smtClean="0">
                <a:ln>
                  <a:noFill/>
                </a:ln>
                <a:solidFill>
                  <a:srgbClr val="080808"/>
                </a:solidFill>
                <a:effectLst/>
                <a:uLnTx/>
                <a:uFillTx/>
                <a:latin typeface="微软雅黑"/>
                <a:ea typeface="微软雅黑"/>
                <a:cs typeface="+mn-cs"/>
              </a:rPr>
              <a:t>文本</a:t>
            </a:r>
            <a:endParaRPr kumimoji="0" lang="zh-CN" altLang="en-US" sz="1000" b="0" i="0" u="none" strike="noStrike" kern="1200" cap="none" spc="0" normalizeH="0" baseline="0" noProof="0" dirty="0">
              <a:ln>
                <a:noFill/>
              </a:ln>
              <a:solidFill>
                <a:srgbClr val="080808"/>
              </a:solidFill>
              <a:effectLst/>
              <a:uLnTx/>
              <a:uFillTx/>
              <a:latin typeface="微软雅黑"/>
              <a:ea typeface="微软雅黑"/>
              <a:cs typeface="+mn-cs"/>
            </a:endParaRPr>
          </a:p>
        </p:txBody>
      </p:sp>
    </p:spTree>
    <p:extLst>
      <p:ext uri="{BB962C8B-B14F-4D97-AF65-F5344CB8AC3E}">
        <p14:creationId xmlns:p14="http://schemas.microsoft.com/office/powerpoint/2010/main" val="1129294175"/>
      </p:ext>
    </p:extLst>
  </p:cSld>
  <p:clrMapOvr>
    <a:masterClrMapping/>
  </p:clrMapOvr>
  <mc:AlternateContent xmlns:mc="http://schemas.openxmlformats.org/markup-compatibility/2006" xmlns:p14="http://schemas.microsoft.com/office/powerpoint/2010/main">
    <mc:Choice Requires="p14">
      <p:transition spd="slow" p14:dur="2000" advClick="0" advTm="4000">
        <p14:ferris dir="l"/>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wipe(left)">
                                      <p:cBhvr>
                                        <p:cTn id="13" dur="500"/>
                                        <p:tgtEl>
                                          <p:spTgt spid="40"/>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87"/>
                                        </p:tgtEl>
                                        <p:attrNameLst>
                                          <p:attrName>style.visibility</p:attrName>
                                        </p:attrNameLst>
                                      </p:cBhvr>
                                      <p:to>
                                        <p:strVal val="visible"/>
                                      </p:to>
                                    </p:set>
                                    <p:anim calcmode="lin" valueType="num">
                                      <p:cBhvr>
                                        <p:cTn id="18" dur="500" fill="hold"/>
                                        <p:tgtEl>
                                          <p:spTgt spid="87"/>
                                        </p:tgtEl>
                                        <p:attrNameLst>
                                          <p:attrName>ppt_w</p:attrName>
                                        </p:attrNameLst>
                                      </p:cBhvr>
                                      <p:tavLst>
                                        <p:tav tm="0">
                                          <p:val>
                                            <p:fltVal val="0"/>
                                          </p:val>
                                        </p:tav>
                                        <p:tav tm="100000">
                                          <p:val>
                                            <p:strVal val="#ppt_w"/>
                                          </p:val>
                                        </p:tav>
                                      </p:tavLst>
                                    </p:anim>
                                    <p:anim calcmode="lin" valueType="num">
                                      <p:cBhvr>
                                        <p:cTn id="19" dur="500" fill="hold"/>
                                        <p:tgtEl>
                                          <p:spTgt spid="87"/>
                                        </p:tgtEl>
                                        <p:attrNameLst>
                                          <p:attrName>ppt_h</p:attrName>
                                        </p:attrNameLst>
                                      </p:cBhvr>
                                      <p:tavLst>
                                        <p:tav tm="0">
                                          <p:val>
                                            <p:fltVal val="0"/>
                                          </p:val>
                                        </p:tav>
                                        <p:tav tm="100000">
                                          <p:val>
                                            <p:strVal val="#ppt_h"/>
                                          </p:val>
                                        </p:tav>
                                      </p:tavLst>
                                    </p:anim>
                                    <p:animEffect transition="in" filter="fade">
                                      <p:cBhvr>
                                        <p:cTn id="20" dur="500"/>
                                        <p:tgtEl>
                                          <p:spTgt spid="87"/>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animEffect transition="in" filter="fade">
                                      <p:cBhvr>
                                        <p:cTn id="32" dur="500"/>
                                        <p:tgtEl>
                                          <p:spTgt spid="8"/>
                                        </p:tgtEl>
                                      </p:cBhvr>
                                    </p:animEffect>
                                  </p:childTnLst>
                                </p:cTn>
                              </p:par>
                              <p:par>
                                <p:cTn id="33" presetID="53" presetClass="entr" presetSubtype="16" fill="hold"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par>
                                <p:cTn id="38" presetID="53" presetClass="entr" presetSubtype="16" fill="hold" nodeType="with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par>
                                <p:cTn id="43" presetID="53" presetClass="entr" presetSubtype="16" fill="hold" nodeType="with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p:cTn id="45" dur="500" fill="hold"/>
                                        <p:tgtEl>
                                          <p:spTgt spid="14"/>
                                        </p:tgtEl>
                                        <p:attrNameLst>
                                          <p:attrName>ppt_w</p:attrName>
                                        </p:attrNameLst>
                                      </p:cBhvr>
                                      <p:tavLst>
                                        <p:tav tm="0">
                                          <p:val>
                                            <p:fltVal val="0"/>
                                          </p:val>
                                        </p:tav>
                                        <p:tav tm="100000">
                                          <p:val>
                                            <p:strVal val="#ppt_w"/>
                                          </p:val>
                                        </p:tav>
                                      </p:tavLst>
                                    </p:anim>
                                    <p:anim calcmode="lin" valueType="num">
                                      <p:cBhvr>
                                        <p:cTn id="46" dur="500" fill="hold"/>
                                        <p:tgtEl>
                                          <p:spTgt spid="14"/>
                                        </p:tgtEl>
                                        <p:attrNameLst>
                                          <p:attrName>ppt_h</p:attrName>
                                        </p:attrNameLst>
                                      </p:cBhvr>
                                      <p:tavLst>
                                        <p:tav tm="0">
                                          <p:val>
                                            <p:fltVal val="0"/>
                                          </p:val>
                                        </p:tav>
                                        <p:tav tm="100000">
                                          <p:val>
                                            <p:strVal val="#ppt_h"/>
                                          </p:val>
                                        </p:tav>
                                      </p:tavLst>
                                    </p:anim>
                                    <p:animEffect transition="in" filter="fade">
                                      <p:cBhvr>
                                        <p:cTn id="47" dur="500"/>
                                        <p:tgtEl>
                                          <p:spTgt spid="14"/>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wipe(left)">
                                      <p:cBhvr>
                                        <p:cTn id="52" dur="500"/>
                                        <p:tgtEl>
                                          <p:spTgt spid="56"/>
                                        </p:tgtEl>
                                      </p:cBhvr>
                                    </p:animEffect>
                                  </p:childTnLst>
                                </p:cTn>
                              </p:par>
                            </p:childTnLst>
                          </p:cTn>
                        </p:par>
                      </p:childTnLst>
                    </p:cTn>
                  </p:par>
                  <p:par>
                    <p:cTn id="53" fill="hold">
                      <p:stCondLst>
                        <p:cond delay="indefinite"/>
                      </p:stCondLst>
                      <p:childTnLst>
                        <p:par>
                          <p:cTn id="54" fill="hold">
                            <p:stCondLst>
                              <p:cond delay="0"/>
                            </p:stCondLst>
                            <p:childTnLst>
                              <p:par>
                                <p:cTn id="55" presetID="47" presetClass="entr" presetSubtype="0" fill="hold" grpId="0" nodeType="clickEffect">
                                  <p:stCondLst>
                                    <p:cond delay="0"/>
                                  </p:stCondLst>
                                  <p:childTnLst>
                                    <p:set>
                                      <p:cBhvr>
                                        <p:cTn id="56" dur="1" fill="hold">
                                          <p:stCondLst>
                                            <p:cond delay="0"/>
                                          </p:stCondLst>
                                        </p:cTn>
                                        <p:tgtEl>
                                          <p:spTgt spid="68"/>
                                        </p:tgtEl>
                                        <p:attrNameLst>
                                          <p:attrName>style.visibility</p:attrName>
                                        </p:attrNameLst>
                                      </p:cBhvr>
                                      <p:to>
                                        <p:strVal val="visible"/>
                                      </p:to>
                                    </p:set>
                                    <p:animEffect transition="in" filter="fade">
                                      <p:cBhvr>
                                        <p:cTn id="57" dur="1000"/>
                                        <p:tgtEl>
                                          <p:spTgt spid="68"/>
                                        </p:tgtEl>
                                      </p:cBhvr>
                                    </p:animEffect>
                                    <p:anim calcmode="lin" valueType="num">
                                      <p:cBhvr>
                                        <p:cTn id="58" dur="1000" fill="hold"/>
                                        <p:tgtEl>
                                          <p:spTgt spid="68"/>
                                        </p:tgtEl>
                                        <p:attrNameLst>
                                          <p:attrName>ppt_x</p:attrName>
                                        </p:attrNameLst>
                                      </p:cBhvr>
                                      <p:tavLst>
                                        <p:tav tm="0">
                                          <p:val>
                                            <p:strVal val="#ppt_x"/>
                                          </p:val>
                                        </p:tav>
                                        <p:tav tm="100000">
                                          <p:val>
                                            <p:strVal val="#ppt_x"/>
                                          </p:val>
                                        </p:tav>
                                      </p:tavLst>
                                    </p:anim>
                                    <p:anim calcmode="lin" valueType="num">
                                      <p:cBhvr>
                                        <p:cTn id="59" dur="1000" fill="hold"/>
                                        <p:tgtEl>
                                          <p:spTgt spid="68"/>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1000"/>
                                        <p:tgtEl>
                                          <p:spTgt spid="41"/>
                                        </p:tgtEl>
                                      </p:cBhvr>
                                    </p:animEffect>
                                    <p:anim calcmode="lin" valueType="num">
                                      <p:cBhvr>
                                        <p:cTn id="63" dur="1000" fill="hold"/>
                                        <p:tgtEl>
                                          <p:spTgt spid="41"/>
                                        </p:tgtEl>
                                        <p:attrNameLst>
                                          <p:attrName>ppt_x</p:attrName>
                                        </p:attrNameLst>
                                      </p:cBhvr>
                                      <p:tavLst>
                                        <p:tav tm="0">
                                          <p:val>
                                            <p:strVal val="#ppt_x"/>
                                          </p:val>
                                        </p:tav>
                                        <p:tav tm="100000">
                                          <p:val>
                                            <p:strVal val="#ppt_x"/>
                                          </p:val>
                                        </p:tav>
                                      </p:tavLst>
                                    </p:anim>
                                    <p:anim calcmode="lin" valueType="num">
                                      <p:cBhvr>
                                        <p:cTn id="64" dur="1000" fill="hold"/>
                                        <p:tgtEl>
                                          <p:spTgt spid="41"/>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1000"/>
                                        <p:tgtEl>
                                          <p:spTgt spid="42"/>
                                        </p:tgtEl>
                                      </p:cBhvr>
                                    </p:animEffect>
                                    <p:anim calcmode="lin" valueType="num">
                                      <p:cBhvr>
                                        <p:cTn id="68" dur="1000" fill="hold"/>
                                        <p:tgtEl>
                                          <p:spTgt spid="42"/>
                                        </p:tgtEl>
                                        <p:attrNameLst>
                                          <p:attrName>ppt_x</p:attrName>
                                        </p:attrNameLst>
                                      </p:cBhvr>
                                      <p:tavLst>
                                        <p:tav tm="0">
                                          <p:val>
                                            <p:strVal val="#ppt_x"/>
                                          </p:val>
                                        </p:tav>
                                        <p:tav tm="100000">
                                          <p:val>
                                            <p:strVal val="#ppt_x"/>
                                          </p:val>
                                        </p:tav>
                                      </p:tavLst>
                                    </p:anim>
                                    <p:anim calcmode="lin" valueType="num">
                                      <p:cBhvr>
                                        <p:cTn id="69" dur="1000" fill="hold"/>
                                        <p:tgtEl>
                                          <p:spTgt spid="42"/>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0"/>
                                  </p:stCondLst>
                                  <p:childTnLst>
                                    <p:set>
                                      <p:cBhvr>
                                        <p:cTn id="71" dur="1" fill="hold">
                                          <p:stCondLst>
                                            <p:cond delay="0"/>
                                          </p:stCondLst>
                                        </p:cTn>
                                        <p:tgtEl>
                                          <p:spTgt spid="43"/>
                                        </p:tgtEl>
                                        <p:attrNameLst>
                                          <p:attrName>style.visibility</p:attrName>
                                        </p:attrNameLst>
                                      </p:cBhvr>
                                      <p:to>
                                        <p:strVal val="visible"/>
                                      </p:to>
                                    </p:set>
                                    <p:animEffect transition="in" filter="fade">
                                      <p:cBhvr>
                                        <p:cTn id="72" dur="1000"/>
                                        <p:tgtEl>
                                          <p:spTgt spid="43"/>
                                        </p:tgtEl>
                                      </p:cBhvr>
                                    </p:animEffect>
                                    <p:anim calcmode="lin" valueType="num">
                                      <p:cBhvr>
                                        <p:cTn id="73" dur="1000" fill="hold"/>
                                        <p:tgtEl>
                                          <p:spTgt spid="43"/>
                                        </p:tgtEl>
                                        <p:attrNameLst>
                                          <p:attrName>ppt_x</p:attrName>
                                        </p:attrNameLst>
                                      </p:cBhvr>
                                      <p:tavLst>
                                        <p:tav tm="0">
                                          <p:val>
                                            <p:strVal val="#ppt_x"/>
                                          </p:val>
                                        </p:tav>
                                        <p:tav tm="100000">
                                          <p:val>
                                            <p:strVal val="#ppt_x"/>
                                          </p:val>
                                        </p:tav>
                                      </p:tavLst>
                                    </p:anim>
                                    <p:anim calcmode="lin" valueType="num">
                                      <p:cBhvr>
                                        <p:cTn id="74"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68" grpId="0"/>
      <p:bldP spid="40" grpId="0" animBg="1"/>
      <p:bldP spid="41" grpId="0"/>
      <p:bldP spid="42" grpId="0"/>
      <p:bldP spid="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33078" y="1152301"/>
            <a:ext cx="6848180" cy="3785984"/>
            <a:chOff x="2567608" y="1478345"/>
            <a:chExt cx="7056784" cy="3901310"/>
          </a:xfrm>
        </p:grpSpPr>
        <p:sp>
          <p:nvSpPr>
            <p:cNvPr id="32" name="圆角矩形 31"/>
            <p:cNvSpPr/>
            <p:nvPr/>
          </p:nvSpPr>
          <p:spPr>
            <a:xfrm>
              <a:off x="2567608" y="1478345"/>
              <a:ext cx="7056784" cy="2880320"/>
            </a:xfrm>
            <a:prstGeom prst="roundRect">
              <a:avLst>
                <a:gd name="adj" fmla="val 9960"/>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3" name="圆角矩形 32"/>
            <p:cNvSpPr/>
            <p:nvPr/>
          </p:nvSpPr>
          <p:spPr>
            <a:xfrm>
              <a:off x="3169430" y="3450666"/>
              <a:ext cx="812173" cy="1421303"/>
            </a:xfrm>
            <a:prstGeom prst="roundRect">
              <a:avLst/>
            </a:prstGeom>
            <a:solidFill>
              <a:schemeClr val="tx2"/>
            </a:solidFill>
            <a:ln w="25400" cap="flat" cmpd="sng" algn="ctr">
              <a:solidFill>
                <a:schemeClr val="tx2"/>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34" name="圆角矩形 33"/>
            <p:cNvSpPr/>
            <p:nvPr/>
          </p:nvSpPr>
          <p:spPr>
            <a:xfrm>
              <a:off x="4184646" y="3958352"/>
              <a:ext cx="812173" cy="1421303"/>
            </a:xfrm>
            <a:prstGeom prst="roundRect">
              <a:avLst/>
            </a:prstGeom>
            <a:solidFill>
              <a:schemeClr val="bg2"/>
            </a:solidFill>
            <a:ln w="25400" cap="flat" cmpd="sng" algn="ctr">
              <a:solidFill>
                <a:schemeClr val="bg2"/>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35" name="圆角矩形 34"/>
            <p:cNvSpPr/>
            <p:nvPr/>
          </p:nvSpPr>
          <p:spPr>
            <a:xfrm>
              <a:off x="5204741" y="3450666"/>
              <a:ext cx="812173" cy="1421303"/>
            </a:xfrm>
            <a:prstGeom prst="roundRect">
              <a:avLst/>
            </a:prstGeom>
            <a:solidFill>
              <a:schemeClr val="tx2"/>
            </a:solidFill>
            <a:ln w="25400" cap="flat" cmpd="sng" algn="ctr">
              <a:solidFill>
                <a:schemeClr val="tx2"/>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36" name="圆角矩形 35"/>
            <p:cNvSpPr/>
            <p:nvPr/>
          </p:nvSpPr>
          <p:spPr>
            <a:xfrm>
              <a:off x="6190869" y="3450666"/>
              <a:ext cx="812173" cy="1421303"/>
            </a:xfrm>
            <a:prstGeom prst="roundRect">
              <a:avLst/>
            </a:prstGeom>
            <a:solidFill>
              <a:schemeClr val="tx2"/>
            </a:solidFill>
            <a:ln w="25400" cap="flat" cmpd="sng" algn="ctr">
              <a:solidFill>
                <a:schemeClr val="tx2"/>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37" name="圆角矩形 36"/>
            <p:cNvSpPr/>
            <p:nvPr/>
          </p:nvSpPr>
          <p:spPr>
            <a:xfrm>
              <a:off x="7162615" y="3450666"/>
              <a:ext cx="812173" cy="1421303"/>
            </a:xfrm>
            <a:prstGeom prst="roundRect">
              <a:avLst/>
            </a:prstGeom>
            <a:solidFill>
              <a:schemeClr val="tx2"/>
            </a:solidFill>
            <a:ln w="25400" cap="flat" cmpd="sng" algn="ctr">
              <a:solidFill>
                <a:schemeClr val="tx2"/>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38" name="圆角矩形 37"/>
            <p:cNvSpPr/>
            <p:nvPr/>
          </p:nvSpPr>
          <p:spPr>
            <a:xfrm>
              <a:off x="8110150" y="3450666"/>
              <a:ext cx="812173" cy="1421303"/>
            </a:xfrm>
            <a:prstGeom prst="roundRect">
              <a:avLst/>
            </a:prstGeom>
            <a:solidFill>
              <a:schemeClr val="tx2"/>
            </a:solidFill>
            <a:ln w="25400" cap="flat" cmpd="sng" algn="ctr">
              <a:solidFill>
                <a:schemeClr val="tx2"/>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39" name="圆角矩形 38"/>
            <p:cNvSpPr/>
            <p:nvPr/>
          </p:nvSpPr>
          <p:spPr>
            <a:xfrm>
              <a:off x="2783632" y="1694369"/>
              <a:ext cx="6624736" cy="2376264"/>
            </a:xfrm>
            <a:prstGeom prst="roundRect">
              <a:avLst>
                <a:gd name="adj" fmla="val 11474"/>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0" name="TextBox 28"/>
            <p:cNvSpPr txBox="1"/>
            <p:nvPr/>
          </p:nvSpPr>
          <p:spPr>
            <a:xfrm>
              <a:off x="3767372" y="2318863"/>
              <a:ext cx="1287145" cy="72944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w="18415" cmpd="sng">
                    <a:noFill/>
                    <a:prstDash val="solid"/>
                  </a:ln>
                  <a:solidFill>
                    <a:srgbClr val="007BD4"/>
                  </a:solidFill>
                  <a:effectLst/>
                  <a:uLnTx/>
                  <a:uFillTx/>
                  <a:latin typeface="微软雅黑"/>
                  <a:ea typeface="微软雅黑"/>
                  <a:cs typeface="+mn-cs"/>
                </a:rPr>
                <a:t>标题</a:t>
              </a:r>
              <a:endParaRPr kumimoji="0" lang="en-US" altLang="zh-CN" sz="2000" b="0" i="0" u="none" strike="noStrike" kern="0" cap="none" spc="0" normalizeH="0" baseline="0" noProof="0" dirty="0" smtClean="0">
                <a:ln w="18415" cmpd="sng">
                  <a:noFill/>
                  <a:prstDash val="solid"/>
                </a:ln>
                <a:solidFill>
                  <a:srgbClr val="007BD4"/>
                </a:solidFill>
                <a:effectLst/>
                <a:uLnTx/>
                <a:uFillTx/>
                <a:latin typeface="微软雅黑"/>
                <a:ea typeface="微软雅黑"/>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w="18415" cmpd="sng">
                    <a:noFill/>
                    <a:prstDash val="solid"/>
                  </a:ln>
                  <a:solidFill>
                    <a:srgbClr val="007BD4"/>
                  </a:solidFill>
                  <a:effectLst/>
                  <a:uLnTx/>
                  <a:uFillTx/>
                  <a:latin typeface="微软雅黑"/>
                  <a:ea typeface="微软雅黑"/>
                  <a:cs typeface="+mn-cs"/>
                </a:rPr>
                <a:t>文字</a:t>
              </a:r>
              <a:endParaRPr kumimoji="0" lang="zh-CN" altLang="en-US" sz="2000" b="0" i="0" u="none" strike="noStrike" kern="0" cap="none" spc="0" normalizeH="0" baseline="0" noProof="0" dirty="0">
                <a:ln w="18415" cmpd="sng">
                  <a:noFill/>
                  <a:prstDash val="solid"/>
                </a:ln>
                <a:solidFill>
                  <a:srgbClr val="007BD4"/>
                </a:solidFill>
                <a:effectLst/>
                <a:uLnTx/>
                <a:uFillTx/>
                <a:latin typeface="微软雅黑"/>
                <a:ea typeface="微软雅黑"/>
                <a:cs typeface="+mn-cs"/>
              </a:endParaRPr>
            </a:p>
          </p:txBody>
        </p:sp>
        <p:sp>
          <p:nvSpPr>
            <p:cNvPr id="41" name="TextBox 29"/>
            <p:cNvSpPr txBox="1"/>
            <p:nvPr/>
          </p:nvSpPr>
          <p:spPr>
            <a:xfrm>
              <a:off x="4933675" y="2227871"/>
              <a:ext cx="4186661" cy="104660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单击此处添加文本单击此处添加文本</a:t>
              </a:r>
              <a:endParaRPr kumimoji="0" lang="en-US" altLang="zh-CN" sz="12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文本</a:t>
              </a:r>
              <a:endPar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单击此处添加文本单击此处添加文本</a:t>
              </a:r>
              <a:endParaRPr kumimoji="0" lang="en-US" altLang="zh-CN" sz="12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文本</a:t>
              </a:r>
              <a:endPar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文本</a:t>
              </a:r>
              <a:endPar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42" name="TextBox 30"/>
            <p:cNvSpPr txBox="1"/>
            <p:nvPr/>
          </p:nvSpPr>
          <p:spPr>
            <a:xfrm>
              <a:off x="3097422" y="4283934"/>
              <a:ext cx="936104" cy="29812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80000"/>
                </a:lnSpc>
                <a:spcBef>
                  <a:spcPts val="0"/>
                </a:spcBef>
                <a:spcAft>
                  <a:spcPts val="0"/>
                </a:spcAft>
                <a:buClrTx/>
                <a:buSzTx/>
                <a:buFontTx/>
                <a:buNone/>
                <a:tabLst/>
                <a:defRPr/>
              </a:pPr>
              <a:r>
                <a:rPr kumimoji="0" lang="zh-CN" altLang="en-US" sz="1600" b="0" i="0" u="none" strike="noStrike" kern="0" cap="none" spc="0" normalizeH="0" baseline="0" noProof="0" dirty="0" smtClean="0">
                  <a:ln w="18415" cmpd="sng">
                    <a:noFill/>
                    <a:prstDash val="solid"/>
                  </a:ln>
                  <a:solidFill>
                    <a:sysClr val="window" lastClr="FFFFFF"/>
                  </a:solidFill>
                  <a:effectLst/>
                  <a:uLnTx/>
                  <a:uFillTx/>
                  <a:latin typeface="微软雅黑"/>
                  <a:ea typeface="微软雅黑"/>
                  <a:cs typeface="+mn-cs"/>
                </a:rPr>
                <a:t>标题</a:t>
              </a:r>
              <a:endParaRPr kumimoji="0" lang="zh-CN" altLang="en-US" sz="1600" b="0" i="0" u="none" strike="noStrike" kern="0" cap="none" spc="0" normalizeH="0" baseline="0" noProof="0" dirty="0">
                <a:ln w="18415" cmpd="sng">
                  <a:noFill/>
                  <a:prstDash val="solid"/>
                </a:ln>
                <a:solidFill>
                  <a:sysClr val="window" lastClr="FFFFFF"/>
                </a:solidFill>
                <a:effectLst/>
                <a:uLnTx/>
                <a:uFillTx/>
                <a:latin typeface="微软雅黑"/>
                <a:ea typeface="微软雅黑"/>
                <a:cs typeface="+mn-cs"/>
              </a:endParaRPr>
            </a:p>
          </p:txBody>
        </p:sp>
        <p:sp>
          <p:nvSpPr>
            <p:cNvPr id="43" name="TextBox 31"/>
            <p:cNvSpPr txBox="1"/>
            <p:nvPr/>
          </p:nvSpPr>
          <p:spPr>
            <a:xfrm>
              <a:off x="4118413" y="4669003"/>
              <a:ext cx="936104" cy="32349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80000"/>
                </a:lnSpc>
                <a:spcBef>
                  <a:spcPts val="0"/>
                </a:spcBef>
                <a:spcAft>
                  <a:spcPts val="0"/>
                </a:spcAft>
                <a:buClrTx/>
                <a:buSzTx/>
                <a:buFontTx/>
                <a:buNone/>
                <a:tabLst/>
                <a:defRPr/>
              </a:pPr>
              <a:r>
                <a:rPr kumimoji="0" lang="zh-CN" altLang="en-US" sz="1800" b="0" i="0" u="none" strike="noStrike" kern="0" cap="none" spc="0" normalizeH="0" baseline="0" noProof="0" dirty="0">
                  <a:ln w="18415" cmpd="sng">
                    <a:noFill/>
                    <a:prstDash val="solid"/>
                  </a:ln>
                  <a:solidFill>
                    <a:sysClr val="window" lastClr="FFFFFF"/>
                  </a:solidFill>
                  <a:effectLst/>
                  <a:uLnTx/>
                  <a:uFillTx/>
                  <a:latin typeface="微软雅黑"/>
                  <a:ea typeface="微软雅黑"/>
                  <a:cs typeface="+mn-cs"/>
                </a:rPr>
                <a:t>标题</a:t>
              </a:r>
            </a:p>
          </p:txBody>
        </p:sp>
        <p:sp>
          <p:nvSpPr>
            <p:cNvPr id="44" name="TextBox 32"/>
            <p:cNvSpPr txBox="1"/>
            <p:nvPr/>
          </p:nvSpPr>
          <p:spPr>
            <a:xfrm>
              <a:off x="5147017" y="4283934"/>
              <a:ext cx="936104" cy="29812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80000"/>
                </a:lnSpc>
                <a:spcBef>
                  <a:spcPts val="0"/>
                </a:spcBef>
                <a:spcAft>
                  <a:spcPts val="0"/>
                </a:spcAft>
                <a:buClrTx/>
                <a:buSzTx/>
                <a:buFontTx/>
                <a:buNone/>
                <a:tabLst/>
                <a:defRPr/>
              </a:pPr>
              <a:r>
                <a:rPr kumimoji="0" lang="zh-CN" altLang="en-US" sz="1600" b="0" i="0" u="none" strike="noStrike" kern="0" cap="none" spc="0" normalizeH="0" baseline="0" noProof="0" dirty="0">
                  <a:ln w="18415" cmpd="sng">
                    <a:noFill/>
                    <a:prstDash val="solid"/>
                  </a:ln>
                  <a:solidFill>
                    <a:sysClr val="window" lastClr="FFFFFF"/>
                  </a:solidFill>
                  <a:effectLst/>
                  <a:uLnTx/>
                  <a:uFillTx/>
                  <a:latin typeface="微软雅黑"/>
                  <a:ea typeface="微软雅黑"/>
                  <a:cs typeface="+mn-cs"/>
                </a:rPr>
                <a:t>标题</a:t>
              </a:r>
            </a:p>
          </p:txBody>
        </p:sp>
        <p:sp>
          <p:nvSpPr>
            <p:cNvPr id="45" name="TextBox 33"/>
            <p:cNvSpPr txBox="1"/>
            <p:nvPr/>
          </p:nvSpPr>
          <p:spPr>
            <a:xfrm>
              <a:off x="6128903" y="4283934"/>
              <a:ext cx="936104" cy="29812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80000"/>
                </a:lnSpc>
                <a:spcBef>
                  <a:spcPts val="0"/>
                </a:spcBef>
                <a:spcAft>
                  <a:spcPts val="0"/>
                </a:spcAft>
                <a:buClrTx/>
                <a:buSzTx/>
                <a:buFontTx/>
                <a:buNone/>
                <a:tabLst/>
                <a:defRPr/>
              </a:pPr>
              <a:r>
                <a:rPr kumimoji="0" lang="zh-CN" altLang="en-US" sz="1600" b="0" i="0" u="none" strike="noStrike" kern="0" cap="none" spc="0" normalizeH="0" baseline="0" noProof="0" dirty="0">
                  <a:ln w="18415" cmpd="sng">
                    <a:noFill/>
                    <a:prstDash val="solid"/>
                  </a:ln>
                  <a:solidFill>
                    <a:sysClr val="window" lastClr="FFFFFF"/>
                  </a:solidFill>
                  <a:effectLst/>
                  <a:uLnTx/>
                  <a:uFillTx/>
                  <a:latin typeface="微软雅黑"/>
                  <a:ea typeface="微软雅黑"/>
                  <a:cs typeface="+mn-cs"/>
                </a:rPr>
                <a:t>标题</a:t>
              </a:r>
            </a:p>
          </p:txBody>
        </p:sp>
        <p:sp>
          <p:nvSpPr>
            <p:cNvPr id="46" name="TextBox 34"/>
            <p:cNvSpPr txBox="1"/>
            <p:nvPr/>
          </p:nvSpPr>
          <p:spPr>
            <a:xfrm>
              <a:off x="7110789" y="4283934"/>
              <a:ext cx="936104" cy="29812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80000"/>
                </a:lnSpc>
                <a:spcBef>
                  <a:spcPts val="0"/>
                </a:spcBef>
                <a:spcAft>
                  <a:spcPts val="0"/>
                </a:spcAft>
                <a:buClrTx/>
                <a:buSzTx/>
                <a:buFontTx/>
                <a:buNone/>
                <a:tabLst/>
                <a:defRPr/>
              </a:pPr>
              <a:r>
                <a:rPr kumimoji="0" lang="zh-CN" altLang="en-US" sz="1600" b="0" i="0" u="none" strike="noStrike" kern="0" cap="none" spc="0" normalizeH="0" baseline="0" noProof="0" dirty="0">
                  <a:ln w="18415" cmpd="sng">
                    <a:noFill/>
                    <a:prstDash val="solid"/>
                  </a:ln>
                  <a:solidFill>
                    <a:sysClr val="window" lastClr="FFFFFF"/>
                  </a:solidFill>
                  <a:effectLst/>
                  <a:uLnTx/>
                  <a:uFillTx/>
                  <a:latin typeface="微软雅黑"/>
                  <a:ea typeface="微软雅黑"/>
                  <a:cs typeface="+mn-cs"/>
                </a:rPr>
                <a:t>标题</a:t>
              </a:r>
            </a:p>
          </p:txBody>
        </p:sp>
        <p:sp>
          <p:nvSpPr>
            <p:cNvPr id="47" name="TextBox 35"/>
            <p:cNvSpPr txBox="1"/>
            <p:nvPr/>
          </p:nvSpPr>
          <p:spPr>
            <a:xfrm>
              <a:off x="8066917" y="4283934"/>
              <a:ext cx="936104" cy="29812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80000"/>
                </a:lnSpc>
                <a:spcBef>
                  <a:spcPts val="0"/>
                </a:spcBef>
                <a:spcAft>
                  <a:spcPts val="0"/>
                </a:spcAft>
                <a:buClrTx/>
                <a:buSzTx/>
                <a:buFontTx/>
                <a:buNone/>
                <a:tabLst/>
                <a:defRPr/>
              </a:pPr>
              <a:r>
                <a:rPr kumimoji="0" lang="zh-CN" altLang="en-US" sz="1600" b="0" i="0" u="none" strike="noStrike" kern="0" cap="none" spc="0" normalizeH="0" baseline="0" noProof="0" dirty="0">
                  <a:ln w="18415" cmpd="sng">
                    <a:noFill/>
                    <a:prstDash val="solid"/>
                  </a:ln>
                  <a:solidFill>
                    <a:sysClr val="window" lastClr="FFFFFF"/>
                  </a:solidFill>
                  <a:effectLst/>
                  <a:uLnTx/>
                  <a:uFillTx/>
                  <a:latin typeface="微软雅黑"/>
                  <a:ea typeface="微软雅黑"/>
                  <a:cs typeface="+mn-cs"/>
                </a:rPr>
                <a:t>标题</a:t>
              </a:r>
            </a:p>
          </p:txBody>
        </p:sp>
      </p:grpSp>
      <p:grpSp>
        <p:nvGrpSpPr>
          <p:cNvPr id="22" name="组合 21"/>
          <p:cNvGrpSpPr/>
          <p:nvPr/>
        </p:nvGrpSpPr>
        <p:grpSpPr>
          <a:xfrm>
            <a:off x="426332" y="239524"/>
            <a:ext cx="2904891" cy="338554"/>
            <a:chOff x="568442" y="319364"/>
            <a:chExt cx="3873190" cy="451406"/>
          </a:xfrm>
        </p:grpSpPr>
        <p:sp>
          <p:nvSpPr>
            <p:cNvPr id="23" name="文本框 23"/>
            <p:cNvSpPr txBox="1"/>
            <p:nvPr/>
          </p:nvSpPr>
          <p:spPr>
            <a:xfrm>
              <a:off x="665958" y="319364"/>
              <a:ext cx="1964641" cy="451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标题文字内容 </a:t>
              </a:r>
              <a:endParaRPr kumimoji="0" lang="zh-CN" altLang="en-US" sz="1600" b="0" i="0" u="none" strike="noStrike" kern="1200" cap="none" spc="0" normalizeH="0" baseline="0" noProof="0" dirty="0">
                <a:ln>
                  <a:noFill/>
                </a:ln>
                <a:solidFill>
                  <a:srgbClr val="007BD4"/>
                </a:solidFill>
                <a:effectLst/>
                <a:uLnTx/>
                <a:uFillTx/>
                <a:latin typeface="微软雅黑"/>
                <a:ea typeface="微软雅黑"/>
                <a:cs typeface="+mn-cs"/>
              </a:endParaRPr>
            </a:p>
          </p:txBody>
        </p:sp>
        <p:sp>
          <p:nvSpPr>
            <p:cNvPr id="24" name="等腰三角形 23"/>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5" name="文本框 23"/>
            <p:cNvSpPr txBox="1"/>
            <p:nvPr/>
          </p:nvSpPr>
          <p:spPr>
            <a:xfrm>
              <a:off x="2306003" y="429775"/>
              <a:ext cx="2135629" cy="32829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rgbClr val="080808">
                      <a:lumMod val="60000"/>
                      <a:lumOff val="40000"/>
                    </a:srgbClr>
                  </a:solidFill>
                  <a:effectLst/>
                  <a:uLnTx/>
                  <a:uFillTx/>
                  <a:latin typeface="微软雅黑"/>
                  <a:ea typeface="微软雅黑"/>
                  <a:cs typeface="+mn-cs"/>
                </a:rPr>
                <a:t>  Click </a:t>
              </a:r>
              <a:r>
                <a:rPr kumimoji="0" lang="en-US" altLang="zh-CN" sz="1000" b="0" i="0" u="none" strike="noStrike" kern="1200" cap="none" spc="0" normalizeH="0" baseline="0" noProof="0" dirty="0">
                  <a:ln>
                    <a:noFill/>
                  </a:ln>
                  <a:solidFill>
                    <a:srgbClr val="080808">
                      <a:lumMod val="60000"/>
                      <a:lumOff val="40000"/>
                    </a:srgbClr>
                  </a:solidFill>
                  <a:effectLst/>
                  <a:uLnTx/>
                  <a:uFillTx/>
                  <a:latin typeface="微软雅黑"/>
                  <a:ea typeface="微软雅黑"/>
                  <a:cs typeface="+mn-cs"/>
                </a:rPr>
                <a:t>here to add Title</a:t>
              </a:r>
              <a:endParaRPr kumimoji="0" lang="zh-CN" altLang="en-US" sz="1000" b="0" i="0" u="none" strike="noStrike" kern="1200" cap="none" spc="0" normalizeH="0" baseline="0" noProof="0" dirty="0">
                <a:ln>
                  <a:noFill/>
                </a:ln>
                <a:solidFill>
                  <a:srgbClr val="080808">
                    <a:lumMod val="60000"/>
                    <a:lumOff val="40000"/>
                  </a:srgbClr>
                </a:solidFill>
                <a:effectLst/>
                <a:uLnTx/>
                <a:uFillTx/>
                <a:latin typeface="微软雅黑"/>
                <a:ea typeface="微软雅黑"/>
                <a:cs typeface="+mn-cs"/>
              </a:endParaRPr>
            </a:p>
          </p:txBody>
        </p:sp>
      </p:grpSp>
      <p:sp>
        <p:nvSpPr>
          <p:cNvPr id="26" name="圆角矩形 25"/>
          <p:cNvSpPr/>
          <p:nvPr/>
        </p:nvSpPr>
        <p:spPr>
          <a:xfrm>
            <a:off x="400987" y="719527"/>
            <a:ext cx="8342027" cy="2700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Tree>
    <p:extLst>
      <p:ext uri="{BB962C8B-B14F-4D97-AF65-F5344CB8AC3E}">
        <p14:creationId xmlns:p14="http://schemas.microsoft.com/office/powerpoint/2010/main" val="1405210689"/>
      </p:ext>
    </p:extLst>
  </p:cSld>
  <p:clrMapOvr>
    <a:masterClrMapping/>
  </p:clrMapOvr>
  <mc:AlternateContent xmlns:mc="http://schemas.openxmlformats.org/markup-compatibility/2006" xmlns:p14="http://schemas.microsoft.com/office/powerpoint/2010/main">
    <mc:Choice Requires="p14">
      <p:transition spd="slow" p14:dur="2000" advClick="0" advTm="4000">
        <p14:ferris dir="l"/>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left)">
                                      <p:cBhvr>
                                        <p:cTn id="13" dur="500"/>
                                        <p:tgtEl>
                                          <p:spTgt spid="26"/>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426332" y="239524"/>
            <a:ext cx="2904891" cy="338554"/>
            <a:chOff x="568442" y="319364"/>
            <a:chExt cx="3873190" cy="451406"/>
          </a:xfrm>
        </p:grpSpPr>
        <p:sp>
          <p:nvSpPr>
            <p:cNvPr id="34" name="文本框 23"/>
            <p:cNvSpPr txBox="1"/>
            <p:nvPr/>
          </p:nvSpPr>
          <p:spPr>
            <a:xfrm>
              <a:off x="665958" y="319364"/>
              <a:ext cx="1964641" cy="451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007BD4"/>
                  </a:solidFill>
                  <a:effectLst/>
                  <a:uLnTx/>
                  <a:uFillTx/>
                  <a:latin typeface="微软雅黑"/>
                  <a:ea typeface="微软雅黑"/>
                  <a:cs typeface="+mn-cs"/>
                </a:rPr>
                <a:t>标题文字内容 </a:t>
              </a:r>
              <a:endParaRPr kumimoji="0" lang="zh-CN" altLang="en-US" sz="1600" b="0" i="0" u="none" strike="noStrike" kern="1200" cap="none" spc="0" normalizeH="0" baseline="0" noProof="0" dirty="0">
                <a:ln>
                  <a:noFill/>
                </a:ln>
                <a:solidFill>
                  <a:srgbClr val="007BD4"/>
                </a:solidFill>
                <a:effectLst/>
                <a:uLnTx/>
                <a:uFillTx/>
                <a:latin typeface="微软雅黑"/>
                <a:ea typeface="微软雅黑"/>
                <a:cs typeface="+mn-cs"/>
              </a:endParaRPr>
            </a:p>
          </p:txBody>
        </p:sp>
        <p:sp>
          <p:nvSpPr>
            <p:cNvPr id="35" name="等腰三角形 34"/>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6" name="文本框 23"/>
            <p:cNvSpPr txBox="1"/>
            <p:nvPr/>
          </p:nvSpPr>
          <p:spPr>
            <a:xfrm>
              <a:off x="2306003" y="429775"/>
              <a:ext cx="2135629" cy="32829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rgbClr val="080808">
                      <a:lumMod val="60000"/>
                      <a:lumOff val="40000"/>
                    </a:srgbClr>
                  </a:solidFill>
                  <a:effectLst/>
                  <a:uLnTx/>
                  <a:uFillTx/>
                  <a:latin typeface="微软雅黑"/>
                  <a:ea typeface="微软雅黑"/>
                  <a:cs typeface="+mn-cs"/>
                </a:rPr>
                <a:t>  Click </a:t>
              </a:r>
              <a:r>
                <a:rPr kumimoji="0" lang="en-US" altLang="zh-CN" sz="1000" b="0" i="0" u="none" strike="noStrike" kern="1200" cap="none" spc="0" normalizeH="0" baseline="0" noProof="0" dirty="0">
                  <a:ln>
                    <a:noFill/>
                  </a:ln>
                  <a:solidFill>
                    <a:srgbClr val="080808">
                      <a:lumMod val="60000"/>
                      <a:lumOff val="40000"/>
                    </a:srgbClr>
                  </a:solidFill>
                  <a:effectLst/>
                  <a:uLnTx/>
                  <a:uFillTx/>
                  <a:latin typeface="微软雅黑"/>
                  <a:ea typeface="微软雅黑"/>
                  <a:cs typeface="+mn-cs"/>
                </a:rPr>
                <a:t>here to add Title</a:t>
              </a:r>
              <a:endParaRPr kumimoji="0" lang="zh-CN" altLang="en-US" sz="1000" b="0" i="0" u="none" strike="noStrike" kern="1200" cap="none" spc="0" normalizeH="0" baseline="0" noProof="0" dirty="0">
                <a:ln>
                  <a:noFill/>
                </a:ln>
                <a:solidFill>
                  <a:srgbClr val="080808">
                    <a:lumMod val="60000"/>
                    <a:lumOff val="40000"/>
                  </a:srgbClr>
                </a:solidFill>
                <a:effectLst/>
                <a:uLnTx/>
                <a:uFillTx/>
                <a:latin typeface="微软雅黑"/>
                <a:ea typeface="微软雅黑"/>
                <a:cs typeface="+mn-cs"/>
              </a:endParaRPr>
            </a:p>
          </p:txBody>
        </p:sp>
      </p:grpSp>
      <p:sp>
        <p:nvSpPr>
          <p:cNvPr id="37" name="圆角矩形 36"/>
          <p:cNvSpPr/>
          <p:nvPr/>
        </p:nvSpPr>
        <p:spPr>
          <a:xfrm>
            <a:off x="400987" y="719527"/>
            <a:ext cx="8342027" cy="2700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2" name="组合 1"/>
          <p:cNvGrpSpPr/>
          <p:nvPr/>
        </p:nvGrpSpPr>
        <p:grpSpPr>
          <a:xfrm>
            <a:off x="693619" y="1112894"/>
            <a:ext cx="8216349" cy="3832857"/>
            <a:chOff x="693619" y="1112894"/>
            <a:chExt cx="8216349" cy="3832857"/>
          </a:xfrm>
        </p:grpSpPr>
        <p:sp>
          <p:nvSpPr>
            <p:cNvPr id="22" name="椭圆 21"/>
            <p:cNvSpPr/>
            <p:nvPr/>
          </p:nvSpPr>
          <p:spPr>
            <a:xfrm>
              <a:off x="693619" y="2320651"/>
              <a:ext cx="1890210" cy="1890210"/>
            </a:xfrm>
            <a:prstGeom prst="ellipse">
              <a:avLst/>
            </a:prstGeom>
            <a:solidFill>
              <a:schemeClr val="tx2"/>
            </a:solidFill>
            <a:ln w="25400" cap="flat" cmpd="sng" algn="ctr">
              <a:noFill/>
              <a:prstDash val="soli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23" name="椭圆 22"/>
            <p:cNvSpPr/>
            <p:nvPr/>
          </p:nvSpPr>
          <p:spPr>
            <a:xfrm>
              <a:off x="771814" y="2310712"/>
              <a:ext cx="1812015" cy="1920027"/>
            </a:xfrm>
            <a:prstGeom prst="ellipse">
              <a:avLst/>
            </a:prstGeom>
            <a:gradFill flip="none" rotWithShape="1">
              <a:gsLst>
                <a:gs pos="33000">
                  <a:sysClr val="window" lastClr="FFFFFF">
                    <a:lumMod val="75000"/>
                    <a:shade val="30000"/>
                    <a:satMod val="115000"/>
                  </a:sysClr>
                </a:gs>
                <a:gs pos="100000">
                  <a:sysClr val="window" lastClr="FFFFFF"/>
                </a:gs>
                <a:gs pos="82000">
                  <a:sysClr val="window" lastClr="FFFFFF">
                    <a:lumMod val="75000"/>
                    <a:shade val="100000"/>
                    <a:satMod val="115000"/>
                    <a:alpha val="0"/>
                  </a:sysClr>
                </a:gs>
              </a:gsLst>
              <a:path path="circle">
                <a:fillToRect l="50000" t="50000" r="50000" b="50000"/>
              </a:path>
              <a:tileRect/>
            </a:gradFill>
            <a:ln w="25400" cap="flat" cmpd="sng" algn="ctr">
              <a:noFill/>
              <a:prstDash val="solid"/>
            </a:ln>
            <a:effectLst>
              <a:softEdge rad="127000"/>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24" name="椭圆 23"/>
            <p:cNvSpPr/>
            <p:nvPr/>
          </p:nvSpPr>
          <p:spPr>
            <a:xfrm>
              <a:off x="5021567" y="3304574"/>
              <a:ext cx="1510653" cy="1510653"/>
            </a:xfrm>
            <a:prstGeom prst="ellipse">
              <a:avLst/>
            </a:prstGeom>
            <a:solidFill>
              <a:schemeClr val="tx2"/>
            </a:solidFill>
            <a:ln w="25400" cap="flat" cmpd="sng" algn="ctr">
              <a:noFill/>
              <a:prstDash val="soli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25" name="椭圆 24"/>
            <p:cNvSpPr/>
            <p:nvPr/>
          </p:nvSpPr>
          <p:spPr>
            <a:xfrm>
              <a:off x="5029963" y="3324452"/>
              <a:ext cx="1533618" cy="1621299"/>
            </a:xfrm>
            <a:prstGeom prst="ellipse">
              <a:avLst/>
            </a:prstGeom>
            <a:gradFill flip="none" rotWithShape="1">
              <a:gsLst>
                <a:gs pos="33000">
                  <a:sysClr val="window" lastClr="FFFFFF">
                    <a:lumMod val="75000"/>
                    <a:shade val="30000"/>
                    <a:satMod val="115000"/>
                  </a:sysClr>
                </a:gs>
                <a:gs pos="100000">
                  <a:sysClr val="window" lastClr="FFFFFF"/>
                </a:gs>
                <a:gs pos="82000">
                  <a:sysClr val="window" lastClr="FFFFFF">
                    <a:lumMod val="75000"/>
                    <a:shade val="100000"/>
                    <a:satMod val="115000"/>
                    <a:alpha val="0"/>
                  </a:sysClr>
                </a:gs>
              </a:gsLst>
              <a:path path="circle">
                <a:fillToRect l="50000" t="50000" r="50000" b="50000"/>
              </a:path>
              <a:tileRect/>
            </a:gradFill>
            <a:ln w="25400" cap="flat" cmpd="sng" algn="ctr">
              <a:noFill/>
              <a:prstDash val="solid"/>
            </a:ln>
            <a:effectLst>
              <a:softEdge rad="127000"/>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26" name="椭圆 25"/>
            <p:cNvSpPr/>
            <p:nvPr/>
          </p:nvSpPr>
          <p:spPr>
            <a:xfrm>
              <a:off x="2925272" y="1112894"/>
              <a:ext cx="2518405" cy="2518405"/>
            </a:xfrm>
            <a:prstGeom prst="ellipse">
              <a:avLst/>
            </a:prstGeom>
            <a:solidFill>
              <a:schemeClr val="bg2"/>
            </a:solidFill>
            <a:ln w="25400" cap="flat" cmpd="sng" algn="ctr">
              <a:noFill/>
              <a:prstDash val="soli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27" name="椭圆 26"/>
            <p:cNvSpPr/>
            <p:nvPr/>
          </p:nvSpPr>
          <p:spPr>
            <a:xfrm>
              <a:off x="6708070" y="2909105"/>
              <a:ext cx="1786931" cy="1786931"/>
            </a:xfrm>
            <a:prstGeom prst="ellipse">
              <a:avLst/>
            </a:prstGeom>
            <a:solidFill>
              <a:schemeClr val="tx2"/>
            </a:solidFill>
            <a:ln w="25400" cap="flat" cmpd="sng" algn="ctr">
              <a:noFill/>
              <a:prstDash val="soli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28" name="椭圆 27"/>
            <p:cNvSpPr/>
            <p:nvPr/>
          </p:nvSpPr>
          <p:spPr>
            <a:xfrm>
              <a:off x="3187849" y="1297984"/>
              <a:ext cx="2299895" cy="2431387"/>
            </a:xfrm>
            <a:prstGeom prst="ellipse">
              <a:avLst/>
            </a:prstGeom>
            <a:gradFill flip="none" rotWithShape="1">
              <a:gsLst>
                <a:gs pos="33000">
                  <a:sysClr val="window" lastClr="FFFFFF">
                    <a:lumMod val="75000"/>
                    <a:shade val="30000"/>
                    <a:satMod val="115000"/>
                  </a:sysClr>
                </a:gs>
                <a:gs pos="100000">
                  <a:sysClr val="window" lastClr="FFFFFF"/>
                </a:gs>
                <a:gs pos="82000">
                  <a:sysClr val="window" lastClr="FFFFFF">
                    <a:lumMod val="75000"/>
                    <a:shade val="100000"/>
                    <a:satMod val="115000"/>
                    <a:alpha val="0"/>
                  </a:sysClr>
                </a:gs>
              </a:gsLst>
              <a:path path="circle">
                <a:fillToRect l="50000" t="50000" r="50000" b="50000"/>
              </a:path>
              <a:tileRect/>
            </a:gradFill>
            <a:ln w="25400" cap="flat" cmpd="sng" algn="ctr">
              <a:noFill/>
              <a:prstDash val="solid"/>
            </a:ln>
            <a:effectLst>
              <a:softEdge rad="127000"/>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29" name="矩形 4"/>
            <p:cNvSpPr/>
            <p:nvPr/>
          </p:nvSpPr>
          <p:spPr>
            <a:xfrm rot="20235757">
              <a:off x="809522" y="1713409"/>
              <a:ext cx="4566364" cy="2229606"/>
            </a:xfrm>
            <a:custGeom>
              <a:avLst/>
              <a:gdLst/>
              <a:ahLst/>
              <a:cxnLst/>
              <a:rect l="l" t="t" r="r" b="b"/>
              <a:pathLst>
                <a:path w="6636810" h="3240537">
                  <a:moveTo>
                    <a:pt x="5995706" y="329447"/>
                  </a:moveTo>
                  <a:cubicBezTo>
                    <a:pt x="6708608" y="870225"/>
                    <a:pt x="6848141" y="1886532"/>
                    <a:pt x="6307363" y="2599433"/>
                  </a:cubicBezTo>
                  <a:cubicBezTo>
                    <a:pt x="5766586" y="3312335"/>
                    <a:pt x="4750279" y="3451868"/>
                    <a:pt x="4037377" y="2911090"/>
                  </a:cubicBezTo>
                  <a:cubicBezTo>
                    <a:pt x="3834697" y="2757346"/>
                    <a:pt x="3678362" y="2565165"/>
                    <a:pt x="3572521" y="2351592"/>
                  </a:cubicBezTo>
                  <a:cubicBezTo>
                    <a:pt x="3382613" y="2221161"/>
                    <a:pt x="3125137" y="2125355"/>
                    <a:pt x="2835026" y="2089472"/>
                  </a:cubicBezTo>
                  <a:cubicBezTo>
                    <a:pt x="2470925" y="2044438"/>
                    <a:pt x="2133683" y="2103468"/>
                    <a:pt x="1902855" y="2234479"/>
                  </a:cubicBezTo>
                  <a:cubicBezTo>
                    <a:pt x="1508230" y="2603881"/>
                    <a:pt x="893457" y="2645913"/>
                    <a:pt x="448097" y="2308081"/>
                  </a:cubicBezTo>
                  <a:cubicBezTo>
                    <a:pt x="-50183" y="1930106"/>
                    <a:pt x="-147709" y="1219762"/>
                    <a:pt x="230265" y="721482"/>
                  </a:cubicBezTo>
                  <a:cubicBezTo>
                    <a:pt x="608240" y="223202"/>
                    <a:pt x="1318584" y="125676"/>
                    <a:pt x="1816864" y="503651"/>
                  </a:cubicBezTo>
                  <a:cubicBezTo>
                    <a:pt x="1922519" y="583796"/>
                    <a:pt x="2010155" y="678885"/>
                    <a:pt x="2077971" y="784443"/>
                  </a:cubicBezTo>
                  <a:cubicBezTo>
                    <a:pt x="2289760" y="902821"/>
                    <a:pt x="2577725" y="972444"/>
                    <a:pt x="2893769" y="967396"/>
                  </a:cubicBezTo>
                  <a:cubicBezTo>
                    <a:pt x="3168575" y="963007"/>
                    <a:pt x="3420358" y="902868"/>
                    <a:pt x="3617906" y="804590"/>
                  </a:cubicBezTo>
                  <a:cubicBezTo>
                    <a:pt x="3649441" y="748230"/>
                    <a:pt x="3685719" y="693837"/>
                    <a:pt x="3725720" y="641104"/>
                  </a:cubicBezTo>
                  <a:cubicBezTo>
                    <a:pt x="4266498" y="-71797"/>
                    <a:pt x="5282805" y="-211331"/>
                    <a:pt x="5995706" y="329447"/>
                  </a:cubicBezTo>
                  <a:close/>
                </a:path>
              </a:pathLst>
            </a:custGeom>
            <a:gradFill flip="none" rotWithShape="1">
              <a:gsLst>
                <a:gs pos="0">
                  <a:srgbClr val="E6E6E6"/>
                </a:gs>
                <a:gs pos="100000">
                  <a:sysClr val="window" lastClr="FFFFFF"/>
                </a:gs>
              </a:gsLst>
              <a:path path="circle">
                <a:fillToRect r="100000" b="100000"/>
              </a:path>
              <a:tileRect l="-100000" t="-100000"/>
            </a:gradFill>
            <a:ln w="25400" cap="flat" cmpd="sng" algn="ctr">
              <a:solidFill>
                <a:sysClr val="window" lastClr="FFFFFF"/>
              </a:solidFill>
              <a:prstDash val="solid"/>
            </a:ln>
            <a:effectLst>
              <a:outerShdw blurRad="50800" dist="50800" dir="5400000" sx="90000" sy="90000" algn="ctr" rotWithShape="0">
                <a:srgbClr val="000000">
                  <a:alpha val="43137"/>
                </a:srgbClr>
              </a:outerShdw>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30" name="椭圆 29"/>
            <p:cNvSpPr/>
            <p:nvPr/>
          </p:nvSpPr>
          <p:spPr>
            <a:xfrm>
              <a:off x="3074357" y="1255034"/>
              <a:ext cx="2207301" cy="2232807"/>
            </a:xfrm>
            <a:prstGeom prst="ellipse">
              <a:avLst/>
            </a:prstGeom>
            <a:gradFill flip="none" rotWithShape="1">
              <a:gsLst>
                <a:gs pos="33000">
                  <a:sysClr val="window" lastClr="FFFFFF">
                    <a:lumMod val="75000"/>
                    <a:shade val="30000"/>
                    <a:satMod val="115000"/>
                  </a:sysClr>
                </a:gs>
                <a:gs pos="100000">
                  <a:sysClr val="window" lastClr="FFFFFF"/>
                </a:gs>
                <a:gs pos="82000">
                  <a:sysClr val="window" lastClr="FFFFFF">
                    <a:lumMod val="75000"/>
                    <a:shade val="100000"/>
                    <a:satMod val="115000"/>
                    <a:alpha val="0"/>
                  </a:sysClr>
                </a:gs>
              </a:gsLst>
              <a:path path="circle">
                <a:fillToRect l="50000" t="50000" r="50000" b="50000"/>
              </a:path>
              <a:tileRect/>
            </a:gradFill>
            <a:ln w="25400" cap="flat" cmpd="sng" algn="ctr">
              <a:noFill/>
              <a:prstDash val="solid"/>
            </a:ln>
            <a:effectLst>
              <a:softEdge rad="127000"/>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31" name="矩形 4"/>
            <p:cNvSpPr/>
            <p:nvPr/>
          </p:nvSpPr>
          <p:spPr>
            <a:xfrm rot="13415964">
              <a:off x="2945670" y="2103701"/>
              <a:ext cx="3930628" cy="1919197"/>
            </a:xfrm>
            <a:custGeom>
              <a:avLst/>
              <a:gdLst/>
              <a:ahLst/>
              <a:cxnLst/>
              <a:rect l="l" t="t" r="r" b="b"/>
              <a:pathLst>
                <a:path w="6636810" h="3240537">
                  <a:moveTo>
                    <a:pt x="5995706" y="329447"/>
                  </a:moveTo>
                  <a:cubicBezTo>
                    <a:pt x="6708608" y="870225"/>
                    <a:pt x="6848141" y="1886532"/>
                    <a:pt x="6307363" y="2599433"/>
                  </a:cubicBezTo>
                  <a:cubicBezTo>
                    <a:pt x="5766586" y="3312335"/>
                    <a:pt x="4750279" y="3451868"/>
                    <a:pt x="4037377" y="2911090"/>
                  </a:cubicBezTo>
                  <a:cubicBezTo>
                    <a:pt x="3834697" y="2757346"/>
                    <a:pt x="3678362" y="2565165"/>
                    <a:pt x="3572521" y="2351592"/>
                  </a:cubicBezTo>
                  <a:cubicBezTo>
                    <a:pt x="3382613" y="2221161"/>
                    <a:pt x="3125137" y="2125355"/>
                    <a:pt x="2835026" y="2089472"/>
                  </a:cubicBezTo>
                  <a:cubicBezTo>
                    <a:pt x="2470925" y="2044438"/>
                    <a:pt x="2133683" y="2103468"/>
                    <a:pt x="1902855" y="2234479"/>
                  </a:cubicBezTo>
                  <a:cubicBezTo>
                    <a:pt x="1508230" y="2603881"/>
                    <a:pt x="893457" y="2645913"/>
                    <a:pt x="448097" y="2308081"/>
                  </a:cubicBezTo>
                  <a:cubicBezTo>
                    <a:pt x="-50183" y="1930106"/>
                    <a:pt x="-147709" y="1219762"/>
                    <a:pt x="230265" y="721482"/>
                  </a:cubicBezTo>
                  <a:cubicBezTo>
                    <a:pt x="608240" y="223202"/>
                    <a:pt x="1318584" y="125676"/>
                    <a:pt x="1816864" y="503651"/>
                  </a:cubicBezTo>
                  <a:cubicBezTo>
                    <a:pt x="1922519" y="583796"/>
                    <a:pt x="2010155" y="678885"/>
                    <a:pt x="2077971" y="784443"/>
                  </a:cubicBezTo>
                  <a:cubicBezTo>
                    <a:pt x="2289760" y="902821"/>
                    <a:pt x="2577725" y="972444"/>
                    <a:pt x="2893769" y="967396"/>
                  </a:cubicBezTo>
                  <a:cubicBezTo>
                    <a:pt x="3168575" y="963007"/>
                    <a:pt x="3420358" y="902868"/>
                    <a:pt x="3617906" y="804590"/>
                  </a:cubicBezTo>
                  <a:cubicBezTo>
                    <a:pt x="3649441" y="748230"/>
                    <a:pt x="3685719" y="693837"/>
                    <a:pt x="3725720" y="641104"/>
                  </a:cubicBezTo>
                  <a:cubicBezTo>
                    <a:pt x="4266498" y="-71797"/>
                    <a:pt x="5282805" y="-211331"/>
                    <a:pt x="5995706" y="329447"/>
                  </a:cubicBezTo>
                  <a:close/>
                </a:path>
              </a:pathLst>
            </a:custGeom>
            <a:gradFill flip="none" rotWithShape="1">
              <a:gsLst>
                <a:gs pos="0">
                  <a:srgbClr val="E6E6E6"/>
                </a:gs>
                <a:gs pos="100000">
                  <a:sysClr val="window" lastClr="FFFFFF"/>
                </a:gs>
              </a:gsLst>
              <a:path path="circle">
                <a:fillToRect r="100000" b="100000"/>
              </a:path>
              <a:tileRect l="-100000" t="-100000"/>
            </a:gradFill>
            <a:ln w="25400" cap="flat" cmpd="sng" algn="ctr">
              <a:solidFill>
                <a:sysClr val="window" lastClr="FFFFFF"/>
              </a:solidFill>
              <a:prstDash val="solid"/>
            </a:ln>
            <a:effectLst>
              <a:outerShdw blurRad="50800" dist="50800" dir="5400000" sx="87000" sy="87000" algn="ctr" rotWithShape="0">
                <a:srgbClr val="000000">
                  <a:alpha val="43137"/>
                </a:srgbClr>
              </a:outerShdw>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48" name="椭圆 47"/>
            <p:cNvSpPr/>
            <p:nvPr/>
          </p:nvSpPr>
          <p:spPr>
            <a:xfrm>
              <a:off x="5061323" y="3381146"/>
              <a:ext cx="1394217" cy="1354462"/>
            </a:xfrm>
            <a:prstGeom prst="ellipse">
              <a:avLst/>
            </a:prstGeom>
            <a:gradFill flip="none" rotWithShape="1">
              <a:gsLst>
                <a:gs pos="33000">
                  <a:sysClr val="window" lastClr="FFFFFF">
                    <a:lumMod val="75000"/>
                    <a:shade val="30000"/>
                    <a:satMod val="115000"/>
                  </a:sysClr>
                </a:gs>
                <a:gs pos="100000">
                  <a:sysClr val="window" lastClr="FFFFFF"/>
                </a:gs>
                <a:gs pos="82000">
                  <a:sysClr val="window" lastClr="FFFFFF">
                    <a:lumMod val="75000"/>
                    <a:shade val="100000"/>
                    <a:satMod val="115000"/>
                    <a:alpha val="0"/>
                  </a:sysClr>
                </a:gs>
              </a:gsLst>
              <a:path path="circle">
                <a:fillToRect l="50000" t="50000" r="50000" b="50000"/>
              </a:path>
              <a:tileRect/>
            </a:gradFill>
            <a:ln w="25400" cap="flat" cmpd="sng" algn="ctr">
              <a:noFill/>
              <a:prstDash val="solid"/>
            </a:ln>
            <a:effectLst>
              <a:softEdge rad="127000"/>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49" name="椭圆 48"/>
            <p:cNvSpPr/>
            <p:nvPr/>
          </p:nvSpPr>
          <p:spPr>
            <a:xfrm>
              <a:off x="6666997" y="2978678"/>
              <a:ext cx="1847883" cy="1818032"/>
            </a:xfrm>
            <a:prstGeom prst="ellipse">
              <a:avLst/>
            </a:prstGeom>
            <a:gradFill flip="none" rotWithShape="1">
              <a:gsLst>
                <a:gs pos="33000">
                  <a:sysClr val="window" lastClr="FFFFFF">
                    <a:lumMod val="75000"/>
                    <a:shade val="30000"/>
                    <a:satMod val="115000"/>
                  </a:sysClr>
                </a:gs>
                <a:gs pos="100000">
                  <a:sysClr val="window" lastClr="FFFFFF"/>
                </a:gs>
                <a:gs pos="82000">
                  <a:sysClr val="window" lastClr="FFFFFF">
                    <a:lumMod val="75000"/>
                    <a:shade val="100000"/>
                    <a:satMod val="115000"/>
                    <a:alpha val="0"/>
                  </a:sysClr>
                </a:gs>
              </a:gsLst>
              <a:path path="circle">
                <a:fillToRect l="50000" t="50000" r="50000" b="50000"/>
              </a:path>
              <a:tileRect/>
            </a:gradFill>
            <a:ln w="25400" cap="flat" cmpd="sng" algn="ctr">
              <a:noFill/>
              <a:prstDash val="solid"/>
            </a:ln>
            <a:effectLst>
              <a:softEdge rad="127000"/>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50" name="矩形 4"/>
            <p:cNvSpPr/>
            <p:nvPr/>
          </p:nvSpPr>
          <p:spPr>
            <a:xfrm rot="20885534">
              <a:off x="5200775" y="3180312"/>
              <a:ext cx="3189997" cy="1557571"/>
            </a:xfrm>
            <a:custGeom>
              <a:avLst/>
              <a:gdLst/>
              <a:ahLst/>
              <a:cxnLst/>
              <a:rect l="l" t="t" r="r" b="b"/>
              <a:pathLst>
                <a:path w="6636810" h="3240537">
                  <a:moveTo>
                    <a:pt x="5995706" y="329447"/>
                  </a:moveTo>
                  <a:cubicBezTo>
                    <a:pt x="6708608" y="870225"/>
                    <a:pt x="6848141" y="1886532"/>
                    <a:pt x="6307363" y="2599433"/>
                  </a:cubicBezTo>
                  <a:cubicBezTo>
                    <a:pt x="5766586" y="3312335"/>
                    <a:pt x="4750279" y="3451868"/>
                    <a:pt x="4037377" y="2911090"/>
                  </a:cubicBezTo>
                  <a:cubicBezTo>
                    <a:pt x="3834697" y="2757346"/>
                    <a:pt x="3678362" y="2565165"/>
                    <a:pt x="3572521" y="2351592"/>
                  </a:cubicBezTo>
                  <a:cubicBezTo>
                    <a:pt x="3382613" y="2221161"/>
                    <a:pt x="3125137" y="2125355"/>
                    <a:pt x="2835026" y="2089472"/>
                  </a:cubicBezTo>
                  <a:cubicBezTo>
                    <a:pt x="2470925" y="2044438"/>
                    <a:pt x="2133683" y="2103468"/>
                    <a:pt x="1902855" y="2234479"/>
                  </a:cubicBezTo>
                  <a:cubicBezTo>
                    <a:pt x="1508230" y="2603881"/>
                    <a:pt x="893457" y="2645913"/>
                    <a:pt x="448097" y="2308081"/>
                  </a:cubicBezTo>
                  <a:cubicBezTo>
                    <a:pt x="-50183" y="1930106"/>
                    <a:pt x="-147709" y="1219762"/>
                    <a:pt x="230265" y="721482"/>
                  </a:cubicBezTo>
                  <a:cubicBezTo>
                    <a:pt x="608240" y="223202"/>
                    <a:pt x="1318584" y="125676"/>
                    <a:pt x="1816864" y="503651"/>
                  </a:cubicBezTo>
                  <a:cubicBezTo>
                    <a:pt x="1922519" y="583796"/>
                    <a:pt x="2010155" y="678885"/>
                    <a:pt x="2077971" y="784443"/>
                  </a:cubicBezTo>
                  <a:cubicBezTo>
                    <a:pt x="2289760" y="902821"/>
                    <a:pt x="2577725" y="972444"/>
                    <a:pt x="2893769" y="967396"/>
                  </a:cubicBezTo>
                  <a:cubicBezTo>
                    <a:pt x="3168575" y="963007"/>
                    <a:pt x="3420358" y="902868"/>
                    <a:pt x="3617906" y="804590"/>
                  </a:cubicBezTo>
                  <a:cubicBezTo>
                    <a:pt x="3649441" y="748230"/>
                    <a:pt x="3685719" y="693837"/>
                    <a:pt x="3725720" y="641104"/>
                  </a:cubicBezTo>
                  <a:cubicBezTo>
                    <a:pt x="4266498" y="-71797"/>
                    <a:pt x="5282805" y="-211331"/>
                    <a:pt x="5995706" y="329447"/>
                  </a:cubicBezTo>
                  <a:close/>
                </a:path>
              </a:pathLst>
            </a:custGeom>
            <a:gradFill flip="none" rotWithShape="1">
              <a:gsLst>
                <a:gs pos="0">
                  <a:srgbClr val="E6E6E6"/>
                </a:gs>
                <a:gs pos="100000">
                  <a:sysClr val="window" lastClr="FFFFFF"/>
                </a:gs>
              </a:gsLst>
              <a:lin ang="13500000" scaled="1"/>
              <a:tileRect/>
            </a:gradFill>
            <a:ln w="25400" cap="flat" cmpd="sng" algn="ctr">
              <a:solidFill>
                <a:sysClr val="window" lastClr="FFFFFF"/>
              </a:solidFill>
              <a:prstDash val="solid"/>
            </a:ln>
            <a:effectLst>
              <a:outerShdw blurRad="50800" dist="50800" dir="5400000" sx="90000" sy="90000" algn="ctr" rotWithShape="0">
                <a:srgbClr val="000000">
                  <a:alpha val="43137"/>
                </a:srgbClr>
              </a:outerShdw>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56" name="TextBox 41"/>
            <p:cNvSpPr txBox="1"/>
            <p:nvPr/>
          </p:nvSpPr>
          <p:spPr>
            <a:xfrm>
              <a:off x="3676124" y="1726010"/>
              <a:ext cx="1799694" cy="29084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800" rtl="0" eaLnBrk="1" fontAlgn="auto" latinLnBrk="0" hangingPunct="1">
                <a:lnSpc>
                  <a:spcPct val="80000"/>
                </a:lnSpc>
                <a:spcBef>
                  <a:spcPts val="0"/>
                </a:spcBef>
                <a:spcAft>
                  <a:spcPts val="0"/>
                </a:spcAft>
                <a:buClrTx/>
                <a:buSzTx/>
                <a:buFontTx/>
                <a:buNone/>
                <a:tabLst/>
                <a:defRPr/>
              </a:pPr>
              <a:r>
                <a:rPr kumimoji="0" lang="zh-CN" altLang="en-US" sz="1800" b="0" i="0" u="none" strike="noStrike" kern="0" cap="none" spc="0" normalizeH="0" baseline="0" noProof="0" dirty="0" smtClean="0">
                  <a:ln w="18415" cmpd="sng">
                    <a:noFill/>
                    <a:prstDash val="solid"/>
                  </a:ln>
                  <a:solidFill>
                    <a:srgbClr val="007BD4"/>
                  </a:solidFill>
                  <a:effectLst/>
                  <a:uLnTx/>
                  <a:uFillTx/>
                  <a:latin typeface="Arial"/>
                  <a:ea typeface="微软雅黑" pitchFamily="34" charset="-122"/>
                  <a:cs typeface="+mn-cs"/>
                </a:rPr>
                <a:t>标题文字</a:t>
              </a:r>
              <a:endParaRPr kumimoji="0" lang="zh-CN" altLang="en-US" sz="1800" b="0" i="0" u="none" strike="noStrike" kern="0" cap="none" spc="0" normalizeH="0" baseline="0" noProof="0" dirty="0">
                <a:ln w="18415" cmpd="sng">
                  <a:noFill/>
                  <a:prstDash val="solid"/>
                </a:ln>
                <a:solidFill>
                  <a:srgbClr val="007BD4"/>
                </a:solidFill>
                <a:effectLst/>
                <a:uLnTx/>
                <a:uFillTx/>
                <a:latin typeface="Arial"/>
                <a:ea typeface="微软雅黑" pitchFamily="34" charset="-122"/>
                <a:cs typeface="+mn-cs"/>
              </a:endParaRPr>
            </a:p>
          </p:txBody>
        </p:sp>
        <p:sp>
          <p:nvSpPr>
            <p:cNvPr id="57" name="TextBox 42"/>
            <p:cNvSpPr txBox="1"/>
            <p:nvPr/>
          </p:nvSpPr>
          <p:spPr>
            <a:xfrm>
              <a:off x="3547693" y="2046235"/>
              <a:ext cx="1669268" cy="746358"/>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a:ea typeface="微软雅黑"/>
                  <a:cs typeface="+mn-cs"/>
                </a:rPr>
                <a:t>单击此处添加</a:t>
              </a:r>
              <a:r>
                <a:rPr kumimoji="0" lang="zh-CN" altLang="en-US" sz="1100" b="0" i="0" u="none" strike="noStrike" kern="1200" cap="none" spc="0" normalizeH="0" baseline="0" noProof="0" dirty="0" smtClean="0">
                  <a:ln>
                    <a:noFill/>
                  </a:ln>
                  <a:solidFill>
                    <a:srgbClr val="080808"/>
                  </a:solidFill>
                  <a:effectLst/>
                  <a:uLnTx/>
                  <a:uFillTx/>
                  <a:latin typeface="微软雅黑"/>
                  <a:ea typeface="微软雅黑"/>
                  <a:cs typeface="+mn-cs"/>
                </a:rPr>
                <a:t>文本</a:t>
              </a:r>
              <a:endParaRPr kumimoji="0" lang="en-US" altLang="zh-CN" sz="1100" b="0" i="0" u="none" strike="noStrike" kern="1200" cap="none" spc="0" normalizeH="0" baseline="0" noProof="0" dirty="0" smtClean="0">
                <a:ln>
                  <a:noFill/>
                </a:ln>
                <a:solidFill>
                  <a:srgbClr val="080808"/>
                </a:solidFill>
                <a:effectLst/>
                <a:uLnTx/>
                <a:uFillTx/>
                <a:latin typeface="微软雅黑"/>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a:ea typeface="微软雅黑"/>
                  <a:cs typeface="+mn-cs"/>
                </a:rPr>
                <a:t>单击此处添加文本</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a:ea typeface="微软雅黑"/>
                  <a:cs typeface="+mn-cs"/>
                </a:rPr>
                <a:t>单击此处添加文本</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0" normalizeH="0" baseline="0" noProof="0" dirty="0" smtClean="0">
                <a:ln>
                  <a:noFill/>
                </a:ln>
                <a:solidFill>
                  <a:srgbClr val="080808"/>
                </a:solidFill>
                <a:effectLst/>
                <a:uLnTx/>
                <a:uFillTx/>
                <a:latin typeface="微软雅黑"/>
                <a:ea typeface="微软雅黑"/>
                <a:cs typeface="+mn-cs"/>
              </a:endParaRPr>
            </a:p>
          </p:txBody>
        </p:sp>
        <p:sp>
          <p:nvSpPr>
            <p:cNvPr id="38" name="TextBox 41"/>
            <p:cNvSpPr txBox="1"/>
            <p:nvPr/>
          </p:nvSpPr>
          <p:spPr>
            <a:xfrm>
              <a:off x="1133396" y="2840161"/>
              <a:ext cx="1799694" cy="29084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800" rtl="0" eaLnBrk="1" fontAlgn="auto" latinLnBrk="0" hangingPunct="1">
                <a:lnSpc>
                  <a:spcPct val="80000"/>
                </a:lnSpc>
                <a:spcBef>
                  <a:spcPts val="0"/>
                </a:spcBef>
                <a:spcAft>
                  <a:spcPts val="0"/>
                </a:spcAft>
                <a:buClrTx/>
                <a:buSzTx/>
                <a:buFontTx/>
                <a:buNone/>
                <a:tabLst/>
                <a:defRPr/>
              </a:pPr>
              <a:r>
                <a:rPr kumimoji="0" lang="zh-CN" altLang="en-US" sz="1800" b="0" i="0" u="none" strike="noStrike" kern="0" cap="none" spc="0" normalizeH="0" baseline="0" noProof="0" dirty="0" smtClean="0">
                  <a:ln w="18415" cmpd="sng">
                    <a:noFill/>
                    <a:prstDash val="solid"/>
                  </a:ln>
                  <a:solidFill>
                    <a:srgbClr val="007BD4"/>
                  </a:solidFill>
                  <a:effectLst/>
                  <a:uLnTx/>
                  <a:uFillTx/>
                  <a:latin typeface="Arial"/>
                  <a:ea typeface="微软雅黑" pitchFamily="34" charset="-122"/>
                  <a:cs typeface="+mn-cs"/>
                </a:rPr>
                <a:t>标题文字</a:t>
              </a:r>
              <a:endParaRPr kumimoji="0" lang="zh-CN" altLang="en-US" sz="1800" b="0" i="0" u="none" strike="noStrike" kern="0" cap="none" spc="0" normalizeH="0" baseline="0" noProof="0" dirty="0">
                <a:ln w="18415" cmpd="sng">
                  <a:noFill/>
                  <a:prstDash val="solid"/>
                </a:ln>
                <a:solidFill>
                  <a:srgbClr val="007BD4"/>
                </a:solidFill>
                <a:effectLst/>
                <a:uLnTx/>
                <a:uFillTx/>
                <a:latin typeface="Arial"/>
                <a:ea typeface="微软雅黑" pitchFamily="34" charset="-122"/>
                <a:cs typeface="+mn-cs"/>
              </a:endParaRPr>
            </a:p>
          </p:txBody>
        </p:sp>
        <p:sp>
          <p:nvSpPr>
            <p:cNvPr id="39" name="TextBox 42"/>
            <p:cNvSpPr txBox="1"/>
            <p:nvPr/>
          </p:nvSpPr>
          <p:spPr>
            <a:xfrm>
              <a:off x="1004965" y="3160386"/>
              <a:ext cx="1669268" cy="746358"/>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a:ea typeface="微软雅黑"/>
                  <a:cs typeface="+mn-cs"/>
                </a:rPr>
                <a:t>单击此处添加</a:t>
              </a:r>
              <a:r>
                <a:rPr kumimoji="0" lang="zh-CN" altLang="en-US" sz="1100" b="0" i="0" u="none" strike="noStrike" kern="1200" cap="none" spc="0" normalizeH="0" baseline="0" noProof="0" dirty="0" smtClean="0">
                  <a:ln>
                    <a:noFill/>
                  </a:ln>
                  <a:solidFill>
                    <a:srgbClr val="080808"/>
                  </a:solidFill>
                  <a:effectLst/>
                  <a:uLnTx/>
                  <a:uFillTx/>
                  <a:latin typeface="微软雅黑"/>
                  <a:ea typeface="微软雅黑"/>
                  <a:cs typeface="+mn-cs"/>
                </a:rPr>
                <a:t>文本</a:t>
              </a:r>
              <a:endParaRPr kumimoji="0" lang="en-US" altLang="zh-CN" sz="1100" b="0" i="0" u="none" strike="noStrike" kern="1200" cap="none" spc="0" normalizeH="0" baseline="0" noProof="0" dirty="0" smtClean="0">
                <a:ln>
                  <a:noFill/>
                </a:ln>
                <a:solidFill>
                  <a:srgbClr val="080808"/>
                </a:solidFill>
                <a:effectLst/>
                <a:uLnTx/>
                <a:uFillTx/>
                <a:latin typeface="微软雅黑"/>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a:ea typeface="微软雅黑"/>
                  <a:cs typeface="+mn-cs"/>
                </a:rPr>
                <a:t>单击此处添加文本</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a:ea typeface="微软雅黑"/>
                  <a:cs typeface="+mn-cs"/>
                </a:rPr>
                <a:t>单击此处添加文本</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0" normalizeH="0" baseline="0" noProof="0" dirty="0" smtClean="0">
                <a:ln>
                  <a:noFill/>
                </a:ln>
                <a:solidFill>
                  <a:srgbClr val="080808"/>
                </a:solidFill>
                <a:effectLst/>
                <a:uLnTx/>
                <a:uFillTx/>
                <a:latin typeface="微软雅黑"/>
                <a:ea typeface="微软雅黑"/>
                <a:cs typeface="+mn-cs"/>
              </a:endParaRPr>
            </a:p>
          </p:txBody>
        </p:sp>
        <p:sp>
          <p:nvSpPr>
            <p:cNvPr id="40" name="TextBox 41"/>
            <p:cNvSpPr txBox="1"/>
            <p:nvPr/>
          </p:nvSpPr>
          <p:spPr>
            <a:xfrm>
              <a:off x="7110274" y="3320817"/>
              <a:ext cx="1799694" cy="29084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800" rtl="0" eaLnBrk="1" fontAlgn="auto" latinLnBrk="0" hangingPunct="1">
                <a:lnSpc>
                  <a:spcPct val="80000"/>
                </a:lnSpc>
                <a:spcBef>
                  <a:spcPts val="0"/>
                </a:spcBef>
                <a:spcAft>
                  <a:spcPts val="0"/>
                </a:spcAft>
                <a:buClrTx/>
                <a:buSzTx/>
                <a:buFontTx/>
                <a:buNone/>
                <a:tabLst/>
                <a:defRPr/>
              </a:pPr>
              <a:r>
                <a:rPr kumimoji="0" lang="zh-CN" altLang="en-US" sz="1800" b="0" i="0" u="none" strike="noStrike" kern="0" cap="none" spc="0" normalizeH="0" baseline="0" noProof="0" dirty="0" smtClean="0">
                  <a:ln w="18415" cmpd="sng">
                    <a:noFill/>
                    <a:prstDash val="solid"/>
                  </a:ln>
                  <a:solidFill>
                    <a:srgbClr val="007BD4"/>
                  </a:solidFill>
                  <a:effectLst/>
                  <a:uLnTx/>
                  <a:uFillTx/>
                  <a:latin typeface="Arial"/>
                  <a:ea typeface="微软雅黑" pitchFamily="34" charset="-122"/>
                  <a:cs typeface="+mn-cs"/>
                </a:rPr>
                <a:t>标题文字</a:t>
              </a:r>
              <a:endParaRPr kumimoji="0" lang="zh-CN" altLang="en-US" sz="1800" b="0" i="0" u="none" strike="noStrike" kern="0" cap="none" spc="0" normalizeH="0" baseline="0" noProof="0" dirty="0">
                <a:ln w="18415" cmpd="sng">
                  <a:noFill/>
                  <a:prstDash val="solid"/>
                </a:ln>
                <a:solidFill>
                  <a:srgbClr val="007BD4"/>
                </a:solidFill>
                <a:effectLst/>
                <a:uLnTx/>
                <a:uFillTx/>
                <a:latin typeface="Arial"/>
                <a:ea typeface="微软雅黑" pitchFamily="34" charset="-122"/>
                <a:cs typeface="+mn-cs"/>
              </a:endParaRPr>
            </a:p>
          </p:txBody>
        </p:sp>
        <p:sp>
          <p:nvSpPr>
            <p:cNvPr id="41" name="TextBox 42"/>
            <p:cNvSpPr txBox="1"/>
            <p:nvPr/>
          </p:nvSpPr>
          <p:spPr>
            <a:xfrm>
              <a:off x="6981843" y="3641042"/>
              <a:ext cx="1669268" cy="746358"/>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a:ea typeface="微软雅黑"/>
                  <a:cs typeface="+mn-cs"/>
                </a:rPr>
                <a:t>单击此处添加</a:t>
              </a:r>
              <a:r>
                <a:rPr kumimoji="0" lang="zh-CN" altLang="en-US" sz="1100" b="0" i="0" u="none" strike="noStrike" kern="1200" cap="none" spc="0" normalizeH="0" baseline="0" noProof="0" dirty="0" smtClean="0">
                  <a:ln>
                    <a:noFill/>
                  </a:ln>
                  <a:solidFill>
                    <a:srgbClr val="080808"/>
                  </a:solidFill>
                  <a:effectLst/>
                  <a:uLnTx/>
                  <a:uFillTx/>
                  <a:latin typeface="微软雅黑"/>
                  <a:ea typeface="微软雅黑"/>
                  <a:cs typeface="+mn-cs"/>
                </a:rPr>
                <a:t>文本</a:t>
              </a:r>
              <a:endParaRPr kumimoji="0" lang="en-US" altLang="zh-CN" sz="1100" b="0" i="0" u="none" strike="noStrike" kern="1200" cap="none" spc="0" normalizeH="0" baseline="0" noProof="0" dirty="0" smtClean="0">
                <a:ln>
                  <a:noFill/>
                </a:ln>
                <a:solidFill>
                  <a:srgbClr val="080808"/>
                </a:solidFill>
                <a:effectLst/>
                <a:uLnTx/>
                <a:uFillTx/>
                <a:latin typeface="微软雅黑"/>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a:ea typeface="微软雅黑"/>
                  <a:cs typeface="+mn-cs"/>
                </a:rPr>
                <a:t>单击此处添加文本</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a:ea typeface="微软雅黑"/>
                  <a:cs typeface="+mn-cs"/>
                </a:rPr>
                <a:t>单击此处添加文本</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0" normalizeH="0" baseline="0" noProof="0" dirty="0" smtClean="0">
                <a:ln>
                  <a:noFill/>
                </a:ln>
                <a:solidFill>
                  <a:srgbClr val="080808"/>
                </a:solidFill>
                <a:effectLst/>
                <a:uLnTx/>
                <a:uFillTx/>
                <a:latin typeface="微软雅黑"/>
                <a:ea typeface="微软雅黑"/>
                <a:cs typeface="+mn-cs"/>
              </a:endParaRPr>
            </a:p>
          </p:txBody>
        </p:sp>
        <p:sp>
          <p:nvSpPr>
            <p:cNvPr id="42" name="TextBox 41"/>
            <p:cNvSpPr txBox="1"/>
            <p:nvPr/>
          </p:nvSpPr>
          <p:spPr>
            <a:xfrm>
              <a:off x="5434058" y="3783747"/>
              <a:ext cx="1799694" cy="29084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800" rtl="0" eaLnBrk="1" fontAlgn="auto" latinLnBrk="0" hangingPunct="1">
                <a:lnSpc>
                  <a:spcPct val="80000"/>
                </a:lnSpc>
                <a:spcBef>
                  <a:spcPts val="0"/>
                </a:spcBef>
                <a:spcAft>
                  <a:spcPts val="0"/>
                </a:spcAft>
                <a:buClrTx/>
                <a:buSzTx/>
                <a:buFontTx/>
                <a:buNone/>
                <a:tabLst/>
                <a:defRPr/>
              </a:pPr>
              <a:r>
                <a:rPr kumimoji="0" lang="zh-CN" altLang="en-US" sz="1800" b="0" i="0" u="none" strike="noStrike" kern="0" cap="none" spc="0" normalizeH="0" baseline="0" noProof="0" dirty="0" smtClean="0">
                  <a:ln w="18415" cmpd="sng">
                    <a:noFill/>
                    <a:prstDash val="solid"/>
                  </a:ln>
                  <a:solidFill>
                    <a:srgbClr val="007BD4"/>
                  </a:solidFill>
                  <a:effectLst/>
                  <a:uLnTx/>
                  <a:uFillTx/>
                  <a:latin typeface="Arial"/>
                  <a:ea typeface="微软雅黑" pitchFamily="34" charset="-122"/>
                  <a:cs typeface="+mn-cs"/>
                </a:rPr>
                <a:t>标题</a:t>
              </a:r>
              <a:endParaRPr kumimoji="0" lang="zh-CN" altLang="en-US" sz="1800" b="0" i="0" u="none" strike="noStrike" kern="0" cap="none" spc="0" normalizeH="0" baseline="0" noProof="0" dirty="0">
                <a:ln w="18415" cmpd="sng">
                  <a:noFill/>
                  <a:prstDash val="solid"/>
                </a:ln>
                <a:solidFill>
                  <a:srgbClr val="007BD4"/>
                </a:solidFill>
                <a:effectLst/>
                <a:uLnTx/>
                <a:uFillTx/>
                <a:latin typeface="Arial"/>
                <a:ea typeface="微软雅黑" pitchFamily="34" charset="-122"/>
                <a:cs typeface="+mn-cs"/>
              </a:endParaRPr>
            </a:p>
          </p:txBody>
        </p:sp>
        <p:sp>
          <p:nvSpPr>
            <p:cNvPr id="43" name="TextBox 42"/>
            <p:cNvSpPr txBox="1"/>
            <p:nvPr/>
          </p:nvSpPr>
          <p:spPr>
            <a:xfrm>
              <a:off x="5267528" y="4037297"/>
              <a:ext cx="1028278" cy="577081"/>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a:ea typeface="微软雅黑"/>
                  <a:cs typeface="+mn-cs"/>
                </a:rPr>
                <a:t>单击此处添加</a:t>
              </a:r>
              <a:r>
                <a:rPr kumimoji="0" lang="zh-CN" altLang="en-US" sz="1100" b="0" i="0" u="none" strike="noStrike" kern="1200" cap="none" spc="0" normalizeH="0" baseline="0" noProof="0" dirty="0" smtClean="0">
                  <a:ln>
                    <a:noFill/>
                  </a:ln>
                  <a:solidFill>
                    <a:srgbClr val="080808"/>
                  </a:solidFill>
                  <a:effectLst/>
                  <a:uLnTx/>
                  <a:uFillTx/>
                  <a:latin typeface="微软雅黑"/>
                  <a:ea typeface="微软雅黑"/>
                  <a:cs typeface="+mn-cs"/>
                </a:rPr>
                <a:t>文本单击文本</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100" b="0" i="0" u="none" strike="noStrike" kern="1200" cap="none" spc="0" normalizeH="0" baseline="0" noProof="0" dirty="0" smtClean="0">
                <a:ln>
                  <a:noFill/>
                </a:ln>
                <a:solidFill>
                  <a:srgbClr val="080808"/>
                </a:solidFill>
                <a:effectLst/>
                <a:uLnTx/>
                <a:uFillTx/>
                <a:latin typeface="微软雅黑"/>
                <a:ea typeface="微软雅黑"/>
                <a:cs typeface="+mn-cs"/>
              </a:endParaRPr>
            </a:p>
          </p:txBody>
        </p:sp>
      </p:grpSp>
      <p:sp>
        <p:nvSpPr>
          <p:cNvPr id="44" name="TextBox 29"/>
          <p:cNvSpPr txBox="1"/>
          <p:nvPr/>
        </p:nvSpPr>
        <p:spPr>
          <a:xfrm>
            <a:off x="5882971" y="1538403"/>
            <a:ext cx="2758711" cy="60016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单击此处添加文本单击此处添加文本</a:t>
            </a:r>
            <a:endParaRPr kumimoji="0" lang="en-US" altLang="zh-CN" sz="1100" b="0" i="0" u="none" strike="noStrike" kern="1200" cap="none" spc="0" normalizeH="0" baseline="0" noProof="0" dirty="0">
              <a:ln>
                <a:noFill/>
              </a:ln>
              <a:solidFill>
                <a:srgbClr val="080808"/>
              </a:solidFill>
              <a:effectLst/>
              <a:uLnTx/>
              <a:uFillTx/>
              <a:latin typeface="微软雅黑"/>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r>
              <a:rPr kumimoji="0" lang="zh-CN" altLang="en-US" sz="1100" b="0" i="0" u="none" strike="noStrike" kern="1200" cap="none" spc="0" normalizeH="0" baseline="0" noProof="0" dirty="0" smtClean="0">
                <a:ln>
                  <a:noFill/>
                </a:ln>
                <a:solidFill>
                  <a:srgbClr val="080808"/>
                </a:solidFill>
                <a:effectLst/>
                <a:uLnTx/>
                <a:uFillTx/>
                <a:latin typeface="微软雅黑"/>
                <a:ea typeface="微软雅黑"/>
                <a:cs typeface="+mn-cs"/>
              </a:rPr>
              <a:t>文本</a:t>
            </a:r>
            <a:endParaRPr kumimoji="0" lang="en-US" altLang="zh-CN" sz="1100" b="0" i="0" u="none" strike="noStrike" kern="1200" cap="none" spc="0" normalizeH="0" baseline="0" noProof="0" dirty="0" smtClean="0">
              <a:ln>
                <a:noFill/>
              </a:ln>
              <a:solidFill>
                <a:srgbClr val="080808"/>
              </a:solidFill>
              <a:effectLst/>
              <a:uLnTx/>
              <a:uFillTx/>
              <a:latin typeface="微软雅黑"/>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a:ea typeface="微软雅黑"/>
                <a:cs typeface="+mn-cs"/>
              </a:rPr>
              <a:t>单击此处添加文本单击此处添加</a:t>
            </a:r>
            <a:r>
              <a:rPr kumimoji="0" lang="zh-CN" altLang="en-US" sz="1100" b="0" i="0" u="none" strike="noStrike" kern="1200" cap="none" spc="0" normalizeH="0" baseline="0" noProof="0" dirty="0" smtClean="0">
                <a:ln>
                  <a:noFill/>
                </a:ln>
                <a:solidFill>
                  <a:srgbClr val="080808"/>
                </a:solidFill>
                <a:effectLst/>
                <a:uLnTx/>
                <a:uFillTx/>
                <a:latin typeface="微软雅黑"/>
                <a:ea typeface="微软雅黑"/>
                <a:cs typeface="+mn-cs"/>
              </a:rPr>
              <a:t>文本</a:t>
            </a:r>
            <a:endParaRPr kumimoji="0" lang="en-US" altLang="zh-CN" sz="1100" b="0" i="0" u="none" strike="noStrike" kern="1200" cap="none" spc="0" normalizeH="0" baseline="0" noProof="0" dirty="0">
              <a:ln>
                <a:noFill/>
              </a:ln>
              <a:solidFill>
                <a:srgbClr val="080808"/>
              </a:solidFill>
              <a:effectLst/>
              <a:uLnTx/>
              <a:uFillTx/>
              <a:latin typeface="微软雅黑"/>
              <a:ea typeface="微软雅黑"/>
              <a:cs typeface="+mn-cs"/>
            </a:endParaRPr>
          </a:p>
        </p:txBody>
      </p:sp>
    </p:spTree>
    <p:extLst>
      <p:ext uri="{BB962C8B-B14F-4D97-AF65-F5344CB8AC3E}">
        <p14:creationId xmlns:p14="http://schemas.microsoft.com/office/powerpoint/2010/main" val="2870760862"/>
      </p:ext>
    </p:extLst>
  </p:cSld>
  <p:clrMapOvr>
    <a:masterClrMapping/>
  </p:clrMapOvr>
  <mc:AlternateContent xmlns:mc="http://schemas.openxmlformats.org/markup-compatibility/2006" xmlns:p14="http://schemas.microsoft.com/office/powerpoint/2010/main">
    <mc:Choice Requires="p14">
      <p:transition spd="slow" p14:dur="2000" advClick="0" advTm="4000">
        <p14:ferris dir="l"/>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left)">
                                      <p:cBhvr>
                                        <p:cTn id="13" dur="500"/>
                                        <p:tgtEl>
                                          <p:spTgt spid="37"/>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additive="base">
                                        <p:cTn id="24" dur="500" fill="hold"/>
                                        <p:tgtEl>
                                          <p:spTgt spid="44"/>
                                        </p:tgtEl>
                                        <p:attrNameLst>
                                          <p:attrName>ppt_x</p:attrName>
                                        </p:attrNameLst>
                                      </p:cBhvr>
                                      <p:tavLst>
                                        <p:tav tm="0">
                                          <p:val>
                                            <p:strVal val="1+#ppt_w/2"/>
                                          </p:val>
                                        </p:tav>
                                        <p:tav tm="100000">
                                          <p:val>
                                            <p:strVal val="#ppt_x"/>
                                          </p:val>
                                        </p:tav>
                                      </p:tavLst>
                                    </p:anim>
                                    <p:anim calcmode="lin" valueType="num">
                                      <p:cBhvr additive="base">
                                        <p:cTn id="25"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259"/>
            <a:ext cx="9144000" cy="5143500"/>
          </a:xfrm>
          <a:prstGeom prst="rect">
            <a:avLst/>
          </a:prstGeom>
        </p:spPr>
      </p:pic>
      <p:pic>
        <p:nvPicPr>
          <p:cNvPr id="14" name="图片 1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374319"/>
            <a:ext cx="9144000" cy="1778994"/>
          </a:xfrm>
          <a:prstGeom prst="rect">
            <a:avLst/>
          </a:prstGeom>
        </p:spPr>
      </p:pic>
      <p:grpSp>
        <p:nvGrpSpPr>
          <p:cNvPr id="15" name="组合 14"/>
          <p:cNvGrpSpPr/>
          <p:nvPr/>
        </p:nvGrpSpPr>
        <p:grpSpPr>
          <a:xfrm>
            <a:off x="1173470" y="2769480"/>
            <a:ext cx="6974859" cy="1065920"/>
            <a:chOff x="736575" y="3188469"/>
            <a:chExt cx="8755767" cy="1338084"/>
          </a:xfrm>
        </p:grpSpPr>
        <p:sp>
          <p:nvSpPr>
            <p:cNvPr id="16" name="圆角矩形 15"/>
            <p:cNvSpPr/>
            <p:nvPr/>
          </p:nvSpPr>
          <p:spPr>
            <a:xfrm flipH="1">
              <a:off x="1020576" y="3307962"/>
              <a:ext cx="8471766" cy="1132577"/>
            </a:xfrm>
            <a:prstGeom prst="roundRect">
              <a:avLst>
                <a:gd name="adj" fmla="val 50000"/>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a:ea typeface="微软雅黑"/>
                <a:cs typeface="+mn-cs"/>
              </a:endParaRPr>
            </a:p>
          </p:txBody>
        </p:sp>
        <p:grpSp>
          <p:nvGrpSpPr>
            <p:cNvPr id="17" name="组合 16"/>
            <p:cNvGrpSpPr/>
            <p:nvPr/>
          </p:nvGrpSpPr>
          <p:grpSpPr>
            <a:xfrm>
              <a:off x="736575" y="3188469"/>
              <a:ext cx="1338084" cy="1338084"/>
              <a:chOff x="3567745" y="3971974"/>
              <a:chExt cx="1338084" cy="1338084"/>
            </a:xfrm>
          </p:grpSpPr>
          <p:grpSp>
            <p:nvGrpSpPr>
              <p:cNvPr id="20" name="组合 19"/>
              <p:cNvGrpSpPr/>
              <p:nvPr/>
            </p:nvGrpSpPr>
            <p:grpSpPr>
              <a:xfrm>
                <a:off x="3567745" y="3971974"/>
                <a:ext cx="1338084" cy="1338084"/>
                <a:chOff x="5213600" y="2517129"/>
                <a:chExt cx="2023672" cy="2023672"/>
              </a:xfrm>
            </p:grpSpPr>
            <p:sp>
              <p:nvSpPr>
                <p:cNvPr id="22" name="椭圆 21"/>
                <p:cNvSpPr/>
                <p:nvPr/>
              </p:nvSpPr>
              <p:spPr>
                <a:xfrm>
                  <a:off x="5213600" y="2517129"/>
                  <a:ext cx="2023672" cy="202367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23" name="椭圆 22"/>
                <p:cNvSpPr/>
                <p:nvPr/>
              </p:nvSpPr>
              <p:spPr>
                <a:xfrm>
                  <a:off x="5260739" y="2564268"/>
                  <a:ext cx="1929394" cy="1929394"/>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21" name="椭圆 20"/>
              <p:cNvSpPr/>
              <p:nvPr/>
            </p:nvSpPr>
            <p:spPr>
              <a:xfrm>
                <a:off x="3695022" y="4099252"/>
                <a:ext cx="1083527" cy="1083527"/>
              </a:xfrm>
              <a:prstGeom prst="ellipse">
                <a:avLst/>
              </a:prstGeom>
              <a:solidFill>
                <a:srgbClr val="007BD4"/>
              </a:solidFill>
              <a:ln w="12700" cap="flat" cmpd="sng" algn="ctr">
                <a:noFill/>
                <a:prstDash val="solid"/>
                <a:miter lim="800000"/>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8" name="文本框 77"/>
            <p:cNvSpPr txBox="1"/>
            <p:nvPr/>
          </p:nvSpPr>
          <p:spPr>
            <a:xfrm>
              <a:off x="839801" y="3446783"/>
              <a:ext cx="1092552" cy="8886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smtClean="0">
                  <a:ln>
                    <a:noFill/>
                  </a:ln>
                  <a:solidFill>
                    <a:prstClr val="white"/>
                  </a:solidFill>
                  <a:effectLst/>
                  <a:uLnTx/>
                  <a:uFillTx/>
                  <a:latin typeface="微软雅黑"/>
                  <a:ea typeface="微软雅黑"/>
                  <a:cs typeface="+mn-cs"/>
                </a:rPr>
                <a:t>02</a:t>
              </a:r>
              <a:endParaRPr kumimoji="0" lang="en-US" altLang="zh-CN" sz="4000" b="1"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19" name="TextBox 72"/>
            <p:cNvSpPr txBox="1"/>
            <p:nvPr/>
          </p:nvSpPr>
          <p:spPr>
            <a:xfrm>
              <a:off x="2115546" y="3605892"/>
              <a:ext cx="7230976" cy="57954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080808"/>
                  </a:solidFill>
                  <a:effectLst/>
                  <a:uLnTx/>
                  <a:uFillTx/>
                  <a:latin typeface="微软雅黑"/>
                  <a:ea typeface="微软雅黑"/>
                  <a:cs typeface="Arial" pitchFamily="34" charset="0"/>
                </a:rPr>
                <a:t>单击此处可添加文本单击此处可添加文本</a:t>
              </a:r>
              <a:endParaRPr kumimoji="0" lang="en-US" altLang="zh-CN" sz="2400" b="0" i="0" u="none" strike="noStrike" kern="0" cap="none" spc="0" normalizeH="0" baseline="0" noProof="0" dirty="0">
                <a:ln>
                  <a:noFill/>
                </a:ln>
                <a:solidFill>
                  <a:srgbClr val="080808"/>
                </a:solidFill>
                <a:effectLst/>
                <a:uLnTx/>
                <a:uFillTx/>
                <a:latin typeface="微软雅黑"/>
                <a:ea typeface="微软雅黑"/>
                <a:cs typeface="Arial" pitchFamily="34" charset="0"/>
              </a:endParaRPr>
            </a:p>
          </p:txBody>
        </p:sp>
      </p:grpSp>
      <p:pic>
        <p:nvPicPr>
          <p:cNvPr id="24" name="图片 2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6506060" cy="2864668"/>
          </a:xfrm>
          <a:prstGeom prst="rect">
            <a:avLst/>
          </a:prstGeom>
        </p:spPr>
      </p:pic>
      <p:pic>
        <p:nvPicPr>
          <p:cNvPr id="25" name="图片 2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272096" y="806307"/>
            <a:ext cx="2184482" cy="1755941"/>
          </a:xfrm>
          <a:prstGeom prst="rect">
            <a:avLst/>
          </a:prstGeom>
        </p:spPr>
      </p:pic>
    </p:spTree>
    <p:extLst>
      <p:ext uri="{BB962C8B-B14F-4D97-AF65-F5344CB8AC3E}">
        <p14:creationId xmlns:p14="http://schemas.microsoft.com/office/powerpoint/2010/main" val="1620216453"/>
      </p:ext>
    </p:extLst>
  </p:cSld>
  <p:clrMapOvr>
    <a:masterClrMapping/>
  </p:clrMapOvr>
  <mc:AlternateContent xmlns:mc="http://schemas.openxmlformats.org/markup-compatibility/2006" xmlns:p14="http://schemas.microsoft.com/office/powerpoint/2010/main">
    <mc:Choice Requires="p14">
      <p:transition spd="slow" p14:dur="2000" advClick="0" advTm="4000">
        <p14:ferris dir="l"/>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1000" fill="hold"/>
                                        <p:tgtEl>
                                          <p:spTgt spid="24"/>
                                        </p:tgtEl>
                                        <p:attrNameLst>
                                          <p:attrName>ppt_w</p:attrName>
                                        </p:attrNameLst>
                                      </p:cBhvr>
                                      <p:tavLst>
                                        <p:tav tm="0">
                                          <p:val>
                                            <p:strVal val="#ppt_w+.3"/>
                                          </p:val>
                                        </p:tav>
                                        <p:tav tm="100000">
                                          <p:val>
                                            <p:strVal val="#ppt_w"/>
                                          </p:val>
                                        </p:tav>
                                      </p:tavLst>
                                    </p:anim>
                                    <p:anim calcmode="lin" valueType="num">
                                      <p:cBhvr>
                                        <p:cTn id="8" dur="1000" fill="hold"/>
                                        <p:tgtEl>
                                          <p:spTgt spid="24"/>
                                        </p:tgtEl>
                                        <p:attrNameLst>
                                          <p:attrName>ppt_h</p:attrName>
                                        </p:attrNameLst>
                                      </p:cBhvr>
                                      <p:tavLst>
                                        <p:tav tm="0">
                                          <p:val>
                                            <p:strVal val="#ppt_h"/>
                                          </p:val>
                                        </p:tav>
                                        <p:tav tm="100000">
                                          <p:val>
                                            <p:strVal val="#ppt_h"/>
                                          </p:val>
                                        </p:tav>
                                      </p:tavLst>
                                    </p:anim>
                                    <p:animEffect transition="in" filter="fade">
                                      <p:cBhvr>
                                        <p:cTn id="9" dur="1000"/>
                                        <p:tgtEl>
                                          <p:spTgt spid="24"/>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1000"/>
                                        <p:tgtEl>
                                          <p:spTgt spid="25"/>
                                        </p:tgtEl>
                                      </p:cBhvr>
                                    </p:animEffect>
                                    <p:anim calcmode="lin" valueType="num">
                                      <p:cBhvr>
                                        <p:cTn id="14" dur="1000" fill="hold"/>
                                        <p:tgtEl>
                                          <p:spTgt spid="25"/>
                                        </p:tgtEl>
                                        <p:attrNameLst>
                                          <p:attrName>ppt_x</p:attrName>
                                        </p:attrNameLst>
                                      </p:cBhvr>
                                      <p:tavLst>
                                        <p:tav tm="0">
                                          <p:val>
                                            <p:strVal val="#ppt_x"/>
                                          </p:val>
                                        </p:tav>
                                        <p:tav tm="100000">
                                          <p:val>
                                            <p:strVal val="#ppt_x"/>
                                          </p:val>
                                        </p:tav>
                                      </p:tavLst>
                                    </p:anim>
                                    <p:anim calcmode="lin" valueType="num">
                                      <p:cBhvr>
                                        <p:cTn id="15" dur="1000" fill="hold"/>
                                        <p:tgtEl>
                                          <p:spTgt spid="2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2"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www.1ppt.com">
  <a:themeElements>
    <a:clrScheme name="自定义 3295">
      <a:dk1>
        <a:srgbClr val="080808"/>
      </a:dk1>
      <a:lt1>
        <a:sysClr val="window" lastClr="FFFFFF"/>
      </a:lt1>
      <a:dk2>
        <a:srgbClr val="007BD4"/>
      </a:dk2>
      <a:lt2>
        <a:srgbClr val="007BD4"/>
      </a:lt2>
      <a:accent1>
        <a:srgbClr val="5B9BD5"/>
      </a:accent1>
      <a:accent2>
        <a:srgbClr val="ED7D31"/>
      </a:accent2>
      <a:accent3>
        <a:srgbClr val="080808"/>
      </a:accent3>
      <a:accent4>
        <a:srgbClr val="FFC000"/>
      </a:accent4>
      <a:accent5>
        <a:srgbClr val="4472C4"/>
      </a:accent5>
      <a:accent6>
        <a:srgbClr val="70AD47"/>
      </a:accent6>
      <a:hlink>
        <a:srgbClr val="1F487E"/>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flip="none" rotWithShape="1">
          <a:gsLst>
            <a:gs pos="0">
              <a:schemeClr val="bg1"/>
            </a:gs>
            <a:gs pos="100000">
              <a:srgbClr val="DDDEDD"/>
            </a:gs>
          </a:gsLst>
          <a:lin ang="6000000" scaled="0"/>
          <a:tileRect/>
        </a:gradFill>
        <a:ln w="28575">
          <a:solidFill>
            <a:schemeClr val="bg1"/>
          </a:solidFill>
        </a:ln>
        <a:effectLst>
          <a:outerShdw blurRad="279400" dist="254000" dir="8100000" algn="tr" rotWithShape="0">
            <a:prstClr val="black">
              <a:alpha val="40000"/>
            </a:prst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TotalTime>
  <Words>4024</Words>
  <Application>Microsoft Office PowerPoint</Application>
  <PresentationFormat>全屏显示(16:9)</PresentationFormat>
  <Paragraphs>392</Paragraphs>
  <Slides>28</Slides>
  <Notes>21</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党政</dc:title>
  <dc:creator>第一PPT</dc:creator>
  <cp:keywords>www.1ppt.com</cp:keywords>
  <cp:lastModifiedBy>Windows User</cp:lastModifiedBy>
  <cp:revision>4</cp:revision>
  <dcterms:created xsi:type="dcterms:W3CDTF">2016-12-19T11:48:14Z</dcterms:created>
  <dcterms:modified xsi:type="dcterms:W3CDTF">2018-11-26T07:15:08Z</dcterms:modified>
</cp:coreProperties>
</file>