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2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41E23-ADA6-42A3-9D8D-63BB4B3E0FF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99D73-25CC-4741-BAB6-BBB7EBADAB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22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212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7897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5037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99486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578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5197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2444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1694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46889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76652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394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9214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7213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9690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0444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5638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0858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8594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2066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389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56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49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8371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4253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09600"/>
            <a:ext cx="9144000" cy="4354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59657" y="1479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4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5860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800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1447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209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6871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788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4451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235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3669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221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0111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99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077195" y="408643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00462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262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842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592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2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71BDE-116E-451A-B091-C3AB5099F9C3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EBF5E-5C0B-4607-9014-DA120851D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78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9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8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16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17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18.xml"/><Relationship Id="rId4" Type="http://schemas.openxmlformats.org/officeDocument/2006/relationships/image" Target="../media/image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3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0343" y="3313631"/>
            <a:ext cx="7543800" cy="1835312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1896428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商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686656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业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476884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217112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942225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计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747568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化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552911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书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2464200" y="2501900"/>
            <a:ext cx="4253812" cy="465036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62289" y="2496457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单击此处添加您的公司名称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0119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1566863" y="958850"/>
            <a:ext cx="1825625" cy="446088"/>
            <a:chOff x="1567591" y="958850"/>
            <a:chExt cx="1825667" cy="446338"/>
          </a:xfrm>
        </p:grpSpPr>
        <p:grpSp>
          <p:nvGrpSpPr>
            <p:cNvPr id="69" name="Group 3"/>
            <p:cNvGrpSpPr>
              <a:grpSpLocks/>
            </p:cNvGrpSpPr>
            <p:nvPr/>
          </p:nvGrpSpPr>
          <p:grpSpPr bwMode="auto">
            <a:xfrm>
              <a:off x="1567591" y="958850"/>
              <a:ext cx="1825667" cy="446338"/>
              <a:chOff x="0" y="0"/>
              <a:chExt cx="1497" cy="998"/>
            </a:xfrm>
          </p:grpSpPr>
          <p:sp>
            <p:nvSpPr>
              <p:cNvPr id="71" name="Rectangle 4"/>
              <p:cNvSpPr>
                <a:spLocks noChangeArrowheads="1"/>
              </p:cNvSpPr>
              <p:nvPr/>
            </p:nvSpPr>
            <p:spPr bwMode="auto">
              <a:xfrm>
                <a:off x="-3" y="0"/>
                <a:ext cx="1497" cy="810"/>
              </a:xfrm>
              <a:prstGeom prst="rect">
                <a:avLst/>
              </a:prstGeom>
              <a:solidFill>
                <a:srgbClr val="0B4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2" name="AutoShape 5"/>
              <p:cNvSpPr>
                <a:spLocks noChangeArrowheads="1"/>
              </p:cNvSpPr>
              <p:nvPr/>
            </p:nvSpPr>
            <p:spPr bwMode="auto">
              <a:xfrm>
                <a:off x="-3" y="817"/>
                <a:ext cx="1497" cy="181"/>
              </a:xfrm>
              <a:custGeom>
                <a:avLst/>
                <a:gdLst>
                  <a:gd name="T0" fmla="*/ 101 w 21600"/>
                  <a:gd name="T1" fmla="*/ 1 h 21600"/>
                  <a:gd name="T2" fmla="*/ 52 w 21600"/>
                  <a:gd name="T3" fmla="*/ 2 h 21600"/>
                  <a:gd name="T4" fmla="*/ 3 w 21600"/>
                  <a:gd name="T5" fmla="*/ 1 h 21600"/>
                  <a:gd name="T6" fmla="*/ 5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337 w 21600"/>
                  <a:gd name="T13" fmla="*/ 2387 h 21600"/>
                  <a:gd name="T14" fmla="*/ 19263 w 21600"/>
                  <a:gd name="T15" fmla="*/ 192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B8CC1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70" name="WordArt 6"/>
            <p:cNvSpPr>
              <a:spLocks noChangeArrowheads="1" noChangeShapeType="1"/>
            </p:cNvSpPr>
            <p:nvPr/>
          </p:nvSpPr>
          <p:spPr bwMode="auto">
            <a:xfrm>
              <a:off x="1775054" y="1015428"/>
              <a:ext cx="1415772" cy="21876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0" cap="none" spc="0" normalizeH="0" baseline="0" noProof="0"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  <a:cs typeface="+mn-cs"/>
                </a:rPr>
                <a:t>双击添加标题文字</a:t>
              </a:r>
            </a:p>
          </p:txBody>
        </p:sp>
      </p:grp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3790950" y="958850"/>
            <a:ext cx="1825625" cy="446088"/>
            <a:chOff x="3790580" y="958850"/>
            <a:chExt cx="1825667" cy="446338"/>
          </a:xfrm>
        </p:grpSpPr>
        <p:grpSp>
          <p:nvGrpSpPr>
            <p:cNvPr id="74" name="Group 8"/>
            <p:cNvGrpSpPr>
              <a:grpSpLocks/>
            </p:cNvGrpSpPr>
            <p:nvPr/>
          </p:nvGrpSpPr>
          <p:grpSpPr bwMode="auto">
            <a:xfrm>
              <a:off x="3790580" y="958850"/>
              <a:ext cx="1825667" cy="446338"/>
              <a:chOff x="0" y="0"/>
              <a:chExt cx="1497" cy="998"/>
            </a:xfrm>
          </p:grpSpPr>
          <p:sp>
            <p:nvSpPr>
              <p:cNvPr id="76" name="Rectangle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7" cy="810"/>
              </a:xfrm>
              <a:prstGeom prst="rect">
                <a:avLst/>
              </a:prstGeom>
              <a:solidFill>
                <a:srgbClr val="0B4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7" name="AutoShape 10"/>
              <p:cNvSpPr>
                <a:spLocks noChangeArrowheads="1"/>
              </p:cNvSpPr>
              <p:nvPr/>
            </p:nvSpPr>
            <p:spPr bwMode="auto">
              <a:xfrm>
                <a:off x="0" y="817"/>
                <a:ext cx="1497" cy="181"/>
              </a:xfrm>
              <a:custGeom>
                <a:avLst/>
                <a:gdLst>
                  <a:gd name="T0" fmla="*/ 101 w 21600"/>
                  <a:gd name="T1" fmla="*/ 1 h 21600"/>
                  <a:gd name="T2" fmla="*/ 52 w 21600"/>
                  <a:gd name="T3" fmla="*/ 2 h 21600"/>
                  <a:gd name="T4" fmla="*/ 3 w 21600"/>
                  <a:gd name="T5" fmla="*/ 1 h 21600"/>
                  <a:gd name="T6" fmla="*/ 5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337 w 21600"/>
                  <a:gd name="T13" fmla="*/ 2387 h 21600"/>
                  <a:gd name="T14" fmla="*/ 19263 w 21600"/>
                  <a:gd name="T15" fmla="*/ 192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B8CC1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75" name="WordArt 11"/>
            <p:cNvSpPr>
              <a:spLocks noChangeArrowheads="1" noChangeShapeType="1"/>
            </p:cNvSpPr>
            <p:nvPr/>
          </p:nvSpPr>
          <p:spPr bwMode="auto">
            <a:xfrm>
              <a:off x="3998043" y="1015428"/>
              <a:ext cx="1415772" cy="21876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0" cap="none" spc="0" normalizeH="0" baseline="0" noProof="0"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  <a:cs typeface="+mn-cs"/>
                </a:rPr>
                <a:t>双击添加标题文字</a:t>
              </a:r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5978525" y="958850"/>
            <a:ext cx="1825625" cy="446088"/>
            <a:chOff x="5978364" y="958850"/>
            <a:chExt cx="1825667" cy="446338"/>
          </a:xfrm>
        </p:grpSpPr>
        <p:grpSp>
          <p:nvGrpSpPr>
            <p:cNvPr id="79" name="Group 12"/>
            <p:cNvGrpSpPr>
              <a:grpSpLocks/>
            </p:cNvGrpSpPr>
            <p:nvPr/>
          </p:nvGrpSpPr>
          <p:grpSpPr bwMode="auto">
            <a:xfrm>
              <a:off x="5978364" y="958850"/>
              <a:ext cx="1825667" cy="446338"/>
              <a:chOff x="0" y="0"/>
              <a:chExt cx="1497" cy="998"/>
            </a:xfrm>
          </p:grpSpPr>
          <p:sp>
            <p:nvSpPr>
              <p:cNvPr id="81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7" cy="810"/>
              </a:xfrm>
              <a:prstGeom prst="rect">
                <a:avLst/>
              </a:prstGeom>
              <a:solidFill>
                <a:srgbClr val="0B4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82" name="AutoShape 14"/>
              <p:cNvSpPr>
                <a:spLocks noChangeArrowheads="1"/>
              </p:cNvSpPr>
              <p:nvPr/>
            </p:nvSpPr>
            <p:spPr bwMode="auto">
              <a:xfrm>
                <a:off x="0" y="817"/>
                <a:ext cx="1497" cy="181"/>
              </a:xfrm>
              <a:custGeom>
                <a:avLst/>
                <a:gdLst>
                  <a:gd name="T0" fmla="*/ 101 w 21600"/>
                  <a:gd name="T1" fmla="*/ 1 h 21600"/>
                  <a:gd name="T2" fmla="*/ 52 w 21600"/>
                  <a:gd name="T3" fmla="*/ 2 h 21600"/>
                  <a:gd name="T4" fmla="*/ 3 w 21600"/>
                  <a:gd name="T5" fmla="*/ 1 h 21600"/>
                  <a:gd name="T6" fmla="*/ 5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337 w 21600"/>
                  <a:gd name="T13" fmla="*/ 2387 h 21600"/>
                  <a:gd name="T14" fmla="*/ 19263 w 21600"/>
                  <a:gd name="T15" fmla="*/ 192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B8CC1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0" name="WordArt 15"/>
            <p:cNvSpPr>
              <a:spLocks noChangeArrowheads="1" noChangeShapeType="1"/>
            </p:cNvSpPr>
            <p:nvPr/>
          </p:nvSpPr>
          <p:spPr bwMode="auto">
            <a:xfrm>
              <a:off x="6185826" y="1015428"/>
              <a:ext cx="1415772" cy="21876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0" cap="none" spc="0" normalizeH="0" baseline="0" noProof="0"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  <a:cs typeface="+mn-cs"/>
                </a:rPr>
                <a:t>双击添加标题文字</a:t>
              </a:r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1419225" y="1585913"/>
            <a:ext cx="1998663" cy="2736850"/>
            <a:chOff x="1419225" y="1586238"/>
            <a:chExt cx="1998663" cy="2737121"/>
          </a:xfrm>
        </p:grpSpPr>
        <p:grpSp>
          <p:nvGrpSpPr>
            <p:cNvPr id="84" name="Group 20"/>
            <p:cNvGrpSpPr>
              <a:grpSpLocks/>
            </p:cNvGrpSpPr>
            <p:nvPr/>
          </p:nvGrpSpPr>
          <p:grpSpPr bwMode="auto">
            <a:xfrm flipH="1">
              <a:off x="1419225" y="1586238"/>
              <a:ext cx="1953916" cy="2737121"/>
              <a:chOff x="0" y="0"/>
              <a:chExt cx="1554" cy="2177"/>
            </a:xfrm>
          </p:grpSpPr>
          <p:sp>
            <p:nvSpPr>
              <p:cNvPr id="86" name="AutoShape 21"/>
              <p:cNvSpPr>
                <a:spLocks noChangeArrowheads="1"/>
              </p:cNvSpPr>
              <p:nvPr/>
            </p:nvSpPr>
            <p:spPr bwMode="auto">
              <a:xfrm rot="5400000">
                <a:off x="-413" y="413"/>
                <a:ext cx="2177" cy="1351"/>
              </a:xfrm>
              <a:custGeom>
                <a:avLst/>
                <a:gdLst>
                  <a:gd name="T0" fmla="*/ 208 w 21600"/>
                  <a:gd name="T1" fmla="*/ 42 h 21600"/>
                  <a:gd name="T2" fmla="*/ 110 w 21600"/>
                  <a:gd name="T3" fmla="*/ 85 h 21600"/>
                  <a:gd name="T4" fmla="*/ 11 w 21600"/>
                  <a:gd name="T5" fmla="*/ 42 h 21600"/>
                  <a:gd name="T6" fmla="*/ 11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887 w 21600"/>
                  <a:gd name="T13" fmla="*/ 2894 h 21600"/>
                  <a:gd name="T14" fmla="*/ 18713 w 21600"/>
                  <a:gd name="T15" fmla="*/ 1870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78" y="21600"/>
                    </a:lnTo>
                    <a:lnTo>
                      <a:pt x="1942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87" name="AutoShape 22"/>
              <p:cNvSpPr>
                <a:spLocks noChangeArrowheads="1"/>
              </p:cNvSpPr>
              <p:nvPr/>
            </p:nvSpPr>
            <p:spPr bwMode="auto">
              <a:xfrm rot="-5400000">
                <a:off x="378" y="991"/>
                <a:ext cx="2169" cy="182"/>
              </a:xfrm>
              <a:custGeom>
                <a:avLst/>
                <a:gdLst>
                  <a:gd name="T0" fmla="*/ 209 w 21600"/>
                  <a:gd name="T1" fmla="*/ 1 h 21600"/>
                  <a:gd name="T2" fmla="*/ 109 w 21600"/>
                  <a:gd name="T3" fmla="*/ 2 h 21600"/>
                  <a:gd name="T4" fmla="*/ 9 w 21600"/>
                  <a:gd name="T5" fmla="*/ 1 h 21600"/>
                  <a:gd name="T6" fmla="*/ 10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69 w 21600"/>
                  <a:gd name="T13" fmla="*/ 2611 h 21600"/>
                  <a:gd name="T14" fmla="*/ 18931 w 21600"/>
                  <a:gd name="T15" fmla="*/ 1898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730" y="21600"/>
                    </a:lnTo>
                    <a:lnTo>
                      <a:pt x="1987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5" name="Rectangle 23"/>
            <p:cNvSpPr>
              <a:spLocks noChangeArrowheads="1"/>
            </p:cNvSpPr>
            <p:nvPr/>
          </p:nvSpPr>
          <p:spPr bwMode="auto">
            <a:xfrm>
              <a:off x="1660525" y="2068886"/>
              <a:ext cx="1757363" cy="1476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</p:txBody>
        </p:sp>
      </p:grpSp>
      <p:pic>
        <p:nvPicPr>
          <p:cNvPr id="88" name="Picture 25" descr="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9888" y="3041650"/>
            <a:ext cx="534987" cy="272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Picture 26" descr="图片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9925" y="3163888"/>
            <a:ext cx="776288" cy="199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0" name="组合 89"/>
          <p:cNvGrpSpPr>
            <a:grpSpLocks/>
          </p:cNvGrpSpPr>
          <p:nvPr/>
        </p:nvGrpSpPr>
        <p:grpSpPr bwMode="auto">
          <a:xfrm>
            <a:off x="3754438" y="1870075"/>
            <a:ext cx="1825625" cy="2174875"/>
            <a:chOff x="3754438" y="1870075"/>
            <a:chExt cx="1825625" cy="2174875"/>
          </a:xfrm>
        </p:grpSpPr>
        <p:sp>
          <p:nvSpPr>
            <p:cNvPr id="91" name="Rectangle 7"/>
            <p:cNvSpPr>
              <a:spLocks noChangeArrowheads="1"/>
            </p:cNvSpPr>
            <p:nvPr/>
          </p:nvSpPr>
          <p:spPr bwMode="auto">
            <a:xfrm>
              <a:off x="3754438" y="1870075"/>
              <a:ext cx="1825625" cy="2174875"/>
            </a:xfrm>
            <a:prstGeom prst="rect">
              <a:avLst/>
            </a:prstGeom>
            <a:solidFill>
              <a:srgbClr val="0070C0"/>
            </a:solidFill>
            <a:ln w="31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2" name="Rectangle 23"/>
            <p:cNvSpPr>
              <a:spLocks noChangeArrowheads="1"/>
            </p:cNvSpPr>
            <p:nvPr/>
          </p:nvSpPr>
          <p:spPr bwMode="auto">
            <a:xfrm>
              <a:off x="3789363" y="2068513"/>
              <a:ext cx="1755775" cy="1477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</p:txBody>
        </p:sp>
      </p:grpSp>
      <p:grpSp>
        <p:nvGrpSpPr>
          <p:cNvPr id="93" name="组合 92"/>
          <p:cNvGrpSpPr>
            <a:grpSpLocks/>
          </p:cNvGrpSpPr>
          <p:nvPr/>
        </p:nvGrpSpPr>
        <p:grpSpPr bwMode="auto">
          <a:xfrm>
            <a:off x="5961063" y="1582738"/>
            <a:ext cx="1957387" cy="2740025"/>
            <a:chOff x="5960761" y="1582466"/>
            <a:chExt cx="1957689" cy="2740893"/>
          </a:xfrm>
        </p:grpSpPr>
        <p:grpSp>
          <p:nvGrpSpPr>
            <p:cNvPr id="94" name="Group 16"/>
            <p:cNvGrpSpPr>
              <a:grpSpLocks/>
            </p:cNvGrpSpPr>
            <p:nvPr/>
          </p:nvGrpSpPr>
          <p:grpSpPr bwMode="auto">
            <a:xfrm>
              <a:off x="5960761" y="1582466"/>
              <a:ext cx="1957689" cy="2740893"/>
              <a:chOff x="0" y="0"/>
              <a:chExt cx="1557" cy="2180"/>
            </a:xfrm>
          </p:grpSpPr>
          <p:sp>
            <p:nvSpPr>
              <p:cNvPr id="96" name="AutoShape 17"/>
              <p:cNvSpPr>
                <a:spLocks noChangeArrowheads="1"/>
              </p:cNvSpPr>
              <p:nvPr/>
            </p:nvSpPr>
            <p:spPr bwMode="auto">
              <a:xfrm rot="5400000">
                <a:off x="-413" y="413"/>
                <a:ext cx="2177" cy="1351"/>
              </a:xfrm>
              <a:custGeom>
                <a:avLst/>
                <a:gdLst>
                  <a:gd name="T0" fmla="*/ 208 w 21600"/>
                  <a:gd name="T1" fmla="*/ 42 h 21600"/>
                  <a:gd name="T2" fmla="*/ 110 w 21600"/>
                  <a:gd name="T3" fmla="*/ 85 h 21600"/>
                  <a:gd name="T4" fmla="*/ 11 w 21600"/>
                  <a:gd name="T5" fmla="*/ 42 h 21600"/>
                  <a:gd name="T6" fmla="*/ 11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887 w 21600"/>
                  <a:gd name="T13" fmla="*/ 2894 h 21600"/>
                  <a:gd name="T14" fmla="*/ 18713 w 21600"/>
                  <a:gd name="T15" fmla="*/ 1870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78" y="21600"/>
                    </a:lnTo>
                    <a:lnTo>
                      <a:pt x="1942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17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97" name="AutoShape 18"/>
              <p:cNvSpPr>
                <a:spLocks noChangeArrowheads="1"/>
              </p:cNvSpPr>
              <p:nvPr/>
            </p:nvSpPr>
            <p:spPr bwMode="auto">
              <a:xfrm rot="-5400000">
                <a:off x="380" y="993"/>
                <a:ext cx="2166" cy="183"/>
              </a:xfrm>
              <a:custGeom>
                <a:avLst/>
                <a:gdLst>
                  <a:gd name="T0" fmla="*/ 209 w 21600"/>
                  <a:gd name="T1" fmla="*/ 1 h 21600"/>
                  <a:gd name="T2" fmla="*/ 109 w 21600"/>
                  <a:gd name="T3" fmla="*/ 2 h 21600"/>
                  <a:gd name="T4" fmla="*/ 9 w 21600"/>
                  <a:gd name="T5" fmla="*/ 1 h 21600"/>
                  <a:gd name="T6" fmla="*/ 109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69 w 21600"/>
                  <a:gd name="T13" fmla="*/ 2611 h 21600"/>
                  <a:gd name="T14" fmla="*/ 18931 w 21600"/>
                  <a:gd name="T15" fmla="*/ 1898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730" y="21600"/>
                    </a:lnTo>
                    <a:lnTo>
                      <a:pt x="1987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95" name="Rectangle 23"/>
            <p:cNvSpPr>
              <a:spLocks noChangeArrowheads="1"/>
            </p:cNvSpPr>
            <p:nvPr/>
          </p:nvSpPr>
          <p:spPr bwMode="auto">
            <a:xfrm>
              <a:off x="5960761" y="2068395"/>
              <a:ext cx="1756046" cy="1478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</p:txBody>
        </p:sp>
      </p:grpSp>
      <p:cxnSp>
        <p:nvCxnSpPr>
          <p:cNvPr id="98" name="直接连接符 97"/>
          <p:cNvCxnSpPr/>
          <p:nvPr/>
        </p:nvCxnSpPr>
        <p:spPr>
          <a:xfrm>
            <a:off x="5580063" y="1870075"/>
            <a:ext cx="0" cy="21748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3754438" y="4044950"/>
            <a:ext cx="18256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3754438" y="1858963"/>
            <a:ext cx="0" cy="21748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3754438" y="1870075"/>
            <a:ext cx="18256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89291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5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9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429125" y="3209925"/>
            <a:ext cx="3152775" cy="1195388"/>
            <a:chOff x="4429125" y="3209925"/>
            <a:chExt cx="3152775" cy="1195388"/>
          </a:xfrm>
        </p:grpSpPr>
        <p:sp>
          <p:nvSpPr>
            <p:cNvPr id="13" name="AutoShape 4"/>
            <p:cNvSpPr>
              <a:spLocks/>
            </p:cNvSpPr>
            <p:nvPr/>
          </p:nvSpPr>
          <p:spPr bwMode="auto">
            <a:xfrm rot="10800000">
              <a:off x="4429125" y="4284663"/>
              <a:ext cx="3152775" cy="120650"/>
            </a:xfrm>
            <a:custGeom>
              <a:avLst/>
              <a:gdLst>
                <a:gd name="T0" fmla="*/ 0 w 21600"/>
                <a:gd name="T1" fmla="*/ 0 h 21600"/>
                <a:gd name="T2" fmla="*/ 1730 w 21600"/>
                <a:gd name="T3" fmla="*/ 21600 h 21600"/>
                <a:gd name="T4" fmla="*/ 1987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  <a:gd name="T10" fmla="*/ 2665 w 21600"/>
                <a:gd name="T11" fmla="*/ 2665 h 21600"/>
                <a:gd name="T12" fmla="*/ 18935 w 21600"/>
                <a:gd name="T13" fmla="*/ 189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0" y="0"/>
                  </a:moveTo>
                  <a:lnTo>
                    <a:pt x="1730" y="21600"/>
                  </a:lnTo>
                  <a:lnTo>
                    <a:pt x="1987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5F5F5F">
                    <a:alpha val="0"/>
                  </a:srgbClr>
                </a:gs>
                <a:gs pos="100000">
                  <a:srgbClr val="000000">
                    <a:alpha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/>
            </p:cNvSpPr>
            <p:nvPr/>
          </p:nvSpPr>
          <p:spPr bwMode="auto">
            <a:xfrm>
              <a:off x="4429125" y="3684588"/>
              <a:ext cx="3152775" cy="600075"/>
            </a:xfrm>
            <a:custGeom>
              <a:avLst/>
              <a:gdLst>
                <a:gd name="T0" fmla="*/ 0 w 21600"/>
                <a:gd name="T1" fmla="*/ 0 h 21600"/>
                <a:gd name="T2" fmla="*/ 1730 w 21600"/>
                <a:gd name="T3" fmla="*/ 21600 h 21600"/>
                <a:gd name="T4" fmla="*/ 19870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  <a:gd name="T10" fmla="*/ 2665 w 21600"/>
                <a:gd name="T11" fmla="*/ 2665 h 21600"/>
                <a:gd name="T12" fmla="*/ 18935 w 21600"/>
                <a:gd name="T13" fmla="*/ 189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0" y="0"/>
                  </a:moveTo>
                  <a:lnTo>
                    <a:pt x="1730" y="21600"/>
                  </a:lnTo>
                  <a:lnTo>
                    <a:pt x="1987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469D"/>
            </a:solidFill>
            <a:ln w="12700" cmpd="sng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WordArt 6"/>
            <p:cNvSpPr>
              <a:spLocks noChangeArrowheads="1" noChangeShapeType="1" noTextEdit="1"/>
            </p:cNvSpPr>
            <p:nvPr/>
          </p:nvSpPr>
          <p:spPr bwMode="auto">
            <a:xfrm>
              <a:off x="5649400" y="3877035"/>
              <a:ext cx="711964" cy="2609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0" cap="none" spc="0" normalizeH="0" baseline="0" noProof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Arial"/>
                </a:rPr>
                <a:t>32%</a:t>
              </a:r>
              <a:endParaRPr kumimoji="0" lang="zh-CN" altLang="en-US" sz="2000" b="0" i="0" u="none" strike="noStrike" kern="10" cap="none" spc="0" normalizeH="0" baseline="0" noProof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/>
                <a:uLnTx/>
                <a:uFillTx/>
                <a:latin typeface="Arial"/>
                <a:ea typeface="等线" panose="02010600030101010101" pitchFamily="2" charset="-122"/>
                <a:cs typeface="Arial"/>
              </a:endParaRPr>
            </a:p>
          </p:txBody>
        </p:sp>
        <p:sp>
          <p:nvSpPr>
            <p:cNvPr id="16" name="AutoShape 7"/>
            <p:cNvSpPr>
              <a:spLocks/>
            </p:cNvSpPr>
            <p:nvPr/>
          </p:nvSpPr>
          <p:spPr bwMode="auto">
            <a:xfrm rot="10800000">
              <a:off x="4429125" y="3209925"/>
              <a:ext cx="3152775" cy="463550"/>
            </a:xfrm>
            <a:custGeom>
              <a:avLst/>
              <a:gdLst>
                <a:gd name="T0" fmla="*/ 0 w 21600"/>
                <a:gd name="T1" fmla="*/ 0 h 21600"/>
                <a:gd name="T2" fmla="*/ 5834 w 21600"/>
                <a:gd name="T3" fmla="*/ 21600 h 21600"/>
                <a:gd name="T4" fmla="*/ 15766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  <a:gd name="T10" fmla="*/ 4717 w 21600"/>
                <a:gd name="T11" fmla="*/ 4717 h 21600"/>
                <a:gd name="T12" fmla="*/ 16883 w 21600"/>
                <a:gd name="T13" fmla="*/ 168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733925" y="2546350"/>
            <a:ext cx="2541588" cy="850900"/>
            <a:chOff x="4733925" y="2546350"/>
            <a:chExt cx="2541588" cy="850900"/>
          </a:xfrm>
        </p:grpSpPr>
        <p:sp>
          <p:nvSpPr>
            <p:cNvPr id="18" name="AutoShape 8"/>
            <p:cNvSpPr>
              <a:spLocks/>
            </p:cNvSpPr>
            <p:nvPr/>
          </p:nvSpPr>
          <p:spPr bwMode="auto">
            <a:xfrm>
              <a:off x="4733925" y="2914650"/>
              <a:ext cx="2541588" cy="482600"/>
            </a:xfrm>
            <a:custGeom>
              <a:avLst/>
              <a:gdLst>
                <a:gd name="T0" fmla="*/ 0 w 21600"/>
                <a:gd name="T1" fmla="*/ 0 h 21600"/>
                <a:gd name="T2" fmla="*/ 1885 w 21600"/>
                <a:gd name="T3" fmla="*/ 21600 h 21600"/>
                <a:gd name="T4" fmla="*/ 19715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  <a:gd name="T10" fmla="*/ 2743 w 21600"/>
                <a:gd name="T11" fmla="*/ 2743 h 21600"/>
                <a:gd name="T12" fmla="*/ 18857 w 21600"/>
                <a:gd name="T13" fmla="*/ 188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0" y="0"/>
                  </a:moveTo>
                  <a:lnTo>
                    <a:pt x="1885" y="21600"/>
                  </a:lnTo>
                  <a:lnTo>
                    <a:pt x="197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" name="WordArt 9"/>
            <p:cNvSpPr>
              <a:spLocks noChangeArrowheads="1" noChangeShapeType="1" noTextEdit="1"/>
            </p:cNvSpPr>
            <p:nvPr/>
          </p:nvSpPr>
          <p:spPr bwMode="auto">
            <a:xfrm>
              <a:off x="5683811" y="3031334"/>
              <a:ext cx="644327" cy="2550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0" cap="none" spc="0" normalizeH="0" baseline="0" noProof="0"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Arial"/>
                </a:rPr>
                <a:t>28%</a:t>
              </a:r>
              <a:endParaRPr kumimoji="0" lang="zh-CN" altLang="en-US" sz="2000" b="0" i="0" u="none" strike="noStrike" kern="10" cap="none" spc="0" normalizeH="0" baseline="0" noProof="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等线" panose="02010600030101010101" pitchFamily="2" charset="-122"/>
                <a:cs typeface="Arial"/>
              </a:endParaRPr>
            </a:p>
          </p:txBody>
        </p:sp>
        <p:sp>
          <p:nvSpPr>
            <p:cNvPr id="20" name="AutoShape 10"/>
            <p:cNvSpPr>
              <a:spLocks/>
            </p:cNvSpPr>
            <p:nvPr/>
          </p:nvSpPr>
          <p:spPr bwMode="auto">
            <a:xfrm rot="10800000">
              <a:off x="4733925" y="2546350"/>
              <a:ext cx="2541588" cy="373063"/>
            </a:xfrm>
            <a:custGeom>
              <a:avLst/>
              <a:gdLst>
                <a:gd name="T0" fmla="*/ 0 w 21600"/>
                <a:gd name="T1" fmla="*/ 0 h 21600"/>
                <a:gd name="T2" fmla="*/ 5834 w 21600"/>
                <a:gd name="T3" fmla="*/ 21600 h 21600"/>
                <a:gd name="T4" fmla="*/ 15766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  <a:gd name="T10" fmla="*/ 4717 w 21600"/>
                <a:gd name="T11" fmla="*/ 4717 h 21600"/>
                <a:gd name="T12" fmla="*/ 16883 w 21600"/>
                <a:gd name="T13" fmla="*/ 168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4975225" y="2008188"/>
            <a:ext cx="2060575" cy="695325"/>
            <a:chOff x="4975225" y="2008188"/>
            <a:chExt cx="2060575" cy="695325"/>
          </a:xfrm>
        </p:grpSpPr>
        <p:sp>
          <p:nvSpPr>
            <p:cNvPr id="22" name="AutoShape 12"/>
            <p:cNvSpPr>
              <a:spLocks/>
            </p:cNvSpPr>
            <p:nvPr/>
          </p:nvSpPr>
          <p:spPr bwMode="auto">
            <a:xfrm>
              <a:off x="4975225" y="2312988"/>
              <a:ext cx="2060575" cy="390525"/>
            </a:xfrm>
            <a:custGeom>
              <a:avLst/>
              <a:gdLst>
                <a:gd name="T0" fmla="*/ 0 w 21600"/>
                <a:gd name="T1" fmla="*/ 0 h 21600"/>
                <a:gd name="T2" fmla="*/ 2326 w 21600"/>
                <a:gd name="T3" fmla="*/ 21600 h 21600"/>
                <a:gd name="T4" fmla="*/ 19274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  <a:gd name="T10" fmla="*/ 2963 w 21600"/>
                <a:gd name="T11" fmla="*/ 2963 h 21600"/>
                <a:gd name="T12" fmla="*/ 18637 w 21600"/>
                <a:gd name="T13" fmla="*/ 186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469D"/>
            </a:solidFill>
            <a:ln w="12700" cmpd="sng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5791792" y="2408622"/>
              <a:ext cx="427178" cy="17080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0" cap="none" spc="0" normalizeH="0" baseline="0" noProof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Arial"/>
                </a:rPr>
                <a:t>25%</a:t>
              </a:r>
              <a:endParaRPr kumimoji="0" lang="zh-CN" altLang="en-US" sz="2000" b="0" i="0" u="none" strike="noStrike" kern="10" cap="none" spc="0" normalizeH="0" baseline="0" noProof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/>
                <a:uLnTx/>
                <a:uFillTx/>
                <a:latin typeface="Arial"/>
                <a:ea typeface="等线" panose="02010600030101010101" pitchFamily="2" charset="-122"/>
                <a:cs typeface="Arial"/>
              </a:endParaRPr>
            </a:p>
          </p:txBody>
        </p:sp>
        <p:sp>
          <p:nvSpPr>
            <p:cNvPr id="24" name="AutoShape 14"/>
            <p:cNvSpPr>
              <a:spLocks/>
            </p:cNvSpPr>
            <p:nvPr/>
          </p:nvSpPr>
          <p:spPr bwMode="auto">
            <a:xfrm rot="10800000">
              <a:off x="4975225" y="2008188"/>
              <a:ext cx="2060575" cy="301625"/>
            </a:xfrm>
            <a:custGeom>
              <a:avLst/>
              <a:gdLst>
                <a:gd name="T0" fmla="*/ 0 w 21600"/>
                <a:gd name="T1" fmla="*/ 0 h 21600"/>
                <a:gd name="T2" fmla="*/ 5834 w 21600"/>
                <a:gd name="T3" fmla="*/ 21600 h 21600"/>
                <a:gd name="T4" fmla="*/ 15766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  <a:gd name="T10" fmla="*/ 4717 w 21600"/>
                <a:gd name="T11" fmla="*/ 4717 h 21600"/>
                <a:gd name="T12" fmla="*/ 16883 w 21600"/>
                <a:gd name="T13" fmla="*/ 168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5" name="Group 12"/>
          <p:cNvGrpSpPr>
            <a:grpSpLocks/>
          </p:cNvGrpSpPr>
          <p:nvPr/>
        </p:nvGrpSpPr>
        <p:grpSpPr bwMode="auto">
          <a:xfrm>
            <a:off x="7119938" y="3073400"/>
            <a:ext cx="604837" cy="1733550"/>
            <a:chOff x="0" y="0"/>
            <a:chExt cx="510" cy="1462"/>
          </a:xfrm>
        </p:grpSpPr>
        <p:sp>
          <p:nvSpPr>
            <p:cNvPr id="26" name="AutoShape 16"/>
            <p:cNvSpPr>
              <a:spLocks noChangeArrowheads="1"/>
            </p:cNvSpPr>
            <p:nvPr/>
          </p:nvSpPr>
          <p:spPr bwMode="auto">
            <a:xfrm flipH="1" flipV="1">
              <a:off x="126" y="1200"/>
              <a:ext cx="106" cy="262"/>
            </a:xfrm>
            <a:prstGeom prst="triangle">
              <a:avLst>
                <a:gd name="adj" fmla="val 0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B2B2B2">
                    <a:alpha val="39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华文细黑" pitchFamily="2" charset="-122"/>
                <a:cs typeface="+mn-cs"/>
              </a:endParaRPr>
            </a:p>
          </p:txBody>
        </p:sp>
        <p:sp>
          <p:nvSpPr>
            <p:cNvPr id="27" name="AutoShape 17"/>
            <p:cNvSpPr>
              <a:spLocks noChangeArrowheads="1"/>
            </p:cNvSpPr>
            <p:nvPr/>
          </p:nvSpPr>
          <p:spPr bwMode="auto">
            <a:xfrm flipH="1" flipV="1">
              <a:off x="311" y="1155"/>
              <a:ext cx="76" cy="265"/>
            </a:xfrm>
            <a:prstGeom prst="triangle">
              <a:avLst>
                <a:gd name="adj" fmla="val 100000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B2B2B2">
                    <a:alpha val="39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华文细黑" pitchFamily="2" charset="-122"/>
                <a:cs typeface="+mn-cs"/>
              </a:endParaRPr>
            </a:p>
          </p:txBody>
        </p:sp>
        <p:pic>
          <p:nvPicPr>
            <p:cNvPr id="28" name="Picture 18" descr="28"/>
            <p:cNvPicPr>
              <a:picLocks noChangeAspect="1" noChangeArrowheads="1"/>
            </p:cNvPicPr>
            <p:nvPr/>
          </p:nvPicPr>
          <p:blipFill>
            <a:blip r:embed="rId4">
              <a:lum brigh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10" cy="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5221288" y="1582738"/>
            <a:ext cx="1568450" cy="522287"/>
            <a:chOff x="5221288" y="1582738"/>
            <a:chExt cx="1568450" cy="522287"/>
          </a:xfrm>
        </p:grpSpPr>
        <p:sp>
          <p:nvSpPr>
            <p:cNvPr id="30" name="AutoShape 20"/>
            <p:cNvSpPr>
              <a:spLocks/>
            </p:cNvSpPr>
            <p:nvPr/>
          </p:nvSpPr>
          <p:spPr bwMode="auto">
            <a:xfrm>
              <a:off x="5221288" y="1809750"/>
              <a:ext cx="1568450" cy="295275"/>
            </a:xfrm>
            <a:custGeom>
              <a:avLst/>
              <a:gdLst>
                <a:gd name="T0" fmla="*/ 0 w 21600"/>
                <a:gd name="T1" fmla="*/ 0 h 21600"/>
                <a:gd name="T2" fmla="*/ 2326 w 21600"/>
                <a:gd name="T3" fmla="*/ 21600 h 21600"/>
                <a:gd name="T4" fmla="*/ 19274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  <a:gd name="T10" fmla="*/ 2963 w 21600"/>
                <a:gd name="T11" fmla="*/ 2963 h 21600"/>
                <a:gd name="T12" fmla="*/ 18637 w 21600"/>
                <a:gd name="T13" fmla="*/ 186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469D"/>
            </a:solidFill>
            <a:ln w="12700" cmpd="sng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1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5830951" y="1881986"/>
              <a:ext cx="348862" cy="13047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0" cap="none" spc="0" normalizeH="0" baseline="0" noProof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Arial"/>
                </a:rPr>
                <a:t>10%</a:t>
              </a:r>
              <a:endParaRPr kumimoji="0" lang="zh-CN" altLang="en-US" sz="2000" b="0" i="0" u="none" strike="noStrike" kern="10" cap="none" spc="0" normalizeH="0" baseline="0" noProof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/>
                <a:uLnTx/>
                <a:uFillTx/>
                <a:latin typeface="Arial"/>
                <a:ea typeface="等线" panose="02010600030101010101" pitchFamily="2" charset="-122"/>
                <a:cs typeface="Arial"/>
              </a:endParaRPr>
            </a:p>
          </p:txBody>
        </p:sp>
        <p:sp>
          <p:nvSpPr>
            <p:cNvPr id="32" name="AutoShape 22"/>
            <p:cNvSpPr>
              <a:spLocks/>
            </p:cNvSpPr>
            <p:nvPr/>
          </p:nvSpPr>
          <p:spPr bwMode="auto">
            <a:xfrm rot="10800000">
              <a:off x="5221288" y="1582738"/>
              <a:ext cx="1568450" cy="228600"/>
            </a:xfrm>
            <a:custGeom>
              <a:avLst/>
              <a:gdLst>
                <a:gd name="T0" fmla="*/ 0 w 21600"/>
                <a:gd name="T1" fmla="*/ 0 h 21600"/>
                <a:gd name="T2" fmla="*/ 5834 w 21600"/>
                <a:gd name="T3" fmla="*/ 21600 h 21600"/>
                <a:gd name="T4" fmla="*/ 15766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  <a:gd name="T10" fmla="*/ 4717 w 21600"/>
                <a:gd name="T11" fmla="*/ 4717 h 21600"/>
                <a:gd name="T12" fmla="*/ 16883 w 21600"/>
                <a:gd name="T13" fmla="*/ 1688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0" y="0"/>
                  </a:moveTo>
                  <a:lnTo>
                    <a:pt x="5834" y="21600"/>
                  </a:lnTo>
                  <a:lnTo>
                    <a:pt x="157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5402263" y="1152525"/>
            <a:ext cx="1206500" cy="522288"/>
            <a:chOff x="5402263" y="1152525"/>
            <a:chExt cx="1206500" cy="522288"/>
          </a:xfrm>
        </p:grpSpPr>
        <p:sp>
          <p:nvSpPr>
            <p:cNvPr id="34" name="AutoShape 23"/>
            <p:cNvSpPr>
              <a:spLocks/>
            </p:cNvSpPr>
            <p:nvPr/>
          </p:nvSpPr>
          <p:spPr bwMode="auto">
            <a:xfrm>
              <a:off x="5402263" y="1379538"/>
              <a:ext cx="1206500" cy="295275"/>
            </a:xfrm>
            <a:custGeom>
              <a:avLst/>
              <a:gdLst>
                <a:gd name="T0" fmla="*/ 0 w 21600"/>
                <a:gd name="T1" fmla="*/ 0 h 21600"/>
                <a:gd name="T2" fmla="*/ 2326 w 21600"/>
                <a:gd name="T3" fmla="*/ 21600 h 21600"/>
                <a:gd name="T4" fmla="*/ 19274 w 21600"/>
                <a:gd name="T5" fmla="*/ 21600 h 21600"/>
                <a:gd name="T6" fmla="*/ 21600 w 21600"/>
                <a:gd name="T7" fmla="*/ 0 h 21600"/>
                <a:gd name="T8" fmla="*/ 0 w 21600"/>
                <a:gd name="T9" fmla="*/ 0 h 21600"/>
                <a:gd name="T10" fmla="*/ 2963 w 21600"/>
                <a:gd name="T11" fmla="*/ 2963 h 21600"/>
                <a:gd name="T12" fmla="*/ 18637 w 21600"/>
                <a:gd name="T13" fmla="*/ 186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0" y="0"/>
                  </a:moveTo>
                  <a:lnTo>
                    <a:pt x="2326" y="21600"/>
                  </a:lnTo>
                  <a:lnTo>
                    <a:pt x="192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469D"/>
            </a:solidFill>
            <a:ln w="12700" cmpd="sng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5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885535" y="1463288"/>
              <a:ext cx="239695" cy="13047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0" cap="none" spc="0" normalizeH="0" baseline="0" noProof="0">
                  <a:ln w="9525">
                    <a:solidFill>
                      <a:srgbClr val="0875F8"/>
                    </a:solidFill>
                    <a:round/>
                    <a:headEnd/>
                    <a:tailEnd/>
                  </a:ln>
                  <a:solidFill>
                    <a:srgbClr val="3399FF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Arial"/>
                </a:rPr>
                <a:t>5%</a:t>
              </a:r>
              <a:endParaRPr kumimoji="0" lang="zh-CN" altLang="en-US" sz="2000" b="0" i="0" u="none" strike="noStrike" kern="10" cap="none" spc="0" normalizeH="0" baseline="0" noProof="0">
                <a:ln w="9525">
                  <a:solidFill>
                    <a:srgbClr val="0875F8"/>
                  </a:solidFill>
                  <a:round/>
                  <a:headEnd/>
                  <a:tailEnd/>
                </a:ln>
                <a:solidFill>
                  <a:srgbClr val="3399FF"/>
                </a:solidFill>
                <a:effectLst/>
                <a:uLnTx/>
                <a:uFillTx/>
                <a:latin typeface="Arial"/>
                <a:ea typeface="等线" panose="02010600030101010101" pitchFamily="2" charset="-122"/>
                <a:cs typeface="Arial"/>
              </a:endParaRPr>
            </a:p>
          </p:txBody>
        </p:sp>
        <p:sp>
          <p:nvSpPr>
            <p:cNvPr id="36" name="AutoShape 25"/>
            <p:cNvSpPr>
              <a:spLocks/>
            </p:cNvSpPr>
            <p:nvPr/>
          </p:nvSpPr>
          <p:spPr bwMode="auto">
            <a:xfrm rot="10800000">
              <a:off x="5402263" y="1152525"/>
              <a:ext cx="1206500" cy="228600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21600 h 21600"/>
                <a:gd name="T4" fmla="*/ 21600 w 21600"/>
                <a:gd name="T5" fmla="*/ 0 h 21600"/>
                <a:gd name="T6" fmla="*/ 0 w 21600"/>
                <a:gd name="T7" fmla="*/ 0 h 21600"/>
                <a:gd name="T8" fmla="*/ 7200 w 21600"/>
                <a:gd name="T9" fmla="*/ 7200 h 21600"/>
                <a:gd name="T10" fmla="*/ 14400 w 21600"/>
                <a:gd name="T11" fmla="*/ 144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37" name="Rectangle 27"/>
          <p:cNvSpPr>
            <a:spLocks noChangeArrowheads="1"/>
          </p:cNvSpPr>
          <p:nvPr/>
        </p:nvSpPr>
        <p:spPr bwMode="auto">
          <a:xfrm>
            <a:off x="1630363" y="1190625"/>
            <a:ext cx="24479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单击此处添加段落文字内容</a:t>
            </a:r>
          </a:p>
        </p:txBody>
      </p:sp>
      <p:sp>
        <p:nvSpPr>
          <p:cNvPr id="38" name="Rectangle 29"/>
          <p:cNvSpPr>
            <a:spLocks noChangeArrowheads="1"/>
          </p:cNvSpPr>
          <p:nvPr/>
        </p:nvSpPr>
        <p:spPr bwMode="auto">
          <a:xfrm>
            <a:off x="1630363" y="1620838"/>
            <a:ext cx="244792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单击此处添加段落文字内容</a:t>
            </a:r>
          </a:p>
        </p:txBody>
      </p:sp>
      <p:sp>
        <p:nvSpPr>
          <p:cNvPr id="39" name="Rectangle 31"/>
          <p:cNvSpPr>
            <a:spLocks noChangeArrowheads="1"/>
          </p:cNvSpPr>
          <p:nvPr/>
        </p:nvSpPr>
        <p:spPr bwMode="auto">
          <a:xfrm>
            <a:off x="1630363" y="2212975"/>
            <a:ext cx="24479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单击此处添加段落文字内容</a:t>
            </a:r>
          </a:p>
        </p:txBody>
      </p:sp>
      <p:sp>
        <p:nvSpPr>
          <p:cNvPr id="40" name="Rectangle 33"/>
          <p:cNvSpPr>
            <a:spLocks noChangeArrowheads="1"/>
          </p:cNvSpPr>
          <p:nvPr/>
        </p:nvSpPr>
        <p:spPr bwMode="auto">
          <a:xfrm>
            <a:off x="1630363" y="2913063"/>
            <a:ext cx="24479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单击此处添加段落文字内容</a:t>
            </a:r>
          </a:p>
        </p:txBody>
      </p: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630363" y="1512888"/>
            <a:ext cx="3740150" cy="2609850"/>
            <a:chOff x="1630363" y="1512888"/>
            <a:chExt cx="3740150" cy="2609850"/>
          </a:xfrm>
        </p:grpSpPr>
        <p:sp>
          <p:nvSpPr>
            <p:cNvPr id="42" name="Line 26"/>
            <p:cNvSpPr>
              <a:spLocks noChangeShapeType="1"/>
            </p:cNvSpPr>
            <p:nvPr/>
          </p:nvSpPr>
          <p:spPr bwMode="auto">
            <a:xfrm flipH="1">
              <a:off x="1630363" y="1512888"/>
              <a:ext cx="3740150" cy="0"/>
            </a:xfrm>
            <a:prstGeom prst="line">
              <a:avLst/>
            </a:prstGeom>
            <a:noFill/>
            <a:ln w="9525" cmpd="sng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" name="Line 28"/>
            <p:cNvSpPr>
              <a:spLocks noChangeShapeType="1"/>
            </p:cNvSpPr>
            <p:nvPr/>
          </p:nvSpPr>
          <p:spPr bwMode="auto">
            <a:xfrm flipH="1">
              <a:off x="1630363" y="1971675"/>
              <a:ext cx="3525837" cy="0"/>
            </a:xfrm>
            <a:prstGeom prst="line">
              <a:avLst/>
            </a:prstGeom>
            <a:noFill/>
            <a:ln w="9525" cmpd="sng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" name="Line 30"/>
            <p:cNvSpPr>
              <a:spLocks noChangeShapeType="1"/>
            </p:cNvSpPr>
            <p:nvPr/>
          </p:nvSpPr>
          <p:spPr bwMode="auto">
            <a:xfrm flipH="1">
              <a:off x="1630363" y="2535238"/>
              <a:ext cx="3281362" cy="0"/>
            </a:xfrm>
            <a:prstGeom prst="line">
              <a:avLst/>
            </a:prstGeom>
            <a:noFill/>
            <a:ln w="9525" cmpd="sng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" name="Line 32"/>
            <p:cNvSpPr>
              <a:spLocks noChangeShapeType="1"/>
            </p:cNvSpPr>
            <p:nvPr/>
          </p:nvSpPr>
          <p:spPr bwMode="auto">
            <a:xfrm flipH="1">
              <a:off x="1630363" y="3235325"/>
              <a:ext cx="3067050" cy="0"/>
            </a:xfrm>
            <a:prstGeom prst="line">
              <a:avLst/>
            </a:prstGeom>
            <a:noFill/>
            <a:ln w="9525" cmpd="sng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" name="Line 34"/>
            <p:cNvSpPr>
              <a:spLocks noChangeShapeType="1"/>
            </p:cNvSpPr>
            <p:nvPr/>
          </p:nvSpPr>
          <p:spPr bwMode="auto">
            <a:xfrm flipH="1">
              <a:off x="1630363" y="4122738"/>
              <a:ext cx="2906712" cy="0"/>
            </a:xfrm>
            <a:prstGeom prst="line">
              <a:avLst/>
            </a:prstGeom>
            <a:noFill/>
            <a:ln w="9525" cmpd="sng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47" name="Rectangle 35"/>
          <p:cNvSpPr>
            <a:spLocks noChangeArrowheads="1"/>
          </p:cNvSpPr>
          <p:nvPr/>
        </p:nvSpPr>
        <p:spPr bwMode="auto">
          <a:xfrm>
            <a:off x="1630363" y="3800475"/>
            <a:ext cx="24479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单击此处添加段落文字内容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598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4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95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45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val 3"/>
          <p:cNvSpPr>
            <a:spLocks noChangeArrowheads="1"/>
          </p:cNvSpPr>
          <p:nvPr/>
        </p:nvSpPr>
        <p:spPr bwMode="auto">
          <a:xfrm rot="3600000">
            <a:off x="4584700" y="1241426"/>
            <a:ext cx="2733675" cy="27305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18039"/>
                  <a:invGamma/>
                </a:srgbClr>
              </a:gs>
              <a:gs pos="100000">
                <a:srgbClr val="C0C0C0"/>
              </a:gs>
            </a:gsLst>
            <a:lin ang="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6" name="Oval 4"/>
          <p:cNvSpPr>
            <a:spLocks noChangeArrowheads="1"/>
          </p:cNvSpPr>
          <p:nvPr/>
        </p:nvSpPr>
        <p:spPr bwMode="auto">
          <a:xfrm rot="3600000">
            <a:off x="1838325" y="1241426"/>
            <a:ext cx="2733675" cy="27305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tint val="18039"/>
                  <a:invGamma/>
                </a:srgbClr>
              </a:gs>
              <a:gs pos="100000">
                <a:srgbClr val="C0C0C0"/>
              </a:gs>
            </a:gsLst>
            <a:lin ang="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7" name="Line 23"/>
          <p:cNvSpPr>
            <a:spLocks noChangeShapeType="1"/>
          </p:cNvSpPr>
          <p:nvPr/>
        </p:nvSpPr>
        <p:spPr bwMode="auto">
          <a:xfrm>
            <a:off x="2347913" y="2606675"/>
            <a:ext cx="1520825" cy="0"/>
          </a:xfrm>
          <a:prstGeom prst="line">
            <a:avLst/>
          </a:prstGeom>
          <a:noFill/>
          <a:ln w="19050">
            <a:solidFill>
              <a:srgbClr val="2A568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8" name="Line 24"/>
          <p:cNvSpPr>
            <a:spLocks noChangeShapeType="1"/>
          </p:cNvSpPr>
          <p:nvPr/>
        </p:nvSpPr>
        <p:spPr bwMode="auto">
          <a:xfrm>
            <a:off x="5295900" y="2606675"/>
            <a:ext cx="1519238" cy="0"/>
          </a:xfrm>
          <a:prstGeom prst="line">
            <a:avLst/>
          </a:prstGeom>
          <a:noFill/>
          <a:ln w="19050">
            <a:solidFill>
              <a:srgbClr val="2A568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1316038" y="2084388"/>
            <a:ext cx="1060450" cy="1044575"/>
            <a:chOff x="1316038" y="2084642"/>
            <a:chExt cx="1060450" cy="1044741"/>
          </a:xfrm>
        </p:grpSpPr>
        <p:grpSp>
          <p:nvGrpSpPr>
            <p:cNvPr id="70" name="Group 5"/>
            <p:cNvGrpSpPr>
              <a:grpSpLocks/>
            </p:cNvGrpSpPr>
            <p:nvPr/>
          </p:nvGrpSpPr>
          <p:grpSpPr bwMode="auto">
            <a:xfrm>
              <a:off x="1316038" y="2084642"/>
              <a:ext cx="1047832" cy="1044741"/>
              <a:chOff x="0" y="0"/>
              <a:chExt cx="1288" cy="1286"/>
            </a:xfrm>
          </p:grpSpPr>
          <p:grpSp>
            <p:nvGrpSpPr>
              <p:cNvPr id="72" name="Group 6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75" name="Oval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C0C0C0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6" name="Oval 8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9" cy="1010"/>
                </a:xfrm>
                <a:prstGeom prst="ellipse">
                  <a:avLst/>
                </a:prstGeom>
                <a:solidFill>
                  <a:srgbClr val="0B469D"/>
                </a:solidFill>
                <a:ln w="9525">
                  <a:solidFill>
                    <a:srgbClr val="C0C0C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73" name="未知"/>
              <p:cNvSpPr>
                <a:spLocks/>
              </p:cNvSpPr>
              <p:nvPr/>
            </p:nvSpPr>
            <p:spPr bwMode="auto">
              <a:xfrm rot="-5400000">
                <a:off x="312" y="394"/>
                <a:ext cx="493" cy="980"/>
              </a:xfrm>
              <a:custGeom>
                <a:avLst/>
                <a:gdLst>
                  <a:gd name="T0" fmla="*/ 1377 w 174"/>
                  <a:gd name="T1" fmla="*/ 0 h 348"/>
                  <a:gd name="T2" fmla="*/ 0 w 174"/>
                  <a:gd name="T3" fmla="*/ 1371 h 348"/>
                  <a:gd name="T4" fmla="*/ 1386 w 174"/>
                  <a:gd name="T5" fmla="*/ 2760 h 348"/>
                  <a:gd name="T6" fmla="*/ 1386 w 174"/>
                  <a:gd name="T7" fmla="*/ 1380 h 348"/>
                  <a:gd name="T8" fmla="*/ 1377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8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4" name="未知"/>
              <p:cNvSpPr>
                <a:spLocks/>
              </p:cNvSpPr>
              <p:nvPr/>
            </p:nvSpPr>
            <p:spPr bwMode="auto">
              <a:xfrm rot="5400000">
                <a:off x="473" y="-92"/>
                <a:ext cx="493" cy="982"/>
              </a:xfrm>
              <a:custGeom>
                <a:avLst/>
                <a:gdLst>
                  <a:gd name="T0" fmla="*/ 1377 w 174"/>
                  <a:gd name="T1" fmla="*/ 0 h 348"/>
                  <a:gd name="T2" fmla="*/ 0 w 174"/>
                  <a:gd name="T3" fmla="*/ 1371 h 348"/>
                  <a:gd name="T4" fmla="*/ 1386 w 174"/>
                  <a:gd name="T5" fmla="*/ 2760 h 348"/>
                  <a:gd name="T6" fmla="*/ 1386 w 174"/>
                  <a:gd name="T7" fmla="*/ 1380 h 348"/>
                  <a:gd name="T8" fmla="*/ 1377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71" name="Rectangle 25"/>
            <p:cNvSpPr>
              <a:spLocks noChangeArrowheads="1"/>
            </p:cNvSpPr>
            <p:nvPr/>
          </p:nvSpPr>
          <p:spPr bwMode="auto">
            <a:xfrm>
              <a:off x="1336675" y="2265646"/>
              <a:ext cx="1039813" cy="682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文字内容</a:t>
              </a:r>
            </a:p>
          </p:txBody>
        </p:sp>
      </p:grp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3883025" y="1906588"/>
            <a:ext cx="1406525" cy="1401762"/>
            <a:chOff x="3883508" y="1905824"/>
            <a:chExt cx="1405560" cy="1402374"/>
          </a:xfrm>
        </p:grpSpPr>
        <p:grpSp>
          <p:nvGrpSpPr>
            <p:cNvPr id="78" name="Group 11"/>
            <p:cNvGrpSpPr>
              <a:grpSpLocks/>
            </p:cNvGrpSpPr>
            <p:nvPr/>
          </p:nvGrpSpPr>
          <p:grpSpPr bwMode="auto">
            <a:xfrm>
              <a:off x="3883508" y="1905824"/>
              <a:ext cx="1405560" cy="1402374"/>
              <a:chOff x="0" y="0"/>
              <a:chExt cx="1288" cy="1286"/>
            </a:xfrm>
          </p:grpSpPr>
          <p:grpSp>
            <p:nvGrpSpPr>
              <p:cNvPr id="80" name="Group 12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83" name="Oval 1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C0C0C0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4" name="Oval 14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1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rgbClr val="C0C0C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81" name="未知"/>
              <p:cNvSpPr>
                <a:spLocks/>
              </p:cNvSpPr>
              <p:nvPr/>
            </p:nvSpPr>
            <p:spPr bwMode="auto">
              <a:xfrm rot="-5400000">
                <a:off x="313" y="392"/>
                <a:ext cx="492" cy="981"/>
              </a:xfrm>
              <a:custGeom>
                <a:avLst/>
                <a:gdLst>
                  <a:gd name="T0" fmla="*/ 1377 w 174"/>
                  <a:gd name="T1" fmla="*/ 0 h 348"/>
                  <a:gd name="T2" fmla="*/ 0 w 174"/>
                  <a:gd name="T3" fmla="*/ 1371 h 348"/>
                  <a:gd name="T4" fmla="*/ 1386 w 174"/>
                  <a:gd name="T5" fmla="*/ 2760 h 348"/>
                  <a:gd name="T6" fmla="*/ 1386 w 174"/>
                  <a:gd name="T7" fmla="*/ 1380 h 348"/>
                  <a:gd name="T8" fmla="*/ 1377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8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82" name="未知"/>
              <p:cNvSpPr>
                <a:spLocks/>
              </p:cNvSpPr>
              <p:nvPr/>
            </p:nvSpPr>
            <p:spPr bwMode="auto">
              <a:xfrm rot="5400000">
                <a:off x="474" y="-92"/>
                <a:ext cx="491" cy="980"/>
              </a:xfrm>
              <a:custGeom>
                <a:avLst/>
                <a:gdLst>
                  <a:gd name="T0" fmla="*/ 1377 w 174"/>
                  <a:gd name="T1" fmla="*/ 0 h 348"/>
                  <a:gd name="T2" fmla="*/ 0 w 174"/>
                  <a:gd name="T3" fmla="*/ 1371 h 348"/>
                  <a:gd name="T4" fmla="*/ 1386 w 174"/>
                  <a:gd name="T5" fmla="*/ 2760 h 348"/>
                  <a:gd name="T6" fmla="*/ 1386 w 174"/>
                  <a:gd name="T7" fmla="*/ 1380 h 348"/>
                  <a:gd name="T8" fmla="*/ 1377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79" name="Rectangle 26"/>
            <p:cNvSpPr>
              <a:spLocks noChangeArrowheads="1"/>
            </p:cNvSpPr>
            <p:nvPr/>
          </p:nvSpPr>
          <p:spPr bwMode="auto">
            <a:xfrm>
              <a:off x="4067532" y="2264756"/>
              <a:ext cx="1037513" cy="682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文字内容</a:t>
              </a:r>
            </a:p>
          </p:txBody>
        </p:sp>
      </p:grpSp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6808788" y="2084388"/>
            <a:ext cx="1047750" cy="1044575"/>
            <a:chOff x="6808706" y="2084642"/>
            <a:chExt cx="1047832" cy="1044741"/>
          </a:xfrm>
        </p:grpSpPr>
        <p:grpSp>
          <p:nvGrpSpPr>
            <p:cNvPr id="86" name="Group 17"/>
            <p:cNvGrpSpPr>
              <a:grpSpLocks/>
            </p:cNvGrpSpPr>
            <p:nvPr/>
          </p:nvGrpSpPr>
          <p:grpSpPr bwMode="auto">
            <a:xfrm>
              <a:off x="6808706" y="2084642"/>
              <a:ext cx="1047832" cy="1044741"/>
              <a:chOff x="0" y="0"/>
              <a:chExt cx="1288" cy="1286"/>
            </a:xfrm>
          </p:grpSpPr>
          <p:grpSp>
            <p:nvGrpSpPr>
              <p:cNvPr id="88" name="Group 18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91" name="Oval 1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C0C0C0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2" name="Oval 20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9" cy="1010"/>
                </a:xfrm>
                <a:prstGeom prst="ellipse">
                  <a:avLst/>
                </a:prstGeom>
                <a:solidFill>
                  <a:srgbClr val="0B469D"/>
                </a:solidFill>
                <a:ln w="9525">
                  <a:solidFill>
                    <a:srgbClr val="C0C0C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35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89" name="未知"/>
              <p:cNvSpPr>
                <a:spLocks/>
              </p:cNvSpPr>
              <p:nvPr/>
            </p:nvSpPr>
            <p:spPr bwMode="auto">
              <a:xfrm rot="-5400000">
                <a:off x="312" y="394"/>
                <a:ext cx="493" cy="980"/>
              </a:xfrm>
              <a:custGeom>
                <a:avLst/>
                <a:gdLst>
                  <a:gd name="T0" fmla="*/ 1377 w 174"/>
                  <a:gd name="T1" fmla="*/ 0 h 348"/>
                  <a:gd name="T2" fmla="*/ 0 w 174"/>
                  <a:gd name="T3" fmla="*/ 1371 h 348"/>
                  <a:gd name="T4" fmla="*/ 1386 w 174"/>
                  <a:gd name="T5" fmla="*/ 2760 h 348"/>
                  <a:gd name="T6" fmla="*/ 1386 w 174"/>
                  <a:gd name="T7" fmla="*/ 1380 h 348"/>
                  <a:gd name="T8" fmla="*/ 1377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8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90" name="未知"/>
              <p:cNvSpPr>
                <a:spLocks/>
              </p:cNvSpPr>
              <p:nvPr/>
            </p:nvSpPr>
            <p:spPr bwMode="auto">
              <a:xfrm rot="5400000">
                <a:off x="473" y="-92"/>
                <a:ext cx="493" cy="982"/>
              </a:xfrm>
              <a:custGeom>
                <a:avLst/>
                <a:gdLst>
                  <a:gd name="T0" fmla="*/ 1377 w 174"/>
                  <a:gd name="T1" fmla="*/ 0 h 348"/>
                  <a:gd name="T2" fmla="*/ 0 w 174"/>
                  <a:gd name="T3" fmla="*/ 1371 h 348"/>
                  <a:gd name="T4" fmla="*/ 1386 w 174"/>
                  <a:gd name="T5" fmla="*/ 2760 h 348"/>
                  <a:gd name="T6" fmla="*/ 1386 w 174"/>
                  <a:gd name="T7" fmla="*/ 1380 h 348"/>
                  <a:gd name="T8" fmla="*/ 1377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7" name="Rectangle 27"/>
            <p:cNvSpPr>
              <a:spLocks noChangeArrowheads="1"/>
            </p:cNvSpPr>
            <p:nvPr/>
          </p:nvSpPr>
          <p:spPr bwMode="auto">
            <a:xfrm>
              <a:off x="6813468" y="2265646"/>
              <a:ext cx="1038306" cy="682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文字内容</a:t>
              </a:r>
            </a:p>
          </p:txBody>
        </p:sp>
      </p:grpSp>
      <p:sp>
        <p:nvSpPr>
          <p:cNvPr id="93" name="Rectangle 28"/>
          <p:cNvSpPr>
            <a:spLocks noChangeArrowheads="1"/>
          </p:cNvSpPr>
          <p:nvPr/>
        </p:nvSpPr>
        <p:spPr bwMode="auto">
          <a:xfrm>
            <a:off x="2138363" y="1924050"/>
            <a:ext cx="195421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段落文字内容</a:t>
            </a:r>
          </a:p>
        </p:txBody>
      </p:sp>
      <p:sp>
        <p:nvSpPr>
          <p:cNvPr id="94" name="Rectangle 29"/>
          <p:cNvSpPr>
            <a:spLocks noChangeArrowheads="1"/>
          </p:cNvSpPr>
          <p:nvPr/>
        </p:nvSpPr>
        <p:spPr bwMode="auto">
          <a:xfrm>
            <a:off x="2138363" y="2606675"/>
            <a:ext cx="195421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段落文字内容</a:t>
            </a:r>
          </a:p>
        </p:txBody>
      </p:sp>
      <p:sp>
        <p:nvSpPr>
          <p:cNvPr id="95" name="Rectangle 30"/>
          <p:cNvSpPr>
            <a:spLocks noChangeArrowheads="1"/>
          </p:cNvSpPr>
          <p:nvPr/>
        </p:nvSpPr>
        <p:spPr bwMode="auto">
          <a:xfrm>
            <a:off x="5029200" y="1924050"/>
            <a:ext cx="195262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段落文字内容</a:t>
            </a:r>
          </a:p>
        </p:txBody>
      </p:sp>
      <p:sp>
        <p:nvSpPr>
          <p:cNvPr id="96" name="Rectangle 31"/>
          <p:cNvSpPr>
            <a:spLocks noChangeArrowheads="1"/>
          </p:cNvSpPr>
          <p:nvPr/>
        </p:nvSpPr>
        <p:spPr bwMode="auto">
          <a:xfrm>
            <a:off x="5029200" y="2606675"/>
            <a:ext cx="195262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段落文字内容</a:t>
            </a:r>
          </a:p>
        </p:txBody>
      </p:sp>
      <p:sp>
        <p:nvSpPr>
          <p:cNvPr id="97" name="Oval 32"/>
          <p:cNvSpPr>
            <a:spLocks noChangeArrowheads="1"/>
          </p:cNvSpPr>
          <p:nvPr/>
        </p:nvSpPr>
        <p:spPr bwMode="auto">
          <a:xfrm>
            <a:off x="2060575" y="3986213"/>
            <a:ext cx="2236788" cy="220662"/>
          </a:xfrm>
          <a:prstGeom prst="ellipse">
            <a:avLst/>
          </a:prstGeom>
          <a:gradFill rotWithShape="1">
            <a:gsLst>
              <a:gs pos="0">
                <a:srgbClr val="000000">
                  <a:alpha val="39998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8" name="Oval 33"/>
          <p:cNvSpPr>
            <a:spLocks noChangeArrowheads="1"/>
          </p:cNvSpPr>
          <p:nvPr/>
        </p:nvSpPr>
        <p:spPr bwMode="auto">
          <a:xfrm>
            <a:off x="4829175" y="3986213"/>
            <a:ext cx="2236788" cy="220662"/>
          </a:xfrm>
          <a:prstGeom prst="ellipse">
            <a:avLst/>
          </a:prstGeom>
          <a:gradFill rotWithShape="1">
            <a:gsLst>
              <a:gs pos="0">
                <a:srgbClr val="000000">
                  <a:alpha val="39998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99" name="Picture 34" descr="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3363" y="2801938"/>
            <a:ext cx="874712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5107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93" grpId="0"/>
      <p:bldP spid="94" grpId="0"/>
      <p:bldP spid="95" grpId="0"/>
      <p:bldP spid="96" grpId="0"/>
      <p:bldP spid="97" grpId="0" animBg="1"/>
      <p:bldP spid="9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c 22"/>
          <p:cNvSpPr>
            <a:spLocks/>
          </p:cNvSpPr>
          <p:nvPr/>
        </p:nvSpPr>
        <p:spPr bwMode="auto">
          <a:xfrm>
            <a:off x="4488656" y="1131807"/>
            <a:ext cx="987425" cy="531812"/>
          </a:xfrm>
          <a:custGeom>
            <a:avLst/>
            <a:gdLst>
              <a:gd name="T0" fmla="*/ 0 w 40011"/>
              <a:gd name="T1" fmla="*/ 10366 h 21600"/>
              <a:gd name="T2" fmla="*/ 18449 w 40011"/>
              <a:gd name="T3" fmla="*/ 0 h 21600"/>
              <a:gd name="T4" fmla="*/ 40010 w 40011"/>
              <a:gd name="T5" fmla="*/ 20313 h 21600"/>
              <a:gd name="T6" fmla="*/ 0 w 40011"/>
              <a:gd name="T7" fmla="*/ 10366 h 21600"/>
              <a:gd name="T8" fmla="*/ 18449 w 40011"/>
              <a:gd name="T9" fmla="*/ 0 h 21600"/>
              <a:gd name="T10" fmla="*/ 40010 w 40011"/>
              <a:gd name="T11" fmla="*/ 20313 h 21600"/>
              <a:gd name="T12" fmla="*/ 18449 w 40011"/>
              <a:gd name="T13" fmla="*/ 21600 h 21600"/>
              <a:gd name="T14" fmla="*/ 0 w 40011"/>
              <a:gd name="T15" fmla="*/ 10366 h 21600"/>
              <a:gd name="T16" fmla="*/ 0 w 40011"/>
              <a:gd name="T17" fmla="*/ 0 h 21600"/>
              <a:gd name="T18" fmla="*/ 40011 w 40011"/>
              <a:gd name="T19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40011" h="21600" fill="none" extrusionOk="0">
                <a:moveTo>
                  <a:pt x="0" y="10366"/>
                </a:moveTo>
                <a:cubicBezTo>
                  <a:pt x="3920" y="3928"/>
                  <a:pt x="10912" y="-1"/>
                  <a:pt x="18449" y="0"/>
                </a:cubicBezTo>
                <a:cubicBezTo>
                  <a:pt x="29878" y="0"/>
                  <a:pt x="39329" y="8903"/>
                  <a:pt x="40010" y="20313"/>
                </a:cubicBezTo>
              </a:path>
              <a:path w="40011" h="21600" stroke="0" extrusionOk="0">
                <a:moveTo>
                  <a:pt x="0" y="10366"/>
                </a:moveTo>
                <a:cubicBezTo>
                  <a:pt x="3920" y="3928"/>
                  <a:pt x="10912" y="-1"/>
                  <a:pt x="18449" y="0"/>
                </a:cubicBezTo>
                <a:cubicBezTo>
                  <a:pt x="29878" y="0"/>
                  <a:pt x="39329" y="8903"/>
                  <a:pt x="40010" y="20313"/>
                </a:cubicBezTo>
                <a:lnTo>
                  <a:pt x="18449" y="21600"/>
                </a:lnTo>
                <a:lnTo>
                  <a:pt x="0" y="10366"/>
                </a:lnTo>
                <a:close/>
              </a:path>
            </a:pathLst>
          </a:custGeom>
          <a:noFill/>
          <a:ln w="31750" cap="rnd" cmpd="sng">
            <a:solidFill>
              <a:srgbClr val="0875F8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9" name="Arc 23"/>
          <p:cNvSpPr>
            <a:spLocks/>
          </p:cNvSpPr>
          <p:nvPr/>
        </p:nvSpPr>
        <p:spPr bwMode="auto">
          <a:xfrm>
            <a:off x="6190456" y="1555669"/>
            <a:ext cx="852488" cy="754063"/>
          </a:xfrm>
          <a:custGeom>
            <a:avLst/>
            <a:gdLst>
              <a:gd name="T0" fmla="*/ 0 w 36840"/>
              <a:gd name="T1" fmla="*/ 6293 h 32562"/>
              <a:gd name="T2" fmla="*/ 15240 w 36840"/>
              <a:gd name="T3" fmla="*/ 0 h 32562"/>
              <a:gd name="T4" fmla="*/ 36840 w 36840"/>
              <a:gd name="T5" fmla="*/ 21600 h 32562"/>
              <a:gd name="T6" fmla="*/ 33851 w 36840"/>
              <a:gd name="T7" fmla="*/ 32562 h 32562"/>
              <a:gd name="T8" fmla="*/ 0 w 36840"/>
              <a:gd name="T9" fmla="*/ 6293 h 32562"/>
              <a:gd name="T10" fmla="*/ 15240 w 36840"/>
              <a:gd name="T11" fmla="*/ 0 h 32562"/>
              <a:gd name="T12" fmla="*/ 36840 w 36840"/>
              <a:gd name="T13" fmla="*/ 21600 h 32562"/>
              <a:gd name="T14" fmla="*/ 33851 w 36840"/>
              <a:gd name="T15" fmla="*/ 32562 h 32562"/>
              <a:gd name="T16" fmla="*/ 15240 w 36840"/>
              <a:gd name="T17" fmla="*/ 21600 h 32562"/>
              <a:gd name="T18" fmla="*/ 0 w 36840"/>
              <a:gd name="T19" fmla="*/ 6293 h 32562"/>
              <a:gd name="T20" fmla="*/ 0 w 36840"/>
              <a:gd name="T21" fmla="*/ 0 h 32562"/>
              <a:gd name="T22" fmla="*/ 36840 w 36840"/>
              <a:gd name="T23" fmla="*/ 32562 h 3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36840" h="32562" fill="none" extrusionOk="0">
                <a:moveTo>
                  <a:pt x="0" y="6293"/>
                </a:moveTo>
                <a:cubicBezTo>
                  <a:pt x="4048" y="2262"/>
                  <a:pt x="9527" y="-1"/>
                  <a:pt x="15240" y="0"/>
                </a:cubicBezTo>
                <a:cubicBezTo>
                  <a:pt x="27169" y="0"/>
                  <a:pt x="36840" y="9670"/>
                  <a:pt x="36840" y="21600"/>
                </a:cubicBezTo>
                <a:cubicBezTo>
                  <a:pt x="36840" y="25455"/>
                  <a:pt x="35808" y="29240"/>
                  <a:pt x="33851" y="32562"/>
                </a:cubicBezTo>
              </a:path>
              <a:path w="36840" h="32562" stroke="0" extrusionOk="0">
                <a:moveTo>
                  <a:pt x="0" y="6293"/>
                </a:moveTo>
                <a:cubicBezTo>
                  <a:pt x="4048" y="2262"/>
                  <a:pt x="9527" y="-1"/>
                  <a:pt x="15240" y="0"/>
                </a:cubicBezTo>
                <a:cubicBezTo>
                  <a:pt x="27169" y="0"/>
                  <a:pt x="36840" y="9670"/>
                  <a:pt x="36840" y="21600"/>
                </a:cubicBezTo>
                <a:cubicBezTo>
                  <a:pt x="36840" y="25455"/>
                  <a:pt x="35808" y="29240"/>
                  <a:pt x="33851" y="32562"/>
                </a:cubicBezTo>
                <a:lnTo>
                  <a:pt x="15240" y="21600"/>
                </a:lnTo>
                <a:lnTo>
                  <a:pt x="0" y="6293"/>
                </a:lnTo>
                <a:close/>
              </a:path>
            </a:pathLst>
          </a:custGeom>
          <a:noFill/>
          <a:ln w="31750" cap="rnd" cmpd="sng">
            <a:solidFill>
              <a:srgbClr val="0875F8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223255" y="1649282"/>
            <a:ext cx="4884776" cy="2425545"/>
            <a:chOff x="3360699" y="1500138"/>
            <a:chExt cx="4884776" cy="2425545"/>
          </a:xfrm>
        </p:grpSpPr>
        <p:grpSp>
          <p:nvGrpSpPr>
            <p:cNvPr id="11" name="Group 2"/>
            <p:cNvGrpSpPr>
              <a:grpSpLocks/>
            </p:cNvGrpSpPr>
            <p:nvPr/>
          </p:nvGrpSpPr>
          <p:grpSpPr bwMode="auto">
            <a:xfrm>
              <a:off x="4488502" y="1500138"/>
              <a:ext cx="1556969" cy="1648401"/>
              <a:chOff x="0" y="0"/>
              <a:chExt cx="1186" cy="1256"/>
            </a:xfrm>
          </p:grpSpPr>
          <p:sp>
            <p:nvSpPr>
              <p:cNvPr id="39" name="Freeform 3"/>
              <p:cNvSpPr>
                <a:spLocks/>
              </p:cNvSpPr>
              <p:nvPr/>
            </p:nvSpPr>
            <p:spPr bwMode="auto">
              <a:xfrm>
                <a:off x="0" y="0"/>
                <a:ext cx="1186" cy="837"/>
              </a:xfrm>
              <a:custGeom>
                <a:avLst/>
                <a:gdLst>
                  <a:gd name="T0" fmla="*/ 0 w 1186"/>
                  <a:gd name="T1" fmla="*/ 246 h 837"/>
                  <a:gd name="T2" fmla="*/ 0 w 1186"/>
                  <a:gd name="T3" fmla="*/ 246 h 837"/>
                  <a:gd name="T4" fmla="*/ 58 w 1186"/>
                  <a:gd name="T5" fmla="*/ 218 h 837"/>
                  <a:gd name="T6" fmla="*/ 120 w 1186"/>
                  <a:gd name="T7" fmla="*/ 192 h 837"/>
                  <a:gd name="T8" fmla="*/ 182 w 1186"/>
                  <a:gd name="T9" fmla="*/ 167 h 837"/>
                  <a:gd name="T10" fmla="*/ 248 w 1186"/>
                  <a:gd name="T11" fmla="*/ 144 h 837"/>
                  <a:gd name="T12" fmla="*/ 316 w 1186"/>
                  <a:gd name="T13" fmla="*/ 121 h 837"/>
                  <a:gd name="T14" fmla="*/ 386 w 1186"/>
                  <a:gd name="T15" fmla="*/ 101 h 837"/>
                  <a:gd name="T16" fmla="*/ 459 w 1186"/>
                  <a:gd name="T17" fmla="*/ 82 h 837"/>
                  <a:gd name="T18" fmla="*/ 533 w 1186"/>
                  <a:gd name="T19" fmla="*/ 65 h 837"/>
                  <a:gd name="T20" fmla="*/ 610 w 1186"/>
                  <a:gd name="T21" fmla="*/ 51 h 837"/>
                  <a:gd name="T22" fmla="*/ 687 w 1186"/>
                  <a:gd name="T23" fmla="*/ 38 h 837"/>
                  <a:gd name="T24" fmla="*/ 767 w 1186"/>
                  <a:gd name="T25" fmla="*/ 27 h 837"/>
                  <a:gd name="T26" fmla="*/ 848 w 1186"/>
                  <a:gd name="T27" fmla="*/ 17 h 837"/>
                  <a:gd name="T28" fmla="*/ 930 w 1186"/>
                  <a:gd name="T29" fmla="*/ 10 h 837"/>
                  <a:gd name="T30" fmla="*/ 1015 w 1186"/>
                  <a:gd name="T31" fmla="*/ 4 h 837"/>
                  <a:gd name="T32" fmla="*/ 1099 w 1186"/>
                  <a:gd name="T33" fmla="*/ 1 h 837"/>
                  <a:gd name="T34" fmla="*/ 1186 w 1186"/>
                  <a:gd name="T35" fmla="*/ 0 h 837"/>
                  <a:gd name="T36" fmla="*/ 1186 w 1186"/>
                  <a:gd name="T37" fmla="*/ 837 h 837"/>
                  <a:gd name="T38" fmla="*/ 0 w 1186"/>
                  <a:gd name="T39" fmla="*/ 246 h 83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86"/>
                  <a:gd name="T61" fmla="*/ 0 h 837"/>
                  <a:gd name="T62" fmla="*/ 1186 w 1186"/>
                  <a:gd name="T63" fmla="*/ 837 h 83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86" h="837">
                    <a:moveTo>
                      <a:pt x="0" y="246"/>
                    </a:moveTo>
                    <a:lnTo>
                      <a:pt x="0" y="246"/>
                    </a:lnTo>
                    <a:lnTo>
                      <a:pt x="58" y="218"/>
                    </a:lnTo>
                    <a:lnTo>
                      <a:pt x="120" y="192"/>
                    </a:lnTo>
                    <a:lnTo>
                      <a:pt x="182" y="167"/>
                    </a:lnTo>
                    <a:lnTo>
                      <a:pt x="248" y="144"/>
                    </a:lnTo>
                    <a:lnTo>
                      <a:pt x="316" y="121"/>
                    </a:lnTo>
                    <a:lnTo>
                      <a:pt x="386" y="101"/>
                    </a:lnTo>
                    <a:lnTo>
                      <a:pt x="459" y="82"/>
                    </a:lnTo>
                    <a:lnTo>
                      <a:pt x="533" y="65"/>
                    </a:lnTo>
                    <a:lnTo>
                      <a:pt x="610" y="51"/>
                    </a:lnTo>
                    <a:lnTo>
                      <a:pt x="687" y="38"/>
                    </a:lnTo>
                    <a:lnTo>
                      <a:pt x="767" y="27"/>
                    </a:lnTo>
                    <a:lnTo>
                      <a:pt x="848" y="17"/>
                    </a:lnTo>
                    <a:lnTo>
                      <a:pt x="930" y="10"/>
                    </a:lnTo>
                    <a:lnTo>
                      <a:pt x="1015" y="4"/>
                    </a:lnTo>
                    <a:lnTo>
                      <a:pt x="1099" y="1"/>
                    </a:lnTo>
                    <a:lnTo>
                      <a:pt x="1186" y="0"/>
                    </a:lnTo>
                    <a:lnTo>
                      <a:pt x="1186" y="837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Freeform 4"/>
              <p:cNvSpPr>
                <a:spLocks/>
              </p:cNvSpPr>
              <p:nvPr/>
            </p:nvSpPr>
            <p:spPr bwMode="auto">
              <a:xfrm>
                <a:off x="0" y="246"/>
                <a:ext cx="1186" cy="1010"/>
              </a:xfrm>
              <a:custGeom>
                <a:avLst/>
                <a:gdLst>
                  <a:gd name="T0" fmla="*/ 1186 w 1186"/>
                  <a:gd name="T1" fmla="*/ 591 h 1010"/>
                  <a:gd name="T2" fmla="*/ 0 w 1186"/>
                  <a:gd name="T3" fmla="*/ 0 h 1010"/>
                  <a:gd name="T4" fmla="*/ 0 w 1186"/>
                  <a:gd name="T5" fmla="*/ 419 h 1010"/>
                  <a:gd name="T6" fmla="*/ 1186 w 1186"/>
                  <a:gd name="T7" fmla="*/ 1010 h 1010"/>
                  <a:gd name="T8" fmla="*/ 1186 w 1186"/>
                  <a:gd name="T9" fmla="*/ 591 h 10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6"/>
                  <a:gd name="T16" fmla="*/ 0 h 1010"/>
                  <a:gd name="T17" fmla="*/ 1186 w 1186"/>
                  <a:gd name="T18" fmla="*/ 1010 h 10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6" h="1010">
                    <a:moveTo>
                      <a:pt x="1186" y="591"/>
                    </a:moveTo>
                    <a:lnTo>
                      <a:pt x="0" y="0"/>
                    </a:lnTo>
                    <a:lnTo>
                      <a:pt x="0" y="419"/>
                    </a:lnTo>
                    <a:lnTo>
                      <a:pt x="1186" y="1010"/>
                    </a:lnTo>
                    <a:lnTo>
                      <a:pt x="1186" y="591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6045200" y="1638300"/>
              <a:ext cx="1557338" cy="1100138"/>
            </a:xfrm>
            <a:custGeom>
              <a:avLst/>
              <a:gdLst>
                <a:gd name="T0" fmla="*/ 1185 w 1185"/>
                <a:gd name="T1" fmla="*/ 245 h 838"/>
                <a:gd name="T2" fmla="*/ 1185 w 1185"/>
                <a:gd name="T3" fmla="*/ 245 h 838"/>
                <a:gd name="T4" fmla="*/ 1127 w 1185"/>
                <a:gd name="T5" fmla="*/ 218 h 838"/>
                <a:gd name="T6" fmla="*/ 1065 w 1185"/>
                <a:gd name="T7" fmla="*/ 191 h 838"/>
                <a:gd name="T8" fmla="*/ 1003 w 1185"/>
                <a:gd name="T9" fmla="*/ 167 h 838"/>
                <a:gd name="T10" fmla="*/ 937 w 1185"/>
                <a:gd name="T11" fmla="*/ 143 h 838"/>
                <a:gd name="T12" fmla="*/ 869 w 1185"/>
                <a:gd name="T13" fmla="*/ 121 h 838"/>
                <a:gd name="T14" fmla="*/ 799 w 1185"/>
                <a:gd name="T15" fmla="*/ 101 h 838"/>
                <a:gd name="T16" fmla="*/ 726 w 1185"/>
                <a:gd name="T17" fmla="*/ 83 h 838"/>
                <a:gd name="T18" fmla="*/ 652 w 1185"/>
                <a:gd name="T19" fmla="*/ 66 h 838"/>
                <a:gd name="T20" fmla="*/ 575 w 1185"/>
                <a:gd name="T21" fmla="*/ 50 h 838"/>
                <a:gd name="T22" fmla="*/ 498 w 1185"/>
                <a:gd name="T23" fmla="*/ 37 h 838"/>
                <a:gd name="T24" fmla="*/ 418 w 1185"/>
                <a:gd name="T25" fmla="*/ 26 h 838"/>
                <a:gd name="T26" fmla="*/ 337 w 1185"/>
                <a:gd name="T27" fmla="*/ 17 h 838"/>
                <a:gd name="T28" fmla="*/ 255 w 1185"/>
                <a:gd name="T29" fmla="*/ 10 h 838"/>
                <a:gd name="T30" fmla="*/ 170 w 1185"/>
                <a:gd name="T31" fmla="*/ 5 h 838"/>
                <a:gd name="T32" fmla="*/ 86 w 1185"/>
                <a:gd name="T33" fmla="*/ 2 h 838"/>
                <a:gd name="T34" fmla="*/ 0 w 1185"/>
                <a:gd name="T35" fmla="*/ 0 h 838"/>
                <a:gd name="T36" fmla="*/ 0 w 1185"/>
                <a:gd name="T37" fmla="*/ 838 h 838"/>
                <a:gd name="T38" fmla="*/ 1185 w 1185"/>
                <a:gd name="T39" fmla="*/ 245 h 838"/>
                <a:gd name="T40" fmla="*/ 0 w 1185"/>
                <a:gd name="T41" fmla="*/ 0 h 838"/>
                <a:gd name="T42" fmla="*/ 1185 w 1185"/>
                <a:gd name="T43" fmla="*/ 838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T40" t="T41" r="T42" b="T43"/>
              <a:pathLst>
                <a:path w="1185" h="838">
                  <a:moveTo>
                    <a:pt x="1185" y="245"/>
                  </a:moveTo>
                  <a:lnTo>
                    <a:pt x="1185" y="245"/>
                  </a:lnTo>
                  <a:lnTo>
                    <a:pt x="1127" y="218"/>
                  </a:lnTo>
                  <a:lnTo>
                    <a:pt x="1065" y="191"/>
                  </a:lnTo>
                  <a:lnTo>
                    <a:pt x="1003" y="167"/>
                  </a:lnTo>
                  <a:lnTo>
                    <a:pt x="937" y="143"/>
                  </a:lnTo>
                  <a:lnTo>
                    <a:pt x="869" y="121"/>
                  </a:lnTo>
                  <a:lnTo>
                    <a:pt x="799" y="101"/>
                  </a:lnTo>
                  <a:lnTo>
                    <a:pt x="726" y="83"/>
                  </a:lnTo>
                  <a:lnTo>
                    <a:pt x="652" y="66"/>
                  </a:lnTo>
                  <a:lnTo>
                    <a:pt x="575" y="50"/>
                  </a:lnTo>
                  <a:lnTo>
                    <a:pt x="498" y="37"/>
                  </a:lnTo>
                  <a:lnTo>
                    <a:pt x="418" y="26"/>
                  </a:lnTo>
                  <a:lnTo>
                    <a:pt x="337" y="17"/>
                  </a:lnTo>
                  <a:lnTo>
                    <a:pt x="255" y="10"/>
                  </a:lnTo>
                  <a:lnTo>
                    <a:pt x="170" y="5"/>
                  </a:lnTo>
                  <a:lnTo>
                    <a:pt x="86" y="2"/>
                  </a:lnTo>
                  <a:lnTo>
                    <a:pt x="0" y="0"/>
                  </a:lnTo>
                  <a:lnTo>
                    <a:pt x="0" y="838"/>
                  </a:lnTo>
                  <a:lnTo>
                    <a:pt x="1185" y="24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6045200" y="1960563"/>
              <a:ext cx="1557338" cy="1187450"/>
            </a:xfrm>
            <a:custGeom>
              <a:avLst/>
              <a:gdLst>
                <a:gd name="T0" fmla="*/ 0 w 1185"/>
                <a:gd name="T1" fmla="*/ 593 h 906"/>
                <a:gd name="T2" fmla="*/ 1185 w 1185"/>
                <a:gd name="T3" fmla="*/ 0 h 906"/>
                <a:gd name="T4" fmla="*/ 1185 w 1185"/>
                <a:gd name="T5" fmla="*/ 315 h 906"/>
                <a:gd name="T6" fmla="*/ 0 w 1185"/>
                <a:gd name="T7" fmla="*/ 906 h 906"/>
                <a:gd name="T8" fmla="*/ 0 w 1185"/>
                <a:gd name="T9" fmla="*/ 593 h 906"/>
                <a:gd name="T10" fmla="*/ 0 w 1185"/>
                <a:gd name="T11" fmla="*/ 0 h 906"/>
                <a:gd name="T12" fmla="*/ 1185 w 1185"/>
                <a:gd name="T13" fmla="*/ 906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185" h="906">
                  <a:moveTo>
                    <a:pt x="0" y="593"/>
                  </a:moveTo>
                  <a:lnTo>
                    <a:pt x="1185" y="0"/>
                  </a:lnTo>
                  <a:lnTo>
                    <a:pt x="1185" y="315"/>
                  </a:lnTo>
                  <a:lnTo>
                    <a:pt x="0" y="906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14" name="Group 8"/>
            <p:cNvGrpSpPr>
              <a:grpSpLocks/>
            </p:cNvGrpSpPr>
            <p:nvPr/>
          </p:nvGrpSpPr>
          <p:grpSpPr bwMode="auto">
            <a:xfrm>
              <a:off x="3842618" y="1684086"/>
              <a:ext cx="2201429" cy="1463027"/>
              <a:chOff x="0" y="0"/>
              <a:chExt cx="1676" cy="1115"/>
            </a:xfrm>
          </p:grpSpPr>
          <p:sp>
            <p:nvSpPr>
              <p:cNvPr id="37" name="Freeform 9"/>
              <p:cNvSpPr>
                <a:spLocks/>
              </p:cNvSpPr>
              <p:nvPr/>
            </p:nvSpPr>
            <p:spPr bwMode="auto">
              <a:xfrm>
                <a:off x="0" y="0"/>
                <a:ext cx="1676" cy="592"/>
              </a:xfrm>
              <a:custGeom>
                <a:avLst/>
                <a:gdLst>
                  <a:gd name="T0" fmla="*/ 1676 w 1676"/>
                  <a:gd name="T1" fmla="*/ 592 h 592"/>
                  <a:gd name="T2" fmla="*/ 490 w 1676"/>
                  <a:gd name="T3" fmla="*/ 0 h 592"/>
                  <a:gd name="T4" fmla="*/ 436 w 1676"/>
                  <a:gd name="T5" fmla="*/ 28 h 592"/>
                  <a:gd name="T6" fmla="*/ 383 w 1676"/>
                  <a:gd name="T7" fmla="*/ 60 h 592"/>
                  <a:gd name="T8" fmla="*/ 333 w 1676"/>
                  <a:gd name="T9" fmla="*/ 91 h 592"/>
                  <a:gd name="T10" fmla="*/ 286 w 1676"/>
                  <a:gd name="T11" fmla="*/ 124 h 592"/>
                  <a:gd name="T12" fmla="*/ 242 w 1676"/>
                  <a:gd name="T13" fmla="*/ 158 h 592"/>
                  <a:gd name="T14" fmla="*/ 202 w 1676"/>
                  <a:gd name="T15" fmla="*/ 194 h 592"/>
                  <a:gd name="T16" fmla="*/ 165 w 1676"/>
                  <a:gd name="T17" fmla="*/ 229 h 592"/>
                  <a:gd name="T18" fmla="*/ 131 w 1676"/>
                  <a:gd name="T19" fmla="*/ 266 h 592"/>
                  <a:gd name="T20" fmla="*/ 101 w 1676"/>
                  <a:gd name="T21" fmla="*/ 305 h 592"/>
                  <a:gd name="T22" fmla="*/ 88 w 1676"/>
                  <a:gd name="T23" fmla="*/ 323 h 592"/>
                  <a:gd name="T24" fmla="*/ 75 w 1676"/>
                  <a:gd name="T25" fmla="*/ 343 h 592"/>
                  <a:gd name="T26" fmla="*/ 64 w 1676"/>
                  <a:gd name="T27" fmla="*/ 363 h 592"/>
                  <a:gd name="T28" fmla="*/ 53 w 1676"/>
                  <a:gd name="T29" fmla="*/ 383 h 592"/>
                  <a:gd name="T30" fmla="*/ 43 w 1676"/>
                  <a:gd name="T31" fmla="*/ 403 h 592"/>
                  <a:gd name="T32" fmla="*/ 34 w 1676"/>
                  <a:gd name="T33" fmla="*/ 423 h 592"/>
                  <a:gd name="T34" fmla="*/ 25 w 1676"/>
                  <a:gd name="T35" fmla="*/ 444 h 592"/>
                  <a:gd name="T36" fmla="*/ 20 w 1676"/>
                  <a:gd name="T37" fmla="*/ 464 h 592"/>
                  <a:gd name="T38" fmla="*/ 13 w 1676"/>
                  <a:gd name="T39" fmla="*/ 486 h 592"/>
                  <a:gd name="T40" fmla="*/ 8 w 1676"/>
                  <a:gd name="T41" fmla="*/ 507 h 592"/>
                  <a:gd name="T42" fmla="*/ 4 w 1676"/>
                  <a:gd name="T43" fmla="*/ 528 h 592"/>
                  <a:gd name="T44" fmla="*/ 3 w 1676"/>
                  <a:gd name="T45" fmla="*/ 550 h 592"/>
                  <a:gd name="T46" fmla="*/ 0 w 1676"/>
                  <a:gd name="T47" fmla="*/ 571 h 592"/>
                  <a:gd name="T48" fmla="*/ 0 w 1676"/>
                  <a:gd name="T49" fmla="*/ 592 h 592"/>
                  <a:gd name="T50" fmla="*/ 1676 w 1676"/>
                  <a:gd name="T51" fmla="*/ 592 h 59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76"/>
                  <a:gd name="T79" fmla="*/ 0 h 592"/>
                  <a:gd name="T80" fmla="*/ 1676 w 1676"/>
                  <a:gd name="T81" fmla="*/ 592 h 59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76" h="592">
                    <a:moveTo>
                      <a:pt x="1676" y="592"/>
                    </a:moveTo>
                    <a:lnTo>
                      <a:pt x="490" y="0"/>
                    </a:lnTo>
                    <a:lnTo>
                      <a:pt x="436" y="28"/>
                    </a:lnTo>
                    <a:lnTo>
                      <a:pt x="383" y="60"/>
                    </a:lnTo>
                    <a:lnTo>
                      <a:pt x="333" y="91"/>
                    </a:lnTo>
                    <a:lnTo>
                      <a:pt x="286" y="124"/>
                    </a:lnTo>
                    <a:lnTo>
                      <a:pt x="242" y="158"/>
                    </a:lnTo>
                    <a:lnTo>
                      <a:pt x="202" y="194"/>
                    </a:lnTo>
                    <a:lnTo>
                      <a:pt x="165" y="229"/>
                    </a:lnTo>
                    <a:lnTo>
                      <a:pt x="131" y="266"/>
                    </a:lnTo>
                    <a:lnTo>
                      <a:pt x="101" y="305"/>
                    </a:lnTo>
                    <a:lnTo>
                      <a:pt x="88" y="323"/>
                    </a:lnTo>
                    <a:lnTo>
                      <a:pt x="75" y="343"/>
                    </a:lnTo>
                    <a:lnTo>
                      <a:pt x="64" y="363"/>
                    </a:lnTo>
                    <a:lnTo>
                      <a:pt x="53" y="383"/>
                    </a:lnTo>
                    <a:lnTo>
                      <a:pt x="43" y="403"/>
                    </a:lnTo>
                    <a:lnTo>
                      <a:pt x="34" y="423"/>
                    </a:lnTo>
                    <a:lnTo>
                      <a:pt x="25" y="444"/>
                    </a:lnTo>
                    <a:lnTo>
                      <a:pt x="20" y="464"/>
                    </a:lnTo>
                    <a:lnTo>
                      <a:pt x="13" y="486"/>
                    </a:lnTo>
                    <a:lnTo>
                      <a:pt x="8" y="507"/>
                    </a:lnTo>
                    <a:lnTo>
                      <a:pt x="4" y="528"/>
                    </a:lnTo>
                    <a:lnTo>
                      <a:pt x="3" y="550"/>
                    </a:lnTo>
                    <a:lnTo>
                      <a:pt x="0" y="571"/>
                    </a:lnTo>
                    <a:lnTo>
                      <a:pt x="0" y="592"/>
                    </a:lnTo>
                    <a:lnTo>
                      <a:pt x="1676" y="592"/>
                    </a:lnTo>
                    <a:close/>
                  </a:path>
                </a:pathLst>
              </a:custGeom>
              <a:solidFill>
                <a:srgbClr val="0A92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Rectangle 10"/>
              <p:cNvSpPr>
                <a:spLocks noChangeArrowheads="1"/>
              </p:cNvSpPr>
              <p:nvPr/>
            </p:nvSpPr>
            <p:spPr bwMode="auto">
              <a:xfrm>
                <a:off x="0" y="592"/>
                <a:ext cx="1676" cy="523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15" name="Group 11"/>
            <p:cNvGrpSpPr>
              <a:grpSpLocks/>
            </p:cNvGrpSpPr>
            <p:nvPr/>
          </p:nvGrpSpPr>
          <p:grpSpPr bwMode="auto">
            <a:xfrm>
              <a:off x="6045471" y="2099037"/>
              <a:ext cx="2200004" cy="1049500"/>
              <a:chOff x="0" y="0"/>
              <a:chExt cx="1675" cy="800"/>
            </a:xfrm>
          </p:grpSpPr>
          <p:sp>
            <p:nvSpPr>
              <p:cNvPr id="35" name="Freeform 12"/>
              <p:cNvSpPr>
                <a:spLocks/>
              </p:cNvSpPr>
              <p:nvPr/>
            </p:nvSpPr>
            <p:spPr bwMode="auto">
              <a:xfrm>
                <a:off x="0" y="0"/>
                <a:ext cx="1675" cy="591"/>
              </a:xfrm>
              <a:custGeom>
                <a:avLst/>
                <a:gdLst>
                  <a:gd name="T0" fmla="*/ 0 w 1675"/>
                  <a:gd name="T1" fmla="*/ 591 h 591"/>
                  <a:gd name="T2" fmla="*/ 1185 w 1675"/>
                  <a:gd name="T3" fmla="*/ 0 h 591"/>
                  <a:gd name="T4" fmla="*/ 1239 w 1675"/>
                  <a:gd name="T5" fmla="*/ 28 h 591"/>
                  <a:gd name="T6" fmla="*/ 1292 w 1675"/>
                  <a:gd name="T7" fmla="*/ 58 h 591"/>
                  <a:gd name="T8" fmla="*/ 1342 w 1675"/>
                  <a:gd name="T9" fmla="*/ 89 h 591"/>
                  <a:gd name="T10" fmla="*/ 1389 w 1675"/>
                  <a:gd name="T11" fmla="*/ 124 h 591"/>
                  <a:gd name="T12" fmla="*/ 1433 w 1675"/>
                  <a:gd name="T13" fmla="*/ 156 h 591"/>
                  <a:gd name="T14" fmla="*/ 1473 w 1675"/>
                  <a:gd name="T15" fmla="*/ 192 h 591"/>
                  <a:gd name="T16" fmla="*/ 1510 w 1675"/>
                  <a:gd name="T17" fmla="*/ 228 h 591"/>
                  <a:gd name="T18" fmla="*/ 1544 w 1675"/>
                  <a:gd name="T19" fmla="*/ 265 h 591"/>
                  <a:gd name="T20" fmla="*/ 1574 w 1675"/>
                  <a:gd name="T21" fmla="*/ 303 h 591"/>
                  <a:gd name="T22" fmla="*/ 1587 w 1675"/>
                  <a:gd name="T23" fmla="*/ 323 h 591"/>
                  <a:gd name="T24" fmla="*/ 1600 w 1675"/>
                  <a:gd name="T25" fmla="*/ 342 h 591"/>
                  <a:gd name="T26" fmla="*/ 1611 w 1675"/>
                  <a:gd name="T27" fmla="*/ 361 h 591"/>
                  <a:gd name="T28" fmla="*/ 1622 w 1675"/>
                  <a:gd name="T29" fmla="*/ 381 h 591"/>
                  <a:gd name="T30" fmla="*/ 1632 w 1675"/>
                  <a:gd name="T31" fmla="*/ 401 h 591"/>
                  <a:gd name="T32" fmla="*/ 1641 w 1675"/>
                  <a:gd name="T33" fmla="*/ 423 h 591"/>
                  <a:gd name="T34" fmla="*/ 1650 w 1675"/>
                  <a:gd name="T35" fmla="*/ 443 h 591"/>
                  <a:gd name="T36" fmla="*/ 1655 w 1675"/>
                  <a:gd name="T37" fmla="*/ 464 h 591"/>
                  <a:gd name="T38" fmla="*/ 1662 w 1675"/>
                  <a:gd name="T39" fmla="*/ 484 h 591"/>
                  <a:gd name="T40" fmla="*/ 1667 w 1675"/>
                  <a:gd name="T41" fmla="*/ 505 h 591"/>
                  <a:gd name="T42" fmla="*/ 1671 w 1675"/>
                  <a:gd name="T43" fmla="*/ 527 h 591"/>
                  <a:gd name="T44" fmla="*/ 1672 w 1675"/>
                  <a:gd name="T45" fmla="*/ 548 h 591"/>
                  <a:gd name="T46" fmla="*/ 1675 w 1675"/>
                  <a:gd name="T47" fmla="*/ 569 h 591"/>
                  <a:gd name="T48" fmla="*/ 1675 w 1675"/>
                  <a:gd name="T49" fmla="*/ 591 h 591"/>
                  <a:gd name="T50" fmla="*/ 0 w 1675"/>
                  <a:gd name="T51" fmla="*/ 591 h 5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75"/>
                  <a:gd name="T79" fmla="*/ 0 h 591"/>
                  <a:gd name="T80" fmla="*/ 1675 w 1675"/>
                  <a:gd name="T81" fmla="*/ 591 h 5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75" h="591">
                    <a:moveTo>
                      <a:pt x="0" y="591"/>
                    </a:moveTo>
                    <a:lnTo>
                      <a:pt x="1185" y="0"/>
                    </a:lnTo>
                    <a:lnTo>
                      <a:pt x="1239" y="28"/>
                    </a:lnTo>
                    <a:lnTo>
                      <a:pt x="1292" y="58"/>
                    </a:lnTo>
                    <a:lnTo>
                      <a:pt x="1342" y="89"/>
                    </a:lnTo>
                    <a:lnTo>
                      <a:pt x="1389" y="124"/>
                    </a:lnTo>
                    <a:lnTo>
                      <a:pt x="1433" y="156"/>
                    </a:lnTo>
                    <a:lnTo>
                      <a:pt x="1473" y="192"/>
                    </a:lnTo>
                    <a:lnTo>
                      <a:pt x="1510" y="228"/>
                    </a:lnTo>
                    <a:lnTo>
                      <a:pt x="1544" y="265"/>
                    </a:lnTo>
                    <a:lnTo>
                      <a:pt x="1574" y="303"/>
                    </a:lnTo>
                    <a:lnTo>
                      <a:pt x="1587" y="323"/>
                    </a:lnTo>
                    <a:lnTo>
                      <a:pt x="1600" y="342"/>
                    </a:lnTo>
                    <a:lnTo>
                      <a:pt x="1611" y="361"/>
                    </a:lnTo>
                    <a:lnTo>
                      <a:pt x="1622" y="381"/>
                    </a:lnTo>
                    <a:lnTo>
                      <a:pt x="1632" y="401"/>
                    </a:lnTo>
                    <a:lnTo>
                      <a:pt x="1641" y="423"/>
                    </a:lnTo>
                    <a:lnTo>
                      <a:pt x="1650" y="443"/>
                    </a:lnTo>
                    <a:lnTo>
                      <a:pt x="1655" y="464"/>
                    </a:lnTo>
                    <a:lnTo>
                      <a:pt x="1662" y="484"/>
                    </a:lnTo>
                    <a:lnTo>
                      <a:pt x="1667" y="505"/>
                    </a:lnTo>
                    <a:lnTo>
                      <a:pt x="1671" y="527"/>
                    </a:lnTo>
                    <a:lnTo>
                      <a:pt x="1672" y="548"/>
                    </a:lnTo>
                    <a:lnTo>
                      <a:pt x="1675" y="569"/>
                    </a:lnTo>
                    <a:lnTo>
                      <a:pt x="1675" y="591"/>
                    </a:lnTo>
                    <a:lnTo>
                      <a:pt x="0" y="591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36" name="Rectangle 13"/>
              <p:cNvSpPr>
                <a:spLocks noChangeArrowheads="1"/>
              </p:cNvSpPr>
              <p:nvPr/>
            </p:nvSpPr>
            <p:spPr bwMode="auto">
              <a:xfrm>
                <a:off x="0" y="591"/>
                <a:ext cx="1675" cy="209"/>
              </a:xfrm>
              <a:prstGeom prst="rect">
                <a:avLst/>
              </a:prstGeom>
              <a:solidFill>
                <a:srgbClr val="0B4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360699" y="2324338"/>
              <a:ext cx="2200003" cy="777721"/>
            </a:xfrm>
            <a:custGeom>
              <a:avLst/>
              <a:gdLst>
                <a:gd name="T0" fmla="*/ 2147483647 w 1676"/>
                <a:gd name="T1" fmla="*/ 0 h 593"/>
                <a:gd name="T2" fmla="*/ 2147483647 w 1676"/>
                <a:gd name="T3" fmla="*/ 2147483647 h 593"/>
                <a:gd name="T4" fmla="*/ 2147483647 w 1676"/>
                <a:gd name="T5" fmla="*/ 2147483647 h 593"/>
                <a:gd name="T6" fmla="*/ 2147483647 w 1676"/>
                <a:gd name="T7" fmla="*/ 2147483647 h 593"/>
                <a:gd name="T8" fmla="*/ 2147483647 w 1676"/>
                <a:gd name="T9" fmla="*/ 2147483647 h 593"/>
                <a:gd name="T10" fmla="*/ 2147483647 w 1676"/>
                <a:gd name="T11" fmla="*/ 2147483647 h 593"/>
                <a:gd name="T12" fmla="*/ 2147483647 w 1676"/>
                <a:gd name="T13" fmla="*/ 2147483647 h 593"/>
                <a:gd name="T14" fmla="*/ 2147483647 w 1676"/>
                <a:gd name="T15" fmla="*/ 2147483647 h 593"/>
                <a:gd name="T16" fmla="*/ 2147483647 w 1676"/>
                <a:gd name="T17" fmla="*/ 2147483647 h 593"/>
                <a:gd name="T18" fmla="*/ 2147483647 w 1676"/>
                <a:gd name="T19" fmla="*/ 2147483647 h 593"/>
                <a:gd name="T20" fmla="*/ 2147483647 w 1676"/>
                <a:gd name="T21" fmla="*/ 2147483647 h 593"/>
                <a:gd name="T22" fmla="*/ 2147483647 w 1676"/>
                <a:gd name="T23" fmla="*/ 2147483647 h 593"/>
                <a:gd name="T24" fmla="*/ 2147483647 w 1676"/>
                <a:gd name="T25" fmla="*/ 2147483647 h 593"/>
                <a:gd name="T26" fmla="*/ 2147483647 w 1676"/>
                <a:gd name="T27" fmla="*/ 2147483647 h 593"/>
                <a:gd name="T28" fmla="*/ 2147483647 w 1676"/>
                <a:gd name="T29" fmla="*/ 2147483647 h 593"/>
                <a:gd name="T30" fmla="*/ 2147483647 w 1676"/>
                <a:gd name="T31" fmla="*/ 2147483647 h 593"/>
                <a:gd name="T32" fmla="*/ 2147483647 w 1676"/>
                <a:gd name="T33" fmla="*/ 2147483647 h 593"/>
                <a:gd name="T34" fmla="*/ 2147483647 w 1676"/>
                <a:gd name="T35" fmla="*/ 2147483647 h 593"/>
                <a:gd name="T36" fmla="*/ 2147483647 w 1676"/>
                <a:gd name="T37" fmla="*/ 2147483647 h 593"/>
                <a:gd name="T38" fmla="*/ 2147483647 w 1676"/>
                <a:gd name="T39" fmla="*/ 2147483647 h 593"/>
                <a:gd name="T40" fmla="*/ 2147483647 w 1676"/>
                <a:gd name="T41" fmla="*/ 2147483647 h 593"/>
                <a:gd name="T42" fmla="*/ 2147483647 w 1676"/>
                <a:gd name="T43" fmla="*/ 2147483647 h 593"/>
                <a:gd name="T44" fmla="*/ 2147483647 w 1676"/>
                <a:gd name="T45" fmla="*/ 2147483647 h 593"/>
                <a:gd name="T46" fmla="*/ 0 w 1676"/>
                <a:gd name="T47" fmla="*/ 2147483647 h 593"/>
                <a:gd name="T48" fmla="*/ 0 w 1676"/>
                <a:gd name="T49" fmla="*/ 0 h 593"/>
                <a:gd name="T50" fmla="*/ 2147483647 w 1676"/>
                <a:gd name="T51" fmla="*/ 0 h 59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76"/>
                <a:gd name="T79" fmla="*/ 0 h 593"/>
                <a:gd name="T80" fmla="*/ 1676 w 1676"/>
                <a:gd name="T81" fmla="*/ 593 h 59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76" h="593">
                  <a:moveTo>
                    <a:pt x="1676" y="0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360699" y="2324338"/>
              <a:ext cx="643199" cy="1601345"/>
            </a:xfrm>
            <a:custGeom>
              <a:avLst/>
              <a:gdLst>
                <a:gd name="T0" fmla="*/ 2147483647 w 490"/>
                <a:gd name="T1" fmla="*/ 2147483647 h 1221"/>
                <a:gd name="T2" fmla="*/ 2147483647 w 490"/>
                <a:gd name="T3" fmla="*/ 2147483647 h 1221"/>
                <a:gd name="T4" fmla="*/ 2147483647 w 490"/>
                <a:gd name="T5" fmla="*/ 2147483647 h 1221"/>
                <a:gd name="T6" fmla="*/ 2147483647 w 490"/>
                <a:gd name="T7" fmla="*/ 2147483647 h 1221"/>
                <a:gd name="T8" fmla="*/ 2147483647 w 490"/>
                <a:gd name="T9" fmla="*/ 2147483647 h 1221"/>
                <a:gd name="T10" fmla="*/ 2147483647 w 490"/>
                <a:gd name="T11" fmla="*/ 2147483647 h 1221"/>
                <a:gd name="T12" fmla="*/ 2147483647 w 490"/>
                <a:gd name="T13" fmla="*/ 2147483647 h 1221"/>
                <a:gd name="T14" fmla="*/ 2147483647 w 490"/>
                <a:gd name="T15" fmla="*/ 2147483647 h 1221"/>
                <a:gd name="T16" fmla="*/ 2147483647 w 490"/>
                <a:gd name="T17" fmla="*/ 2147483647 h 1221"/>
                <a:gd name="T18" fmla="*/ 2147483647 w 490"/>
                <a:gd name="T19" fmla="*/ 2147483647 h 1221"/>
                <a:gd name="T20" fmla="*/ 2147483647 w 490"/>
                <a:gd name="T21" fmla="*/ 2147483647 h 1221"/>
                <a:gd name="T22" fmla="*/ 2147483647 w 490"/>
                <a:gd name="T23" fmla="*/ 2147483647 h 1221"/>
                <a:gd name="T24" fmla="*/ 2147483647 w 490"/>
                <a:gd name="T25" fmla="*/ 2147483647 h 1221"/>
                <a:gd name="T26" fmla="*/ 2147483647 w 490"/>
                <a:gd name="T27" fmla="*/ 2147483647 h 1221"/>
                <a:gd name="T28" fmla="*/ 2147483647 w 490"/>
                <a:gd name="T29" fmla="*/ 2147483647 h 1221"/>
                <a:gd name="T30" fmla="*/ 2147483647 w 490"/>
                <a:gd name="T31" fmla="*/ 2147483647 h 1221"/>
                <a:gd name="T32" fmla="*/ 2147483647 w 490"/>
                <a:gd name="T33" fmla="*/ 2147483647 h 1221"/>
                <a:gd name="T34" fmla="*/ 2147483647 w 490"/>
                <a:gd name="T35" fmla="*/ 2147483647 h 1221"/>
                <a:gd name="T36" fmla="*/ 2147483647 w 490"/>
                <a:gd name="T37" fmla="*/ 2147483647 h 1221"/>
                <a:gd name="T38" fmla="*/ 2147483647 w 490"/>
                <a:gd name="T39" fmla="*/ 2147483647 h 1221"/>
                <a:gd name="T40" fmla="*/ 2147483647 w 490"/>
                <a:gd name="T41" fmla="*/ 2147483647 h 1221"/>
                <a:gd name="T42" fmla="*/ 2147483647 w 490"/>
                <a:gd name="T43" fmla="*/ 2147483647 h 1221"/>
                <a:gd name="T44" fmla="*/ 2147483647 w 490"/>
                <a:gd name="T45" fmla="*/ 2147483647 h 1221"/>
                <a:gd name="T46" fmla="*/ 0 w 490"/>
                <a:gd name="T47" fmla="*/ 2147483647 h 1221"/>
                <a:gd name="T48" fmla="*/ 0 w 490"/>
                <a:gd name="T49" fmla="*/ 0 h 1221"/>
                <a:gd name="T50" fmla="*/ 0 w 490"/>
                <a:gd name="T51" fmla="*/ 2147483647 h 1221"/>
                <a:gd name="T52" fmla="*/ 0 w 490"/>
                <a:gd name="T53" fmla="*/ 2147483647 h 1221"/>
                <a:gd name="T54" fmla="*/ 2147483647 w 490"/>
                <a:gd name="T55" fmla="*/ 2147483647 h 1221"/>
                <a:gd name="T56" fmla="*/ 2147483647 w 490"/>
                <a:gd name="T57" fmla="*/ 2147483647 h 1221"/>
                <a:gd name="T58" fmla="*/ 2147483647 w 490"/>
                <a:gd name="T59" fmla="*/ 2147483647 h 1221"/>
                <a:gd name="T60" fmla="*/ 2147483647 w 490"/>
                <a:gd name="T61" fmla="*/ 2147483647 h 1221"/>
                <a:gd name="T62" fmla="*/ 2147483647 w 490"/>
                <a:gd name="T63" fmla="*/ 2147483647 h 1221"/>
                <a:gd name="T64" fmla="*/ 2147483647 w 490"/>
                <a:gd name="T65" fmla="*/ 2147483647 h 1221"/>
                <a:gd name="T66" fmla="*/ 2147483647 w 490"/>
                <a:gd name="T67" fmla="*/ 2147483647 h 1221"/>
                <a:gd name="T68" fmla="*/ 2147483647 w 490"/>
                <a:gd name="T69" fmla="*/ 2147483647 h 1221"/>
                <a:gd name="T70" fmla="*/ 2147483647 w 490"/>
                <a:gd name="T71" fmla="*/ 2147483647 h 1221"/>
                <a:gd name="T72" fmla="*/ 2147483647 w 490"/>
                <a:gd name="T73" fmla="*/ 2147483647 h 1221"/>
                <a:gd name="T74" fmla="*/ 2147483647 w 490"/>
                <a:gd name="T75" fmla="*/ 2147483647 h 1221"/>
                <a:gd name="T76" fmla="*/ 2147483647 w 490"/>
                <a:gd name="T77" fmla="*/ 2147483647 h 1221"/>
                <a:gd name="T78" fmla="*/ 2147483647 w 490"/>
                <a:gd name="T79" fmla="*/ 2147483647 h 1221"/>
                <a:gd name="T80" fmla="*/ 2147483647 w 490"/>
                <a:gd name="T81" fmla="*/ 2147483647 h 1221"/>
                <a:gd name="T82" fmla="*/ 2147483647 w 490"/>
                <a:gd name="T83" fmla="*/ 2147483647 h 1221"/>
                <a:gd name="T84" fmla="*/ 2147483647 w 490"/>
                <a:gd name="T85" fmla="*/ 2147483647 h 1221"/>
                <a:gd name="T86" fmla="*/ 2147483647 w 490"/>
                <a:gd name="T87" fmla="*/ 2147483647 h 1221"/>
                <a:gd name="T88" fmla="*/ 2147483647 w 490"/>
                <a:gd name="T89" fmla="*/ 2147483647 h 1221"/>
                <a:gd name="T90" fmla="*/ 2147483647 w 490"/>
                <a:gd name="T91" fmla="*/ 2147483647 h 1221"/>
                <a:gd name="T92" fmla="*/ 2147483647 w 490"/>
                <a:gd name="T93" fmla="*/ 2147483647 h 1221"/>
                <a:gd name="T94" fmla="*/ 2147483647 w 490"/>
                <a:gd name="T95" fmla="*/ 2147483647 h 1221"/>
                <a:gd name="T96" fmla="*/ 2147483647 w 490"/>
                <a:gd name="T97" fmla="*/ 2147483647 h 1221"/>
                <a:gd name="T98" fmla="*/ 2147483647 w 490"/>
                <a:gd name="T99" fmla="*/ 2147483647 h 12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90"/>
                <a:gd name="T151" fmla="*/ 0 h 1221"/>
                <a:gd name="T152" fmla="*/ 490 w 490"/>
                <a:gd name="T153" fmla="*/ 1221 h 12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90" h="1221">
                  <a:moveTo>
                    <a:pt x="490" y="593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0" y="628"/>
                  </a:lnTo>
                  <a:lnTo>
                    <a:pt x="0" y="650"/>
                  </a:lnTo>
                  <a:lnTo>
                    <a:pt x="3" y="672"/>
                  </a:lnTo>
                  <a:lnTo>
                    <a:pt x="4" y="694"/>
                  </a:lnTo>
                  <a:lnTo>
                    <a:pt x="8" y="714"/>
                  </a:lnTo>
                  <a:lnTo>
                    <a:pt x="13" y="735"/>
                  </a:lnTo>
                  <a:lnTo>
                    <a:pt x="20" y="756"/>
                  </a:lnTo>
                  <a:lnTo>
                    <a:pt x="25" y="776"/>
                  </a:lnTo>
                  <a:lnTo>
                    <a:pt x="34" y="798"/>
                  </a:lnTo>
                  <a:lnTo>
                    <a:pt x="43" y="818"/>
                  </a:lnTo>
                  <a:lnTo>
                    <a:pt x="53" y="838"/>
                  </a:lnTo>
                  <a:lnTo>
                    <a:pt x="64" y="858"/>
                  </a:lnTo>
                  <a:lnTo>
                    <a:pt x="75" y="877"/>
                  </a:lnTo>
                  <a:lnTo>
                    <a:pt x="88" y="897"/>
                  </a:lnTo>
                  <a:lnTo>
                    <a:pt x="101" y="916"/>
                  </a:lnTo>
                  <a:lnTo>
                    <a:pt x="131" y="954"/>
                  </a:lnTo>
                  <a:lnTo>
                    <a:pt x="165" y="991"/>
                  </a:lnTo>
                  <a:lnTo>
                    <a:pt x="202" y="1028"/>
                  </a:lnTo>
                  <a:lnTo>
                    <a:pt x="242" y="1063"/>
                  </a:lnTo>
                  <a:lnTo>
                    <a:pt x="286" y="1097"/>
                  </a:lnTo>
                  <a:lnTo>
                    <a:pt x="333" y="1130"/>
                  </a:lnTo>
                  <a:lnTo>
                    <a:pt x="383" y="1161"/>
                  </a:lnTo>
                  <a:lnTo>
                    <a:pt x="436" y="1192"/>
                  </a:lnTo>
                  <a:lnTo>
                    <a:pt x="490" y="1221"/>
                  </a:lnTo>
                  <a:lnTo>
                    <a:pt x="490" y="59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003898" y="2324338"/>
              <a:ext cx="1556804" cy="1601345"/>
            </a:xfrm>
            <a:custGeom>
              <a:avLst/>
              <a:gdLst>
                <a:gd name="T0" fmla="*/ 2147483647 w 1186"/>
                <a:gd name="T1" fmla="*/ 2147483647 h 1221"/>
                <a:gd name="T2" fmla="*/ 0 w 1186"/>
                <a:gd name="T3" fmla="*/ 2147483647 h 1221"/>
                <a:gd name="T4" fmla="*/ 0 w 1186"/>
                <a:gd name="T5" fmla="*/ 2147483647 h 1221"/>
                <a:gd name="T6" fmla="*/ 2147483647 w 1186"/>
                <a:gd name="T7" fmla="*/ 0 h 1221"/>
                <a:gd name="T8" fmla="*/ 2147483647 w 1186"/>
                <a:gd name="T9" fmla="*/ 2147483647 h 1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221"/>
                <a:gd name="T17" fmla="*/ 1186 w 1186"/>
                <a:gd name="T18" fmla="*/ 1221 h 1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221">
                  <a:moveTo>
                    <a:pt x="1186" y="628"/>
                  </a:moveTo>
                  <a:lnTo>
                    <a:pt x="0" y="1221"/>
                  </a:lnTo>
                  <a:lnTo>
                    <a:pt x="0" y="593"/>
                  </a:lnTo>
                  <a:lnTo>
                    <a:pt x="1186" y="0"/>
                  </a:lnTo>
                  <a:lnTo>
                    <a:pt x="1186" y="628"/>
                  </a:ln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9" name="Group 18"/>
            <p:cNvGrpSpPr>
              <a:grpSpLocks/>
            </p:cNvGrpSpPr>
            <p:nvPr/>
          </p:nvGrpSpPr>
          <p:grpSpPr bwMode="auto">
            <a:xfrm>
              <a:off x="6045471" y="3011647"/>
              <a:ext cx="2200004" cy="914035"/>
              <a:chOff x="0" y="0"/>
              <a:chExt cx="1675" cy="697"/>
            </a:xfrm>
          </p:grpSpPr>
          <p:sp>
            <p:nvSpPr>
              <p:cNvPr id="32" name="Freeform 19"/>
              <p:cNvSpPr>
                <a:spLocks/>
              </p:cNvSpPr>
              <p:nvPr/>
            </p:nvSpPr>
            <p:spPr bwMode="auto">
              <a:xfrm>
                <a:off x="0" y="0"/>
                <a:ext cx="1675" cy="593"/>
              </a:xfrm>
              <a:custGeom>
                <a:avLst/>
                <a:gdLst>
                  <a:gd name="T0" fmla="*/ 0 w 1675"/>
                  <a:gd name="T1" fmla="*/ 0 h 593"/>
                  <a:gd name="T2" fmla="*/ 1185 w 1675"/>
                  <a:gd name="T3" fmla="*/ 593 h 593"/>
                  <a:gd name="T4" fmla="*/ 1239 w 1675"/>
                  <a:gd name="T5" fmla="*/ 563 h 593"/>
                  <a:gd name="T6" fmla="*/ 1292 w 1675"/>
                  <a:gd name="T7" fmla="*/ 533 h 593"/>
                  <a:gd name="T8" fmla="*/ 1342 w 1675"/>
                  <a:gd name="T9" fmla="*/ 502 h 593"/>
                  <a:gd name="T10" fmla="*/ 1389 w 1675"/>
                  <a:gd name="T11" fmla="*/ 469 h 593"/>
                  <a:gd name="T12" fmla="*/ 1433 w 1675"/>
                  <a:gd name="T13" fmla="*/ 435 h 593"/>
                  <a:gd name="T14" fmla="*/ 1473 w 1675"/>
                  <a:gd name="T15" fmla="*/ 399 h 593"/>
                  <a:gd name="T16" fmla="*/ 1510 w 1675"/>
                  <a:gd name="T17" fmla="*/ 363 h 593"/>
                  <a:gd name="T18" fmla="*/ 1544 w 1675"/>
                  <a:gd name="T19" fmla="*/ 326 h 593"/>
                  <a:gd name="T20" fmla="*/ 1574 w 1675"/>
                  <a:gd name="T21" fmla="*/ 288 h 593"/>
                  <a:gd name="T22" fmla="*/ 1587 w 1675"/>
                  <a:gd name="T23" fmla="*/ 268 h 593"/>
                  <a:gd name="T24" fmla="*/ 1600 w 1675"/>
                  <a:gd name="T25" fmla="*/ 249 h 593"/>
                  <a:gd name="T26" fmla="*/ 1611 w 1675"/>
                  <a:gd name="T27" fmla="*/ 230 h 593"/>
                  <a:gd name="T28" fmla="*/ 1622 w 1675"/>
                  <a:gd name="T29" fmla="*/ 210 h 593"/>
                  <a:gd name="T30" fmla="*/ 1632 w 1675"/>
                  <a:gd name="T31" fmla="*/ 190 h 593"/>
                  <a:gd name="T32" fmla="*/ 1641 w 1675"/>
                  <a:gd name="T33" fmla="*/ 168 h 593"/>
                  <a:gd name="T34" fmla="*/ 1650 w 1675"/>
                  <a:gd name="T35" fmla="*/ 148 h 593"/>
                  <a:gd name="T36" fmla="*/ 1655 w 1675"/>
                  <a:gd name="T37" fmla="*/ 127 h 593"/>
                  <a:gd name="T38" fmla="*/ 1662 w 1675"/>
                  <a:gd name="T39" fmla="*/ 107 h 593"/>
                  <a:gd name="T40" fmla="*/ 1667 w 1675"/>
                  <a:gd name="T41" fmla="*/ 86 h 593"/>
                  <a:gd name="T42" fmla="*/ 1671 w 1675"/>
                  <a:gd name="T43" fmla="*/ 64 h 593"/>
                  <a:gd name="T44" fmla="*/ 1672 w 1675"/>
                  <a:gd name="T45" fmla="*/ 43 h 593"/>
                  <a:gd name="T46" fmla="*/ 1675 w 1675"/>
                  <a:gd name="T47" fmla="*/ 22 h 593"/>
                  <a:gd name="T48" fmla="*/ 1675 w 1675"/>
                  <a:gd name="T49" fmla="*/ 0 h 593"/>
                  <a:gd name="T50" fmla="*/ 0 w 1675"/>
                  <a:gd name="T51" fmla="*/ 0 h 5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75"/>
                  <a:gd name="T79" fmla="*/ 0 h 593"/>
                  <a:gd name="T80" fmla="*/ 1675 w 1675"/>
                  <a:gd name="T81" fmla="*/ 593 h 5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75" h="593">
                    <a:moveTo>
                      <a:pt x="0" y="0"/>
                    </a:moveTo>
                    <a:lnTo>
                      <a:pt x="1185" y="593"/>
                    </a:lnTo>
                    <a:lnTo>
                      <a:pt x="1239" y="563"/>
                    </a:lnTo>
                    <a:lnTo>
                      <a:pt x="1292" y="533"/>
                    </a:lnTo>
                    <a:lnTo>
                      <a:pt x="1342" y="502"/>
                    </a:lnTo>
                    <a:lnTo>
                      <a:pt x="1389" y="469"/>
                    </a:lnTo>
                    <a:lnTo>
                      <a:pt x="1433" y="435"/>
                    </a:lnTo>
                    <a:lnTo>
                      <a:pt x="1473" y="399"/>
                    </a:lnTo>
                    <a:lnTo>
                      <a:pt x="1510" y="363"/>
                    </a:lnTo>
                    <a:lnTo>
                      <a:pt x="1544" y="326"/>
                    </a:lnTo>
                    <a:lnTo>
                      <a:pt x="1574" y="288"/>
                    </a:lnTo>
                    <a:lnTo>
                      <a:pt x="1587" y="268"/>
                    </a:lnTo>
                    <a:lnTo>
                      <a:pt x="1600" y="249"/>
                    </a:lnTo>
                    <a:lnTo>
                      <a:pt x="1611" y="230"/>
                    </a:lnTo>
                    <a:lnTo>
                      <a:pt x="1622" y="210"/>
                    </a:lnTo>
                    <a:lnTo>
                      <a:pt x="1632" y="190"/>
                    </a:lnTo>
                    <a:lnTo>
                      <a:pt x="1641" y="168"/>
                    </a:lnTo>
                    <a:lnTo>
                      <a:pt x="1650" y="148"/>
                    </a:lnTo>
                    <a:lnTo>
                      <a:pt x="1655" y="127"/>
                    </a:lnTo>
                    <a:lnTo>
                      <a:pt x="1662" y="107"/>
                    </a:lnTo>
                    <a:lnTo>
                      <a:pt x="1667" y="86"/>
                    </a:lnTo>
                    <a:lnTo>
                      <a:pt x="1671" y="64"/>
                    </a:lnTo>
                    <a:lnTo>
                      <a:pt x="1672" y="43"/>
                    </a:lnTo>
                    <a:lnTo>
                      <a:pt x="1675" y="22"/>
                    </a:lnTo>
                    <a:lnTo>
                      <a:pt x="167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Freeform 20"/>
              <p:cNvSpPr>
                <a:spLocks/>
              </p:cNvSpPr>
              <p:nvPr/>
            </p:nvSpPr>
            <p:spPr bwMode="auto">
              <a:xfrm>
                <a:off x="1185" y="0"/>
                <a:ext cx="490" cy="697"/>
              </a:xfrm>
              <a:custGeom>
                <a:avLst/>
                <a:gdLst>
                  <a:gd name="T0" fmla="*/ 0 w 490"/>
                  <a:gd name="T1" fmla="*/ 593 h 697"/>
                  <a:gd name="T2" fmla="*/ 0 w 490"/>
                  <a:gd name="T3" fmla="*/ 593 h 697"/>
                  <a:gd name="T4" fmla="*/ 54 w 490"/>
                  <a:gd name="T5" fmla="*/ 563 h 697"/>
                  <a:gd name="T6" fmla="*/ 107 w 490"/>
                  <a:gd name="T7" fmla="*/ 533 h 697"/>
                  <a:gd name="T8" fmla="*/ 157 w 490"/>
                  <a:gd name="T9" fmla="*/ 502 h 697"/>
                  <a:gd name="T10" fmla="*/ 204 w 490"/>
                  <a:gd name="T11" fmla="*/ 469 h 697"/>
                  <a:gd name="T12" fmla="*/ 248 w 490"/>
                  <a:gd name="T13" fmla="*/ 435 h 697"/>
                  <a:gd name="T14" fmla="*/ 288 w 490"/>
                  <a:gd name="T15" fmla="*/ 399 h 697"/>
                  <a:gd name="T16" fmla="*/ 325 w 490"/>
                  <a:gd name="T17" fmla="*/ 363 h 697"/>
                  <a:gd name="T18" fmla="*/ 359 w 490"/>
                  <a:gd name="T19" fmla="*/ 326 h 697"/>
                  <a:gd name="T20" fmla="*/ 389 w 490"/>
                  <a:gd name="T21" fmla="*/ 288 h 697"/>
                  <a:gd name="T22" fmla="*/ 402 w 490"/>
                  <a:gd name="T23" fmla="*/ 268 h 697"/>
                  <a:gd name="T24" fmla="*/ 415 w 490"/>
                  <a:gd name="T25" fmla="*/ 249 h 697"/>
                  <a:gd name="T26" fmla="*/ 426 w 490"/>
                  <a:gd name="T27" fmla="*/ 230 h 697"/>
                  <a:gd name="T28" fmla="*/ 437 w 490"/>
                  <a:gd name="T29" fmla="*/ 210 h 697"/>
                  <a:gd name="T30" fmla="*/ 447 w 490"/>
                  <a:gd name="T31" fmla="*/ 190 h 697"/>
                  <a:gd name="T32" fmla="*/ 456 w 490"/>
                  <a:gd name="T33" fmla="*/ 168 h 697"/>
                  <a:gd name="T34" fmla="*/ 465 w 490"/>
                  <a:gd name="T35" fmla="*/ 148 h 697"/>
                  <a:gd name="T36" fmla="*/ 470 w 490"/>
                  <a:gd name="T37" fmla="*/ 127 h 697"/>
                  <a:gd name="T38" fmla="*/ 477 w 490"/>
                  <a:gd name="T39" fmla="*/ 107 h 697"/>
                  <a:gd name="T40" fmla="*/ 482 w 490"/>
                  <a:gd name="T41" fmla="*/ 86 h 697"/>
                  <a:gd name="T42" fmla="*/ 486 w 490"/>
                  <a:gd name="T43" fmla="*/ 64 h 697"/>
                  <a:gd name="T44" fmla="*/ 487 w 490"/>
                  <a:gd name="T45" fmla="*/ 43 h 697"/>
                  <a:gd name="T46" fmla="*/ 490 w 490"/>
                  <a:gd name="T47" fmla="*/ 22 h 697"/>
                  <a:gd name="T48" fmla="*/ 490 w 490"/>
                  <a:gd name="T49" fmla="*/ 0 h 697"/>
                  <a:gd name="T50" fmla="*/ 490 w 490"/>
                  <a:gd name="T51" fmla="*/ 104 h 697"/>
                  <a:gd name="T52" fmla="*/ 490 w 490"/>
                  <a:gd name="T53" fmla="*/ 126 h 697"/>
                  <a:gd name="T54" fmla="*/ 487 w 490"/>
                  <a:gd name="T55" fmla="*/ 148 h 697"/>
                  <a:gd name="T56" fmla="*/ 486 w 490"/>
                  <a:gd name="T57" fmla="*/ 170 h 697"/>
                  <a:gd name="T58" fmla="*/ 482 w 490"/>
                  <a:gd name="T59" fmla="*/ 190 h 697"/>
                  <a:gd name="T60" fmla="*/ 477 w 490"/>
                  <a:gd name="T61" fmla="*/ 211 h 697"/>
                  <a:gd name="T62" fmla="*/ 470 w 490"/>
                  <a:gd name="T63" fmla="*/ 232 h 697"/>
                  <a:gd name="T64" fmla="*/ 465 w 490"/>
                  <a:gd name="T65" fmla="*/ 252 h 697"/>
                  <a:gd name="T66" fmla="*/ 456 w 490"/>
                  <a:gd name="T67" fmla="*/ 274 h 697"/>
                  <a:gd name="T68" fmla="*/ 447 w 490"/>
                  <a:gd name="T69" fmla="*/ 294 h 697"/>
                  <a:gd name="T70" fmla="*/ 437 w 490"/>
                  <a:gd name="T71" fmla="*/ 314 h 697"/>
                  <a:gd name="T72" fmla="*/ 426 w 490"/>
                  <a:gd name="T73" fmla="*/ 334 h 697"/>
                  <a:gd name="T74" fmla="*/ 415 w 490"/>
                  <a:gd name="T75" fmla="*/ 353 h 697"/>
                  <a:gd name="T76" fmla="*/ 402 w 490"/>
                  <a:gd name="T77" fmla="*/ 373 h 697"/>
                  <a:gd name="T78" fmla="*/ 389 w 490"/>
                  <a:gd name="T79" fmla="*/ 392 h 697"/>
                  <a:gd name="T80" fmla="*/ 359 w 490"/>
                  <a:gd name="T81" fmla="*/ 430 h 697"/>
                  <a:gd name="T82" fmla="*/ 325 w 490"/>
                  <a:gd name="T83" fmla="*/ 467 h 697"/>
                  <a:gd name="T84" fmla="*/ 288 w 490"/>
                  <a:gd name="T85" fmla="*/ 504 h 697"/>
                  <a:gd name="T86" fmla="*/ 248 w 490"/>
                  <a:gd name="T87" fmla="*/ 539 h 697"/>
                  <a:gd name="T88" fmla="*/ 204 w 490"/>
                  <a:gd name="T89" fmla="*/ 573 h 697"/>
                  <a:gd name="T90" fmla="*/ 157 w 490"/>
                  <a:gd name="T91" fmla="*/ 606 h 697"/>
                  <a:gd name="T92" fmla="*/ 107 w 490"/>
                  <a:gd name="T93" fmla="*/ 637 h 697"/>
                  <a:gd name="T94" fmla="*/ 54 w 490"/>
                  <a:gd name="T95" fmla="*/ 668 h 697"/>
                  <a:gd name="T96" fmla="*/ 0 w 490"/>
                  <a:gd name="T97" fmla="*/ 697 h 697"/>
                  <a:gd name="T98" fmla="*/ 0 w 490"/>
                  <a:gd name="T99" fmla="*/ 593 h 697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90"/>
                  <a:gd name="T151" fmla="*/ 0 h 697"/>
                  <a:gd name="T152" fmla="*/ 490 w 490"/>
                  <a:gd name="T153" fmla="*/ 697 h 697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90" h="697">
                    <a:moveTo>
                      <a:pt x="0" y="593"/>
                    </a:moveTo>
                    <a:lnTo>
                      <a:pt x="0" y="593"/>
                    </a:lnTo>
                    <a:lnTo>
                      <a:pt x="54" y="563"/>
                    </a:lnTo>
                    <a:lnTo>
                      <a:pt x="107" y="533"/>
                    </a:lnTo>
                    <a:lnTo>
                      <a:pt x="157" y="502"/>
                    </a:lnTo>
                    <a:lnTo>
                      <a:pt x="204" y="469"/>
                    </a:lnTo>
                    <a:lnTo>
                      <a:pt x="248" y="435"/>
                    </a:lnTo>
                    <a:lnTo>
                      <a:pt x="288" y="399"/>
                    </a:lnTo>
                    <a:lnTo>
                      <a:pt x="325" y="363"/>
                    </a:lnTo>
                    <a:lnTo>
                      <a:pt x="359" y="326"/>
                    </a:lnTo>
                    <a:lnTo>
                      <a:pt x="389" y="288"/>
                    </a:lnTo>
                    <a:lnTo>
                      <a:pt x="402" y="268"/>
                    </a:lnTo>
                    <a:lnTo>
                      <a:pt x="415" y="249"/>
                    </a:lnTo>
                    <a:lnTo>
                      <a:pt x="426" y="230"/>
                    </a:lnTo>
                    <a:lnTo>
                      <a:pt x="437" y="210"/>
                    </a:lnTo>
                    <a:lnTo>
                      <a:pt x="447" y="190"/>
                    </a:lnTo>
                    <a:lnTo>
                      <a:pt x="456" y="168"/>
                    </a:lnTo>
                    <a:lnTo>
                      <a:pt x="465" y="148"/>
                    </a:lnTo>
                    <a:lnTo>
                      <a:pt x="470" y="127"/>
                    </a:lnTo>
                    <a:lnTo>
                      <a:pt x="477" y="107"/>
                    </a:lnTo>
                    <a:lnTo>
                      <a:pt x="482" y="86"/>
                    </a:lnTo>
                    <a:lnTo>
                      <a:pt x="486" y="64"/>
                    </a:lnTo>
                    <a:lnTo>
                      <a:pt x="487" y="43"/>
                    </a:lnTo>
                    <a:lnTo>
                      <a:pt x="490" y="22"/>
                    </a:lnTo>
                    <a:lnTo>
                      <a:pt x="490" y="0"/>
                    </a:lnTo>
                    <a:lnTo>
                      <a:pt x="490" y="104"/>
                    </a:lnTo>
                    <a:lnTo>
                      <a:pt x="490" y="126"/>
                    </a:lnTo>
                    <a:lnTo>
                      <a:pt x="487" y="148"/>
                    </a:lnTo>
                    <a:lnTo>
                      <a:pt x="486" y="170"/>
                    </a:lnTo>
                    <a:lnTo>
                      <a:pt x="482" y="190"/>
                    </a:lnTo>
                    <a:lnTo>
                      <a:pt x="477" y="211"/>
                    </a:lnTo>
                    <a:lnTo>
                      <a:pt x="470" y="232"/>
                    </a:lnTo>
                    <a:lnTo>
                      <a:pt x="465" y="252"/>
                    </a:lnTo>
                    <a:lnTo>
                      <a:pt x="456" y="274"/>
                    </a:lnTo>
                    <a:lnTo>
                      <a:pt x="447" y="294"/>
                    </a:lnTo>
                    <a:lnTo>
                      <a:pt x="437" y="314"/>
                    </a:lnTo>
                    <a:lnTo>
                      <a:pt x="426" y="334"/>
                    </a:lnTo>
                    <a:lnTo>
                      <a:pt x="415" y="353"/>
                    </a:lnTo>
                    <a:lnTo>
                      <a:pt x="402" y="373"/>
                    </a:lnTo>
                    <a:lnTo>
                      <a:pt x="389" y="392"/>
                    </a:lnTo>
                    <a:lnTo>
                      <a:pt x="359" y="430"/>
                    </a:lnTo>
                    <a:lnTo>
                      <a:pt x="325" y="467"/>
                    </a:lnTo>
                    <a:lnTo>
                      <a:pt x="288" y="504"/>
                    </a:lnTo>
                    <a:lnTo>
                      <a:pt x="248" y="539"/>
                    </a:lnTo>
                    <a:lnTo>
                      <a:pt x="204" y="573"/>
                    </a:lnTo>
                    <a:lnTo>
                      <a:pt x="157" y="606"/>
                    </a:lnTo>
                    <a:lnTo>
                      <a:pt x="107" y="637"/>
                    </a:lnTo>
                    <a:lnTo>
                      <a:pt x="54" y="668"/>
                    </a:lnTo>
                    <a:lnTo>
                      <a:pt x="0" y="697"/>
                    </a:lnTo>
                    <a:lnTo>
                      <a:pt x="0" y="59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34" name="Freeform 21"/>
              <p:cNvSpPr>
                <a:spLocks/>
              </p:cNvSpPr>
              <p:nvPr/>
            </p:nvSpPr>
            <p:spPr bwMode="auto">
              <a:xfrm>
                <a:off x="0" y="0"/>
                <a:ext cx="1185" cy="697"/>
              </a:xfrm>
              <a:custGeom>
                <a:avLst/>
                <a:gdLst>
                  <a:gd name="T0" fmla="*/ 0 w 1185"/>
                  <a:gd name="T1" fmla="*/ 104 h 697"/>
                  <a:gd name="T2" fmla="*/ 1185 w 1185"/>
                  <a:gd name="T3" fmla="*/ 697 h 697"/>
                  <a:gd name="T4" fmla="*/ 1185 w 1185"/>
                  <a:gd name="T5" fmla="*/ 593 h 697"/>
                  <a:gd name="T6" fmla="*/ 0 w 1185"/>
                  <a:gd name="T7" fmla="*/ 0 h 697"/>
                  <a:gd name="T8" fmla="*/ 0 w 1185"/>
                  <a:gd name="T9" fmla="*/ 104 h 6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5"/>
                  <a:gd name="T16" fmla="*/ 0 h 697"/>
                  <a:gd name="T17" fmla="*/ 1185 w 1185"/>
                  <a:gd name="T18" fmla="*/ 697 h 6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5" h="697">
                    <a:moveTo>
                      <a:pt x="0" y="104"/>
                    </a:moveTo>
                    <a:lnTo>
                      <a:pt x="1185" y="697"/>
                    </a:lnTo>
                    <a:lnTo>
                      <a:pt x="1185" y="593"/>
                    </a:lnTo>
                    <a:lnTo>
                      <a:pt x="0" y="0"/>
                    </a:lnTo>
                    <a:lnTo>
                      <a:pt x="0" y="104"/>
                    </a:lnTo>
                    <a:close/>
                  </a:path>
                </a:pathLst>
              </a:custGeom>
              <a:solidFill>
                <a:srgbClr val="0B4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6985000" y="3117850"/>
              <a:ext cx="1163638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6858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cs typeface="+mn-cs"/>
                </a:rPr>
                <a:t>添加文字</a:t>
              </a: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854825" y="2470150"/>
              <a:ext cx="1293813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6858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cs typeface="+mn-cs"/>
                </a:rPr>
                <a:t>添加文字</a:t>
              </a: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3394075" y="2481263"/>
              <a:ext cx="15176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6858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cs typeface="+mn-cs"/>
                </a:rPr>
                <a:t>添加文字</a:t>
              </a:r>
            </a:p>
          </p:txBody>
        </p: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4818063" y="1701800"/>
              <a:ext cx="12922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6858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cs typeface="+mn-cs"/>
                </a:rPr>
                <a:t>添加文字</a:t>
              </a: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4008438" y="1952625"/>
              <a:ext cx="1001712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6858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cs typeface="+mn-cs"/>
                </a:rPr>
                <a:t>添加文字</a:t>
              </a: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6080125" y="1863725"/>
              <a:ext cx="11636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6858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cs typeface="+mn-cs"/>
                </a:rPr>
                <a:t>添加文字</a:t>
              </a:r>
            </a:p>
          </p:txBody>
        </p:sp>
      </p:grpSp>
      <p:sp>
        <p:nvSpPr>
          <p:cNvPr id="41" name="Text Box 30"/>
          <p:cNvSpPr txBox="1">
            <a:spLocks noChangeArrowheads="1"/>
          </p:cNvSpPr>
          <p:nvPr/>
        </p:nvSpPr>
        <p:spPr bwMode="auto">
          <a:xfrm>
            <a:off x="1285081" y="976232"/>
            <a:ext cx="304323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marL="0" marR="0" lvl="0" indent="0" algn="r" defTabSz="6858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75F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单击此处添加文字</a:t>
            </a:r>
          </a:p>
          <a:p>
            <a:pPr marL="0" marR="0" lvl="0" indent="0" algn="r" defTabSz="6858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75F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单击此处添加文字内容  单击此处添加文字内容</a:t>
            </a:r>
            <a:endParaRPr kumimoji="0" lang="en-US" sz="1050" b="1" i="0" u="none" strike="noStrike" kern="1200" cap="none" spc="0" normalizeH="0" baseline="0" noProof="0" dirty="0" smtClean="0">
              <a:ln>
                <a:noFill/>
              </a:ln>
              <a:solidFill>
                <a:srgbClr val="0875F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2" name="Text Box 31"/>
          <p:cNvSpPr txBox="1">
            <a:spLocks noChangeArrowheads="1"/>
          </p:cNvSpPr>
          <p:nvPr/>
        </p:nvSpPr>
        <p:spPr bwMode="auto">
          <a:xfrm>
            <a:off x="5489753" y="990492"/>
            <a:ext cx="905381" cy="43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6858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875F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</a:t>
            </a:r>
          </a:p>
          <a:p>
            <a:pPr marL="0" marR="0" lvl="0" indent="0" algn="ctr" defTabSz="6858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875F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3" name="WordArt 32"/>
          <p:cNvSpPr>
            <a:spLocks noChangeArrowheads="1" noChangeShapeType="1" noTextEdit="1"/>
          </p:cNvSpPr>
          <p:nvPr/>
        </p:nvSpPr>
        <p:spPr bwMode="auto">
          <a:xfrm>
            <a:off x="2993185" y="4235959"/>
            <a:ext cx="3310697" cy="32796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0" cap="none" spc="0" normalizeH="0" baseline="0" noProof="0" dirty="0">
                <a:ln>
                  <a:noFill/>
                </a:ln>
                <a:solidFill>
                  <a:srgbClr val="0875F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双击此处添加标题文字</a:t>
            </a:r>
          </a:p>
        </p:txBody>
      </p:sp>
      <p:sp>
        <p:nvSpPr>
          <p:cNvPr id="44" name="Rectangle 33"/>
          <p:cNvSpPr>
            <a:spLocks noChangeArrowheads="1"/>
          </p:cNvSpPr>
          <p:nvPr/>
        </p:nvSpPr>
        <p:spPr bwMode="auto">
          <a:xfrm>
            <a:off x="3128169" y="4689394"/>
            <a:ext cx="304006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单击此处添加文字内容  单击此处添加文字内容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334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41" grpId="0"/>
      <p:bldP spid="42" grpId="0"/>
      <p:bldP spid="43" grpId="0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30"/>
          <p:cNvSpPr>
            <a:spLocks/>
          </p:cNvSpPr>
          <p:nvPr/>
        </p:nvSpPr>
        <p:spPr bwMode="auto">
          <a:xfrm>
            <a:off x="2281238" y="2962275"/>
            <a:ext cx="4508500" cy="1808163"/>
          </a:xfrm>
          <a:custGeom>
            <a:avLst/>
            <a:gdLst>
              <a:gd name="T0" fmla="*/ 2147483647 w 2331"/>
              <a:gd name="T1" fmla="*/ 2147483647 h 688"/>
              <a:gd name="T2" fmla="*/ 2147483647 w 2331"/>
              <a:gd name="T3" fmla="*/ 2147483647 h 688"/>
              <a:gd name="T4" fmla="*/ 2147483647 w 2331"/>
              <a:gd name="T5" fmla="*/ 0 h 688"/>
              <a:gd name="T6" fmla="*/ 2147483647 w 2331"/>
              <a:gd name="T7" fmla="*/ 2147483647 h 688"/>
              <a:gd name="T8" fmla="*/ 0 60000 65536"/>
              <a:gd name="T9" fmla="*/ 0 60000 65536"/>
              <a:gd name="T10" fmla="*/ 0 60000 65536"/>
              <a:gd name="T11" fmla="*/ 0 60000 65536"/>
              <a:gd name="T12" fmla="*/ 0 w 2331"/>
              <a:gd name="T13" fmla="*/ 0 h 688"/>
              <a:gd name="T14" fmla="*/ 2331 w 2331"/>
              <a:gd name="T15" fmla="*/ 688 h 6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31" h="688">
                <a:moveTo>
                  <a:pt x="2331" y="688"/>
                </a:moveTo>
                <a:cubicBezTo>
                  <a:pt x="2331" y="688"/>
                  <a:pt x="208" y="159"/>
                  <a:pt x="104" y="138"/>
                </a:cubicBezTo>
                <a:cubicBezTo>
                  <a:pt x="0" y="118"/>
                  <a:pt x="2086" y="0"/>
                  <a:pt x="2086" y="0"/>
                </a:cubicBezTo>
                <a:lnTo>
                  <a:pt x="2331" y="688"/>
                </a:lnTo>
                <a:close/>
              </a:path>
            </a:pathLst>
          </a:custGeom>
          <a:gradFill rotWithShape="1">
            <a:gsLst>
              <a:gs pos="0">
                <a:srgbClr val="666666">
                  <a:alpha val="0"/>
                </a:srgbClr>
              </a:gs>
              <a:gs pos="100000">
                <a:srgbClr val="4A4A4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4830763" y="2895600"/>
            <a:ext cx="3236912" cy="1903413"/>
            <a:chOff x="4831027" y="2895038"/>
            <a:chExt cx="3236648" cy="1903975"/>
          </a:xfrm>
        </p:grpSpPr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6748946" y="3253554"/>
              <a:ext cx="1318729" cy="1545459"/>
            </a:xfrm>
            <a:custGeom>
              <a:avLst/>
              <a:gdLst>
                <a:gd name="T0" fmla="*/ 2147483647 w 1873"/>
                <a:gd name="T1" fmla="*/ 0 h 2171"/>
                <a:gd name="T2" fmla="*/ 0 w 1873"/>
                <a:gd name="T3" fmla="*/ 2147483647 h 2171"/>
                <a:gd name="T4" fmla="*/ 2147483647 w 1873"/>
                <a:gd name="T5" fmla="*/ 2147483647 h 2171"/>
                <a:gd name="T6" fmla="*/ 2147483647 w 1873"/>
                <a:gd name="T7" fmla="*/ 2147483647 h 2171"/>
                <a:gd name="T8" fmla="*/ 2147483647 w 1873"/>
                <a:gd name="T9" fmla="*/ 0 h 2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3"/>
                <a:gd name="T16" fmla="*/ 0 h 2171"/>
                <a:gd name="T17" fmla="*/ 1873 w 1873"/>
                <a:gd name="T18" fmla="*/ 2171 h 21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3" h="2171">
                  <a:moveTo>
                    <a:pt x="1458" y="0"/>
                  </a:moveTo>
                  <a:lnTo>
                    <a:pt x="0" y="1146"/>
                  </a:lnTo>
                  <a:lnTo>
                    <a:pt x="111" y="2171"/>
                  </a:lnTo>
                  <a:lnTo>
                    <a:pt x="1873" y="671"/>
                  </a:lnTo>
                  <a:lnTo>
                    <a:pt x="1458" y="0"/>
                  </a:ln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9" name="Freeform 44"/>
            <p:cNvSpPr>
              <a:spLocks/>
            </p:cNvSpPr>
            <p:nvPr/>
          </p:nvSpPr>
          <p:spPr bwMode="auto">
            <a:xfrm>
              <a:off x="4831027" y="3329099"/>
              <a:ext cx="2012663" cy="1469914"/>
            </a:xfrm>
            <a:custGeom>
              <a:avLst/>
              <a:gdLst>
                <a:gd name="T0" fmla="*/ 2147483647 w 2858"/>
                <a:gd name="T1" fmla="*/ 0 h 2069"/>
                <a:gd name="T2" fmla="*/ 0 w 2858"/>
                <a:gd name="T3" fmla="*/ 2147483647 h 2069"/>
                <a:gd name="T4" fmla="*/ 2147483647 w 2858"/>
                <a:gd name="T5" fmla="*/ 2147483647 h 2069"/>
                <a:gd name="T6" fmla="*/ 2147483647 w 2858"/>
                <a:gd name="T7" fmla="*/ 2147483647 h 2069"/>
                <a:gd name="T8" fmla="*/ 2147483647 w 2858"/>
                <a:gd name="T9" fmla="*/ 0 h 20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58"/>
                <a:gd name="T16" fmla="*/ 0 h 2069"/>
                <a:gd name="T17" fmla="*/ 2858 w 2858"/>
                <a:gd name="T18" fmla="*/ 2069 h 20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58" h="2069">
                  <a:moveTo>
                    <a:pt x="383" y="0"/>
                  </a:moveTo>
                  <a:lnTo>
                    <a:pt x="0" y="612"/>
                  </a:lnTo>
                  <a:lnTo>
                    <a:pt x="2858" y="2069"/>
                  </a:lnTo>
                  <a:lnTo>
                    <a:pt x="2743" y="1039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0" name="Freeform 34"/>
            <p:cNvSpPr>
              <a:spLocks/>
            </p:cNvSpPr>
            <p:nvPr/>
          </p:nvSpPr>
          <p:spPr bwMode="auto">
            <a:xfrm>
              <a:off x="5087091" y="2895038"/>
              <a:ext cx="2695074" cy="1169018"/>
            </a:xfrm>
            <a:custGeom>
              <a:avLst/>
              <a:gdLst>
                <a:gd name="T0" fmla="*/ 0 w 3825"/>
                <a:gd name="T1" fmla="*/ 2147483647 h 1660"/>
                <a:gd name="T2" fmla="*/ 2147483647 w 3825"/>
                <a:gd name="T3" fmla="*/ 2147483647 h 1660"/>
                <a:gd name="T4" fmla="*/ 2147483647 w 3825"/>
                <a:gd name="T5" fmla="*/ 2147483647 h 1660"/>
                <a:gd name="T6" fmla="*/ 2147483647 w 3825"/>
                <a:gd name="T7" fmla="*/ 0 h 1660"/>
                <a:gd name="T8" fmla="*/ 0 w 3825"/>
                <a:gd name="T9" fmla="*/ 2147483647 h 16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25"/>
                <a:gd name="T16" fmla="*/ 0 h 1660"/>
                <a:gd name="T17" fmla="*/ 3825 w 3825"/>
                <a:gd name="T18" fmla="*/ 1660 h 16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25" h="1660">
                  <a:moveTo>
                    <a:pt x="0" y="623"/>
                  </a:moveTo>
                  <a:lnTo>
                    <a:pt x="2360" y="1660"/>
                  </a:lnTo>
                  <a:lnTo>
                    <a:pt x="3825" y="522"/>
                  </a:lnTo>
                  <a:lnTo>
                    <a:pt x="1845" y="0"/>
                  </a:lnTo>
                  <a:lnTo>
                    <a:pt x="0" y="623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>
            <a:off x="6183313" y="1220788"/>
            <a:ext cx="438150" cy="430212"/>
            <a:chOff x="6183313" y="1220788"/>
            <a:chExt cx="438150" cy="430212"/>
          </a:xfrm>
        </p:grpSpPr>
        <p:sp>
          <p:nvSpPr>
            <p:cNvPr id="62" name="Freeform 38"/>
            <p:cNvSpPr>
              <a:spLocks/>
            </p:cNvSpPr>
            <p:nvPr/>
          </p:nvSpPr>
          <p:spPr bwMode="auto">
            <a:xfrm>
              <a:off x="6403975" y="1220788"/>
              <a:ext cx="217488" cy="423862"/>
            </a:xfrm>
            <a:custGeom>
              <a:avLst/>
              <a:gdLst>
                <a:gd name="T0" fmla="*/ 0 w 307"/>
                <a:gd name="T1" fmla="*/ 0 h 603"/>
                <a:gd name="T2" fmla="*/ 66 w 307"/>
                <a:gd name="T3" fmla="*/ 603 h 603"/>
                <a:gd name="T4" fmla="*/ 307 w 307"/>
                <a:gd name="T5" fmla="*/ 497 h 603"/>
                <a:gd name="T6" fmla="*/ 0 w 307"/>
                <a:gd name="T7" fmla="*/ 0 h 603"/>
                <a:gd name="T8" fmla="*/ 0 w 307"/>
                <a:gd name="T9" fmla="*/ 0 h 603"/>
                <a:gd name="T10" fmla="*/ 307 w 307"/>
                <a:gd name="T11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307" h="603">
                  <a:moveTo>
                    <a:pt x="0" y="0"/>
                  </a:moveTo>
                  <a:lnTo>
                    <a:pt x="66" y="603"/>
                  </a:lnTo>
                  <a:lnTo>
                    <a:pt x="307" y="49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B469D"/>
                </a:gs>
                <a:gs pos="100000">
                  <a:srgbClr val="0E58C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63" name="Freeform 40"/>
            <p:cNvSpPr>
              <a:spLocks/>
            </p:cNvSpPr>
            <p:nvPr/>
          </p:nvSpPr>
          <p:spPr bwMode="auto">
            <a:xfrm>
              <a:off x="6183313" y="1220788"/>
              <a:ext cx="277812" cy="430212"/>
            </a:xfrm>
            <a:custGeom>
              <a:avLst/>
              <a:gdLst>
                <a:gd name="T0" fmla="*/ 326 w 395"/>
                <a:gd name="T1" fmla="*/ 0 h 610"/>
                <a:gd name="T2" fmla="*/ 0 w 395"/>
                <a:gd name="T3" fmla="*/ 530 h 610"/>
                <a:gd name="T4" fmla="*/ 395 w 395"/>
                <a:gd name="T5" fmla="*/ 610 h 610"/>
                <a:gd name="T6" fmla="*/ 326 w 395"/>
                <a:gd name="T7" fmla="*/ 0 h 610"/>
                <a:gd name="T8" fmla="*/ 0 w 395"/>
                <a:gd name="T9" fmla="*/ 0 h 610"/>
                <a:gd name="T10" fmla="*/ 395 w 395"/>
                <a:gd name="T11" fmla="*/ 61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395" h="610">
                  <a:moveTo>
                    <a:pt x="326" y="0"/>
                  </a:moveTo>
                  <a:lnTo>
                    <a:pt x="0" y="530"/>
                  </a:lnTo>
                  <a:lnTo>
                    <a:pt x="395" y="610"/>
                  </a:lnTo>
                  <a:lnTo>
                    <a:pt x="326" y="0"/>
                  </a:lnTo>
                  <a:close/>
                </a:path>
              </a:pathLst>
            </a:custGeom>
            <a:gradFill rotWithShape="1">
              <a:gsLst>
                <a:gs pos="0">
                  <a:srgbClr val="0875F8"/>
                </a:gs>
                <a:gs pos="100000">
                  <a:srgbClr val="0E58C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1331913" y="1568450"/>
            <a:ext cx="4356100" cy="836613"/>
            <a:chOff x="1331913" y="1568529"/>
            <a:chExt cx="4356100" cy="836793"/>
          </a:xfrm>
        </p:grpSpPr>
        <p:sp>
          <p:nvSpPr>
            <p:cNvPr id="65" name="Line 46"/>
            <p:cNvSpPr>
              <a:spLocks noChangeShapeType="1"/>
            </p:cNvSpPr>
            <p:nvPr/>
          </p:nvSpPr>
          <p:spPr bwMode="auto">
            <a:xfrm flipH="1">
              <a:off x="1331913" y="1895624"/>
              <a:ext cx="4356100" cy="4764"/>
            </a:xfrm>
            <a:prstGeom prst="line">
              <a:avLst/>
            </a:prstGeom>
            <a:noFill/>
            <a:ln w="12700" cmpd="sng">
              <a:solidFill>
                <a:srgbClr val="FFC000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66" name="Rectangle 53"/>
            <p:cNvSpPr>
              <a:spLocks noChangeArrowheads="1"/>
            </p:cNvSpPr>
            <p:nvPr/>
          </p:nvSpPr>
          <p:spPr bwMode="auto">
            <a:xfrm>
              <a:off x="1525160" y="1568529"/>
              <a:ext cx="1723473" cy="277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单击此处添加文字内容</a:t>
              </a:r>
            </a:p>
          </p:txBody>
        </p:sp>
        <p:sp>
          <p:nvSpPr>
            <p:cNvPr id="67" name="Rectangle 33"/>
            <p:cNvSpPr>
              <a:spLocks noChangeArrowheads="1"/>
            </p:cNvSpPr>
            <p:nvPr/>
          </p:nvSpPr>
          <p:spPr bwMode="auto">
            <a:xfrm>
              <a:off x="1389528" y="1974422"/>
              <a:ext cx="3252013" cy="430900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13500000">
                <a:srgbClr val="1F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</p:txBody>
        </p:sp>
      </p:grp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1331913" y="2679700"/>
            <a:ext cx="3716337" cy="869950"/>
            <a:chOff x="1331913" y="2679929"/>
            <a:chExt cx="3716337" cy="869802"/>
          </a:xfrm>
        </p:grpSpPr>
        <p:sp>
          <p:nvSpPr>
            <p:cNvPr id="69" name="Line 51"/>
            <p:cNvSpPr>
              <a:spLocks noChangeShapeType="1"/>
            </p:cNvSpPr>
            <p:nvPr/>
          </p:nvSpPr>
          <p:spPr bwMode="auto">
            <a:xfrm flipH="1">
              <a:off x="1331913" y="3024358"/>
              <a:ext cx="3716337" cy="0"/>
            </a:xfrm>
            <a:prstGeom prst="line">
              <a:avLst/>
            </a:prstGeom>
            <a:noFill/>
            <a:ln w="12700" cmpd="sng">
              <a:solidFill>
                <a:srgbClr val="000000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70" name="Rectangle 52"/>
            <p:cNvSpPr>
              <a:spLocks noChangeArrowheads="1"/>
            </p:cNvSpPr>
            <p:nvPr/>
          </p:nvSpPr>
          <p:spPr bwMode="auto">
            <a:xfrm>
              <a:off x="1454862" y="2679929"/>
              <a:ext cx="1864069" cy="299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单击此处添加文字内容</a:t>
              </a:r>
            </a:p>
          </p:txBody>
        </p:sp>
        <p:sp>
          <p:nvSpPr>
            <p:cNvPr id="71" name="Rectangle 34"/>
            <p:cNvSpPr>
              <a:spLocks noChangeArrowheads="1"/>
            </p:cNvSpPr>
            <p:nvPr/>
          </p:nvSpPr>
          <p:spPr bwMode="auto">
            <a:xfrm>
              <a:off x="1389527" y="3087100"/>
              <a:ext cx="3252013" cy="462631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13500000">
                <a:srgbClr val="1F5C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</p:txBody>
        </p:sp>
      </p:grpSp>
      <p:sp>
        <p:nvSpPr>
          <p:cNvPr id="72" name="WordArt 38"/>
          <p:cNvSpPr>
            <a:spLocks noChangeArrowheads="1" noChangeShapeType="1" noTextEdit="1"/>
          </p:cNvSpPr>
          <p:nvPr/>
        </p:nvSpPr>
        <p:spPr bwMode="auto">
          <a:xfrm>
            <a:off x="1377950" y="973138"/>
            <a:ext cx="2973388" cy="304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0" cap="none" spc="0" normalizeH="0" baseline="0" noProof="0">
                <a:ln>
                  <a:noFill/>
                </a:ln>
                <a:solidFill>
                  <a:srgbClr val="0B469D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双击此处添加标题文字</a:t>
            </a:r>
          </a:p>
        </p:txBody>
      </p: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5178425" y="2498725"/>
            <a:ext cx="2528888" cy="1409700"/>
            <a:chOff x="5177994" y="2498110"/>
            <a:chExt cx="2528631" cy="1411015"/>
          </a:xfrm>
        </p:grpSpPr>
        <p:sp>
          <p:nvSpPr>
            <p:cNvPr id="74" name="Freeform 33"/>
            <p:cNvSpPr>
              <a:spLocks/>
            </p:cNvSpPr>
            <p:nvPr/>
          </p:nvSpPr>
          <p:spPr bwMode="auto">
            <a:xfrm>
              <a:off x="5437898" y="2498110"/>
              <a:ext cx="2006262" cy="755444"/>
            </a:xfrm>
            <a:custGeom>
              <a:avLst/>
              <a:gdLst>
                <a:gd name="T0" fmla="*/ 0 w 1567"/>
                <a:gd name="T1" fmla="*/ 2147483647 h 590"/>
                <a:gd name="T2" fmla="*/ 2147483647 w 1567"/>
                <a:gd name="T3" fmla="*/ 2147483647 h 590"/>
                <a:gd name="T4" fmla="*/ 2147483647 w 1567"/>
                <a:gd name="T5" fmla="*/ 2147483647 h 590"/>
                <a:gd name="T6" fmla="*/ 2147483647 w 1567"/>
                <a:gd name="T7" fmla="*/ 0 h 590"/>
                <a:gd name="T8" fmla="*/ 0 w 1567"/>
                <a:gd name="T9" fmla="*/ 2147483647 h 5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7"/>
                <a:gd name="T16" fmla="*/ 0 h 590"/>
                <a:gd name="T17" fmla="*/ 1567 w 1567"/>
                <a:gd name="T18" fmla="*/ 590 h 5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7" h="590">
                  <a:moveTo>
                    <a:pt x="0" y="227"/>
                  </a:moveTo>
                  <a:lnTo>
                    <a:pt x="957" y="590"/>
                  </a:lnTo>
                  <a:lnTo>
                    <a:pt x="1567" y="232"/>
                  </a:lnTo>
                  <a:lnTo>
                    <a:pt x="721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6664445" y="2786203"/>
              <a:ext cx="1042180" cy="1122922"/>
            </a:xfrm>
            <a:custGeom>
              <a:avLst/>
              <a:gdLst>
                <a:gd name="T0" fmla="*/ 2147483647 w 1481"/>
                <a:gd name="T1" fmla="*/ 0 h 1594"/>
                <a:gd name="T2" fmla="*/ 0 w 1481"/>
                <a:gd name="T3" fmla="*/ 2147483647 h 1594"/>
                <a:gd name="T4" fmla="*/ 2147483647 w 1481"/>
                <a:gd name="T5" fmla="*/ 2147483647 h 1594"/>
                <a:gd name="T6" fmla="*/ 2147483647 w 1481"/>
                <a:gd name="T7" fmla="*/ 2147483647 h 1594"/>
                <a:gd name="T8" fmla="*/ 2147483647 w 1481"/>
                <a:gd name="T9" fmla="*/ 0 h 15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81"/>
                <a:gd name="T16" fmla="*/ 0 h 1594"/>
                <a:gd name="T17" fmla="*/ 1481 w 1481"/>
                <a:gd name="T18" fmla="*/ 1594 h 15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81" h="1594">
                  <a:moveTo>
                    <a:pt x="1092" y="0"/>
                  </a:moveTo>
                  <a:lnTo>
                    <a:pt x="0" y="614"/>
                  </a:lnTo>
                  <a:lnTo>
                    <a:pt x="111" y="1594"/>
                  </a:lnTo>
                  <a:lnTo>
                    <a:pt x="1481" y="603"/>
                  </a:lnTo>
                  <a:lnTo>
                    <a:pt x="1092" y="0"/>
                  </a:ln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6" name="Freeform 43"/>
            <p:cNvSpPr>
              <a:spLocks/>
            </p:cNvSpPr>
            <p:nvPr/>
          </p:nvSpPr>
          <p:spPr bwMode="auto">
            <a:xfrm>
              <a:off x="5177994" y="2786203"/>
              <a:ext cx="1570952" cy="1117800"/>
            </a:xfrm>
            <a:custGeom>
              <a:avLst/>
              <a:gdLst>
                <a:gd name="T0" fmla="*/ 2147483647 w 2230"/>
                <a:gd name="T1" fmla="*/ 0 h 1620"/>
                <a:gd name="T2" fmla="*/ 0 w 2230"/>
                <a:gd name="T3" fmla="*/ 2147483647 h 1620"/>
                <a:gd name="T4" fmla="*/ 2147483647 w 2230"/>
                <a:gd name="T5" fmla="*/ 2147483647 h 1620"/>
                <a:gd name="T6" fmla="*/ 2147483647 w 2230"/>
                <a:gd name="T7" fmla="*/ 2147483647 h 1620"/>
                <a:gd name="T8" fmla="*/ 2147483647 w 2230"/>
                <a:gd name="T9" fmla="*/ 0 h 16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30"/>
                <a:gd name="T16" fmla="*/ 0 h 1620"/>
                <a:gd name="T17" fmla="*/ 2230 w 2230"/>
                <a:gd name="T18" fmla="*/ 1620 h 16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30" h="1620">
                  <a:moveTo>
                    <a:pt x="376" y="0"/>
                  </a:moveTo>
                  <a:lnTo>
                    <a:pt x="0" y="619"/>
                  </a:lnTo>
                  <a:lnTo>
                    <a:pt x="2230" y="1620"/>
                  </a:lnTo>
                  <a:lnTo>
                    <a:pt x="2124" y="635"/>
                  </a:lnTo>
                  <a:lnTo>
                    <a:pt x="376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5502275" y="2170113"/>
            <a:ext cx="1841500" cy="904875"/>
            <a:chOff x="5502275" y="2170324"/>
            <a:chExt cx="1841500" cy="904664"/>
          </a:xfrm>
        </p:grpSpPr>
        <p:sp>
          <p:nvSpPr>
            <p:cNvPr id="78" name="Freeform 32"/>
            <p:cNvSpPr>
              <a:spLocks/>
            </p:cNvSpPr>
            <p:nvPr/>
          </p:nvSpPr>
          <p:spPr bwMode="auto">
            <a:xfrm>
              <a:off x="5757978" y="2170324"/>
              <a:ext cx="1318729" cy="327786"/>
            </a:xfrm>
            <a:custGeom>
              <a:avLst/>
              <a:gdLst>
                <a:gd name="T0" fmla="*/ 2147483647 w 1873"/>
                <a:gd name="T1" fmla="*/ 2147483647 h 466"/>
                <a:gd name="T2" fmla="*/ 2147483647 w 1873"/>
                <a:gd name="T3" fmla="*/ 2147483647 h 466"/>
                <a:gd name="T4" fmla="*/ 2147483647 w 1873"/>
                <a:gd name="T5" fmla="*/ 2147483647 h 466"/>
                <a:gd name="T6" fmla="*/ 2147483647 w 1873"/>
                <a:gd name="T7" fmla="*/ 0 h 466"/>
                <a:gd name="T8" fmla="*/ 0 w 1873"/>
                <a:gd name="T9" fmla="*/ 2147483647 h 466"/>
                <a:gd name="T10" fmla="*/ 2147483647 w 1873"/>
                <a:gd name="T11" fmla="*/ 2147483647 h 4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73"/>
                <a:gd name="T19" fmla="*/ 0 h 466"/>
                <a:gd name="T20" fmla="*/ 1873 w 1873"/>
                <a:gd name="T21" fmla="*/ 466 h 4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73" h="466">
                  <a:moveTo>
                    <a:pt x="4" y="137"/>
                  </a:moveTo>
                  <a:lnTo>
                    <a:pt x="1219" y="466"/>
                  </a:lnTo>
                  <a:lnTo>
                    <a:pt x="1873" y="114"/>
                  </a:lnTo>
                  <a:lnTo>
                    <a:pt x="1001" y="0"/>
                  </a:lnTo>
                  <a:lnTo>
                    <a:pt x="0" y="107"/>
                  </a:lnTo>
                  <a:lnTo>
                    <a:pt x="4" y="137"/>
                  </a:ln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9" name="Freeform 37"/>
            <p:cNvSpPr>
              <a:spLocks/>
            </p:cNvSpPr>
            <p:nvPr/>
          </p:nvSpPr>
          <p:spPr bwMode="auto">
            <a:xfrm>
              <a:off x="6556375" y="2241744"/>
              <a:ext cx="787400" cy="828482"/>
            </a:xfrm>
            <a:custGeom>
              <a:avLst/>
              <a:gdLst>
                <a:gd name="T0" fmla="*/ 735 w 1118"/>
                <a:gd name="T1" fmla="*/ 0 h 1221"/>
                <a:gd name="T2" fmla="*/ 0 w 1118"/>
                <a:gd name="T3" fmla="*/ 340 h 1221"/>
                <a:gd name="T4" fmla="*/ 95 w 1118"/>
                <a:gd name="T5" fmla="*/ 1221 h 1221"/>
                <a:gd name="T6" fmla="*/ 1118 w 1118"/>
                <a:gd name="T7" fmla="*/ 621 h 1221"/>
                <a:gd name="T8" fmla="*/ 735 w 1118"/>
                <a:gd name="T9" fmla="*/ 0 h 1221"/>
                <a:gd name="T10" fmla="*/ 0 w 1118"/>
                <a:gd name="T11" fmla="*/ 0 h 1221"/>
                <a:gd name="T12" fmla="*/ 1118 w 1118"/>
                <a:gd name="T13" fmla="*/ 1221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118" h="1221">
                  <a:moveTo>
                    <a:pt x="735" y="0"/>
                  </a:moveTo>
                  <a:lnTo>
                    <a:pt x="0" y="340"/>
                  </a:lnTo>
                  <a:lnTo>
                    <a:pt x="95" y="1221"/>
                  </a:lnTo>
                  <a:lnTo>
                    <a:pt x="1118" y="621"/>
                  </a:lnTo>
                  <a:lnTo>
                    <a:pt x="7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B469D"/>
                </a:gs>
                <a:gs pos="100000">
                  <a:srgbClr val="0E58C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80" name="Freeform 42"/>
            <p:cNvSpPr>
              <a:spLocks/>
            </p:cNvSpPr>
            <p:nvPr/>
          </p:nvSpPr>
          <p:spPr bwMode="auto">
            <a:xfrm>
              <a:off x="5502275" y="2241744"/>
              <a:ext cx="1128713" cy="833244"/>
            </a:xfrm>
            <a:custGeom>
              <a:avLst/>
              <a:gdLst>
                <a:gd name="T0" fmla="*/ 373 w 1603"/>
                <a:gd name="T1" fmla="*/ 0 h 1205"/>
                <a:gd name="T2" fmla="*/ 0 w 1603"/>
                <a:gd name="T3" fmla="*/ 609 h 1205"/>
                <a:gd name="T4" fmla="*/ 1603 w 1603"/>
                <a:gd name="T5" fmla="*/ 1205 h 1205"/>
                <a:gd name="T6" fmla="*/ 1509 w 1603"/>
                <a:gd name="T7" fmla="*/ 323 h 1205"/>
                <a:gd name="T8" fmla="*/ 373 w 1603"/>
                <a:gd name="T9" fmla="*/ 0 h 1205"/>
                <a:gd name="T10" fmla="*/ 0 w 1603"/>
                <a:gd name="T11" fmla="*/ 0 h 1205"/>
                <a:gd name="T12" fmla="*/ 1603 w 1603"/>
                <a:gd name="T13" fmla="*/ 1205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603" h="1205">
                  <a:moveTo>
                    <a:pt x="373" y="0"/>
                  </a:moveTo>
                  <a:lnTo>
                    <a:pt x="0" y="609"/>
                  </a:lnTo>
                  <a:lnTo>
                    <a:pt x="1603" y="1205"/>
                  </a:lnTo>
                  <a:lnTo>
                    <a:pt x="1509" y="323"/>
                  </a:lnTo>
                  <a:lnTo>
                    <a:pt x="373" y="0"/>
                  </a:lnTo>
                  <a:close/>
                </a:path>
              </a:pathLst>
            </a:custGeom>
            <a:gradFill rotWithShape="1">
              <a:gsLst>
                <a:gs pos="0">
                  <a:srgbClr val="0875F8"/>
                </a:gs>
                <a:gs pos="100000">
                  <a:srgbClr val="0E58C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1" name="组合 80"/>
          <p:cNvGrpSpPr>
            <a:grpSpLocks/>
          </p:cNvGrpSpPr>
          <p:nvPr/>
        </p:nvGrpSpPr>
        <p:grpSpPr bwMode="auto">
          <a:xfrm>
            <a:off x="5821363" y="1636713"/>
            <a:ext cx="1182687" cy="703262"/>
            <a:chOff x="5821363" y="1636392"/>
            <a:chExt cx="1182687" cy="703583"/>
          </a:xfrm>
        </p:grpSpPr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6078058" y="1636392"/>
              <a:ext cx="661926" cy="190781"/>
            </a:xfrm>
            <a:custGeom>
              <a:avLst/>
              <a:gdLst>
                <a:gd name="T0" fmla="*/ 0 w 517"/>
                <a:gd name="T1" fmla="*/ 2147483647 h 149"/>
                <a:gd name="T2" fmla="*/ 2147483647 w 517"/>
                <a:gd name="T3" fmla="*/ 2147483647 h 149"/>
                <a:gd name="T4" fmla="*/ 2147483647 w 517"/>
                <a:gd name="T5" fmla="*/ 2147483647 h 149"/>
                <a:gd name="T6" fmla="*/ 2147483647 w 517"/>
                <a:gd name="T7" fmla="*/ 0 h 149"/>
                <a:gd name="T8" fmla="*/ 0 w 517"/>
                <a:gd name="T9" fmla="*/ 2147483647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7"/>
                <a:gd name="T16" fmla="*/ 0 h 149"/>
                <a:gd name="T17" fmla="*/ 517 w 517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7" h="149">
                  <a:moveTo>
                    <a:pt x="0" y="71"/>
                  </a:moveTo>
                  <a:lnTo>
                    <a:pt x="317" y="149"/>
                  </a:lnTo>
                  <a:lnTo>
                    <a:pt x="517" y="46"/>
                  </a:lnTo>
                  <a:lnTo>
                    <a:pt x="239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3" name="Freeform 39"/>
            <p:cNvSpPr>
              <a:spLocks/>
            </p:cNvSpPr>
            <p:nvPr/>
          </p:nvSpPr>
          <p:spPr bwMode="auto">
            <a:xfrm>
              <a:off x="6484938" y="1698332"/>
              <a:ext cx="519112" cy="640055"/>
            </a:xfrm>
            <a:custGeom>
              <a:avLst/>
              <a:gdLst>
                <a:gd name="T0" fmla="*/ 363 w 737"/>
                <a:gd name="T1" fmla="*/ 0 h 907"/>
                <a:gd name="T2" fmla="*/ 0 w 737"/>
                <a:gd name="T3" fmla="*/ 146 h 907"/>
                <a:gd name="T4" fmla="*/ 82 w 737"/>
                <a:gd name="T5" fmla="*/ 907 h 907"/>
                <a:gd name="T6" fmla="*/ 737 w 737"/>
                <a:gd name="T7" fmla="*/ 604 h 907"/>
                <a:gd name="T8" fmla="*/ 363 w 737"/>
                <a:gd name="T9" fmla="*/ 0 h 907"/>
                <a:gd name="T10" fmla="*/ 0 w 737"/>
                <a:gd name="T11" fmla="*/ 0 h 907"/>
                <a:gd name="T12" fmla="*/ 737 w 737"/>
                <a:gd name="T13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737" h="907">
                  <a:moveTo>
                    <a:pt x="363" y="0"/>
                  </a:moveTo>
                  <a:lnTo>
                    <a:pt x="0" y="146"/>
                  </a:lnTo>
                  <a:lnTo>
                    <a:pt x="82" y="907"/>
                  </a:lnTo>
                  <a:lnTo>
                    <a:pt x="737" y="60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84" name="Freeform 41"/>
            <p:cNvSpPr>
              <a:spLocks/>
            </p:cNvSpPr>
            <p:nvPr/>
          </p:nvSpPr>
          <p:spPr bwMode="auto">
            <a:xfrm>
              <a:off x="5821363" y="1725333"/>
              <a:ext cx="727075" cy="614642"/>
            </a:xfrm>
            <a:custGeom>
              <a:avLst/>
              <a:gdLst>
                <a:gd name="T0" fmla="*/ 371 w 1033"/>
                <a:gd name="T1" fmla="*/ 0 h 870"/>
                <a:gd name="T2" fmla="*/ 0 w 1033"/>
                <a:gd name="T3" fmla="*/ 601 h 870"/>
                <a:gd name="T4" fmla="*/ 1033 w 1033"/>
                <a:gd name="T5" fmla="*/ 870 h 870"/>
                <a:gd name="T6" fmla="*/ 950 w 1033"/>
                <a:gd name="T7" fmla="*/ 114 h 870"/>
                <a:gd name="T8" fmla="*/ 371 w 1033"/>
                <a:gd name="T9" fmla="*/ 0 h 870"/>
                <a:gd name="T10" fmla="*/ 0 w 1033"/>
                <a:gd name="T11" fmla="*/ 0 h 870"/>
                <a:gd name="T12" fmla="*/ 1033 w 1033"/>
                <a:gd name="T13" fmla="*/ 87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033" h="870">
                  <a:moveTo>
                    <a:pt x="371" y="0"/>
                  </a:moveTo>
                  <a:lnTo>
                    <a:pt x="0" y="601"/>
                  </a:lnTo>
                  <a:lnTo>
                    <a:pt x="1033" y="870"/>
                  </a:lnTo>
                  <a:lnTo>
                    <a:pt x="950" y="11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6116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4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9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7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913631" y="788505"/>
            <a:ext cx="1666602" cy="166660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微软雅黑" panose="020B0503020204020204" pitchFamily="34" charset="-122"/>
                <a:cs typeface="+mn-cs"/>
              </a:rPr>
              <a:t>CONTENT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Britannic Bold" panose="020B0903060703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流程图: 可选过程 5"/>
          <p:cNvSpPr/>
          <p:nvPr/>
        </p:nvSpPr>
        <p:spPr>
          <a:xfrm>
            <a:off x="2135121" y="2732315"/>
            <a:ext cx="5223622" cy="685800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5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等线" panose="02010600030101010101" pitchFamily="2" charset="-122"/>
                <a:cs typeface="+mn-cs"/>
              </a:rPr>
              <a:t>NO.1 </a:t>
            </a:r>
            <a:r>
              <a:rPr kumimoji="0" lang="zh-CN" altLang="en-US" sz="45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</a:p>
        </p:txBody>
      </p:sp>
    </p:spTree>
    <p:extLst>
      <p:ext uri="{BB962C8B-B14F-4D97-AF65-F5344CB8AC3E}">
        <p14:creationId xmlns:p14="http://schemas.microsoft.com/office/powerpoint/2010/main" val="211593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>
            <a:grpSpLocks/>
          </p:cNvGrpSpPr>
          <p:nvPr/>
        </p:nvGrpSpPr>
        <p:grpSpPr bwMode="auto">
          <a:xfrm>
            <a:off x="4508500" y="1585913"/>
            <a:ext cx="3224213" cy="2955925"/>
            <a:chOff x="4508307" y="1585487"/>
            <a:chExt cx="3224406" cy="2955874"/>
          </a:xfrm>
        </p:grpSpPr>
        <p:grpSp>
          <p:nvGrpSpPr>
            <p:cNvPr id="63" name="Group 2"/>
            <p:cNvGrpSpPr>
              <a:grpSpLocks/>
            </p:cNvGrpSpPr>
            <p:nvPr/>
          </p:nvGrpSpPr>
          <p:grpSpPr bwMode="auto">
            <a:xfrm>
              <a:off x="4508307" y="1585487"/>
              <a:ext cx="3224406" cy="2955874"/>
              <a:chOff x="0" y="0"/>
              <a:chExt cx="2540" cy="2328"/>
            </a:xfrm>
          </p:grpSpPr>
          <p:sp>
            <p:nvSpPr>
              <p:cNvPr id="65" name="Freeform 3"/>
              <p:cNvSpPr>
                <a:spLocks/>
              </p:cNvSpPr>
              <p:nvPr/>
            </p:nvSpPr>
            <p:spPr bwMode="auto">
              <a:xfrm>
                <a:off x="1271" y="423"/>
                <a:ext cx="1269" cy="1905"/>
              </a:xfrm>
              <a:custGeom>
                <a:avLst/>
                <a:gdLst>
                  <a:gd name="T0" fmla="*/ 0 w 1270"/>
                  <a:gd name="T1" fmla="*/ 1905 h 1905"/>
                  <a:gd name="T2" fmla="*/ 0 w 1270"/>
                  <a:gd name="T3" fmla="*/ 1481 h 1905"/>
                  <a:gd name="T4" fmla="*/ 423 w 1270"/>
                  <a:gd name="T5" fmla="*/ 1270 h 1905"/>
                  <a:gd name="T6" fmla="*/ 423 w 1270"/>
                  <a:gd name="T7" fmla="*/ 847 h 1905"/>
                  <a:gd name="T8" fmla="*/ 846 w 1270"/>
                  <a:gd name="T9" fmla="*/ 635 h 1905"/>
                  <a:gd name="T10" fmla="*/ 846 w 1270"/>
                  <a:gd name="T11" fmla="*/ 212 h 1905"/>
                  <a:gd name="T12" fmla="*/ 1270 w 1270"/>
                  <a:gd name="T13" fmla="*/ 0 h 1905"/>
                  <a:gd name="T14" fmla="*/ 1270 w 1270"/>
                  <a:gd name="T15" fmla="*/ 1270 h 1905"/>
                  <a:gd name="T16" fmla="*/ 0 w 1270"/>
                  <a:gd name="T17" fmla="*/ 1905 h 1905"/>
                  <a:gd name="T18" fmla="*/ 0 w 1270"/>
                  <a:gd name="T19" fmla="*/ 0 h 1905"/>
                  <a:gd name="T20" fmla="*/ 1270 w 1270"/>
                  <a:gd name="T21" fmla="*/ 1905 h 1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T18" t="T19" r="T20" b="T21"/>
                <a:pathLst>
                  <a:path w="1270" h="1905">
                    <a:moveTo>
                      <a:pt x="0" y="1905"/>
                    </a:moveTo>
                    <a:lnTo>
                      <a:pt x="0" y="1481"/>
                    </a:lnTo>
                    <a:lnTo>
                      <a:pt x="423" y="1270"/>
                    </a:lnTo>
                    <a:lnTo>
                      <a:pt x="423" y="847"/>
                    </a:lnTo>
                    <a:lnTo>
                      <a:pt x="846" y="635"/>
                    </a:lnTo>
                    <a:lnTo>
                      <a:pt x="846" y="212"/>
                    </a:lnTo>
                    <a:lnTo>
                      <a:pt x="1270" y="0"/>
                    </a:lnTo>
                    <a:lnTo>
                      <a:pt x="1270" y="1270"/>
                    </a:lnTo>
                    <a:lnTo>
                      <a:pt x="0" y="190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6" name="Freeform 4"/>
              <p:cNvSpPr>
                <a:spLocks/>
              </p:cNvSpPr>
              <p:nvPr/>
            </p:nvSpPr>
            <p:spPr bwMode="auto">
              <a:xfrm>
                <a:off x="0" y="1482"/>
                <a:ext cx="1271" cy="846"/>
              </a:xfrm>
              <a:custGeom>
                <a:avLst/>
                <a:gdLst>
                  <a:gd name="T0" fmla="*/ 1270 w 1270"/>
                  <a:gd name="T1" fmla="*/ 423 h 847"/>
                  <a:gd name="T2" fmla="*/ 0 w 1270"/>
                  <a:gd name="T3" fmla="*/ 0 h 847"/>
                  <a:gd name="T4" fmla="*/ 0 w 1270"/>
                  <a:gd name="T5" fmla="*/ 423 h 847"/>
                  <a:gd name="T6" fmla="*/ 1270 w 1270"/>
                  <a:gd name="T7" fmla="*/ 847 h 847"/>
                  <a:gd name="T8" fmla="*/ 1270 w 1270"/>
                  <a:gd name="T9" fmla="*/ 423 h 847"/>
                  <a:gd name="T10" fmla="*/ 0 w 1270"/>
                  <a:gd name="T11" fmla="*/ 0 h 847"/>
                  <a:gd name="T12" fmla="*/ 1270 w 1270"/>
                  <a:gd name="T13" fmla="*/ 847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1270" h="847">
                    <a:moveTo>
                      <a:pt x="1270" y="423"/>
                    </a:moveTo>
                    <a:lnTo>
                      <a:pt x="0" y="0"/>
                    </a:lnTo>
                    <a:lnTo>
                      <a:pt x="0" y="423"/>
                    </a:lnTo>
                    <a:lnTo>
                      <a:pt x="1270" y="847"/>
                    </a:lnTo>
                    <a:lnTo>
                      <a:pt x="1270" y="423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7" name="Freeform 5"/>
              <p:cNvSpPr>
                <a:spLocks/>
              </p:cNvSpPr>
              <p:nvPr/>
            </p:nvSpPr>
            <p:spPr bwMode="auto">
              <a:xfrm>
                <a:off x="424" y="846"/>
                <a:ext cx="1269" cy="846"/>
              </a:xfrm>
              <a:custGeom>
                <a:avLst/>
                <a:gdLst>
                  <a:gd name="T0" fmla="*/ 1269 w 1269"/>
                  <a:gd name="T1" fmla="*/ 424 h 847"/>
                  <a:gd name="T2" fmla="*/ 0 w 1269"/>
                  <a:gd name="T3" fmla="*/ 0 h 847"/>
                  <a:gd name="T4" fmla="*/ 0 w 1269"/>
                  <a:gd name="T5" fmla="*/ 424 h 847"/>
                  <a:gd name="T6" fmla="*/ 1269 w 1269"/>
                  <a:gd name="T7" fmla="*/ 847 h 847"/>
                  <a:gd name="T8" fmla="*/ 1269 w 1269"/>
                  <a:gd name="T9" fmla="*/ 424 h 847"/>
                  <a:gd name="T10" fmla="*/ 0 w 1269"/>
                  <a:gd name="T11" fmla="*/ 0 h 847"/>
                  <a:gd name="T12" fmla="*/ 1269 w 1269"/>
                  <a:gd name="T13" fmla="*/ 847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1269" h="847">
                    <a:moveTo>
                      <a:pt x="1269" y="424"/>
                    </a:moveTo>
                    <a:lnTo>
                      <a:pt x="0" y="0"/>
                    </a:lnTo>
                    <a:lnTo>
                      <a:pt x="0" y="424"/>
                    </a:lnTo>
                    <a:lnTo>
                      <a:pt x="1269" y="847"/>
                    </a:lnTo>
                    <a:lnTo>
                      <a:pt x="1269" y="424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8" name="Freeform 6"/>
              <p:cNvSpPr>
                <a:spLocks/>
              </p:cNvSpPr>
              <p:nvPr/>
            </p:nvSpPr>
            <p:spPr bwMode="auto">
              <a:xfrm>
                <a:off x="847" y="213"/>
                <a:ext cx="1269" cy="845"/>
              </a:xfrm>
              <a:custGeom>
                <a:avLst/>
                <a:gdLst>
                  <a:gd name="T0" fmla="*/ 1269 w 1269"/>
                  <a:gd name="T1" fmla="*/ 423 h 846"/>
                  <a:gd name="T2" fmla="*/ 0 w 1269"/>
                  <a:gd name="T3" fmla="*/ 0 h 846"/>
                  <a:gd name="T4" fmla="*/ 0 w 1269"/>
                  <a:gd name="T5" fmla="*/ 423 h 846"/>
                  <a:gd name="T6" fmla="*/ 1269 w 1269"/>
                  <a:gd name="T7" fmla="*/ 846 h 846"/>
                  <a:gd name="T8" fmla="*/ 1269 w 1269"/>
                  <a:gd name="T9" fmla="*/ 423 h 846"/>
                  <a:gd name="T10" fmla="*/ 0 w 1269"/>
                  <a:gd name="T11" fmla="*/ 0 h 846"/>
                  <a:gd name="T12" fmla="*/ 1269 w 1269"/>
                  <a:gd name="T13" fmla="*/ 846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1269" h="846">
                    <a:moveTo>
                      <a:pt x="1269" y="423"/>
                    </a:moveTo>
                    <a:lnTo>
                      <a:pt x="0" y="0"/>
                    </a:lnTo>
                    <a:lnTo>
                      <a:pt x="0" y="423"/>
                    </a:lnTo>
                    <a:lnTo>
                      <a:pt x="1269" y="846"/>
                    </a:lnTo>
                    <a:lnTo>
                      <a:pt x="1269" y="423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9" name="Freeform 7"/>
              <p:cNvSpPr>
                <a:spLocks/>
              </p:cNvSpPr>
              <p:nvPr/>
            </p:nvSpPr>
            <p:spPr bwMode="auto">
              <a:xfrm>
                <a:off x="847" y="0"/>
                <a:ext cx="1693" cy="635"/>
              </a:xfrm>
              <a:custGeom>
                <a:avLst/>
                <a:gdLst>
                  <a:gd name="T0" fmla="*/ 1693 w 1693"/>
                  <a:gd name="T1" fmla="*/ 423 h 635"/>
                  <a:gd name="T2" fmla="*/ 423 w 1693"/>
                  <a:gd name="T3" fmla="*/ 0 h 635"/>
                  <a:gd name="T4" fmla="*/ 0 w 1693"/>
                  <a:gd name="T5" fmla="*/ 212 h 635"/>
                  <a:gd name="T6" fmla="*/ 1269 w 1693"/>
                  <a:gd name="T7" fmla="*/ 635 h 635"/>
                  <a:gd name="T8" fmla="*/ 1693 w 1693"/>
                  <a:gd name="T9" fmla="*/ 423 h 635"/>
                  <a:gd name="T10" fmla="*/ 0 w 1693"/>
                  <a:gd name="T11" fmla="*/ 0 h 635"/>
                  <a:gd name="T12" fmla="*/ 1693 w 1693"/>
                  <a:gd name="T1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1693" h="635">
                    <a:moveTo>
                      <a:pt x="1693" y="423"/>
                    </a:moveTo>
                    <a:lnTo>
                      <a:pt x="423" y="0"/>
                    </a:lnTo>
                    <a:lnTo>
                      <a:pt x="0" y="212"/>
                    </a:lnTo>
                    <a:lnTo>
                      <a:pt x="1269" y="635"/>
                    </a:lnTo>
                    <a:lnTo>
                      <a:pt x="1693" y="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8F8F8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0" name="Freeform 8"/>
              <p:cNvSpPr>
                <a:spLocks/>
              </p:cNvSpPr>
              <p:nvPr/>
            </p:nvSpPr>
            <p:spPr bwMode="auto">
              <a:xfrm>
                <a:off x="424" y="635"/>
                <a:ext cx="1692" cy="635"/>
              </a:xfrm>
              <a:custGeom>
                <a:avLst/>
                <a:gdLst>
                  <a:gd name="T0" fmla="*/ 1692 w 1692"/>
                  <a:gd name="T1" fmla="*/ 423 h 635"/>
                  <a:gd name="T2" fmla="*/ 423 w 1692"/>
                  <a:gd name="T3" fmla="*/ 0 h 635"/>
                  <a:gd name="T4" fmla="*/ 0 w 1692"/>
                  <a:gd name="T5" fmla="*/ 211 h 635"/>
                  <a:gd name="T6" fmla="*/ 1269 w 1692"/>
                  <a:gd name="T7" fmla="*/ 635 h 635"/>
                  <a:gd name="T8" fmla="*/ 1692 w 1692"/>
                  <a:gd name="T9" fmla="*/ 423 h 635"/>
                  <a:gd name="T10" fmla="*/ 0 w 1692"/>
                  <a:gd name="T11" fmla="*/ 0 h 635"/>
                  <a:gd name="T12" fmla="*/ 1692 w 1692"/>
                  <a:gd name="T1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1692" h="635">
                    <a:moveTo>
                      <a:pt x="1692" y="423"/>
                    </a:moveTo>
                    <a:lnTo>
                      <a:pt x="423" y="0"/>
                    </a:lnTo>
                    <a:lnTo>
                      <a:pt x="0" y="211"/>
                    </a:lnTo>
                    <a:lnTo>
                      <a:pt x="1269" y="635"/>
                    </a:lnTo>
                    <a:lnTo>
                      <a:pt x="1692" y="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8F8F8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1" name="Freeform 9"/>
              <p:cNvSpPr>
                <a:spLocks/>
              </p:cNvSpPr>
              <p:nvPr/>
            </p:nvSpPr>
            <p:spPr bwMode="auto">
              <a:xfrm>
                <a:off x="0" y="1272"/>
                <a:ext cx="1693" cy="634"/>
              </a:xfrm>
              <a:custGeom>
                <a:avLst/>
                <a:gdLst>
                  <a:gd name="T0" fmla="*/ 1693 w 1693"/>
                  <a:gd name="T1" fmla="*/ 423 h 634"/>
                  <a:gd name="T2" fmla="*/ 424 w 1693"/>
                  <a:gd name="T3" fmla="*/ 0 h 634"/>
                  <a:gd name="T4" fmla="*/ 0 w 1693"/>
                  <a:gd name="T5" fmla="*/ 211 h 634"/>
                  <a:gd name="T6" fmla="*/ 1270 w 1693"/>
                  <a:gd name="T7" fmla="*/ 634 h 634"/>
                  <a:gd name="T8" fmla="*/ 1693 w 1693"/>
                  <a:gd name="T9" fmla="*/ 423 h 634"/>
                  <a:gd name="T10" fmla="*/ 0 w 1693"/>
                  <a:gd name="T11" fmla="*/ 0 h 634"/>
                  <a:gd name="T12" fmla="*/ 1693 w 1693"/>
                  <a:gd name="T13" fmla="*/ 634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1693" h="634">
                    <a:moveTo>
                      <a:pt x="1693" y="423"/>
                    </a:moveTo>
                    <a:lnTo>
                      <a:pt x="424" y="0"/>
                    </a:lnTo>
                    <a:lnTo>
                      <a:pt x="0" y="211"/>
                    </a:lnTo>
                    <a:lnTo>
                      <a:pt x="1270" y="634"/>
                    </a:lnTo>
                    <a:lnTo>
                      <a:pt x="1693" y="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8F8F8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4" name="Freeform 10"/>
            <p:cNvSpPr>
              <a:spLocks/>
            </p:cNvSpPr>
            <p:nvPr/>
          </p:nvSpPr>
          <p:spPr bwMode="auto">
            <a:xfrm>
              <a:off x="6121304" y="2115703"/>
              <a:ext cx="1611409" cy="2419308"/>
            </a:xfrm>
            <a:custGeom>
              <a:avLst/>
              <a:gdLst>
                <a:gd name="T0" fmla="*/ 0 w 1270"/>
                <a:gd name="T1" fmla="*/ 1905 h 1905"/>
                <a:gd name="T2" fmla="*/ 0 w 1270"/>
                <a:gd name="T3" fmla="*/ 1481 h 1905"/>
                <a:gd name="T4" fmla="*/ 423 w 1270"/>
                <a:gd name="T5" fmla="*/ 1270 h 1905"/>
                <a:gd name="T6" fmla="*/ 423 w 1270"/>
                <a:gd name="T7" fmla="*/ 847 h 1905"/>
                <a:gd name="T8" fmla="*/ 846 w 1270"/>
                <a:gd name="T9" fmla="*/ 635 h 1905"/>
                <a:gd name="T10" fmla="*/ 846 w 1270"/>
                <a:gd name="T11" fmla="*/ 212 h 1905"/>
                <a:gd name="T12" fmla="*/ 1270 w 1270"/>
                <a:gd name="T13" fmla="*/ 0 h 1905"/>
                <a:gd name="T14" fmla="*/ 1270 w 1270"/>
                <a:gd name="T15" fmla="*/ 1270 h 1905"/>
                <a:gd name="T16" fmla="*/ 0 w 1270"/>
                <a:gd name="T17" fmla="*/ 1905 h 1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0" h="1905">
                  <a:moveTo>
                    <a:pt x="0" y="1905"/>
                  </a:moveTo>
                  <a:lnTo>
                    <a:pt x="0" y="1481"/>
                  </a:lnTo>
                  <a:lnTo>
                    <a:pt x="423" y="1270"/>
                  </a:lnTo>
                  <a:lnTo>
                    <a:pt x="423" y="847"/>
                  </a:lnTo>
                  <a:lnTo>
                    <a:pt x="846" y="635"/>
                  </a:lnTo>
                  <a:lnTo>
                    <a:pt x="846" y="212"/>
                  </a:lnTo>
                  <a:lnTo>
                    <a:pt x="1270" y="0"/>
                  </a:lnTo>
                  <a:lnTo>
                    <a:pt x="1270" y="1270"/>
                  </a:lnTo>
                  <a:lnTo>
                    <a:pt x="0" y="1905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7C7C7C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2" name="Group 11"/>
          <p:cNvGrpSpPr>
            <a:grpSpLocks/>
          </p:cNvGrpSpPr>
          <p:nvPr/>
        </p:nvGrpSpPr>
        <p:grpSpPr bwMode="auto">
          <a:xfrm>
            <a:off x="4676775" y="3781425"/>
            <a:ext cx="752475" cy="860425"/>
            <a:chOff x="0" y="0"/>
            <a:chExt cx="614" cy="702"/>
          </a:xfrm>
        </p:grpSpPr>
        <p:sp>
          <p:nvSpPr>
            <p:cNvPr id="73" name="Oval 12"/>
            <p:cNvSpPr>
              <a:spLocks noChangeArrowheads="1"/>
            </p:cNvSpPr>
            <p:nvPr/>
          </p:nvSpPr>
          <p:spPr bwMode="auto">
            <a:xfrm>
              <a:off x="0" y="497"/>
              <a:ext cx="589" cy="20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74" name="Group 13"/>
            <p:cNvGrpSpPr>
              <a:grpSpLocks/>
            </p:cNvGrpSpPr>
            <p:nvPr/>
          </p:nvGrpSpPr>
          <p:grpSpPr bwMode="auto">
            <a:xfrm>
              <a:off x="1" y="0"/>
              <a:ext cx="613" cy="613"/>
              <a:chOff x="0" y="0"/>
              <a:chExt cx="613" cy="613"/>
            </a:xfrm>
          </p:grpSpPr>
          <p:grpSp>
            <p:nvGrpSpPr>
              <p:cNvPr id="75" name="Group 14"/>
              <p:cNvGrpSpPr>
                <a:grpSpLocks/>
              </p:cNvGrpSpPr>
              <p:nvPr/>
            </p:nvGrpSpPr>
            <p:grpSpPr bwMode="auto">
              <a:xfrm>
                <a:off x="0" y="0"/>
                <a:ext cx="613" cy="613"/>
                <a:chOff x="0" y="0"/>
                <a:chExt cx="1089" cy="1089"/>
              </a:xfrm>
            </p:grpSpPr>
            <p:sp>
              <p:nvSpPr>
                <p:cNvPr id="77" name="Oval 15"/>
                <p:cNvSpPr>
                  <a:spLocks noChangeArrowheads="1"/>
                </p:cNvSpPr>
                <p:nvPr/>
              </p:nvSpPr>
              <p:spPr bwMode="auto">
                <a:xfrm>
                  <a:off x="1" y="0"/>
                  <a:ext cx="1088" cy="108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78" name="Group 16"/>
                <p:cNvGrpSpPr>
                  <a:grpSpLocks/>
                </p:cNvGrpSpPr>
                <p:nvPr/>
              </p:nvGrpSpPr>
              <p:grpSpPr bwMode="auto">
                <a:xfrm>
                  <a:off x="91" y="30"/>
                  <a:ext cx="908" cy="296"/>
                  <a:chOff x="0" y="0"/>
                  <a:chExt cx="907" cy="295"/>
                </a:xfrm>
              </p:grpSpPr>
              <p:sp>
                <p:nvSpPr>
                  <p:cNvPr id="79" name="Freeform 17"/>
                  <p:cNvSpPr>
                    <a:spLocks/>
                  </p:cNvSpPr>
                  <p:nvPr/>
                </p:nvSpPr>
                <p:spPr bwMode="auto">
                  <a:xfrm>
                    <a:off x="6" y="0"/>
                    <a:ext cx="901" cy="296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>
                          <a:alpha val="75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346" y="0"/>
                    <a:ext cx="225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</p:grpSp>
          </p:grpSp>
          <p:sp>
            <p:nvSpPr>
              <p:cNvPr id="76" name="Text Box 19"/>
              <p:cNvSpPr txBox="1">
                <a:spLocks noChangeArrowheads="1"/>
              </p:cNvSpPr>
              <p:nvPr/>
            </p:nvSpPr>
            <p:spPr bwMode="auto">
              <a:xfrm>
                <a:off x="11" y="168"/>
                <a:ext cx="588" cy="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B469D"/>
                    </a:solidFill>
                    <a:effectLst/>
                    <a:uLnTx/>
                    <a:uFillTx/>
                    <a:latin typeface="Arial Black" pitchFamily="34" charset="0"/>
                    <a:cs typeface="+mn-cs"/>
                  </a:rPr>
                  <a:t>单击此处</a:t>
                </a:r>
              </a:p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B469D"/>
                    </a:solidFill>
                    <a:effectLst/>
                    <a:uLnTx/>
                    <a:uFillTx/>
                    <a:latin typeface="Arial Black" pitchFamily="34" charset="0"/>
                    <a:cs typeface="+mn-cs"/>
                  </a:rPr>
                  <a:t>添加文字</a:t>
                </a:r>
              </a:p>
            </p:txBody>
          </p:sp>
        </p:grpSp>
      </p:grpSp>
      <p:grpSp>
        <p:nvGrpSpPr>
          <p:cNvPr id="81" name="Group 20"/>
          <p:cNvGrpSpPr>
            <a:grpSpLocks/>
          </p:cNvGrpSpPr>
          <p:nvPr/>
        </p:nvGrpSpPr>
        <p:grpSpPr bwMode="auto">
          <a:xfrm>
            <a:off x="5229225" y="2947988"/>
            <a:ext cx="752475" cy="860425"/>
            <a:chOff x="0" y="0"/>
            <a:chExt cx="614" cy="702"/>
          </a:xfrm>
        </p:grpSpPr>
        <p:sp>
          <p:nvSpPr>
            <p:cNvPr id="82" name="Oval 21"/>
            <p:cNvSpPr>
              <a:spLocks noChangeArrowheads="1"/>
            </p:cNvSpPr>
            <p:nvPr/>
          </p:nvSpPr>
          <p:spPr bwMode="auto">
            <a:xfrm>
              <a:off x="0" y="497"/>
              <a:ext cx="589" cy="20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83" name="Group 22"/>
            <p:cNvGrpSpPr>
              <a:grpSpLocks/>
            </p:cNvGrpSpPr>
            <p:nvPr/>
          </p:nvGrpSpPr>
          <p:grpSpPr bwMode="auto">
            <a:xfrm>
              <a:off x="1" y="0"/>
              <a:ext cx="613" cy="613"/>
              <a:chOff x="0" y="0"/>
              <a:chExt cx="613" cy="613"/>
            </a:xfrm>
          </p:grpSpPr>
          <p:grpSp>
            <p:nvGrpSpPr>
              <p:cNvPr id="84" name="Group 23"/>
              <p:cNvGrpSpPr>
                <a:grpSpLocks/>
              </p:cNvGrpSpPr>
              <p:nvPr/>
            </p:nvGrpSpPr>
            <p:grpSpPr bwMode="auto">
              <a:xfrm>
                <a:off x="0" y="0"/>
                <a:ext cx="613" cy="613"/>
                <a:chOff x="0" y="0"/>
                <a:chExt cx="1089" cy="1089"/>
              </a:xfrm>
            </p:grpSpPr>
            <p:sp>
              <p:nvSpPr>
                <p:cNvPr id="90" name="Oval 24"/>
                <p:cNvSpPr>
                  <a:spLocks noChangeArrowheads="1"/>
                </p:cNvSpPr>
                <p:nvPr/>
              </p:nvSpPr>
              <p:spPr bwMode="auto">
                <a:xfrm>
                  <a:off x="1" y="0"/>
                  <a:ext cx="1088" cy="1088"/>
                </a:xfrm>
                <a:prstGeom prst="ellipse">
                  <a:avLst/>
                </a:prstGeom>
                <a:solidFill>
                  <a:srgbClr val="9E9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147" name="Group 25"/>
                <p:cNvGrpSpPr>
                  <a:grpSpLocks/>
                </p:cNvGrpSpPr>
                <p:nvPr/>
              </p:nvGrpSpPr>
              <p:grpSpPr bwMode="auto">
                <a:xfrm>
                  <a:off x="91" y="30"/>
                  <a:ext cx="908" cy="296"/>
                  <a:chOff x="0" y="0"/>
                  <a:chExt cx="907" cy="295"/>
                </a:xfrm>
              </p:grpSpPr>
              <p:sp>
                <p:nvSpPr>
                  <p:cNvPr id="148" name="Freeform 26"/>
                  <p:cNvSpPr>
                    <a:spLocks/>
                  </p:cNvSpPr>
                  <p:nvPr/>
                </p:nvSpPr>
                <p:spPr bwMode="auto">
                  <a:xfrm>
                    <a:off x="6" y="0"/>
                    <a:ext cx="901" cy="296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>
                          <a:alpha val="75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49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346" y="0"/>
                    <a:ext cx="223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</p:grpSp>
          </p:grpSp>
          <p:sp>
            <p:nvSpPr>
              <p:cNvPr id="85" name="Text Box 28"/>
              <p:cNvSpPr txBox="1">
                <a:spLocks noChangeArrowheads="1"/>
              </p:cNvSpPr>
              <p:nvPr/>
            </p:nvSpPr>
            <p:spPr bwMode="auto">
              <a:xfrm>
                <a:off x="11" y="168"/>
                <a:ext cx="588" cy="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05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 pitchFamily="34" charset="0"/>
                    <a:cs typeface="+mn-cs"/>
                  </a:rPr>
                  <a:t>单击此处</a:t>
                </a:r>
              </a:p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05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 pitchFamily="34" charset="0"/>
                    <a:cs typeface="+mn-cs"/>
                  </a:rPr>
                  <a:t>添加文字</a:t>
                </a:r>
              </a:p>
            </p:txBody>
          </p:sp>
        </p:grpSp>
      </p:grpSp>
      <p:grpSp>
        <p:nvGrpSpPr>
          <p:cNvPr id="150" name="Group 29"/>
          <p:cNvGrpSpPr>
            <a:grpSpLocks/>
          </p:cNvGrpSpPr>
          <p:nvPr/>
        </p:nvGrpSpPr>
        <p:grpSpPr bwMode="auto">
          <a:xfrm>
            <a:off x="6288088" y="1335088"/>
            <a:ext cx="752475" cy="860425"/>
            <a:chOff x="0" y="0"/>
            <a:chExt cx="614" cy="702"/>
          </a:xfrm>
        </p:grpSpPr>
        <p:sp>
          <p:nvSpPr>
            <p:cNvPr id="151" name="Oval 30"/>
            <p:cNvSpPr>
              <a:spLocks noChangeArrowheads="1"/>
            </p:cNvSpPr>
            <p:nvPr/>
          </p:nvSpPr>
          <p:spPr bwMode="auto">
            <a:xfrm>
              <a:off x="0" y="497"/>
              <a:ext cx="589" cy="20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52" name="Group 31"/>
            <p:cNvGrpSpPr>
              <a:grpSpLocks/>
            </p:cNvGrpSpPr>
            <p:nvPr/>
          </p:nvGrpSpPr>
          <p:grpSpPr bwMode="auto">
            <a:xfrm>
              <a:off x="1" y="0"/>
              <a:ext cx="613" cy="613"/>
              <a:chOff x="0" y="0"/>
              <a:chExt cx="613" cy="613"/>
            </a:xfrm>
          </p:grpSpPr>
          <p:grpSp>
            <p:nvGrpSpPr>
              <p:cNvPr id="153" name="Group 32"/>
              <p:cNvGrpSpPr>
                <a:grpSpLocks/>
              </p:cNvGrpSpPr>
              <p:nvPr/>
            </p:nvGrpSpPr>
            <p:grpSpPr bwMode="auto">
              <a:xfrm>
                <a:off x="0" y="0"/>
                <a:ext cx="613" cy="613"/>
                <a:chOff x="0" y="0"/>
                <a:chExt cx="1089" cy="1089"/>
              </a:xfrm>
            </p:grpSpPr>
            <p:sp>
              <p:nvSpPr>
                <p:cNvPr id="155" name="Oval 33"/>
                <p:cNvSpPr>
                  <a:spLocks noChangeArrowheads="1"/>
                </p:cNvSpPr>
                <p:nvPr/>
              </p:nvSpPr>
              <p:spPr bwMode="auto">
                <a:xfrm>
                  <a:off x="1" y="0"/>
                  <a:ext cx="1088" cy="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875F8"/>
                    </a:gs>
                    <a:gs pos="100000">
                      <a:srgbClr val="0E58C4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156" name="Group 34"/>
                <p:cNvGrpSpPr>
                  <a:grpSpLocks/>
                </p:cNvGrpSpPr>
                <p:nvPr/>
              </p:nvGrpSpPr>
              <p:grpSpPr bwMode="auto">
                <a:xfrm>
                  <a:off x="91" y="30"/>
                  <a:ext cx="908" cy="296"/>
                  <a:chOff x="0" y="0"/>
                  <a:chExt cx="907" cy="295"/>
                </a:xfrm>
              </p:grpSpPr>
              <p:sp>
                <p:nvSpPr>
                  <p:cNvPr id="157" name="Freeform 35"/>
                  <p:cNvSpPr>
                    <a:spLocks/>
                  </p:cNvSpPr>
                  <p:nvPr/>
                </p:nvSpPr>
                <p:spPr bwMode="auto">
                  <a:xfrm>
                    <a:off x="6" y="0"/>
                    <a:ext cx="901" cy="296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>
                          <a:alpha val="75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58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344" y="0"/>
                    <a:ext cx="223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</p:grpSp>
          </p:grpSp>
          <p:sp>
            <p:nvSpPr>
              <p:cNvPr id="154" name="Text Box 37"/>
              <p:cNvSpPr txBox="1">
                <a:spLocks noChangeArrowheads="1"/>
              </p:cNvSpPr>
              <p:nvPr/>
            </p:nvSpPr>
            <p:spPr bwMode="auto">
              <a:xfrm>
                <a:off x="11" y="168"/>
                <a:ext cx="588" cy="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 pitchFamily="34" charset="0"/>
                    <a:cs typeface="+mn-cs"/>
                  </a:rPr>
                  <a:t>单击此处</a:t>
                </a:r>
              </a:p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 pitchFamily="34" charset="0"/>
                    <a:cs typeface="+mn-cs"/>
                  </a:rPr>
                  <a:t>添加文字</a:t>
                </a:r>
              </a:p>
            </p:txBody>
          </p:sp>
        </p:grpSp>
      </p:grpSp>
      <p:grpSp>
        <p:nvGrpSpPr>
          <p:cNvPr id="159" name="Group 38"/>
          <p:cNvGrpSpPr>
            <a:grpSpLocks/>
          </p:cNvGrpSpPr>
          <p:nvPr/>
        </p:nvGrpSpPr>
        <p:grpSpPr bwMode="auto">
          <a:xfrm>
            <a:off x="5759450" y="2141538"/>
            <a:ext cx="752475" cy="860425"/>
            <a:chOff x="0" y="0"/>
            <a:chExt cx="614" cy="702"/>
          </a:xfrm>
        </p:grpSpPr>
        <p:sp>
          <p:nvSpPr>
            <p:cNvPr id="160" name="Oval 39"/>
            <p:cNvSpPr>
              <a:spLocks noChangeArrowheads="1"/>
            </p:cNvSpPr>
            <p:nvPr/>
          </p:nvSpPr>
          <p:spPr bwMode="auto">
            <a:xfrm>
              <a:off x="0" y="497"/>
              <a:ext cx="589" cy="20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61" name="Group 40"/>
            <p:cNvGrpSpPr>
              <a:grpSpLocks/>
            </p:cNvGrpSpPr>
            <p:nvPr/>
          </p:nvGrpSpPr>
          <p:grpSpPr bwMode="auto">
            <a:xfrm>
              <a:off x="1" y="0"/>
              <a:ext cx="613" cy="613"/>
              <a:chOff x="0" y="0"/>
              <a:chExt cx="613" cy="613"/>
            </a:xfrm>
          </p:grpSpPr>
          <p:grpSp>
            <p:nvGrpSpPr>
              <p:cNvPr id="162" name="Group 41"/>
              <p:cNvGrpSpPr>
                <a:grpSpLocks/>
              </p:cNvGrpSpPr>
              <p:nvPr/>
            </p:nvGrpSpPr>
            <p:grpSpPr bwMode="auto">
              <a:xfrm>
                <a:off x="0" y="0"/>
                <a:ext cx="613" cy="613"/>
                <a:chOff x="0" y="0"/>
                <a:chExt cx="1089" cy="1089"/>
              </a:xfrm>
            </p:grpSpPr>
            <p:sp>
              <p:nvSpPr>
                <p:cNvPr id="164" name="Oval 42"/>
                <p:cNvSpPr>
                  <a:spLocks noChangeArrowheads="1"/>
                </p:cNvSpPr>
                <p:nvPr/>
              </p:nvSpPr>
              <p:spPr bwMode="auto">
                <a:xfrm>
                  <a:off x="1" y="0"/>
                  <a:ext cx="1088" cy="1088"/>
                </a:xfrm>
                <a:prstGeom prst="ellipse">
                  <a:avLst/>
                </a:prstGeom>
                <a:solidFill>
                  <a:srgbClr val="9E9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165" name="Group 43"/>
                <p:cNvGrpSpPr>
                  <a:grpSpLocks/>
                </p:cNvGrpSpPr>
                <p:nvPr/>
              </p:nvGrpSpPr>
              <p:grpSpPr bwMode="auto">
                <a:xfrm>
                  <a:off x="91" y="30"/>
                  <a:ext cx="908" cy="296"/>
                  <a:chOff x="0" y="0"/>
                  <a:chExt cx="907" cy="295"/>
                </a:xfrm>
              </p:grpSpPr>
              <p:sp>
                <p:nvSpPr>
                  <p:cNvPr id="166" name="Freeform 44"/>
                  <p:cNvSpPr>
                    <a:spLocks/>
                  </p:cNvSpPr>
                  <p:nvPr/>
                </p:nvSpPr>
                <p:spPr bwMode="auto">
                  <a:xfrm>
                    <a:off x="2" y="0"/>
                    <a:ext cx="906" cy="296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>
                          <a:alpha val="75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67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344" y="0"/>
                    <a:ext cx="223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</p:grpSp>
          </p:grpSp>
          <p:sp>
            <p:nvSpPr>
              <p:cNvPr id="163" name="Text Box 46"/>
              <p:cNvSpPr txBox="1">
                <a:spLocks noChangeArrowheads="1"/>
              </p:cNvSpPr>
              <p:nvPr/>
            </p:nvSpPr>
            <p:spPr bwMode="auto">
              <a:xfrm>
                <a:off x="9" y="168"/>
                <a:ext cx="588" cy="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 pitchFamily="34" charset="0"/>
                    <a:cs typeface="+mn-cs"/>
                  </a:rPr>
                  <a:t>单击此处</a:t>
                </a:r>
              </a:p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0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 Black" pitchFamily="34" charset="0"/>
                    <a:cs typeface="+mn-cs"/>
                  </a:rPr>
                  <a:t>添加文字</a:t>
                </a:r>
              </a:p>
            </p:txBody>
          </p:sp>
        </p:grpSp>
      </p:grpSp>
      <p:grpSp>
        <p:nvGrpSpPr>
          <p:cNvPr id="168" name="组合 167"/>
          <p:cNvGrpSpPr>
            <a:grpSpLocks/>
          </p:cNvGrpSpPr>
          <p:nvPr/>
        </p:nvGrpSpPr>
        <p:grpSpPr bwMode="auto">
          <a:xfrm>
            <a:off x="1646238" y="1917700"/>
            <a:ext cx="2028825" cy="2446338"/>
            <a:chOff x="1646238" y="1917700"/>
            <a:chExt cx="2028825" cy="2446338"/>
          </a:xfrm>
        </p:grpSpPr>
        <p:sp>
          <p:nvSpPr>
            <p:cNvPr id="169" name="AutoShape 50"/>
            <p:cNvSpPr>
              <a:spLocks noChangeArrowheads="1"/>
            </p:cNvSpPr>
            <p:nvPr/>
          </p:nvSpPr>
          <p:spPr bwMode="auto">
            <a:xfrm>
              <a:off x="1646238" y="1917700"/>
              <a:ext cx="2028825" cy="2446338"/>
            </a:xfrm>
            <a:prstGeom prst="roundRect">
              <a:avLst>
                <a:gd name="adj" fmla="val 5528"/>
              </a:avLst>
            </a:prstGeom>
            <a:solidFill>
              <a:srgbClr val="000000">
                <a:alpha val="14999"/>
              </a:srgbClr>
            </a:solidFill>
            <a:ln w="19050" cap="rnd" cmpd="sng">
              <a:solidFill>
                <a:srgbClr val="9E9E9E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70" name="Group 51"/>
            <p:cNvGrpSpPr>
              <a:grpSpLocks/>
            </p:cNvGrpSpPr>
            <p:nvPr/>
          </p:nvGrpSpPr>
          <p:grpSpPr bwMode="auto">
            <a:xfrm>
              <a:off x="1792502" y="2250926"/>
              <a:ext cx="314965" cy="360293"/>
              <a:chOff x="0" y="0"/>
              <a:chExt cx="614" cy="702"/>
            </a:xfrm>
          </p:grpSpPr>
          <p:sp>
            <p:nvSpPr>
              <p:cNvPr id="188" name="Oval 52"/>
              <p:cNvSpPr>
                <a:spLocks noChangeArrowheads="1"/>
              </p:cNvSpPr>
              <p:nvPr/>
            </p:nvSpPr>
            <p:spPr bwMode="auto">
              <a:xfrm>
                <a:off x="0" y="498"/>
                <a:ext cx="597" cy="204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5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grpSp>
            <p:nvGrpSpPr>
              <p:cNvPr id="189" name="Group 53"/>
              <p:cNvGrpSpPr>
                <a:grpSpLocks/>
              </p:cNvGrpSpPr>
              <p:nvPr/>
            </p:nvGrpSpPr>
            <p:grpSpPr bwMode="auto">
              <a:xfrm>
                <a:off x="1" y="0"/>
                <a:ext cx="613" cy="613"/>
                <a:chOff x="0" y="0"/>
                <a:chExt cx="1089" cy="1089"/>
              </a:xfrm>
            </p:grpSpPr>
            <p:sp>
              <p:nvSpPr>
                <p:cNvPr id="190" name="Oval 54"/>
                <p:cNvSpPr>
                  <a:spLocks noChangeArrowheads="1"/>
                </p:cNvSpPr>
                <p:nvPr/>
              </p:nvSpPr>
              <p:spPr bwMode="auto">
                <a:xfrm>
                  <a:off x="-8" y="1"/>
                  <a:ext cx="1105" cy="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875F8"/>
                    </a:gs>
                    <a:gs pos="100000">
                      <a:srgbClr val="0E58C4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191" name="Group 55"/>
                <p:cNvGrpSpPr>
                  <a:grpSpLocks/>
                </p:cNvGrpSpPr>
                <p:nvPr/>
              </p:nvGrpSpPr>
              <p:grpSpPr bwMode="auto">
                <a:xfrm>
                  <a:off x="91" y="30"/>
                  <a:ext cx="908" cy="296"/>
                  <a:chOff x="0" y="0"/>
                  <a:chExt cx="907" cy="295"/>
                </a:xfrm>
              </p:grpSpPr>
              <p:sp>
                <p:nvSpPr>
                  <p:cNvPr id="192" name="Freeform 56"/>
                  <p:cNvSpPr>
                    <a:spLocks/>
                  </p:cNvSpPr>
                  <p:nvPr/>
                </p:nvSpPr>
                <p:spPr bwMode="auto">
                  <a:xfrm>
                    <a:off x="-6" y="-2"/>
                    <a:ext cx="928" cy="296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>
                          <a:alpha val="75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93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340" y="-2"/>
                    <a:ext cx="236" cy="20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71" name="Group 58"/>
            <p:cNvGrpSpPr>
              <a:grpSpLocks/>
            </p:cNvGrpSpPr>
            <p:nvPr/>
          </p:nvGrpSpPr>
          <p:grpSpPr bwMode="auto">
            <a:xfrm>
              <a:off x="1792502" y="2947003"/>
              <a:ext cx="314965" cy="360293"/>
              <a:chOff x="0" y="0"/>
              <a:chExt cx="614" cy="702"/>
            </a:xfrm>
          </p:grpSpPr>
          <p:sp>
            <p:nvSpPr>
              <p:cNvPr id="182" name="Oval 59"/>
              <p:cNvSpPr>
                <a:spLocks noChangeArrowheads="1"/>
              </p:cNvSpPr>
              <p:nvPr/>
            </p:nvSpPr>
            <p:spPr bwMode="auto">
              <a:xfrm>
                <a:off x="0" y="497"/>
                <a:ext cx="597" cy="204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5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grpSp>
            <p:nvGrpSpPr>
              <p:cNvPr id="183" name="Group 60"/>
              <p:cNvGrpSpPr>
                <a:grpSpLocks/>
              </p:cNvGrpSpPr>
              <p:nvPr/>
            </p:nvGrpSpPr>
            <p:grpSpPr bwMode="auto">
              <a:xfrm>
                <a:off x="1" y="0"/>
                <a:ext cx="613" cy="613"/>
                <a:chOff x="0" y="0"/>
                <a:chExt cx="1089" cy="1089"/>
              </a:xfrm>
            </p:grpSpPr>
            <p:sp>
              <p:nvSpPr>
                <p:cNvPr id="184" name="Oval 61"/>
                <p:cNvSpPr>
                  <a:spLocks noChangeArrowheads="1"/>
                </p:cNvSpPr>
                <p:nvPr/>
              </p:nvSpPr>
              <p:spPr bwMode="auto">
                <a:xfrm>
                  <a:off x="-8" y="-2"/>
                  <a:ext cx="1105" cy="1083"/>
                </a:xfrm>
                <a:prstGeom prst="ellipse">
                  <a:avLst/>
                </a:prstGeom>
                <a:solidFill>
                  <a:srgbClr val="9E9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185" name="Group 62"/>
                <p:cNvGrpSpPr>
                  <a:grpSpLocks/>
                </p:cNvGrpSpPr>
                <p:nvPr/>
              </p:nvGrpSpPr>
              <p:grpSpPr bwMode="auto">
                <a:xfrm>
                  <a:off x="91" y="30"/>
                  <a:ext cx="908" cy="296"/>
                  <a:chOff x="0" y="0"/>
                  <a:chExt cx="907" cy="295"/>
                </a:xfrm>
              </p:grpSpPr>
              <p:sp>
                <p:nvSpPr>
                  <p:cNvPr id="186" name="Freeform 63"/>
                  <p:cNvSpPr>
                    <a:spLocks/>
                  </p:cNvSpPr>
                  <p:nvPr/>
                </p:nvSpPr>
                <p:spPr bwMode="auto">
                  <a:xfrm>
                    <a:off x="-6" y="-16"/>
                    <a:ext cx="928" cy="296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>
                          <a:alpha val="75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87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340" y="-16"/>
                    <a:ext cx="236" cy="20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72" name="Group 65"/>
            <p:cNvGrpSpPr>
              <a:grpSpLocks/>
            </p:cNvGrpSpPr>
            <p:nvPr/>
          </p:nvGrpSpPr>
          <p:grpSpPr bwMode="auto">
            <a:xfrm>
              <a:off x="1785149" y="3585481"/>
              <a:ext cx="314965" cy="360293"/>
              <a:chOff x="0" y="0"/>
              <a:chExt cx="614" cy="702"/>
            </a:xfrm>
          </p:grpSpPr>
          <p:sp>
            <p:nvSpPr>
              <p:cNvPr id="176" name="Oval 66"/>
              <p:cNvSpPr>
                <a:spLocks noChangeArrowheads="1"/>
              </p:cNvSpPr>
              <p:nvPr/>
            </p:nvSpPr>
            <p:spPr bwMode="auto">
              <a:xfrm>
                <a:off x="8" y="499"/>
                <a:ext cx="582" cy="204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5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grpSp>
            <p:nvGrpSpPr>
              <p:cNvPr id="177" name="Group 67"/>
              <p:cNvGrpSpPr>
                <a:grpSpLocks/>
              </p:cNvGrpSpPr>
              <p:nvPr/>
            </p:nvGrpSpPr>
            <p:grpSpPr bwMode="auto">
              <a:xfrm>
                <a:off x="1" y="0"/>
                <a:ext cx="613" cy="613"/>
                <a:chOff x="0" y="0"/>
                <a:chExt cx="1089" cy="1089"/>
              </a:xfrm>
            </p:grpSpPr>
            <p:sp>
              <p:nvSpPr>
                <p:cNvPr id="178" name="Oval 68"/>
                <p:cNvSpPr>
                  <a:spLocks noChangeArrowheads="1"/>
                </p:cNvSpPr>
                <p:nvPr/>
              </p:nvSpPr>
              <p:spPr bwMode="auto">
                <a:xfrm>
                  <a:off x="1" y="2"/>
                  <a:ext cx="1089" cy="108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179" name="Group 69"/>
                <p:cNvGrpSpPr>
                  <a:grpSpLocks/>
                </p:cNvGrpSpPr>
                <p:nvPr/>
              </p:nvGrpSpPr>
              <p:grpSpPr bwMode="auto">
                <a:xfrm>
                  <a:off x="91" y="30"/>
                  <a:ext cx="908" cy="296"/>
                  <a:chOff x="0" y="0"/>
                  <a:chExt cx="907" cy="295"/>
                </a:xfrm>
              </p:grpSpPr>
              <p:sp>
                <p:nvSpPr>
                  <p:cNvPr id="180" name="Freeform 70"/>
                  <p:cNvSpPr>
                    <a:spLocks/>
                  </p:cNvSpPr>
                  <p:nvPr/>
                </p:nvSpPr>
                <p:spPr bwMode="auto">
                  <a:xfrm>
                    <a:off x="9" y="0"/>
                    <a:ext cx="906" cy="296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>
                          <a:alpha val="75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81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349" y="0"/>
                    <a:ext cx="225" cy="20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73" name="Rectangle 72"/>
            <p:cNvSpPr>
              <a:spLocks noChangeArrowheads="1"/>
            </p:cNvSpPr>
            <p:nvPr/>
          </p:nvSpPr>
          <p:spPr bwMode="auto">
            <a:xfrm>
              <a:off x="2154039" y="3473962"/>
              <a:ext cx="1489035" cy="590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itchFamily="34" charset="0"/>
                  <a:ea typeface="等线" panose="02010600030101010101" pitchFamily="2" charset="-122"/>
                  <a:cs typeface="+mn-cs"/>
                </a:rPr>
                <a:t>单击此处添加文字</a:t>
              </a:r>
            </a:p>
            <a:p>
              <a:pPr marL="0" marR="0" lvl="0" indent="0" algn="l" defTabSz="685800" rtl="0" eaLnBrk="1" fontAlgn="auto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  <a:ea typeface="等线" panose="02010600030101010101" pitchFamily="2" charset="-122"/>
                  <a:cs typeface="+mn-cs"/>
                </a:rPr>
                <a:t>单击此处添加文字内容</a:t>
              </a:r>
            </a:p>
            <a:p>
              <a:pPr marL="0" marR="0" lvl="0" indent="0" algn="l" defTabSz="685800" rtl="0" eaLnBrk="1" fontAlgn="auto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  <a:ea typeface="等线" panose="02010600030101010101" pitchFamily="2" charset="-122"/>
                  <a:cs typeface="+mn-cs"/>
                </a:rPr>
                <a:t>单击此处添加文字内容</a:t>
              </a:r>
            </a:p>
          </p:txBody>
        </p:sp>
        <p:sp>
          <p:nvSpPr>
            <p:cNvPr id="174" name="Rectangle 73"/>
            <p:cNvSpPr>
              <a:spLocks noChangeArrowheads="1"/>
            </p:cNvSpPr>
            <p:nvPr/>
          </p:nvSpPr>
          <p:spPr bwMode="auto">
            <a:xfrm>
              <a:off x="2154039" y="2807297"/>
              <a:ext cx="1489035" cy="590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  <a:ea typeface="等线" panose="02010600030101010101" pitchFamily="2" charset="-122"/>
                  <a:cs typeface="+mn-cs"/>
                </a:rPr>
                <a:t>单击此处添加文字</a:t>
              </a:r>
            </a:p>
            <a:p>
              <a:pPr marL="0" marR="0" lvl="0" indent="0" algn="l" defTabSz="685800" rtl="0" eaLnBrk="1" fontAlgn="auto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  <a:ea typeface="等线" panose="02010600030101010101" pitchFamily="2" charset="-122"/>
                  <a:cs typeface="+mn-cs"/>
                </a:rPr>
                <a:t>单击此处添加文字内容</a:t>
              </a:r>
            </a:p>
            <a:p>
              <a:pPr marL="0" marR="0" lvl="0" indent="0" algn="l" defTabSz="685800" rtl="0" eaLnBrk="1" fontAlgn="auto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  <a:ea typeface="等线" panose="02010600030101010101" pitchFamily="2" charset="-122"/>
                  <a:cs typeface="+mn-cs"/>
                </a:rPr>
                <a:t>单击此处添加文字内容</a:t>
              </a:r>
            </a:p>
          </p:txBody>
        </p:sp>
        <p:sp>
          <p:nvSpPr>
            <p:cNvPr id="175" name="Rectangle 74"/>
            <p:cNvSpPr>
              <a:spLocks noChangeArrowheads="1"/>
            </p:cNvSpPr>
            <p:nvPr/>
          </p:nvSpPr>
          <p:spPr bwMode="auto">
            <a:xfrm>
              <a:off x="2154238" y="2146300"/>
              <a:ext cx="1446212" cy="590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E58C4"/>
                  </a:solidFill>
                  <a:effectLst/>
                  <a:uLnTx/>
                  <a:uFillTx/>
                  <a:latin typeface="Arial Black" pitchFamily="34" charset="0"/>
                  <a:ea typeface="等线" panose="02010600030101010101" pitchFamily="2" charset="-122"/>
                  <a:cs typeface="+mn-cs"/>
                </a:rPr>
                <a:t>单击此处添加文字</a:t>
              </a:r>
            </a:p>
            <a:p>
              <a:pPr marL="0" marR="0" lvl="0" indent="0" algn="l" defTabSz="685800" rtl="0" eaLnBrk="1" fontAlgn="auto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Black" pitchFamily="34" charset="0"/>
                  <a:ea typeface="等线" panose="02010600030101010101" pitchFamily="2" charset="-122"/>
                  <a:cs typeface="+mn-cs"/>
                </a:rPr>
                <a:t>单击此处添加文字内容</a:t>
              </a:r>
            </a:p>
            <a:p>
              <a:pPr marL="0" marR="0" lvl="0" indent="0" algn="l" defTabSz="685800" rtl="0" eaLnBrk="1" fontAlgn="auto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Black" pitchFamily="34" charset="0"/>
                  <a:ea typeface="等线" panose="02010600030101010101" pitchFamily="2" charset="-122"/>
                  <a:cs typeface="+mn-cs"/>
                </a:rPr>
                <a:t>单击此处添加文字内容</a:t>
              </a:r>
            </a:p>
          </p:txBody>
        </p:sp>
      </p:grpSp>
      <p:sp>
        <p:nvSpPr>
          <p:cNvPr id="194" name="WordArt 75"/>
          <p:cNvSpPr>
            <a:spLocks noChangeArrowheads="1" noChangeShapeType="1" noTextEdit="1"/>
          </p:cNvSpPr>
          <p:nvPr/>
        </p:nvSpPr>
        <p:spPr bwMode="auto">
          <a:xfrm>
            <a:off x="1562100" y="1084263"/>
            <a:ext cx="3168650" cy="314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0" cap="none" spc="0" normalizeH="0" baseline="0" noProof="0">
                <a:ln>
                  <a:noFill/>
                </a:ln>
                <a:solidFill>
                  <a:srgbClr val="0B469D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双击此处添加标题文字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12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200"/>
                            </p:stCondLst>
                            <p:childTnLst>
                              <p:par>
                                <p:cTn id="8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2227263" y="1955800"/>
            <a:ext cx="4948237" cy="542925"/>
            <a:chOff x="0" y="0"/>
            <a:chExt cx="3398" cy="383"/>
          </a:xfrm>
        </p:grpSpPr>
        <p:cxnSp>
          <p:nvCxnSpPr>
            <p:cNvPr id="21" name="AutoShape 20"/>
            <p:cNvCxnSpPr>
              <a:cxnSpLocks noChangeShapeType="1"/>
            </p:cNvCxnSpPr>
            <p:nvPr/>
          </p:nvCxnSpPr>
          <p:spPr bwMode="auto">
            <a:xfrm rot="5400000">
              <a:off x="22" y="-22"/>
              <a:ext cx="383" cy="427"/>
            </a:xfrm>
            <a:prstGeom prst="bentConnector3">
              <a:avLst>
                <a:gd name="adj1" fmla="val 49606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21"/>
            <p:cNvCxnSpPr>
              <a:cxnSpLocks noChangeShapeType="1"/>
            </p:cNvCxnSpPr>
            <p:nvPr/>
          </p:nvCxnSpPr>
          <p:spPr bwMode="auto">
            <a:xfrm rot="16200000" flipH="1">
              <a:off x="867" y="-442"/>
              <a:ext cx="383" cy="1267"/>
            </a:xfrm>
            <a:prstGeom prst="bentConnector3">
              <a:avLst>
                <a:gd name="adj1" fmla="val 49606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22"/>
            <p:cNvCxnSpPr>
              <a:cxnSpLocks noChangeShapeType="1"/>
            </p:cNvCxnSpPr>
            <p:nvPr/>
          </p:nvCxnSpPr>
          <p:spPr bwMode="auto">
            <a:xfrm rot="16200000" flipH="1">
              <a:off x="1719" y="-1294"/>
              <a:ext cx="383" cy="2971"/>
            </a:xfrm>
            <a:prstGeom prst="bentConnector3">
              <a:avLst>
                <a:gd name="adj1" fmla="val 49606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2786063" y="1276350"/>
            <a:ext cx="5332412" cy="617538"/>
            <a:chOff x="2786063" y="1276351"/>
            <a:chExt cx="5332412" cy="617537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>
              <a:off x="2786063" y="1276351"/>
              <a:ext cx="5332412" cy="617537"/>
            </a:xfrm>
            <a:prstGeom prst="roundRect">
              <a:avLst>
                <a:gd name="adj" fmla="val 10250"/>
              </a:avLst>
            </a:prstGeom>
            <a:solidFill>
              <a:srgbClr val="FFC000"/>
            </a:solidFill>
            <a:ln w="9525" cmpd="sng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3043238" y="1339851"/>
              <a:ext cx="5011737" cy="507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116013" y="2498725"/>
            <a:ext cx="2276475" cy="2182813"/>
            <a:chOff x="1116013" y="2498726"/>
            <a:chExt cx="2276475" cy="2182812"/>
          </a:xfrm>
        </p:grpSpPr>
        <p:sp>
          <p:nvSpPr>
            <p:cNvPr id="28" name="AutoShape 2"/>
            <p:cNvSpPr>
              <a:spLocks noChangeArrowheads="1"/>
            </p:cNvSpPr>
            <p:nvPr/>
          </p:nvSpPr>
          <p:spPr bwMode="auto">
            <a:xfrm>
              <a:off x="1116013" y="2498726"/>
              <a:ext cx="2276475" cy="2081212"/>
            </a:xfrm>
            <a:prstGeom prst="roundRect">
              <a:avLst>
                <a:gd name="adj" fmla="val 894"/>
              </a:avLst>
            </a:prstGeom>
            <a:solidFill>
              <a:srgbClr val="0B469D"/>
            </a:solidFill>
            <a:ln w="6350" cmpd="sng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92075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1181100" y="3716338"/>
              <a:ext cx="2149475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</p:txBody>
        </p:sp>
        <p:pic>
          <p:nvPicPr>
            <p:cNvPr id="30" name="Picture 14" descr="图片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6821" y="2675861"/>
              <a:ext cx="899319" cy="8640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Rectangle 15"/>
            <p:cNvSpPr>
              <a:spLocks noChangeArrowheads="1"/>
            </p:cNvSpPr>
            <p:nvPr/>
          </p:nvSpPr>
          <p:spPr bwMode="auto">
            <a:xfrm>
              <a:off x="1179513" y="2995614"/>
              <a:ext cx="11080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单击添加文字</a:t>
              </a:r>
            </a:p>
          </p:txBody>
        </p:sp>
        <p:sp>
          <p:nvSpPr>
            <p:cNvPr id="32" name="Rectangle 16"/>
            <p:cNvSpPr>
              <a:spLocks noChangeArrowheads="1"/>
            </p:cNvSpPr>
            <p:nvPr/>
          </p:nvSpPr>
          <p:spPr bwMode="auto">
            <a:xfrm>
              <a:off x="2336800" y="2647951"/>
              <a:ext cx="896938" cy="896938"/>
            </a:xfrm>
            <a:prstGeom prst="rect">
              <a:avLst/>
            </a:prstGeom>
            <a:noFill/>
            <a:ln w="9525" cmpd="sng">
              <a:solidFill>
                <a:srgbClr val="808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33" name="Picture 27" descr="投影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013" y="4592302"/>
              <a:ext cx="2275914" cy="89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3557588" y="2498725"/>
            <a:ext cx="2276475" cy="2182813"/>
            <a:chOff x="3557588" y="2498726"/>
            <a:chExt cx="2276475" cy="2182812"/>
          </a:xfrm>
        </p:grpSpPr>
        <p:pic>
          <p:nvPicPr>
            <p:cNvPr id="35" name="Picture 3" descr="投影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7628" y="4592302"/>
              <a:ext cx="2275914" cy="89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AutoShape 4"/>
            <p:cNvSpPr>
              <a:spLocks noChangeArrowheads="1"/>
            </p:cNvSpPr>
            <p:nvPr/>
          </p:nvSpPr>
          <p:spPr bwMode="auto">
            <a:xfrm>
              <a:off x="3557588" y="2498726"/>
              <a:ext cx="2276475" cy="2081212"/>
            </a:xfrm>
            <a:prstGeom prst="roundRect">
              <a:avLst>
                <a:gd name="adj" fmla="val 894"/>
              </a:avLst>
            </a:prstGeom>
            <a:solidFill>
              <a:srgbClr val="0B469D"/>
            </a:solidFill>
            <a:ln w="6350" cmpd="sng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7" name="Rectangle 10"/>
            <p:cNvSpPr>
              <a:spLocks noChangeArrowheads="1"/>
            </p:cNvSpPr>
            <p:nvPr/>
          </p:nvSpPr>
          <p:spPr bwMode="auto">
            <a:xfrm>
              <a:off x="3597275" y="2995614"/>
              <a:ext cx="11080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单击添加文字</a:t>
              </a:r>
            </a:p>
          </p:txBody>
        </p:sp>
        <p:sp>
          <p:nvSpPr>
            <p:cNvPr id="38" name="Rectangle 11"/>
            <p:cNvSpPr>
              <a:spLocks noChangeArrowheads="1"/>
            </p:cNvSpPr>
            <p:nvPr/>
          </p:nvSpPr>
          <p:spPr bwMode="auto">
            <a:xfrm>
              <a:off x="3598863" y="3716338"/>
              <a:ext cx="2149475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</p:txBody>
        </p:sp>
        <p:pic>
          <p:nvPicPr>
            <p:cNvPr id="39" name="Picture 14" descr="图片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5350" y="2609850"/>
              <a:ext cx="898525" cy="865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5997575" y="2498725"/>
            <a:ext cx="2312988" cy="2182813"/>
            <a:chOff x="5997575" y="2498726"/>
            <a:chExt cx="2312988" cy="2182812"/>
          </a:xfrm>
        </p:grpSpPr>
        <p:pic>
          <p:nvPicPr>
            <p:cNvPr id="41" name="Picture 5" descr="投影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7827" y="4592302"/>
              <a:ext cx="2312736" cy="89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AutoShape 6"/>
            <p:cNvSpPr>
              <a:spLocks noChangeArrowheads="1"/>
            </p:cNvSpPr>
            <p:nvPr/>
          </p:nvSpPr>
          <p:spPr bwMode="auto">
            <a:xfrm>
              <a:off x="5997575" y="2498726"/>
              <a:ext cx="2312988" cy="2081212"/>
            </a:xfrm>
            <a:prstGeom prst="roundRect">
              <a:avLst>
                <a:gd name="adj" fmla="val 894"/>
              </a:avLst>
            </a:prstGeom>
            <a:solidFill>
              <a:srgbClr val="0B469D"/>
            </a:solidFill>
            <a:ln w="6350" cmpd="sng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92075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" name="Rectangle 12"/>
            <p:cNvSpPr>
              <a:spLocks noChangeArrowheads="1"/>
            </p:cNvSpPr>
            <p:nvPr/>
          </p:nvSpPr>
          <p:spPr bwMode="auto">
            <a:xfrm>
              <a:off x="6064250" y="2995614"/>
              <a:ext cx="11080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单击添加文字</a:t>
              </a:r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auto">
            <a:xfrm>
              <a:off x="6065838" y="3716338"/>
              <a:ext cx="2149475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</p:txBody>
        </p:sp>
        <p:pic>
          <p:nvPicPr>
            <p:cNvPr id="45" name="Picture 14" descr="图片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2338" y="2587625"/>
              <a:ext cx="898525" cy="865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" name="AutoShape 24"/>
          <p:cNvSpPr>
            <a:spLocks noChangeArrowheads="1"/>
          </p:cNvSpPr>
          <p:nvPr/>
        </p:nvSpPr>
        <p:spPr bwMode="auto">
          <a:xfrm>
            <a:off x="1308100" y="1211263"/>
            <a:ext cx="1722438" cy="746125"/>
          </a:xfrm>
          <a:prstGeom prst="roundRect">
            <a:avLst>
              <a:gd name="adj" fmla="val 12144"/>
            </a:avLst>
          </a:prstGeom>
          <a:gradFill rotWithShape="1">
            <a:gsLst>
              <a:gs pos="0">
                <a:srgbClr val="3399FF"/>
              </a:gs>
              <a:gs pos="100000">
                <a:srgbClr val="0875F8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添加文字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54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2255838" y="1314451"/>
            <a:ext cx="4940300" cy="3061098"/>
            <a:chOff x="2255838" y="1752599"/>
            <a:chExt cx="4940300" cy="4081464"/>
          </a:xfrm>
        </p:grpSpPr>
        <p:sp>
          <p:nvSpPr>
            <p:cNvPr id="86" name="未知"/>
            <p:cNvSpPr>
              <a:spLocks/>
            </p:cNvSpPr>
            <p:nvPr/>
          </p:nvSpPr>
          <p:spPr bwMode="auto">
            <a:xfrm>
              <a:off x="2265363" y="2017713"/>
              <a:ext cx="1303337" cy="504825"/>
            </a:xfrm>
            <a:custGeom>
              <a:avLst/>
              <a:gdLst>
                <a:gd name="T0" fmla="*/ 821 w 821"/>
                <a:gd name="T1" fmla="*/ 44 h 318"/>
                <a:gd name="T2" fmla="*/ 404 w 821"/>
                <a:gd name="T3" fmla="*/ 37 h 318"/>
                <a:gd name="T4" fmla="*/ 0 w 821"/>
                <a:gd name="T5" fmla="*/ 261 h 318"/>
                <a:gd name="T6" fmla="*/ 0 w 821"/>
                <a:gd name="T7" fmla="*/ 318 h 318"/>
                <a:gd name="T8" fmla="*/ 611 w 821"/>
                <a:gd name="T9" fmla="*/ 244 h 318"/>
                <a:gd name="T10" fmla="*/ 716 w 821"/>
                <a:gd name="T11" fmla="*/ 159 h 318"/>
                <a:gd name="T12" fmla="*/ 821 w 821"/>
                <a:gd name="T13" fmla="*/ 44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1" h="318">
                  <a:moveTo>
                    <a:pt x="821" y="44"/>
                  </a:moveTo>
                  <a:cubicBezTo>
                    <a:pt x="769" y="24"/>
                    <a:pt x="540" y="0"/>
                    <a:pt x="404" y="37"/>
                  </a:cubicBezTo>
                  <a:cubicBezTo>
                    <a:pt x="267" y="73"/>
                    <a:pt x="68" y="215"/>
                    <a:pt x="0" y="261"/>
                  </a:cubicBezTo>
                  <a:lnTo>
                    <a:pt x="0" y="318"/>
                  </a:lnTo>
                  <a:lnTo>
                    <a:pt x="611" y="244"/>
                  </a:lnTo>
                  <a:lnTo>
                    <a:pt x="716" y="159"/>
                  </a:lnTo>
                  <a:lnTo>
                    <a:pt x="821" y="4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2255838" y="1752599"/>
              <a:ext cx="4940300" cy="4081464"/>
              <a:chOff x="2255838" y="1752599"/>
              <a:chExt cx="4940300" cy="4081464"/>
            </a:xfrm>
          </p:grpSpPr>
          <p:sp>
            <p:nvSpPr>
              <p:cNvPr id="88" name="未知"/>
              <p:cNvSpPr>
                <a:spLocks/>
              </p:cNvSpPr>
              <p:nvPr/>
            </p:nvSpPr>
            <p:spPr bwMode="auto">
              <a:xfrm>
                <a:off x="2300288" y="4278313"/>
                <a:ext cx="4576762" cy="1546225"/>
              </a:xfrm>
              <a:custGeom>
                <a:avLst/>
                <a:gdLst>
                  <a:gd name="T0" fmla="*/ 2281 w 2281"/>
                  <a:gd name="T1" fmla="*/ 770 h 770"/>
                  <a:gd name="T2" fmla="*/ 1009 w 2281"/>
                  <a:gd name="T3" fmla="*/ 553 h 770"/>
                  <a:gd name="T4" fmla="*/ 1406 w 2281"/>
                  <a:gd name="T5" fmla="*/ 464 h 770"/>
                  <a:gd name="T6" fmla="*/ 74 w 2281"/>
                  <a:gd name="T7" fmla="*/ 179 h 770"/>
                  <a:gd name="T8" fmla="*/ 0 w 2281"/>
                  <a:gd name="T9" fmla="*/ 7 h 770"/>
                  <a:gd name="T10" fmla="*/ 209 w 2281"/>
                  <a:gd name="T11" fmla="*/ 0 h 770"/>
                  <a:gd name="T12" fmla="*/ 1586 w 2281"/>
                  <a:gd name="T13" fmla="*/ 270 h 770"/>
                  <a:gd name="T14" fmla="*/ 2260 w 2281"/>
                  <a:gd name="T15" fmla="*/ 210 h 770"/>
                  <a:gd name="T16" fmla="*/ 2281 w 2281"/>
                  <a:gd name="T17" fmla="*/ 77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81" h="770">
                    <a:moveTo>
                      <a:pt x="2281" y="770"/>
                    </a:moveTo>
                    <a:lnTo>
                      <a:pt x="1009" y="553"/>
                    </a:lnTo>
                    <a:lnTo>
                      <a:pt x="1406" y="464"/>
                    </a:lnTo>
                    <a:lnTo>
                      <a:pt x="74" y="179"/>
                    </a:lnTo>
                    <a:lnTo>
                      <a:pt x="0" y="7"/>
                    </a:lnTo>
                    <a:lnTo>
                      <a:pt x="209" y="0"/>
                    </a:lnTo>
                    <a:lnTo>
                      <a:pt x="1586" y="270"/>
                    </a:lnTo>
                    <a:lnTo>
                      <a:pt x="2260" y="210"/>
                    </a:lnTo>
                    <a:lnTo>
                      <a:pt x="2281" y="7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B2B2B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grpSp>
            <p:nvGrpSpPr>
              <p:cNvPr id="89" name="组合 88"/>
              <p:cNvGrpSpPr/>
              <p:nvPr/>
            </p:nvGrpSpPr>
            <p:grpSpPr>
              <a:xfrm>
                <a:off x="2255838" y="1752599"/>
                <a:ext cx="4940300" cy="4081464"/>
                <a:chOff x="2255838" y="1752599"/>
                <a:chExt cx="4940300" cy="4081464"/>
              </a:xfrm>
            </p:grpSpPr>
            <p:sp>
              <p:nvSpPr>
                <p:cNvPr id="90" name="未知"/>
                <p:cNvSpPr>
                  <a:spLocks/>
                </p:cNvSpPr>
                <p:nvPr/>
              </p:nvSpPr>
              <p:spPr bwMode="auto">
                <a:xfrm>
                  <a:off x="2687638" y="1822450"/>
                  <a:ext cx="4435475" cy="4011613"/>
                </a:xfrm>
                <a:custGeom>
                  <a:avLst/>
                  <a:gdLst>
                    <a:gd name="T0" fmla="*/ 1275 w 2211"/>
                    <a:gd name="T1" fmla="*/ 1073 h 1999"/>
                    <a:gd name="T2" fmla="*/ 563 w 2211"/>
                    <a:gd name="T3" fmla="*/ 244 h 1999"/>
                    <a:gd name="T4" fmla="*/ 65 w 2211"/>
                    <a:gd name="T5" fmla="*/ 164 h 1999"/>
                    <a:gd name="T6" fmla="*/ 952 w 2211"/>
                    <a:gd name="T7" fmla="*/ 109 h 1999"/>
                    <a:gd name="T8" fmla="*/ 1876 w 2211"/>
                    <a:gd name="T9" fmla="*/ 816 h 1999"/>
                    <a:gd name="T10" fmla="*/ 2211 w 2211"/>
                    <a:gd name="T11" fmla="*/ 705 h 1999"/>
                    <a:gd name="T12" fmla="*/ 2107 w 2211"/>
                    <a:gd name="T13" fmla="*/ 1957 h 1999"/>
                    <a:gd name="T14" fmla="*/ 2102 w 2211"/>
                    <a:gd name="T15" fmla="*/ 1999 h 1999"/>
                    <a:gd name="T16" fmla="*/ 917 w 2211"/>
                    <a:gd name="T17" fmla="*/ 1221 h 1999"/>
                    <a:gd name="T18" fmla="*/ 914 w 2211"/>
                    <a:gd name="T19" fmla="*/ 1173 h 1999"/>
                    <a:gd name="T20" fmla="*/ 1275 w 2211"/>
                    <a:gd name="T21" fmla="*/ 1073 h 1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11" h="1999">
                      <a:moveTo>
                        <a:pt x="1275" y="1073"/>
                      </a:moveTo>
                      <a:cubicBezTo>
                        <a:pt x="1212" y="914"/>
                        <a:pt x="765" y="395"/>
                        <a:pt x="563" y="244"/>
                      </a:cubicBezTo>
                      <a:cubicBezTo>
                        <a:pt x="351" y="72"/>
                        <a:pt x="0" y="187"/>
                        <a:pt x="65" y="164"/>
                      </a:cubicBezTo>
                      <a:cubicBezTo>
                        <a:pt x="130" y="141"/>
                        <a:pt x="650" y="0"/>
                        <a:pt x="952" y="109"/>
                      </a:cubicBezTo>
                      <a:cubicBezTo>
                        <a:pt x="1270" y="262"/>
                        <a:pt x="1876" y="816"/>
                        <a:pt x="1876" y="816"/>
                      </a:cubicBezTo>
                      <a:lnTo>
                        <a:pt x="2211" y="705"/>
                      </a:lnTo>
                      <a:lnTo>
                        <a:pt x="2107" y="1957"/>
                      </a:lnTo>
                      <a:lnTo>
                        <a:pt x="2102" y="1999"/>
                      </a:lnTo>
                      <a:lnTo>
                        <a:pt x="917" y="1221"/>
                      </a:lnTo>
                      <a:lnTo>
                        <a:pt x="914" y="1173"/>
                      </a:lnTo>
                      <a:lnTo>
                        <a:pt x="1275" y="1073"/>
                      </a:lnTo>
                      <a:close/>
                    </a:path>
                  </a:pathLst>
                </a:custGeom>
                <a:solidFill>
                  <a:srgbClr val="B2B2B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1" name="未知"/>
                <p:cNvSpPr>
                  <a:spLocks/>
                </p:cNvSpPr>
                <p:nvPr/>
              </p:nvSpPr>
              <p:spPr bwMode="auto">
                <a:xfrm>
                  <a:off x="2759075" y="1752599"/>
                  <a:ext cx="4437063" cy="3984626"/>
                </a:xfrm>
                <a:custGeom>
                  <a:avLst/>
                  <a:gdLst>
                    <a:gd name="T0" fmla="*/ 1632 w 2830"/>
                    <a:gd name="T1" fmla="*/ 1374 h 2542"/>
                    <a:gd name="T2" fmla="*/ 721 w 2830"/>
                    <a:gd name="T3" fmla="*/ 312 h 2542"/>
                    <a:gd name="T4" fmla="*/ 83 w 2830"/>
                    <a:gd name="T5" fmla="*/ 210 h 2542"/>
                    <a:gd name="T6" fmla="*/ 1218 w 2830"/>
                    <a:gd name="T7" fmla="*/ 139 h 2542"/>
                    <a:gd name="T8" fmla="*/ 2401 w 2830"/>
                    <a:gd name="T9" fmla="*/ 1044 h 2542"/>
                    <a:gd name="T10" fmla="*/ 2830 w 2830"/>
                    <a:gd name="T11" fmla="*/ 902 h 2542"/>
                    <a:gd name="T12" fmla="*/ 2652 w 2830"/>
                    <a:gd name="T13" fmla="*/ 2542 h 2542"/>
                    <a:gd name="T14" fmla="*/ 1126 w 2830"/>
                    <a:gd name="T15" fmla="*/ 1544 h 2542"/>
                    <a:gd name="T16" fmla="*/ 1632 w 2830"/>
                    <a:gd name="T17" fmla="*/ 1374 h 25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30" h="2542">
                      <a:moveTo>
                        <a:pt x="1632" y="1374"/>
                      </a:moveTo>
                      <a:cubicBezTo>
                        <a:pt x="1565" y="1169"/>
                        <a:pt x="979" y="506"/>
                        <a:pt x="721" y="312"/>
                      </a:cubicBezTo>
                      <a:cubicBezTo>
                        <a:pt x="449" y="92"/>
                        <a:pt x="0" y="239"/>
                        <a:pt x="83" y="210"/>
                      </a:cubicBezTo>
                      <a:cubicBezTo>
                        <a:pt x="166" y="181"/>
                        <a:pt x="832" y="0"/>
                        <a:pt x="1218" y="139"/>
                      </a:cubicBezTo>
                      <a:cubicBezTo>
                        <a:pt x="1626" y="335"/>
                        <a:pt x="2401" y="1044"/>
                        <a:pt x="2401" y="1044"/>
                      </a:cubicBezTo>
                      <a:lnTo>
                        <a:pt x="2830" y="902"/>
                      </a:lnTo>
                      <a:lnTo>
                        <a:pt x="2652" y="2542"/>
                      </a:lnTo>
                      <a:lnTo>
                        <a:pt x="1126" y="1544"/>
                      </a:lnTo>
                      <a:lnTo>
                        <a:pt x="1632" y="1374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2" name="未知"/>
                <p:cNvSpPr>
                  <a:spLocks/>
                </p:cNvSpPr>
                <p:nvPr/>
              </p:nvSpPr>
              <p:spPr bwMode="auto">
                <a:xfrm>
                  <a:off x="2255838" y="2095500"/>
                  <a:ext cx="1250950" cy="433388"/>
                </a:xfrm>
                <a:custGeom>
                  <a:avLst/>
                  <a:gdLst>
                    <a:gd name="T0" fmla="*/ 620 w 620"/>
                    <a:gd name="T1" fmla="*/ 30 h 208"/>
                    <a:gd name="T2" fmla="*/ 303 w 620"/>
                    <a:gd name="T3" fmla="*/ 29 h 208"/>
                    <a:gd name="T4" fmla="*/ 0 w 620"/>
                    <a:gd name="T5" fmla="*/ 202 h 208"/>
                    <a:gd name="T6" fmla="*/ 2 w 620"/>
                    <a:gd name="T7" fmla="*/ 208 h 208"/>
                    <a:gd name="T8" fmla="*/ 465 w 620"/>
                    <a:gd name="T9" fmla="*/ 203 h 208"/>
                    <a:gd name="T10" fmla="*/ 534 w 620"/>
                    <a:gd name="T11" fmla="*/ 118 h 208"/>
                    <a:gd name="T12" fmla="*/ 620 w 620"/>
                    <a:gd name="T13" fmla="*/ 3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0" h="208">
                      <a:moveTo>
                        <a:pt x="620" y="30"/>
                      </a:moveTo>
                      <a:cubicBezTo>
                        <a:pt x="582" y="15"/>
                        <a:pt x="406" y="0"/>
                        <a:pt x="303" y="29"/>
                      </a:cubicBezTo>
                      <a:cubicBezTo>
                        <a:pt x="200" y="58"/>
                        <a:pt x="50" y="172"/>
                        <a:pt x="0" y="202"/>
                      </a:cubicBezTo>
                      <a:lnTo>
                        <a:pt x="2" y="208"/>
                      </a:lnTo>
                      <a:lnTo>
                        <a:pt x="465" y="203"/>
                      </a:lnTo>
                      <a:lnTo>
                        <a:pt x="534" y="118"/>
                      </a:lnTo>
                      <a:lnTo>
                        <a:pt x="620" y="3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100000">
                      <a:srgbClr val="EAEAEA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sp>
        <p:nvSpPr>
          <p:cNvPr id="93" name="Text Box 8"/>
          <p:cNvSpPr txBox="1">
            <a:spLocks noChangeArrowheads="1"/>
          </p:cNvSpPr>
          <p:nvPr/>
        </p:nvSpPr>
        <p:spPr bwMode="auto">
          <a:xfrm>
            <a:off x="1669952" y="2022098"/>
            <a:ext cx="20353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单击添加段落文字</a:t>
            </a:r>
          </a:p>
        </p:txBody>
      </p:sp>
      <p:sp>
        <p:nvSpPr>
          <p:cNvPr id="94" name="Text Box 9"/>
          <p:cNvSpPr txBox="1">
            <a:spLocks noChangeArrowheads="1"/>
          </p:cNvSpPr>
          <p:nvPr/>
        </p:nvSpPr>
        <p:spPr bwMode="auto">
          <a:xfrm>
            <a:off x="5603999" y="1411582"/>
            <a:ext cx="20324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单击添加段落文字</a:t>
            </a:r>
          </a:p>
        </p:txBody>
      </p:sp>
      <p:sp>
        <p:nvSpPr>
          <p:cNvPr id="95" name="Text Box 10"/>
          <p:cNvSpPr txBox="1">
            <a:spLocks noChangeArrowheads="1"/>
          </p:cNvSpPr>
          <p:nvPr/>
        </p:nvSpPr>
        <p:spPr bwMode="auto">
          <a:xfrm>
            <a:off x="4788024" y="1091304"/>
            <a:ext cx="172009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单击添加段落文字</a:t>
            </a:r>
          </a:p>
        </p:txBody>
      </p:sp>
      <p:sp>
        <p:nvSpPr>
          <p:cNvPr id="96" name="Text Box 11"/>
          <p:cNvSpPr txBox="1">
            <a:spLocks noChangeArrowheads="1"/>
          </p:cNvSpPr>
          <p:nvPr/>
        </p:nvSpPr>
        <p:spPr bwMode="auto">
          <a:xfrm>
            <a:off x="6318374" y="1785439"/>
            <a:ext cx="23191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单击添加段落文字</a:t>
            </a:r>
          </a:p>
        </p:txBody>
      </p:sp>
      <p:pic>
        <p:nvPicPr>
          <p:cNvPr id="97" name="Picture 14" descr="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201" y="2299098"/>
            <a:ext cx="1344613" cy="284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2782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标题 1"/>
          <p:cNvSpPr txBox="1">
            <a:spLocks/>
          </p:cNvSpPr>
          <p:nvPr/>
        </p:nvSpPr>
        <p:spPr bwMode="auto">
          <a:xfrm>
            <a:off x="2990850" y="706438"/>
            <a:ext cx="3330575" cy="77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粗宋简"/>
                <a:ea typeface="汉仪粗宋简"/>
                <a:cs typeface="汉仪粗宋简"/>
              </a:rPr>
              <a:t>分析类型图表</a:t>
            </a:r>
          </a:p>
        </p:txBody>
      </p:sp>
      <p:grpSp>
        <p:nvGrpSpPr>
          <p:cNvPr id="76" name="组合 36"/>
          <p:cNvGrpSpPr>
            <a:grpSpLocks/>
          </p:cNvGrpSpPr>
          <p:nvPr/>
        </p:nvGrpSpPr>
        <p:grpSpPr bwMode="auto">
          <a:xfrm>
            <a:off x="4664075" y="2206625"/>
            <a:ext cx="2644775" cy="2489200"/>
            <a:chOff x="4694238" y="2566988"/>
            <a:chExt cx="3748087" cy="3529012"/>
          </a:xfrm>
        </p:grpSpPr>
        <p:pic>
          <p:nvPicPr>
            <p:cNvPr id="77" name="剪去同侧角的矩形 6"/>
            <p:cNvPicPr>
              <a:picLocks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4238" y="2566988"/>
              <a:ext cx="3748087" cy="3529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Text Box 5"/>
            <p:cNvSpPr txBox="1">
              <a:spLocks noChangeArrowheads="1"/>
            </p:cNvSpPr>
            <p:nvPr/>
          </p:nvSpPr>
          <p:spPr bwMode="auto">
            <a:xfrm>
              <a:off x="4927600" y="2803525"/>
              <a:ext cx="3281362" cy="3201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细黑" pitchFamily="2" charset="-122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79" name="组合 35"/>
          <p:cNvGrpSpPr>
            <a:grpSpLocks/>
          </p:cNvGrpSpPr>
          <p:nvPr/>
        </p:nvGrpSpPr>
        <p:grpSpPr bwMode="auto">
          <a:xfrm>
            <a:off x="1847850" y="2206625"/>
            <a:ext cx="2644775" cy="2489200"/>
            <a:chOff x="701675" y="2566988"/>
            <a:chExt cx="3748088" cy="3529012"/>
          </a:xfrm>
        </p:grpSpPr>
        <p:pic>
          <p:nvPicPr>
            <p:cNvPr id="80" name="剪去同侧角的矩形 5"/>
            <p:cNvPicPr>
              <a:picLocks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675" y="2566988"/>
              <a:ext cx="3748088" cy="3529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" name="Text Box 8"/>
            <p:cNvSpPr txBox="1">
              <a:spLocks noChangeArrowheads="1"/>
            </p:cNvSpPr>
            <p:nvPr/>
          </p:nvSpPr>
          <p:spPr bwMode="auto">
            <a:xfrm>
              <a:off x="935038" y="2803525"/>
              <a:ext cx="3281363" cy="3201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细黑" pitchFamily="2" charset="-122"/>
                <a:ea typeface="宋体" pitchFamily="2" charset="-122"/>
                <a:cs typeface="+mn-cs"/>
              </a:endParaRPr>
            </a:p>
          </p:txBody>
        </p:sp>
      </p:grpSp>
      <p:pic>
        <p:nvPicPr>
          <p:cNvPr id="82" name="Picture 2" descr="C:\TDDOWNLOAD\user_female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4150" y="1501775"/>
            <a:ext cx="890588" cy="174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3" descr="C:\TDDOWNLOAD\user_male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1963" y="1492250"/>
            <a:ext cx="890587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2616200" y="3246438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添加文字</a:t>
            </a: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5432425" y="3238500"/>
            <a:ext cx="1108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添加文字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22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4" grpId="0"/>
      <p:bldP spid="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流程图: 可选过程 5"/>
          <p:cNvSpPr/>
          <p:nvPr/>
        </p:nvSpPr>
        <p:spPr>
          <a:xfrm>
            <a:off x="3800636" y="1003914"/>
            <a:ext cx="3559629" cy="500743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等线" panose="02010600030101010101" pitchFamily="2" charset="-122"/>
                <a:cs typeface="+mn-cs"/>
              </a:rPr>
              <a:t>NO.1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</a:p>
        </p:txBody>
      </p:sp>
      <p:sp>
        <p:nvSpPr>
          <p:cNvPr id="7" name="椭圆 6"/>
          <p:cNvSpPr/>
          <p:nvPr/>
        </p:nvSpPr>
        <p:spPr>
          <a:xfrm>
            <a:off x="1479866" y="1626705"/>
            <a:ext cx="1666602" cy="166660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微软雅黑" panose="020B0503020204020204" pitchFamily="34" charset="-122"/>
                <a:cs typeface="+mn-cs"/>
              </a:rPr>
              <a:t>CONTENT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Britannic Bold" panose="020B0903060703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3800636" y="1837179"/>
            <a:ext cx="3559629" cy="500743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等线" panose="02010600030101010101" pitchFamily="2" charset="-122"/>
                <a:cs typeface="+mn-cs"/>
              </a:rPr>
              <a:t>NO.2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3800636" y="2670444"/>
            <a:ext cx="3559629" cy="500743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等线" panose="02010600030101010101" pitchFamily="2" charset="-122"/>
                <a:cs typeface="+mn-cs"/>
              </a:rPr>
              <a:t>NO.3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3800636" y="3503709"/>
            <a:ext cx="3559629" cy="500743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等线" panose="02010600030101010101" pitchFamily="2" charset="-122"/>
                <a:cs typeface="+mn-cs"/>
              </a:rPr>
              <a:t>NO.4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055299" y="946764"/>
            <a:ext cx="609931" cy="609931"/>
            <a:chOff x="4360074" y="1772731"/>
            <a:chExt cx="1055119" cy="1055119"/>
          </a:xfrm>
        </p:grpSpPr>
        <p:sp>
          <p:nvSpPr>
            <p:cNvPr id="12" name="椭圆 11"/>
            <p:cNvSpPr/>
            <p:nvPr/>
          </p:nvSpPr>
          <p:spPr>
            <a:xfrm>
              <a:off x="4360074" y="1772731"/>
              <a:ext cx="1055119" cy="105511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468269" y="1880926"/>
              <a:ext cx="838729" cy="838729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KSO_Shape"/>
            <p:cNvSpPr/>
            <p:nvPr/>
          </p:nvSpPr>
          <p:spPr>
            <a:xfrm>
              <a:off x="4706213" y="2012226"/>
              <a:ext cx="362840" cy="57140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055299" y="1780029"/>
            <a:ext cx="609931" cy="609931"/>
            <a:chOff x="5226535" y="2950887"/>
            <a:chExt cx="813241" cy="813241"/>
          </a:xfrm>
        </p:grpSpPr>
        <p:grpSp>
          <p:nvGrpSpPr>
            <p:cNvPr id="16" name="组合 15"/>
            <p:cNvGrpSpPr/>
            <p:nvPr/>
          </p:nvGrpSpPr>
          <p:grpSpPr>
            <a:xfrm>
              <a:off x="5226535" y="2950887"/>
              <a:ext cx="813241" cy="813241"/>
              <a:chOff x="4360074" y="1772731"/>
              <a:chExt cx="1055119" cy="1055119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bg1">
                    <a:lumMod val="6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" name="KSO_Shape"/>
            <p:cNvSpPr/>
            <p:nvPr/>
          </p:nvSpPr>
          <p:spPr>
            <a:xfrm>
              <a:off x="5572063" y="3128412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055299" y="2613294"/>
            <a:ext cx="609931" cy="609931"/>
            <a:chOff x="5782641" y="1372255"/>
            <a:chExt cx="813241" cy="813241"/>
          </a:xfrm>
        </p:grpSpPr>
        <p:grpSp>
          <p:nvGrpSpPr>
            <p:cNvPr id="21" name="组合 20"/>
            <p:cNvGrpSpPr/>
            <p:nvPr/>
          </p:nvGrpSpPr>
          <p:grpSpPr>
            <a:xfrm>
              <a:off x="5782641" y="1372255"/>
              <a:ext cx="813241" cy="813241"/>
              <a:chOff x="4360074" y="1772731"/>
              <a:chExt cx="1055119" cy="1055119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bg1">
                    <a:lumMod val="6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FEC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2" name="KSO_Shape"/>
            <p:cNvSpPr/>
            <p:nvPr/>
          </p:nvSpPr>
          <p:spPr>
            <a:xfrm>
              <a:off x="6117149" y="1543728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055299" y="3446559"/>
            <a:ext cx="609931" cy="609931"/>
            <a:chOff x="7257479" y="914261"/>
            <a:chExt cx="813241" cy="813241"/>
          </a:xfrm>
        </p:grpSpPr>
        <p:grpSp>
          <p:nvGrpSpPr>
            <p:cNvPr id="26" name="组合 25"/>
            <p:cNvGrpSpPr/>
            <p:nvPr/>
          </p:nvGrpSpPr>
          <p:grpSpPr>
            <a:xfrm>
              <a:off x="7257479" y="914261"/>
              <a:ext cx="813241" cy="813241"/>
              <a:chOff x="4360074" y="1772731"/>
              <a:chExt cx="1055119" cy="105511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bg1">
                    <a:lumMod val="6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7" name="KSO_Shape"/>
            <p:cNvSpPr>
              <a:spLocks/>
            </p:cNvSpPr>
            <p:nvPr/>
          </p:nvSpPr>
          <p:spPr bwMode="auto">
            <a:xfrm>
              <a:off x="7439300" y="1091884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698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96296E-6 L -0.38932 2.96296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08333E-6 -4.07407E-6 L -0.38932 -4.07407E-6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08333E-6 -1.11111E-6 L -0.38932 -1.11111E-6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6 1.85185E-6 L -0.38932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Grp="1"/>
          </p:cNvGraphicFramePr>
          <p:nvPr>
            <p:extLst/>
          </p:nvPr>
        </p:nvGraphicFramePr>
        <p:xfrm>
          <a:off x="1425575" y="955675"/>
          <a:ext cx="6303963" cy="364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工作表" r:id="rId5" imgW="6981930" imgH="4038510" progId="Excel.Sheet.8">
                  <p:embed/>
                </p:oleObj>
              </mc:Choice>
              <mc:Fallback>
                <p:oleObj name="工作表" r:id="rId5" imgW="6981930" imgH="4038510" progId="Excel.Sheet.8">
                  <p:embed/>
                  <p:pic>
                    <p:nvPicPr>
                      <p:cNvPr id="2" name="对象 1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5575" y="955675"/>
                        <a:ext cx="6303963" cy="3646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51055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913631" y="788505"/>
            <a:ext cx="1666602" cy="166660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微软雅黑" panose="020B0503020204020204" pitchFamily="34" charset="-122"/>
                <a:cs typeface="+mn-cs"/>
              </a:rPr>
              <a:t>CONTENT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Britannic Bold" panose="020B0903060703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流程图: 可选过程 5"/>
          <p:cNvSpPr/>
          <p:nvPr/>
        </p:nvSpPr>
        <p:spPr>
          <a:xfrm>
            <a:off x="2135121" y="2732315"/>
            <a:ext cx="5223622" cy="685800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5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等线" panose="02010600030101010101" pitchFamily="2" charset="-122"/>
                <a:cs typeface="+mn-cs"/>
              </a:rPr>
              <a:t>NO.1 </a:t>
            </a:r>
            <a:r>
              <a:rPr kumimoji="0" lang="zh-CN" altLang="en-US" sz="45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</a:p>
        </p:txBody>
      </p:sp>
    </p:spTree>
    <p:extLst>
      <p:ext uri="{BB962C8B-B14F-4D97-AF65-F5344CB8AC3E}">
        <p14:creationId xmlns:p14="http://schemas.microsoft.com/office/powerpoint/2010/main" val="281882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2360613" y="1450975"/>
            <a:ext cx="4303712" cy="3119438"/>
            <a:chOff x="2360613" y="1450975"/>
            <a:chExt cx="4303712" cy="3119438"/>
          </a:xfrm>
        </p:grpSpPr>
        <p:grpSp>
          <p:nvGrpSpPr>
            <p:cNvPr id="42" name="组合 6"/>
            <p:cNvGrpSpPr>
              <a:grpSpLocks/>
            </p:cNvGrpSpPr>
            <p:nvPr/>
          </p:nvGrpSpPr>
          <p:grpSpPr bwMode="auto">
            <a:xfrm>
              <a:off x="2360613" y="1450975"/>
              <a:ext cx="4303712" cy="3119438"/>
              <a:chOff x="2360613" y="1450975"/>
              <a:chExt cx="4303712" cy="3119438"/>
            </a:xfrm>
          </p:grpSpPr>
          <p:sp>
            <p:nvSpPr>
              <p:cNvPr id="44" name="AutoShape 2"/>
              <p:cNvSpPr>
                <a:spLocks noChangeArrowheads="1"/>
              </p:cNvSpPr>
              <p:nvPr/>
            </p:nvSpPr>
            <p:spPr bwMode="auto">
              <a:xfrm>
                <a:off x="2360613" y="1558925"/>
                <a:ext cx="4303712" cy="2913063"/>
              </a:xfrm>
              <a:prstGeom prst="roundRect">
                <a:avLst>
                  <a:gd name="adj" fmla="val 9694"/>
                </a:avLst>
              </a:prstGeom>
              <a:noFill/>
              <a:ln w="19050" cmpd="sng">
                <a:solidFill>
                  <a:srgbClr val="0B469D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87313" tIns="44450" rIns="87313" bIns="44450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PMingLiU" pitchFamily="18" charset="-120"/>
                  <a:cs typeface="+mn-cs"/>
                </a:endParaRPr>
              </a:p>
            </p:txBody>
          </p:sp>
          <p:sp>
            <p:nvSpPr>
              <p:cNvPr id="45" name="AutoShape 51"/>
              <p:cNvSpPr>
                <a:spLocks noChangeArrowheads="1"/>
              </p:cNvSpPr>
              <p:nvPr/>
            </p:nvSpPr>
            <p:spPr bwMode="auto">
              <a:xfrm rot="16200000">
                <a:off x="4456906" y="4339432"/>
                <a:ext cx="206375" cy="255588"/>
              </a:xfrm>
              <a:prstGeom prst="triangle">
                <a:avLst>
                  <a:gd name="adj" fmla="val 50000"/>
                </a:avLst>
              </a:prstGeom>
              <a:solidFill>
                <a:srgbClr val="0B469D"/>
              </a:solidFill>
              <a:ln w="19050" cmpd="sng">
                <a:noFill/>
                <a:miter lim="800000"/>
                <a:headEnd/>
                <a:tailEnd/>
              </a:ln>
            </p:spPr>
            <p:txBody>
              <a:bodyPr vert="eaVert" wrap="none" lIns="87313" tIns="44450" rIns="87313" bIns="44450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PMingLiU" pitchFamily="18" charset="-120"/>
                  <a:cs typeface="+mn-cs"/>
                </a:endParaRPr>
              </a:p>
            </p:txBody>
          </p:sp>
          <p:sp>
            <p:nvSpPr>
              <p:cNvPr id="46" name="AutoShape 52"/>
              <p:cNvSpPr>
                <a:spLocks noChangeArrowheads="1"/>
              </p:cNvSpPr>
              <p:nvPr/>
            </p:nvSpPr>
            <p:spPr bwMode="auto">
              <a:xfrm rot="5400000">
                <a:off x="6183313" y="1425575"/>
                <a:ext cx="204788" cy="255587"/>
              </a:xfrm>
              <a:prstGeom prst="triangle">
                <a:avLst>
                  <a:gd name="adj" fmla="val 50000"/>
                </a:avLst>
              </a:prstGeom>
              <a:solidFill>
                <a:srgbClr val="0B469D"/>
              </a:solidFill>
              <a:ln w="19050" cmpd="sng">
                <a:noFill/>
                <a:miter lim="800000"/>
                <a:headEnd/>
                <a:tailEnd/>
              </a:ln>
            </p:spPr>
            <p:txBody>
              <a:bodyPr rot="10800000" vert="eaVert" wrap="none" lIns="87313" tIns="44450" rIns="87313" bIns="44450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PMingLiU" pitchFamily="18" charset="-120"/>
                  <a:cs typeface="+mn-cs"/>
                </a:endParaRPr>
              </a:p>
            </p:txBody>
          </p:sp>
        </p:grpSp>
        <p:sp>
          <p:nvSpPr>
            <p:cNvPr id="43" name="AutoShape 52"/>
            <p:cNvSpPr>
              <a:spLocks noChangeArrowheads="1"/>
            </p:cNvSpPr>
            <p:nvPr/>
          </p:nvSpPr>
          <p:spPr bwMode="auto">
            <a:xfrm rot="5400000">
              <a:off x="2668588" y="1425575"/>
              <a:ext cx="204788" cy="255587"/>
            </a:xfrm>
            <a:prstGeom prst="triangle">
              <a:avLst>
                <a:gd name="adj" fmla="val 50000"/>
              </a:avLst>
            </a:prstGeom>
            <a:solidFill>
              <a:srgbClr val="0B469D"/>
            </a:solidFill>
            <a:ln w="19050" cmpd="sng">
              <a:noFill/>
              <a:miter lim="800000"/>
              <a:headEnd/>
              <a:tailEnd/>
            </a:ln>
          </p:spPr>
          <p:txBody>
            <a:bodyPr rot="10800000" vert="eaVert"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PMingLiU" pitchFamily="18" charset="-120"/>
                <a:cs typeface="+mn-cs"/>
              </a:endParaRPr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3135313" y="771525"/>
            <a:ext cx="2647950" cy="1147763"/>
            <a:chOff x="3135313" y="771525"/>
            <a:chExt cx="2647950" cy="1147763"/>
          </a:xfrm>
        </p:grpSpPr>
        <p:pic>
          <p:nvPicPr>
            <p:cNvPr id="48" name="Picture 8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5313" y="1781175"/>
              <a:ext cx="2647950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AutoShape 9"/>
            <p:cNvSpPr>
              <a:spLocks noChangeArrowheads="1"/>
            </p:cNvSpPr>
            <p:nvPr/>
          </p:nvSpPr>
          <p:spPr bwMode="auto">
            <a:xfrm>
              <a:off x="3154363" y="1196975"/>
              <a:ext cx="2581275" cy="66357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6200000"/>
            </a:gradFill>
            <a:ln w="6350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</p:txBody>
        </p:sp>
        <p:sp>
          <p:nvSpPr>
            <p:cNvPr id="50" name="Oval 8"/>
            <p:cNvSpPr>
              <a:spLocks noChangeAspect="1" noChangeArrowheads="1"/>
            </p:cNvSpPr>
            <p:nvPr/>
          </p:nvSpPr>
          <p:spPr bwMode="auto">
            <a:xfrm>
              <a:off x="3249613" y="1147763"/>
              <a:ext cx="476250" cy="23018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9999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PMingLiU" pitchFamily="18" charset="-120"/>
                <a:cs typeface="+mn-cs"/>
              </a:endParaRPr>
            </a:p>
          </p:txBody>
        </p:sp>
        <p:sp>
          <p:nvSpPr>
            <p:cNvPr id="51" name="Arc 9"/>
            <p:cNvSpPr>
              <a:spLocks/>
            </p:cNvSpPr>
            <p:nvPr/>
          </p:nvSpPr>
          <p:spPr bwMode="auto">
            <a:xfrm>
              <a:off x="3259138" y="1049338"/>
              <a:ext cx="458787" cy="252412"/>
            </a:xfrm>
            <a:custGeom>
              <a:avLst/>
              <a:gdLst>
                <a:gd name="T0" fmla="*/ 2147483647 w 43195"/>
                <a:gd name="T1" fmla="*/ 354523630 h 23732"/>
                <a:gd name="T2" fmla="*/ 2147483647 w 43195"/>
                <a:gd name="T3" fmla="*/ 2147483647 h 23732"/>
                <a:gd name="T4" fmla="*/ 0 w 43195"/>
                <a:gd name="T5" fmla="*/ 290488593 h 23732"/>
                <a:gd name="T6" fmla="*/ 14202355 w 43195"/>
                <a:gd name="T7" fmla="*/ 0 h 23732"/>
                <a:gd name="T8" fmla="*/ 2147483647 w 43195"/>
                <a:gd name="T9" fmla="*/ 354523630 h 23732"/>
                <a:gd name="T10" fmla="*/ 2147483647 w 43195"/>
                <a:gd name="T11" fmla="*/ 2147483647 h 23732"/>
                <a:gd name="T12" fmla="*/ 0 w 43195"/>
                <a:gd name="T13" fmla="*/ 290488593 h 23732"/>
                <a:gd name="T14" fmla="*/ 14202355 w 43195"/>
                <a:gd name="T15" fmla="*/ 0 h 23732"/>
                <a:gd name="T16" fmla="*/ 2147483647 w 43195"/>
                <a:gd name="T17" fmla="*/ 290488593 h 23732"/>
                <a:gd name="T18" fmla="*/ 2147483647 w 43195"/>
                <a:gd name="T19" fmla="*/ 354523630 h 237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195"/>
                <a:gd name="T31" fmla="*/ 0 h 23732"/>
                <a:gd name="T32" fmla="*/ 43195 w 43195"/>
                <a:gd name="T33" fmla="*/ 23732 h 237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2" name="Oval 10"/>
            <p:cNvSpPr>
              <a:spLocks noChangeAspect="1" noChangeArrowheads="1"/>
            </p:cNvSpPr>
            <p:nvPr/>
          </p:nvSpPr>
          <p:spPr bwMode="auto">
            <a:xfrm>
              <a:off x="3249613" y="955675"/>
              <a:ext cx="476250" cy="231775"/>
            </a:xfrm>
            <a:prstGeom prst="ellipse">
              <a:avLst/>
            </a:prstGeom>
            <a:gradFill rotWithShape="1"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53" name="Group 10"/>
            <p:cNvGrpSpPr>
              <a:grpSpLocks/>
            </p:cNvGrpSpPr>
            <p:nvPr/>
          </p:nvGrpSpPr>
          <p:grpSpPr bwMode="auto">
            <a:xfrm>
              <a:off x="3436938" y="771525"/>
              <a:ext cx="106362" cy="296863"/>
              <a:chOff x="0" y="0"/>
              <a:chExt cx="203" cy="567"/>
            </a:xfrm>
          </p:grpSpPr>
          <p:grpSp>
            <p:nvGrpSpPr>
              <p:cNvPr id="94" name="Group 11"/>
              <p:cNvGrpSpPr>
                <a:grpSpLocks/>
              </p:cNvGrpSpPr>
              <p:nvPr/>
            </p:nvGrpSpPr>
            <p:grpSpPr bwMode="auto">
              <a:xfrm>
                <a:off x="47" y="245"/>
                <a:ext cx="108" cy="322"/>
                <a:chOff x="0" y="0"/>
                <a:chExt cx="567" cy="1701"/>
              </a:xfrm>
            </p:grpSpPr>
            <p:sp>
              <p:nvSpPr>
                <p:cNvPr id="97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-722" y="733"/>
                  <a:ext cx="1698" cy="23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6858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  <a:cs typeface="+mn-cs"/>
                  </a:endParaRPr>
                </a:p>
              </p:txBody>
            </p:sp>
            <p:sp>
              <p:nvSpPr>
                <p:cNvPr id="98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-404" y="733"/>
                  <a:ext cx="1698" cy="23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6858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  <a:cs typeface="+mn-cs"/>
                  </a:endParaRPr>
                </a:p>
              </p:txBody>
            </p:sp>
          </p:grpSp>
          <p:sp>
            <p:nvSpPr>
              <p:cNvPr id="95" name="AutoShape 15"/>
              <p:cNvSpPr>
                <a:spLocks noChangeArrowheads="1"/>
              </p:cNvSpPr>
              <p:nvPr/>
            </p:nvSpPr>
            <p:spPr bwMode="auto">
              <a:xfrm rot="10800000">
                <a:off x="0" y="124"/>
                <a:ext cx="203" cy="206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  <p:sp>
            <p:nvSpPr>
              <p:cNvPr id="96" name="AutoShape 16"/>
              <p:cNvSpPr>
                <a:spLocks noChangeArrowheads="1"/>
              </p:cNvSpPr>
              <p:nvPr/>
            </p:nvSpPr>
            <p:spPr bwMode="auto">
              <a:xfrm rot="8100000">
                <a:off x="48" y="0"/>
                <a:ext cx="106" cy="10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</p:grpSp>
        <p:sp>
          <p:nvSpPr>
            <p:cNvPr id="54" name="AutoShape 19"/>
            <p:cNvSpPr>
              <a:spLocks noChangeArrowheads="1"/>
            </p:cNvSpPr>
            <p:nvPr/>
          </p:nvSpPr>
          <p:spPr bwMode="auto">
            <a:xfrm>
              <a:off x="3859213" y="1022350"/>
              <a:ext cx="1655762" cy="249238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此处添加文字内容</a:t>
              </a:r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1547813" y="1952625"/>
            <a:ext cx="2647950" cy="1147763"/>
            <a:chOff x="1547813" y="1838325"/>
            <a:chExt cx="2647950" cy="1147763"/>
          </a:xfrm>
        </p:grpSpPr>
        <p:pic>
          <p:nvPicPr>
            <p:cNvPr id="100" name="Picture 21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813" y="2847975"/>
              <a:ext cx="2647950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1" name="AutoShape 22"/>
            <p:cNvSpPr>
              <a:spLocks noChangeArrowheads="1"/>
            </p:cNvSpPr>
            <p:nvPr/>
          </p:nvSpPr>
          <p:spPr bwMode="auto">
            <a:xfrm>
              <a:off x="1566863" y="2262188"/>
              <a:ext cx="2581275" cy="665162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6200000"/>
            </a:gradFill>
            <a:ln w="6350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</p:txBody>
        </p:sp>
        <p:sp>
          <p:nvSpPr>
            <p:cNvPr id="102" name="Oval 8"/>
            <p:cNvSpPr>
              <a:spLocks noChangeAspect="1" noChangeArrowheads="1"/>
            </p:cNvSpPr>
            <p:nvPr/>
          </p:nvSpPr>
          <p:spPr bwMode="auto">
            <a:xfrm>
              <a:off x="1662113" y="2212975"/>
              <a:ext cx="476250" cy="23018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9999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PMingLiU" pitchFamily="18" charset="-120"/>
                <a:cs typeface="+mn-cs"/>
              </a:endParaRPr>
            </a:p>
          </p:txBody>
        </p:sp>
        <p:sp>
          <p:nvSpPr>
            <p:cNvPr id="103" name="Arc 9"/>
            <p:cNvSpPr>
              <a:spLocks/>
            </p:cNvSpPr>
            <p:nvPr/>
          </p:nvSpPr>
          <p:spPr bwMode="auto">
            <a:xfrm>
              <a:off x="1671638" y="2116138"/>
              <a:ext cx="458787" cy="252412"/>
            </a:xfrm>
            <a:custGeom>
              <a:avLst/>
              <a:gdLst>
                <a:gd name="T0" fmla="*/ 43194 w 43195"/>
                <a:gd name="T1" fmla="*/ 2602 h 23732"/>
                <a:gd name="T2" fmla="*/ 21600 w 43195"/>
                <a:gd name="T3" fmla="*/ 23732 h 23732"/>
                <a:gd name="T4" fmla="*/ 0 w 43195"/>
                <a:gd name="T5" fmla="*/ 2132 h 23732"/>
                <a:gd name="T6" fmla="*/ 105 w 43195"/>
                <a:gd name="T7" fmla="*/ 0 h 23732"/>
                <a:gd name="T8" fmla="*/ 43194 w 43195"/>
                <a:gd name="T9" fmla="*/ 2602 h 23732"/>
                <a:gd name="T10" fmla="*/ 21600 w 43195"/>
                <a:gd name="T11" fmla="*/ 23732 h 23732"/>
                <a:gd name="T12" fmla="*/ 0 w 43195"/>
                <a:gd name="T13" fmla="*/ 2132 h 23732"/>
                <a:gd name="T14" fmla="*/ 105 w 43195"/>
                <a:gd name="T15" fmla="*/ 0 h 23732"/>
                <a:gd name="T16" fmla="*/ 21600 w 43195"/>
                <a:gd name="T17" fmla="*/ 2132 h 23732"/>
                <a:gd name="T18" fmla="*/ 43194 w 43195"/>
                <a:gd name="T19" fmla="*/ 2602 h 23732"/>
                <a:gd name="T20" fmla="*/ 0 w 43195"/>
                <a:gd name="T21" fmla="*/ 0 h 23732"/>
                <a:gd name="T22" fmla="*/ 43195 w 43195"/>
                <a:gd name="T23" fmla="*/ 23732 h 23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 rotWithShape="1">
              <a:gsLst>
                <a:gs pos="0">
                  <a:srgbClr val="0E58C4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04" name="Oval 10"/>
            <p:cNvSpPr>
              <a:spLocks noChangeAspect="1" noChangeArrowheads="1"/>
            </p:cNvSpPr>
            <p:nvPr/>
          </p:nvSpPr>
          <p:spPr bwMode="auto">
            <a:xfrm>
              <a:off x="1662113" y="2022475"/>
              <a:ext cx="476250" cy="230188"/>
            </a:xfrm>
            <a:prstGeom prst="ellipse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PMingLiU" pitchFamily="18" charset="-120"/>
                <a:cs typeface="+mn-cs"/>
              </a:endParaRPr>
            </a:p>
          </p:txBody>
        </p:sp>
        <p:grpSp>
          <p:nvGrpSpPr>
            <p:cNvPr id="105" name="Group 22"/>
            <p:cNvGrpSpPr>
              <a:grpSpLocks/>
            </p:cNvGrpSpPr>
            <p:nvPr/>
          </p:nvGrpSpPr>
          <p:grpSpPr bwMode="auto">
            <a:xfrm>
              <a:off x="1849438" y="1838325"/>
              <a:ext cx="106362" cy="295275"/>
              <a:chOff x="0" y="0"/>
              <a:chExt cx="203" cy="567"/>
            </a:xfrm>
          </p:grpSpPr>
          <p:grpSp>
            <p:nvGrpSpPr>
              <p:cNvPr id="107" name="Group 23"/>
              <p:cNvGrpSpPr>
                <a:grpSpLocks/>
              </p:cNvGrpSpPr>
              <p:nvPr/>
            </p:nvGrpSpPr>
            <p:grpSpPr bwMode="auto">
              <a:xfrm>
                <a:off x="47" y="245"/>
                <a:ext cx="108" cy="322"/>
                <a:chOff x="0" y="0"/>
                <a:chExt cx="567" cy="1701"/>
              </a:xfrm>
            </p:grpSpPr>
            <p:sp>
              <p:nvSpPr>
                <p:cNvPr id="110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-726" y="728"/>
                  <a:ext cx="1707" cy="23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6858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  <a:cs typeface="+mn-cs"/>
                  </a:endParaRPr>
                </a:p>
              </p:txBody>
            </p:sp>
            <p:sp>
              <p:nvSpPr>
                <p:cNvPr id="111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-408" y="728"/>
                  <a:ext cx="1707" cy="23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6858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  <a:cs typeface="+mn-cs"/>
                  </a:endParaRPr>
                </a:p>
              </p:txBody>
            </p:sp>
          </p:grpSp>
          <p:sp>
            <p:nvSpPr>
              <p:cNvPr id="108" name="AutoShape 15"/>
              <p:cNvSpPr>
                <a:spLocks noChangeArrowheads="1"/>
              </p:cNvSpPr>
              <p:nvPr/>
            </p:nvSpPr>
            <p:spPr bwMode="auto">
              <a:xfrm rot="10800000">
                <a:off x="0" y="125"/>
                <a:ext cx="203" cy="20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  <p:sp>
            <p:nvSpPr>
              <p:cNvPr id="109" name="AutoShape 16"/>
              <p:cNvSpPr>
                <a:spLocks noChangeArrowheads="1"/>
              </p:cNvSpPr>
              <p:nvPr/>
            </p:nvSpPr>
            <p:spPr bwMode="auto">
              <a:xfrm rot="8100000">
                <a:off x="48" y="0"/>
                <a:ext cx="106" cy="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</p:grpSp>
        <p:sp>
          <p:nvSpPr>
            <p:cNvPr id="106" name="AutoShape 32"/>
            <p:cNvSpPr>
              <a:spLocks noChangeArrowheads="1"/>
            </p:cNvSpPr>
            <p:nvPr/>
          </p:nvSpPr>
          <p:spPr bwMode="auto">
            <a:xfrm>
              <a:off x="2271713" y="2087563"/>
              <a:ext cx="1655762" cy="2508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此处添加文字内容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12" name="组合 111"/>
          <p:cNvGrpSpPr>
            <a:grpSpLocks/>
          </p:cNvGrpSpPr>
          <p:nvPr/>
        </p:nvGrpSpPr>
        <p:grpSpPr bwMode="auto">
          <a:xfrm>
            <a:off x="1547813" y="3152775"/>
            <a:ext cx="2647950" cy="1147763"/>
            <a:chOff x="1547813" y="3038475"/>
            <a:chExt cx="2647950" cy="1147763"/>
          </a:xfrm>
        </p:grpSpPr>
        <p:pic>
          <p:nvPicPr>
            <p:cNvPr id="113" name="Picture 34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813" y="4046538"/>
              <a:ext cx="2647950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AutoShape 35"/>
            <p:cNvSpPr>
              <a:spLocks noChangeArrowheads="1"/>
            </p:cNvSpPr>
            <p:nvPr/>
          </p:nvSpPr>
          <p:spPr bwMode="auto">
            <a:xfrm>
              <a:off x="1566863" y="3462338"/>
              <a:ext cx="2581275" cy="66357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6200000"/>
            </a:gradFill>
            <a:ln w="6350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</p:txBody>
        </p:sp>
        <p:sp>
          <p:nvSpPr>
            <p:cNvPr id="115" name="Oval 8"/>
            <p:cNvSpPr>
              <a:spLocks noChangeAspect="1" noChangeArrowheads="1"/>
            </p:cNvSpPr>
            <p:nvPr/>
          </p:nvSpPr>
          <p:spPr bwMode="auto">
            <a:xfrm>
              <a:off x="1662113" y="3413125"/>
              <a:ext cx="476250" cy="23018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9999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PMingLiU" pitchFamily="18" charset="-120"/>
                <a:cs typeface="+mn-cs"/>
              </a:endParaRPr>
            </a:p>
          </p:txBody>
        </p:sp>
        <p:sp>
          <p:nvSpPr>
            <p:cNvPr id="116" name="Arc 9"/>
            <p:cNvSpPr>
              <a:spLocks/>
            </p:cNvSpPr>
            <p:nvPr/>
          </p:nvSpPr>
          <p:spPr bwMode="auto">
            <a:xfrm>
              <a:off x="1671638" y="3316288"/>
              <a:ext cx="458787" cy="252412"/>
            </a:xfrm>
            <a:custGeom>
              <a:avLst/>
              <a:gdLst>
                <a:gd name="T0" fmla="*/ 43194 w 43195"/>
                <a:gd name="T1" fmla="*/ 2602 h 23732"/>
                <a:gd name="T2" fmla="*/ 21600 w 43195"/>
                <a:gd name="T3" fmla="*/ 23732 h 23732"/>
                <a:gd name="T4" fmla="*/ 0 w 43195"/>
                <a:gd name="T5" fmla="*/ 2132 h 23732"/>
                <a:gd name="T6" fmla="*/ 105 w 43195"/>
                <a:gd name="T7" fmla="*/ 0 h 23732"/>
                <a:gd name="T8" fmla="*/ 43194 w 43195"/>
                <a:gd name="T9" fmla="*/ 2602 h 23732"/>
                <a:gd name="T10" fmla="*/ 21600 w 43195"/>
                <a:gd name="T11" fmla="*/ 23732 h 23732"/>
                <a:gd name="T12" fmla="*/ 0 w 43195"/>
                <a:gd name="T13" fmla="*/ 2132 h 23732"/>
                <a:gd name="T14" fmla="*/ 105 w 43195"/>
                <a:gd name="T15" fmla="*/ 0 h 23732"/>
                <a:gd name="T16" fmla="*/ 21600 w 43195"/>
                <a:gd name="T17" fmla="*/ 2132 h 23732"/>
                <a:gd name="T18" fmla="*/ 43194 w 43195"/>
                <a:gd name="T19" fmla="*/ 2602 h 23732"/>
                <a:gd name="T20" fmla="*/ 0 w 43195"/>
                <a:gd name="T21" fmla="*/ 0 h 23732"/>
                <a:gd name="T22" fmla="*/ 43195 w 43195"/>
                <a:gd name="T23" fmla="*/ 23732 h 23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 rotWithShape="1">
              <a:gsLst>
                <a:gs pos="0">
                  <a:srgbClr val="0E58C4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17" name="Oval 10"/>
            <p:cNvSpPr>
              <a:spLocks noChangeAspect="1" noChangeArrowheads="1"/>
            </p:cNvSpPr>
            <p:nvPr/>
          </p:nvSpPr>
          <p:spPr bwMode="auto">
            <a:xfrm>
              <a:off x="1662113" y="3221038"/>
              <a:ext cx="476250" cy="231775"/>
            </a:xfrm>
            <a:prstGeom prst="ellipse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PMingLiU" pitchFamily="18" charset="-120"/>
                <a:cs typeface="+mn-cs"/>
              </a:endParaRPr>
            </a:p>
          </p:txBody>
        </p:sp>
        <p:grpSp>
          <p:nvGrpSpPr>
            <p:cNvPr id="118" name="Group 34"/>
            <p:cNvGrpSpPr>
              <a:grpSpLocks/>
            </p:cNvGrpSpPr>
            <p:nvPr/>
          </p:nvGrpSpPr>
          <p:grpSpPr bwMode="auto">
            <a:xfrm>
              <a:off x="1849438" y="3038475"/>
              <a:ext cx="106362" cy="295275"/>
              <a:chOff x="0" y="0"/>
              <a:chExt cx="203" cy="567"/>
            </a:xfrm>
          </p:grpSpPr>
          <p:grpSp>
            <p:nvGrpSpPr>
              <p:cNvPr id="120" name="Group 35"/>
              <p:cNvGrpSpPr>
                <a:grpSpLocks/>
              </p:cNvGrpSpPr>
              <p:nvPr/>
            </p:nvGrpSpPr>
            <p:grpSpPr bwMode="auto">
              <a:xfrm>
                <a:off x="47" y="245"/>
                <a:ext cx="108" cy="322"/>
                <a:chOff x="0" y="0"/>
                <a:chExt cx="567" cy="1701"/>
              </a:xfrm>
            </p:grpSpPr>
            <p:sp>
              <p:nvSpPr>
                <p:cNvPr id="123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-726" y="728"/>
                  <a:ext cx="1707" cy="23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6858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  <a:cs typeface="+mn-cs"/>
                  </a:endParaRPr>
                </a:p>
              </p:txBody>
            </p:sp>
            <p:sp>
              <p:nvSpPr>
                <p:cNvPr id="124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-408" y="728"/>
                  <a:ext cx="1707" cy="23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6858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  <a:cs typeface="+mn-cs"/>
                  </a:endParaRPr>
                </a:p>
              </p:txBody>
            </p:sp>
          </p:grpSp>
          <p:sp>
            <p:nvSpPr>
              <p:cNvPr id="121" name="AutoShape 15"/>
              <p:cNvSpPr>
                <a:spLocks noChangeArrowheads="1"/>
              </p:cNvSpPr>
              <p:nvPr/>
            </p:nvSpPr>
            <p:spPr bwMode="auto">
              <a:xfrm rot="10800000">
                <a:off x="0" y="125"/>
                <a:ext cx="203" cy="20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  <p:sp>
            <p:nvSpPr>
              <p:cNvPr id="122" name="AutoShape 16"/>
              <p:cNvSpPr>
                <a:spLocks noChangeArrowheads="1"/>
              </p:cNvSpPr>
              <p:nvPr/>
            </p:nvSpPr>
            <p:spPr bwMode="auto">
              <a:xfrm rot="8100000">
                <a:off x="48" y="0"/>
                <a:ext cx="106" cy="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</p:grpSp>
        <p:sp>
          <p:nvSpPr>
            <p:cNvPr id="119" name="AutoShape 45"/>
            <p:cNvSpPr>
              <a:spLocks noChangeArrowheads="1"/>
            </p:cNvSpPr>
            <p:nvPr/>
          </p:nvSpPr>
          <p:spPr bwMode="auto">
            <a:xfrm>
              <a:off x="2271713" y="3287713"/>
              <a:ext cx="1655762" cy="2508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此处添加文字内容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25" name="组合 124"/>
          <p:cNvGrpSpPr>
            <a:grpSpLocks/>
          </p:cNvGrpSpPr>
          <p:nvPr/>
        </p:nvGrpSpPr>
        <p:grpSpPr bwMode="auto">
          <a:xfrm>
            <a:off x="4849813" y="1952625"/>
            <a:ext cx="2647950" cy="1147763"/>
            <a:chOff x="4849813" y="1838325"/>
            <a:chExt cx="2647950" cy="1147763"/>
          </a:xfrm>
        </p:grpSpPr>
        <p:pic>
          <p:nvPicPr>
            <p:cNvPr id="126" name="Picture 47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9813" y="2847975"/>
              <a:ext cx="2647950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7" name="AutoShape 48"/>
            <p:cNvSpPr>
              <a:spLocks noChangeArrowheads="1"/>
            </p:cNvSpPr>
            <p:nvPr/>
          </p:nvSpPr>
          <p:spPr bwMode="auto">
            <a:xfrm>
              <a:off x="4868863" y="2262188"/>
              <a:ext cx="2581275" cy="665162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6200000"/>
            </a:gradFill>
            <a:ln w="6350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</p:txBody>
        </p:sp>
        <p:sp>
          <p:nvSpPr>
            <p:cNvPr id="128" name="Oval 8"/>
            <p:cNvSpPr>
              <a:spLocks noChangeAspect="1" noChangeArrowheads="1"/>
            </p:cNvSpPr>
            <p:nvPr/>
          </p:nvSpPr>
          <p:spPr bwMode="auto">
            <a:xfrm>
              <a:off x="4964113" y="2212975"/>
              <a:ext cx="476250" cy="23018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9999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PMingLiU" pitchFamily="18" charset="-120"/>
                <a:cs typeface="+mn-cs"/>
              </a:endParaRPr>
            </a:p>
          </p:txBody>
        </p:sp>
        <p:sp>
          <p:nvSpPr>
            <p:cNvPr id="129" name="Arc 9"/>
            <p:cNvSpPr>
              <a:spLocks/>
            </p:cNvSpPr>
            <p:nvPr/>
          </p:nvSpPr>
          <p:spPr bwMode="auto">
            <a:xfrm>
              <a:off x="4973638" y="2116138"/>
              <a:ext cx="458787" cy="252412"/>
            </a:xfrm>
            <a:custGeom>
              <a:avLst/>
              <a:gdLst>
                <a:gd name="T0" fmla="*/ 43194 w 43195"/>
                <a:gd name="T1" fmla="*/ 2602 h 23732"/>
                <a:gd name="T2" fmla="*/ 21600 w 43195"/>
                <a:gd name="T3" fmla="*/ 23732 h 23732"/>
                <a:gd name="T4" fmla="*/ 0 w 43195"/>
                <a:gd name="T5" fmla="*/ 2132 h 23732"/>
                <a:gd name="T6" fmla="*/ 105 w 43195"/>
                <a:gd name="T7" fmla="*/ 0 h 23732"/>
                <a:gd name="T8" fmla="*/ 43194 w 43195"/>
                <a:gd name="T9" fmla="*/ 2602 h 23732"/>
                <a:gd name="T10" fmla="*/ 21600 w 43195"/>
                <a:gd name="T11" fmla="*/ 23732 h 23732"/>
                <a:gd name="T12" fmla="*/ 0 w 43195"/>
                <a:gd name="T13" fmla="*/ 2132 h 23732"/>
                <a:gd name="T14" fmla="*/ 105 w 43195"/>
                <a:gd name="T15" fmla="*/ 0 h 23732"/>
                <a:gd name="T16" fmla="*/ 21600 w 43195"/>
                <a:gd name="T17" fmla="*/ 2132 h 23732"/>
                <a:gd name="T18" fmla="*/ 43194 w 43195"/>
                <a:gd name="T19" fmla="*/ 2602 h 23732"/>
                <a:gd name="T20" fmla="*/ 0 w 43195"/>
                <a:gd name="T21" fmla="*/ 0 h 23732"/>
                <a:gd name="T22" fmla="*/ 43195 w 43195"/>
                <a:gd name="T23" fmla="*/ 23732 h 23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 rotWithShape="1">
              <a:gsLst>
                <a:gs pos="0">
                  <a:srgbClr val="0E58C4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30" name="Oval 10"/>
            <p:cNvSpPr>
              <a:spLocks noChangeAspect="1" noChangeArrowheads="1"/>
            </p:cNvSpPr>
            <p:nvPr/>
          </p:nvSpPr>
          <p:spPr bwMode="auto">
            <a:xfrm>
              <a:off x="4964113" y="2022475"/>
              <a:ext cx="476250" cy="230188"/>
            </a:xfrm>
            <a:prstGeom prst="ellipse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PMingLiU" pitchFamily="18" charset="-120"/>
                <a:cs typeface="+mn-cs"/>
              </a:endParaRPr>
            </a:p>
          </p:txBody>
        </p:sp>
        <p:grpSp>
          <p:nvGrpSpPr>
            <p:cNvPr id="131" name="Group 46"/>
            <p:cNvGrpSpPr>
              <a:grpSpLocks/>
            </p:cNvGrpSpPr>
            <p:nvPr/>
          </p:nvGrpSpPr>
          <p:grpSpPr bwMode="auto">
            <a:xfrm>
              <a:off x="5151438" y="1838325"/>
              <a:ext cx="106362" cy="295275"/>
              <a:chOff x="0" y="0"/>
              <a:chExt cx="203" cy="567"/>
            </a:xfrm>
          </p:grpSpPr>
          <p:grpSp>
            <p:nvGrpSpPr>
              <p:cNvPr id="133" name="Group 47"/>
              <p:cNvGrpSpPr>
                <a:grpSpLocks/>
              </p:cNvGrpSpPr>
              <p:nvPr/>
            </p:nvGrpSpPr>
            <p:grpSpPr bwMode="auto">
              <a:xfrm>
                <a:off x="47" y="245"/>
                <a:ext cx="108" cy="322"/>
                <a:chOff x="0" y="0"/>
                <a:chExt cx="567" cy="1701"/>
              </a:xfrm>
            </p:grpSpPr>
            <p:sp>
              <p:nvSpPr>
                <p:cNvPr id="136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-726" y="728"/>
                  <a:ext cx="1707" cy="23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6858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  <a:cs typeface="+mn-cs"/>
                  </a:endParaRPr>
                </a:p>
              </p:txBody>
            </p:sp>
            <p:sp>
              <p:nvSpPr>
                <p:cNvPr id="137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-408" y="728"/>
                  <a:ext cx="1707" cy="23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6858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  <a:cs typeface="+mn-cs"/>
                  </a:endParaRPr>
                </a:p>
              </p:txBody>
            </p:sp>
          </p:grpSp>
          <p:sp>
            <p:nvSpPr>
              <p:cNvPr id="134" name="AutoShape 15"/>
              <p:cNvSpPr>
                <a:spLocks noChangeArrowheads="1"/>
              </p:cNvSpPr>
              <p:nvPr/>
            </p:nvSpPr>
            <p:spPr bwMode="auto">
              <a:xfrm rot="10800000">
                <a:off x="0" y="125"/>
                <a:ext cx="203" cy="20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  <p:sp>
            <p:nvSpPr>
              <p:cNvPr id="135" name="AutoShape 16"/>
              <p:cNvSpPr>
                <a:spLocks noChangeArrowheads="1"/>
              </p:cNvSpPr>
              <p:nvPr/>
            </p:nvSpPr>
            <p:spPr bwMode="auto">
              <a:xfrm rot="8100000">
                <a:off x="48" y="0"/>
                <a:ext cx="106" cy="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</p:grpSp>
        <p:sp>
          <p:nvSpPr>
            <p:cNvPr id="132" name="AutoShape 58"/>
            <p:cNvSpPr>
              <a:spLocks noChangeArrowheads="1"/>
            </p:cNvSpPr>
            <p:nvPr/>
          </p:nvSpPr>
          <p:spPr bwMode="auto">
            <a:xfrm>
              <a:off x="5573713" y="2087563"/>
              <a:ext cx="1655762" cy="2508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此处添加文字内容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38" name="组合 137"/>
          <p:cNvGrpSpPr>
            <a:grpSpLocks/>
          </p:cNvGrpSpPr>
          <p:nvPr/>
        </p:nvGrpSpPr>
        <p:grpSpPr bwMode="auto">
          <a:xfrm>
            <a:off x="4849813" y="3152775"/>
            <a:ext cx="2647950" cy="1147763"/>
            <a:chOff x="4849813" y="3038475"/>
            <a:chExt cx="2647950" cy="1147763"/>
          </a:xfrm>
        </p:grpSpPr>
        <p:pic>
          <p:nvPicPr>
            <p:cNvPr id="139" name="Picture 60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9813" y="4046538"/>
              <a:ext cx="2647950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0" name="AutoShape 61"/>
            <p:cNvSpPr>
              <a:spLocks noChangeArrowheads="1"/>
            </p:cNvSpPr>
            <p:nvPr/>
          </p:nvSpPr>
          <p:spPr bwMode="auto">
            <a:xfrm>
              <a:off x="4868863" y="3462338"/>
              <a:ext cx="2581275" cy="66357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00B0F0"/>
                </a:gs>
                <a:gs pos="100000">
                  <a:schemeClr val="bg1"/>
                </a:gs>
              </a:gsLst>
              <a:lin ang="16200000"/>
            </a:gradFill>
            <a:ln w="6350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   单击此处添加文字内容</a:t>
              </a:r>
            </a:p>
          </p:txBody>
        </p:sp>
        <p:sp>
          <p:nvSpPr>
            <p:cNvPr id="141" name="Oval 8"/>
            <p:cNvSpPr>
              <a:spLocks noChangeAspect="1" noChangeArrowheads="1"/>
            </p:cNvSpPr>
            <p:nvPr/>
          </p:nvSpPr>
          <p:spPr bwMode="auto">
            <a:xfrm>
              <a:off x="4964113" y="3413125"/>
              <a:ext cx="476250" cy="23018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9999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PMingLiU" pitchFamily="18" charset="-120"/>
                <a:cs typeface="+mn-cs"/>
              </a:endParaRPr>
            </a:p>
          </p:txBody>
        </p:sp>
        <p:sp>
          <p:nvSpPr>
            <p:cNvPr id="142" name="Arc 9"/>
            <p:cNvSpPr>
              <a:spLocks/>
            </p:cNvSpPr>
            <p:nvPr/>
          </p:nvSpPr>
          <p:spPr bwMode="auto">
            <a:xfrm>
              <a:off x="4973638" y="3316288"/>
              <a:ext cx="458787" cy="252412"/>
            </a:xfrm>
            <a:custGeom>
              <a:avLst/>
              <a:gdLst>
                <a:gd name="T0" fmla="*/ 43194 w 43195"/>
                <a:gd name="T1" fmla="*/ 2602 h 23732"/>
                <a:gd name="T2" fmla="*/ 21600 w 43195"/>
                <a:gd name="T3" fmla="*/ 23732 h 23732"/>
                <a:gd name="T4" fmla="*/ 0 w 43195"/>
                <a:gd name="T5" fmla="*/ 2132 h 23732"/>
                <a:gd name="T6" fmla="*/ 105 w 43195"/>
                <a:gd name="T7" fmla="*/ 0 h 23732"/>
                <a:gd name="T8" fmla="*/ 43194 w 43195"/>
                <a:gd name="T9" fmla="*/ 2602 h 23732"/>
                <a:gd name="T10" fmla="*/ 21600 w 43195"/>
                <a:gd name="T11" fmla="*/ 23732 h 23732"/>
                <a:gd name="T12" fmla="*/ 0 w 43195"/>
                <a:gd name="T13" fmla="*/ 2132 h 23732"/>
                <a:gd name="T14" fmla="*/ 105 w 43195"/>
                <a:gd name="T15" fmla="*/ 0 h 23732"/>
                <a:gd name="T16" fmla="*/ 21600 w 43195"/>
                <a:gd name="T17" fmla="*/ 2132 h 23732"/>
                <a:gd name="T18" fmla="*/ 43194 w 43195"/>
                <a:gd name="T19" fmla="*/ 2602 h 23732"/>
                <a:gd name="T20" fmla="*/ 0 w 43195"/>
                <a:gd name="T21" fmla="*/ 0 h 23732"/>
                <a:gd name="T22" fmla="*/ 43195 w 43195"/>
                <a:gd name="T23" fmla="*/ 23732 h 23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 rotWithShape="1">
              <a:gsLst>
                <a:gs pos="0">
                  <a:srgbClr val="0E58C4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43" name="Oval 10"/>
            <p:cNvSpPr>
              <a:spLocks noChangeAspect="1" noChangeArrowheads="1"/>
            </p:cNvSpPr>
            <p:nvPr/>
          </p:nvSpPr>
          <p:spPr bwMode="auto">
            <a:xfrm>
              <a:off x="4964113" y="3221038"/>
              <a:ext cx="476250" cy="231775"/>
            </a:xfrm>
            <a:prstGeom prst="ellipse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PMingLiU" pitchFamily="18" charset="-120"/>
                <a:cs typeface="+mn-cs"/>
              </a:endParaRPr>
            </a:p>
          </p:txBody>
        </p:sp>
        <p:grpSp>
          <p:nvGrpSpPr>
            <p:cNvPr id="144" name="Group 58"/>
            <p:cNvGrpSpPr>
              <a:grpSpLocks/>
            </p:cNvGrpSpPr>
            <p:nvPr/>
          </p:nvGrpSpPr>
          <p:grpSpPr bwMode="auto">
            <a:xfrm>
              <a:off x="5151438" y="3038475"/>
              <a:ext cx="106362" cy="295275"/>
              <a:chOff x="0" y="0"/>
              <a:chExt cx="203" cy="567"/>
            </a:xfrm>
          </p:grpSpPr>
          <p:grpSp>
            <p:nvGrpSpPr>
              <p:cNvPr id="146" name="Group 59"/>
              <p:cNvGrpSpPr>
                <a:grpSpLocks/>
              </p:cNvGrpSpPr>
              <p:nvPr/>
            </p:nvGrpSpPr>
            <p:grpSpPr bwMode="auto">
              <a:xfrm>
                <a:off x="47" y="245"/>
                <a:ext cx="108" cy="322"/>
                <a:chOff x="0" y="0"/>
                <a:chExt cx="567" cy="1701"/>
              </a:xfrm>
            </p:grpSpPr>
            <p:sp>
              <p:nvSpPr>
                <p:cNvPr id="149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-726" y="728"/>
                  <a:ext cx="1707" cy="23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6858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  <a:cs typeface="+mn-cs"/>
                  </a:endParaRPr>
                </a:p>
              </p:txBody>
            </p:sp>
            <p:sp>
              <p:nvSpPr>
                <p:cNvPr id="150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-408" y="728"/>
                  <a:ext cx="1707" cy="23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6858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  <a:cs typeface="+mn-cs"/>
                  </a:endParaRPr>
                </a:p>
              </p:txBody>
            </p:sp>
          </p:grpSp>
          <p:sp>
            <p:nvSpPr>
              <p:cNvPr id="147" name="AutoShape 15"/>
              <p:cNvSpPr>
                <a:spLocks noChangeArrowheads="1"/>
              </p:cNvSpPr>
              <p:nvPr/>
            </p:nvSpPr>
            <p:spPr bwMode="auto">
              <a:xfrm rot="10800000">
                <a:off x="0" y="125"/>
                <a:ext cx="203" cy="20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  <p:sp>
            <p:nvSpPr>
              <p:cNvPr id="148" name="AutoShape 16"/>
              <p:cNvSpPr>
                <a:spLocks noChangeArrowheads="1"/>
              </p:cNvSpPr>
              <p:nvPr/>
            </p:nvSpPr>
            <p:spPr bwMode="auto">
              <a:xfrm rot="8100000">
                <a:off x="48" y="0"/>
                <a:ext cx="106" cy="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/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  <a:cs typeface="+mn-cs"/>
                </a:endParaRPr>
              </a:p>
            </p:txBody>
          </p:sp>
        </p:grpSp>
        <p:sp>
          <p:nvSpPr>
            <p:cNvPr id="145" name="AutoShape 71"/>
            <p:cNvSpPr>
              <a:spLocks noChangeArrowheads="1"/>
            </p:cNvSpPr>
            <p:nvPr/>
          </p:nvSpPr>
          <p:spPr bwMode="auto">
            <a:xfrm>
              <a:off x="5573713" y="3287713"/>
              <a:ext cx="1655762" cy="2508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0875F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此处添加文字内容</a:t>
              </a:r>
              <a:endPara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1162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对角圆角矩形 5"/>
          <p:cNvSpPr>
            <a:spLocks noChangeArrowheads="1"/>
          </p:cNvSpPr>
          <p:nvPr/>
        </p:nvSpPr>
        <p:spPr bwMode="auto">
          <a:xfrm rot="21346829">
            <a:off x="1646238" y="1125538"/>
            <a:ext cx="5811837" cy="3314700"/>
          </a:xfrm>
          <a:custGeom>
            <a:avLst/>
            <a:gdLst>
              <a:gd name="T0" fmla="*/ 6954838 w 6954838"/>
              <a:gd name="T1" fmla="*/ 1939925 h 3879850"/>
              <a:gd name="T2" fmla="*/ 3477419 w 6954838"/>
              <a:gd name="T3" fmla="*/ 3879850 h 3879850"/>
              <a:gd name="T4" fmla="*/ 0 w 6954838"/>
              <a:gd name="T5" fmla="*/ 1939925 h 3879850"/>
              <a:gd name="T6" fmla="*/ 3477419 w 6954838"/>
              <a:gd name="T7" fmla="*/ 0 h 387985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144114 w 6954838"/>
              <a:gd name="T13" fmla="*/ 144114 h 3879850"/>
              <a:gd name="T14" fmla="*/ 6810724 w 6954838"/>
              <a:gd name="T15" fmla="*/ 3735736 h 38798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954838" h="3879850">
                <a:moveTo>
                  <a:pt x="492043" y="0"/>
                </a:moveTo>
                <a:lnTo>
                  <a:pt x="6954838" y="0"/>
                </a:lnTo>
                <a:lnTo>
                  <a:pt x="6954838" y="3387807"/>
                </a:lnTo>
                <a:cubicBezTo>
                  <a:pt x="6954838" y="3659554"/>
                  <a:pt x="6734542" y="3879849"/>
                  <a:pt x="6462795" y="3879850"/>
                </a:cubicBezTo>
                <a:lnTo>
                  <a:pt x="0" y="3879850"/>
                </a:lnTo>
                <a:lnTo>
                  <a:pt x="0" y="492043"/>
                </a:lnTo>
                <a:cubicBezTo>
                  <a:pt x="0" y="220295"/>
                  <a:pt x="220295" y="0"/>
                  <a:pt x="492043" y="1"/>
                </a:cubicBezTo>
                <a:cubicBezTo>
                  <a:pt x="492043" y="1"/>
                  <a:pt x="492043" y="1"/>
                  <a:pt x="492043" y="1"/>
                </a:cubicBezTo>
                <a:lnTo>
                  <a:pt x="492043" y="0"/>
                </a:lnTo>
                <a:close/>
              </a:path>
            </a:pathLst>
          </a:custGeom>
          <a:gradFill rotWithShape="1">
            <a:gsLst>
              <a:gs pos="0">
                <a:srgbClr val="0A92E6"/>
              </a:gs>
              <a:gs pos="100000">
                <a:srgbClr val="0B469D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34000"/>
              </a:srgbClr>
            </a:outerShdw>
          </a:effectLst>
        </p:spPr>
        <p:txBody>
          <a:bodyPr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40" name="Picture 3" descr="C:\TDDOWNLOAD\penci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1239838"/>
            <a:ext cx="77946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内容占位符 2"/>
          <p:cNvSpPr txBox="1">
            <a:spLocks/>
          </p:cNvSpPr>
          <p:nvPr/>
        </p:nvSpPr>
        <p:spPr bwMode="auto">
          <a:xfrm rot="21361315">
            <a:off x="2249488" y="1495425"/>
            <a:ext cx="5026025" cy="260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请在此处添加内容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813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2"/>
          <p:cNvSpPr/>
          <p:nvPr/>
        </p:nvSpPr>
        <p:spPr bwMode="auto">
          <a:xfrm>
            <a:off x="1227131" y="1844940"/>
            <a:ext cx="1465049" cy="800100"/>
          </a:xfrm>
          <a:prstGeom prst="rect">
            <a:avLst/>
          </a:prstGeom>
          <a:solidFill>
            <a:srgbClr val="3397D3"/>
          </a:solidFill>
          <a:ln w="38100">
            <a:noFill/>
            <a:miter lim="800000"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/>
        </p:spPr>
        <p:txBody>
          <a:bodyPr lIns="68583" tIns="102880" rIns="68583" bIns="102880"/>
          <a:lstStyle/>
          <a:p>
            <a:pPr marL="345312" marR="0" lvl="0" indent="-345312" algn="l" defTabSz="6858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2"/>
              </a:buBlip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" name="Rectangle 63"/>
          <p:cNvSpPr/>
          <p:nvPr/>
        </p:nvSpPr>
        <p:spPr bwMode="auto">
          <a:xfrm>
            <a:off x="1227131" y="2835540"/>
            <a:ext cx="1465049" cy="800100"/>
          </a:xfrm>
          <a:prstGeom prst="rect">
            <a:avLst/>
          </a:prstGeom>
          <a:solidFill>
            <a:srgbClr val="3397D3"/>
          </a:solidFill>
          <a:ln w="38100">
            <a:noFill/>
            <a:miter lim="800000"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/>
        </p:spPr>
        <p:txBody>
          <a:bodyPr lIns="68583" tIns="102880" rIns="68583" bIns="102880"/>
          <a:lstStyle/>
          <a:p>
            <a:pPr marL="345312" marR="0" lvl="0" indent="-345312" algn="l" defTabSz="6858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2"/>
              </a:buBlip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" name="Rectangle 64"/>
          <p:cNvSpPr/>
          <p:nvPr/>
        </p:nvSpPr>
        <p:spPr bwMode="auto">
          <a:xfrm>
            <a:off x="1227131" y="3826140"/>
            <a:ext cx="1465049" cy="800100"/>
          </a:xfrm>
          <a:prstGeom prst="rect">
            <a:avLst/>
          </a:prstGeom>
          <a:solidFill>
            <a:srgbClr val="3397D3"/>
          </a:solidFill>
          <a:ln w="38100">
            <a:noFill/>
            <a:miter lim="800000"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/>
        </p:spPr>
        <p:txBody>
          <a:bodyPr lIns="68583" tIns="102880" rIns="68583" bIns="102880"/>
          <a:lstStyle/>
          <a:p>
            <a:pPr marL="345312" marR="0" lvl="0" indent="-345312" algn="l" defTabSz="6858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2"/>
              </a:buBlip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5" name="Picture 2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6550" y="1950119"/>
            <a:ext cx="81121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4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06712" y="2875236"/>
            <a:ext cx="587850" cy="597683"/>
          </a:xfrm>
          <a:prstGeom prst="rect">
            <a:avLst/>
          </a:prstGeom>
        </p:spPr>
      </p:pic>
      <p:pic>
        <p:nvPicPr>
          <p:cNvPr id="7" name="Picture 4" descr="\\MAGNUM\Projects\Microsoft\Cloud Power FY12\Design\ICONS_PNG\Check_mark.png"/>
          <p:cNvPicPr>
            <a:picLocks noChangeAspect="1" noChangeArrowheads="1"/>
          </p:cNvPicPr>
          <p:nvPr/>
        </p:nvPicPr>
        <p:blipFill>
          <a:blip r:embed="rId5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6550" y="3883694"/>
            <a:ext cx="776288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1"/>
          <p:cNvSpPr/>
          <p:nvPr/>
        </p:nvSpPr>
        <p:spPr bwMode="auto">
          <a:xfrm>
            <a:off x="2771800" y="854340"/>
            <a:ext cx="5342328" cy="800100"/>
          </a:xfrm>
          <a:prstGeom prst="rect">
            <a:avLst/>
          </a:prstGeom>
          <a:solidFill>
            <a:srgbClr val="21488B"/>
          </a:solidFill>
          <a:ln w="38100">
            <a:noFill/>
            <a:miter lim="800000"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/>
        </p:spPr>
        <p:txBody>
          <a:bodyPr lIns="68583" tIns="102880" rIns="68583" bIns="102880"/>
          <a:lstStyle/>
          <a:p>
            <a:pPr marL="345312" marR="0" lvl="0" indent="-345312" algn="l" defTabSz="6858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2"/>
              </a:buBlip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57980" y="1043833"/>
            <a:ext cx="3803649" cy="514350"/>
          </a:xfrm>
          <a:prstGeom prst="rect">
            <a:avLst/>
          </a:prstGeom>
        </p:spPr>
        <p:txBody>
          <a:bodyPr lIns="0" tIns="0" rIns="0" bIns="0"/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0" kern="1200" cap="none" spc="-100" baseline="0">
                <a:ln w="3175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  <a:tileRect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-10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  <a:tileRect/>
                </a:gra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rPr>
              <a:t>请点击此处添加文字</a:t>
            </a:r>
            <a:endParaRPr kumimoji="0" lang="en-US" sz="3200" b="0" i="0" u="none" strike="noStrike" kern="1200" cap="none" spc="-100" normalizeH="0" baseline="0" noProof="0" dirty="0">
              <a:ln w="3175">
                <a:noFill/>
              </a:ln>
              <a:gradFill flip="none" rotWithShape="1">
                <a:gsLst>
                  <a:gs pos="0">
                    <a:srgbClr val="FFFFFF"/>
                  </a:gs>
                  <a:gs pos="86000">
                    <a:srgbClr val="FFFFFF"/>
                  </a:gs>
                </a:gsLst>
                <a:lin ang="5400000" scaled="0"/>
                <a:tileRect/>
              </a:gra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0" name="Rectangle 61"/>
          <p:cNvSpPr/>
          <p:nvPr/>
        </p:nvSpPr>
        <p:spPr bwMode="auto">
          <a:xfrm>
            <a:off x="2771799" y="1844940"/>
            <a:ext cx="5342329" cy="800100"/>
          </a:xfrm>
          <a:prstGeom prst="rect">
            <a:avLst/>
          </a:prstGeom>
          <a:solidFill>
            <a:srgbClr val="21488B"/>
          </a:solidFill>
          <a:ln w="38100">
            <a:noFill/>
            <a:miter lim="800000"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/>
        </p:spPr>
        <p:txBody>
          <a:bodyPr lIns="68583" tIns="102880" rIns="68583" bIns="102880"/>
          <a:lstStyle/>
          <a:p>
            <a:pPr marL="345312" marR="0" lvl="0" indent="-345312" algn="l" defTabSz="6858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2"/>
              </a:buBlip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203847" y="2016390"/>
            <a:ext cx="3888432" cy="5143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0" kern="1200" cap="none" spc="-100" baseline="0">
                <a:ln w="3175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  <a:tileRect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-100" normalizeH="0" baseline="0" noProof="0" dirty="0">
                <a:ln w="3175">
                  <a:noFill/>
                </a:ln>
                <a:gradFill flip="none" rotWithShape="1"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  <a:tileRect/>
                </a:gra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rPr>
              <a:t>请点击此处添加文字</a:t>
            </a:r>
            <a:endParaRPr kumimoji="0" lang="en-US" altLang="zh-CN" sz="3200" b="0" i="0" u="none" strike="noStrike" kern="1200" cap="none" spc="-100" normalizeH="0" baseline="0" noProof="0" dirty="0">
              <a:ln w="3175">
                <a:noFill/>
              </a:ln>
              <a:gradFill flip="none" rotWithShape="1">
                <a:gsLst>
                  <a:gs pos="0">
                    <a:srgbClr val="FFFFFF"/>
                  </a:gs>
                  <a:gs pos="86000">
                    <a:srgbClr val="FFFFFF"/>
                  </a:gs>
                </a:gsLst>
                <a:lin ang="5400000" scaled="0"/>
                <a:tileRect/>
              </a:gra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2" name="Rectangle 61"/>
          <p:cNvSpPr/>
          <p:nvPr/>
        </p:nvSpPr>
        <p:spPr bwMode="auto">
          <a:xfrm>
            <a:off x="2771800" y="2835540"/>
            <a:ext cx="5342328" cy="800100"/>
          </a:xfrm>
          <a:prstGeom prst="rect">
            <a:avLst/>
          </a:prstGeom>
          <a:solidFill>
            <a:srgbClr val="21488B"/>
          </a:solidFill>
          <a:ln w="38100">
            <a:noFill/>
            <a:miter lim="800000"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/>
        </p:spPr>
        <p:txBody>
          <a:bodyPr lIns="68583" tIns="102880" rIns="68583" bIns="102880"/>
          <a:lstStyle/>
          <a:p>
            <a:pPr marL="345312" marR="0" lvl="0" indent="-345312" algn="l" defTabSz="6858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2"/>
              </a:buBlip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226810" y="3006990"/>
            <a:ext cx="3824035" cy="5143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0" kern="1200" cap="none" spc="-100" baseline="0">
                <a:ln w="3175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  <a:tileRect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-100" normalizeH="0" baseline="0" noProof="0" dirty="0">
                <a:ln w="3175">
                  <a:noFill/>
                </a:ln>
                <a:gradFill flip="none" rotWithShape="1"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  <a:tileRect/>
                </a:gra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rPr>
              <a:t>请点击此处添加文字</a:t>
            </a:r>
            <a:endParaRPr kumimoji="0" lang="en-US" altLang="zh-CN" sz="3200" b="0" i="0" u="none" strike="noStrike" kern="1200" cap="none" spc="-100" normalizeH="0" baseline="0" noProof="0" dirty="0">
              <a:ln w="3175">
                <a:noFill/>
              </a:ln>
              <a:gradFill flip="none" rotWithShape="1">
                <a:gsLst>
                  <a:gs pos="0">
                    <a:srgbClr val="FFFFFF"/>
                  </a:gs>
                  <a:gs pos="86000">
                    <a:srgbClr val="FFFFFF"/>
                  </a:gs>
                </a:gsLst>
                <a:lin ang="5400000" scaled="0"/>
                <a:tileRect/>
              </a:gra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4" name="Rectangle 61"/>
          <p:cNvSpPr/>
          <p:nvPr/>
        </p:nvSpPr>
        <p:spPr bwMode="auto">
          <a:xfrm>
            <a:off x="2771800" y="3826140"/>
            <a:ext cx="5342328" cy="800100"/>
          </a:xfrm>
          <a:prstGeom prst="rect">
            <a:avLst/>
          </a:prstGeom>
          <a:solidFill>
            <a:srgbClr val="21488B"/>
          </a:solidFill>
          <a:ln w="38100">
            <a:noFill/>
            <a:miter lim="800000"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/>
        </p:spPr>
        <p:txBody>
          <a:bodyPr lIns="68583" tIns="102880" rIns="68583" bIns="102880"/>
          <a:lstStyle/>
          <a:p>
            <a:pPr marL="345312" marR="0" lvl="0" indent="-345312" algn="l" defTabSz="6858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2"/>
              </a:buBlip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262813" y="3997590"/>
            <a:ext cx="3752027" cy="5143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0" kern="1200" cap="none" spc="-100" baseline="0">
                <a:ln w="3175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  <a:tileRect/>
                </a:gradFill>
                <a:effectLst/>
                <a:latin typeface="+mj-lt"/>
                <a:ea typeface="+mn-ea"/>
                <a:cs typeface="Arial" charset="0"/>
              </a:defRPr>
            </a:lvl1pPr>
          </a:lstStyle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-100" normalizeH="0" baseline="0" noProof="0" dirty="0">
                <a:ln w="3175">
                  <a:noFill/>
                </a:ln>
                <a:gradFill flip="none" rotWithShape="1"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  <a:tileRect/>
                </a:gra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rPr>
              <a:t>请点击此处添加文字</a:t>
            </a:r>
            <a:endParaRPr kumimoji="0" lang="en-US" altLang="zh-CN" sz="3200" b="0" i="0" u="none" strike="noStrike" kern="1200" cap="none" spc="-100" normalizeH="0" baseline="0" noProof="0" dirty="0">
              <a:ln w="3175">
                <a:noFill/>
              </a:ln>
              <a:gradFill flip="none" rotWithShape="1">
                <a:gsLst>
                  <a:gs pos="0">
                    <a:srgbClr val="FFFFFF"/>
                  </a:gs>
                  <a:gs pos="86000">
                    <a:srgbClr val="FFFFFF"/>
                  </a:gs>
                </a:gsLst>
                <a:lin ang="5400000" scaled="0"/>
                <a:tileRect/>
              </a:gra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6" name="Rectangle 62"/>
          <p:cNvSpPr/>
          <p:nvPr/>
        </p:nvSpPr>
        <p:spPr bwMode="auto">
          <a:xfrm>
            <a:off x="1227130" y="855631"/>
            <a:ext cx="1465049" cy="800100"/>
          </a:xfrm>
          <a:prstGeom prst="rect">
            <a:avLst/>
          </a:prstGeom>
          <a:solidFill>
            <a:srgbClr val="3397D3"/>
          </a:solidFill>
          <a:ln w="38100">
            <a:noFill/>
            <a:miter lim="800000"/>
            <a:headEnd type="none" w="med" len="med"/>
            <a:tailEnd type="none" w="med" len="med"/>
          </a:ln>
          <a:effectLst/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/>
        </p:spPr>
        <p:txBody>
          <a:bodyPr lIns="68583" tIns="102880" rIns="68583" bIns="102880"/>
          <a:lstStyle/>
          <a:p>
            <a:pPr marL="345312" marR="0" lvl="0" indent="-345312" algn="l" defTabSz="6858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2"/>
              </a:buBlip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17" name="Group 4"/>
          <p:cNvGrpSpPr>
            <a:grpSpLocks/>
          </p:cNvGrpSpPr>
          <p:nvPr/>
        </p:nvGrpSpPr>
        <p:grpSpPr bwMode="auto">
          <a:xfrm>
            <a:off x="1606550" y="969044"/>
            <a:ext cx="685800" cy="571500"/>
            <a:chOff x="7010405" y="2133600"/>
            <a:chExt cx="1379538" cy="1065212"/>
          </a:xfrm>
        </p:grpSpPr>
        <p:sp>
          <p:nvSpPr>
            <p:cNvPr id="18" name="Freeform 161"/>
            <p:cNvSpPr>
              <a:spLocks/>
            </p:cNvSpPr>
            <p:nvPr/>
          </p:nvSpPr>
          <p:spPr bwMode="black">
            <a:xfrm>
              <a:off x="7189234" y="2414699"/>
              <a:ext cx="57481" cy="50301"/>
            </a:xfrm>
            <a:custGeom>
              <a:avLst/>
              <a:gdLst>
                <a:gd name="T0" fmla="*/ 36 w 36"/>
                <a:gd name="T1" fmla="*/ 15 h 31"/>
                <a:gd name="T2" fmla="*/ 28 w 36"/>
                <a:gd name="T3" fmla="*/ 0 h 31"/>
                <a:gd name="T4" fmla="*/ 0 w 36"/>
                <a:gd name="T5" fmla="*/ 16 h 31"/>
                <a:gd name="T6" fmla="*/ 8 w 36"/>
                <a:gd name="T7" fmla="*/ 31 h 31"/>
                <a:gd name="T8" fmla="*/ 36 w 36"/>
                <a:gd name="T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36" y="15"/>
                  </a:moveTo>
                  <a:lnTo>
                    <a:pt x="28" y="0"/>
                  </a:lnTo>
                  <a:lnTo>
                    <a:pt x="0" y="16"/>
                  </a:lnTo>
                  <a:lnTo>
                    <a:pt x="8" y="31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9" name="Freeform 162"/>
            <p:cNvSpPr>
              <a:spLocks/>
            </p:cNvSpPr>
            <p:nvPr/>
          </p:nvSpPr>
          <p:spPr bwMode="black">
            <a:xfrm>
              <a:off x="7540505" y="2225328"/>
              <a:ext cx="54288" cy="47343"/>
            </a:xfrm>
            <a:custGeom>
              <a:avLst/>
              <a:gdLst>
                <a:gd name="T0" fmla="*/ 36 w 36"/>
                <a:gd name="T1" fmla="*/ 14 h 30"/>
                <a:gd name="T2" fmla="*/ 28 w 36"/>
                <a:gd name="T3" fmla="*/ 0 h 30"/>
                <a:gd name="T4" fmla="*/ 0 w 36"/>
                <a:gd name="T5" fmla="*/ 15 h 30"/>
                <a:gd name="T6" fmla="*/ 8 w 36"/>
                <a:gd name="T7" fmla="*/ 30 h 30"/>
                <a:gd name="T8" fmla="*/ 36 w 36"/>
                <a:gd name="T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14"/>
                  </a:moveTo>
                  <a:lnTo>
                    <a:pt x="28" y="0"/>
                  </a:lnTo>
                  <a:lnTo>
                    <a:pt x="0" y="15"/>
                  </a:lnTo>
                  <a:lnTo>
                    <a:pt x="8" y="30"/>
                  </a:lnTo>
                  <a:lnTo>
                    <a:pt x="36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0" name="Freeform 163"/>
            <p:cNvSpPr>
              <a:spLocks/>
            </p:cNvSpPr>
            <p:nvPr/>
          </p:nvSpPr>
          <p:spPr bwMode="black">
            <a:xfrm>
              <a:off x="7329743" y="2340725"/>
              <a:ext cx="57481" cy="47343"/>
            </a:xfrm>
            <a:custGeom>
              <a:avLst/>
              <a:gdLst>
                <a:gd name="T0" fmla="*/ 36 w 36"/>
                <a:gd name="T1" fmla="*/ 15 h 30"/>
                <a:gd name="T2" fmla="*/ 28 w 36"/>
                <a:gd name="T3" fmla="*/ 0 h 30"/>
                <a:gd name="T4" fmla="*/ 0 w 36"/>
                <a:gd name="T5" fmla="*/ 16 h 30"/>
                <a:gd name="T6" fmla="*/ 8 w 36"/>
                <a:gd name="T7" fmla="*/ 30 h 30"/>
                <a:gd name="T8" fmla="*/ 36 w 36"/>
                <a:gd name="T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15"/>
                  </a:moveTo>
                  <a:lnTo>
                    <a:pt x="28" y="0"/>
                  </a:lnTo>
                  <a:lnTo>
                    <a:pt x="0" y="16"/>
                  </a:lnTo>
                  <a:lnTo>
                    <a:pt x="8" y="3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1" name="Freeform 164"/>
            <p:cNvSpPr>
              <a:spLocks/>
            </p:cNvSpPr>
            <p:nvPr/>
          </p:nvSpPr>
          <p:spPr bwMode="black">
            <a:xfrm>
              <a:off x="7399997" y="2302259"/>
              <a:ext cx="57481" cy="47343"/>
            </a:xfrm>
            <a:custGeom>
              <a:avLst/>
              <a:gdLst>
                <a:gd name="T0" fmla="*/ 36 w 36"/>
                <a:gd name="T1" fmla="*/ 15 h 30"/>
                <a:gd name="T2" fmla="*/ 28 w 36"/>
                <a:gd name="T3" fmla="*/ 0 h 30"/>
                <a:gd name="T4" fmla="*/ 0 w 36"/>
                <a:gd name="T5" fmla="*/ 15 h 30"/>
                <a:gd name="T6" fmla="*/ 8 w 36"/>
                <a:gd name="T7" fmla="*/ 30 h 30"/>
                <a:gd name="T8" fmla="*/ 36 w 36"/>
                <a:gd name="T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15"/>
                  </a:moveTo>
                  <a:lnTo>
                    <a:pt x="28" y="0"/>
                  </a:lnTo>
                  <a:lnTo>
                    <a:pt x="0" y="15"/>
                  </a:lnTo>
                  <a:lnTo>
                    <a:pt x="8" y="3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2" name="Freeform 165"/>
            <p:cNvSpPr>
              <a:spLocks/>
            </p:cNvSpPr>
            <p:nvPr/>
          </p:nvSpPr>
          <p:spPr bwMode="black">
            <a:xfrm>
              <a:off x="7470251" y="2263793"/>
              <a:ext cx="57481" cy="47343"/>
            </a:xfrm>
            <a:custGeom>
              <a:avLst/>
              <a:gdLst>
                <a:gd name="T0" fmla="*/ 37 w 37"/>
                <a:gd name="T1" fmla="*/ 14 h 30"/>
                <a:gd name="T2" fmla="*/ 29 w 37"/>
                <a:gd name="T3" fmla="*/ 0 h 30"/>
                <a:gd name="T4" fmla="*/ 0 w 37"/>
                <a:gd name="T5" fmla="*/ 15 h 30"/>
                <a:gd name="T6" fmla="*/ 8 w 37"/>
                <a:gd name="T7" fmla="*/ 30 h 30"/>
                <a:gd name="T8" fmla="*/ 37 w 37"/>
                <a:gd name="T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0">
                  <a:moveTo>
                    <a:pt x="37" y="14"/>
                  </a:moveTo>
                  <a:lnTo>
                    <a:pt x="29" y="0"/>
                  </a:lnTo>
                  <a:lnTo>
                    <a:pt x="0" y="15"/>
                  </a:lnTo>
                  <a:lnTo>
                    <a:pt x="8" y="30"/>
                  </a:lnTo>
                  <a:lnTo>
                    <a:pt x="37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Freeform 166"/>
            <p:cNvSpPr>
              <a:spLocks/>
            </p:cNvSpPr>
            <p:nvPr/>
          </p:nvSpPr>
          <p:spPr bwMode="black">
            <a:xfrm>
              <a:off x="7010405" y="2725384"/>
              <a:ext cx="31934" cy="53261"/>
            </a:xfrm>
            <a:custGeom>
              <a:avLst/>
              <a:gdLst>
                <a:gd name="T0" fmla="*/ 40 w 41"/>
                <a:gd name="T1" fmla="*/ 60 h 71"/>
                <a:gd name="T2" fmla="*/ 36 w 41"/>
                <a:gd name="T3" fmla="*/ 7 h 71"/>
                <a:gd name="T4" fmla="*/ 35 w 41"/>
                <a:gd name="T5" fmla="*/ 0 h 71"/>
                <a:gd name="T6" fmla="*/ 0 w 41"/>
                <a:gd name="T7" fmla="*/ 2 h 71"/>
                <a:gd name="T8" fmla="*/ 0 w 41"/>
                <a:gd name="T9" fmla="*/ 10 h 71"/>
                <a:gd name="T10" fmla="*/ 5 w 41"/>
                <a:gd name="T11" fmla="*/ 64 h 71"/>
                <a:gd name="T12" fmla="*/ 6 w 41"/>
                <a:gd name="T13" fmla="*/ 71 h 71"/>
                <a:gd name="T14" fmla="*/ 41 w 41"/>
                <a:gd name="T15" fmla="*/ 67 h 71"/>
                <a:gd name="T16" fmla="*/ 40 w 41"/>
                <a:gd name="T17" fmla="*/ 6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71">
                  <a:moveTo>
                    <a:pt x="40" y="60"/>
                  </a:moveTo>
                  <a:cubicBezTo>
                    <a:pt x="38" y="45"/>
                    <a:pt x="37" y="27"/>
                    <a:pt x="36" y="7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29"/>
                    <a:pt x="3" y="48"/>
                    <a:pt x="5" y="64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41" y="67"/>
                    <a:pt x="41" y="67"/>
                    <a:pt x="41" y="67"/>
                  </a:cubicBezTo>
                  <a:lnTo>
                    <a:pt x="40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4" name="Freeform 167"/>
            <p:cNvSpPr>
              <a:spLocks/>
            </p:cNvSpPr>
            <p:nvPr/>
          </p:nvSpPr>
          <p:spPr bwMode="black">
            <a:xfrm>
              <a:off x="7115787" y="2450206"/>
              <a:ext cx="57481" cy="32547"/>
            </a:xfrm>
            <a:custGeom>
              <a:avLst/>
              <a:gdLst>
                <a:gd name="T0" fmla="*/ 51 w 77"/>
                <a:gd name="T1" fmla="*/ 44 h 44"/>
                <a:gd name="T2" fmla="*/ 70 w 77"/>
                <a:gd name="T3" fmla="*/ 41 h 44"/>
                <a:gd name="T4" fmla="*/ 77 w 77"/>
                <a:gd name="T5" fmla="*/ 39 h 44"/>
                <a:gd name="T6" fmla="*/ 67 w 77"/>
                <a:gd name="T7" fmla="*/ 5 h 44"/>
                <a:gd name="T8" fmla="*/ 60 w 77"/>
                <a:gd name="T9" fmla="*/ 8 h 44"/>
                <a:gd name="T10" fmla="*/ 18 w 77"/>
                <a:gd name="T11" fmla="*/ 2 h 44"/>
                <a:gd name="T12" fmla="*/ 11 w 77"/>
                <a:gd name="T13" fmla="*/ 0 h 44"/>
                <a:gd name="T14" fmla="*/ 0 w 77"/>
                <a:gd name="T15" fmla="*/ 33 h 44"/>
                <a:gd name="T16" fmla="*/ 7 w 77"/>
                <a:gd name="T17" fmla="*/ 36 h 44"/>
                <a:gd name="T18" fmla="*/ 51 w 77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44">
                  <a:moveTo>
                    <a:pt x="51" y="44"/>
                  </a:moveTo>
                  <a:cubicBezTo>
                    <a:pt x="58" y="44"/>
                    <a:pt x="64" y="43"/>
                    <a:pt x="70" y="41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1" y="10"/>
                    <a:pt x="38" y="8"/>
                    <a:pt x="18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25" y="41"/>
                    <a:pt x="39" y="44"/>
                    <a:pt x="51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5" name="Freeform 168"/>
            <p:cNvSpPr>
              <a:spLocks/>
            </p:cNvSpPr>
            <p:nvPr/>
          </p:nvSpPr>
          <p:spPr bwMode="black">
            <a:xfrm>
              <a:off x="7010405" y="2645494"/>
              <a:ext cx="25547" cy="53261"/>
            </a:xfrm>
            <a:custGeom>
              <a:avLst/>
              <a:gdLst>
                <a:gd name="T0" fmla="*/ 36 w 36"/>
                <a:gd name="T1" fmla="*/ 61 h 70"/>
                <a:gd name="T2" fmla="*/ 35 w 36"/>
                <a:gd name="T3" fmla="*/ 22 h 70"/>
                <a:gd name="T4" fmla="*/ 35 w 36"/>
                <a:gd name="T5" fmla="*/ 8 h 70"/>
                <a:gd name="T6" fmla="*/ 35 w 36"/>
                <a:gd name="T7" fmla="*/ 1 h 70"/>
                <a:gd name="T8" fmla="*/ 0 w 36"/>
                <a:gd name="T9" fmla="*/ 0 h 70"/>
                <a:gd name="T10" fmla="*/ 0 w 36"/>
                <a:gd name="T11" fmla="*/ 8 h 70"/>
                <a:gd name="T12" fmla="*/ 0 w 36"/>
                <a:gd name="T13" fmla="*/ 22 h 70"/>
                <a:gd name="T14" fmla="*/ 1 w 36"/>
                <a:gd name="T15" fmla="*/ 62 h 70"/>
                <a:gd name="T16" fmla="*/ 1 w 36"/>
                <a:gd name="T17" fmla="*/ 70 h 70"/>
                <a:gd name="T18" fmla="*/ 36 w 36"/>
                <a:gd name="T19" fmla="*/ 68 h 70"/>
                <a:gd name="T20" fmla="*/ 36 w 36"/>
                <a:gd name="T21" fmla="*/ 6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70">
                  <a:moveTo>
                    <a:pt x="36" y="61"/>
                  </a:moveTo>
                  <a:cubicBezTo>
                    <a:pt x="35" y="47"/>
                    <a:pt x="35" y="34"/>
                    <a:pt x="35" y="22"/>
                  </a:cubicBezTo>
                  <a:cubicBezTo>
                    <a:pt x="35" y="17"/>
                    <a:pt x="35" y="13"/>
                    <a:pt x="35" y="8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0" y="17"/>
                    <a:pt x="0" y="22"/>
                  </a:cubicBezTo>
                  <a:cubicBezTo>
                    <a:pt x="0" y="34"/>
                    <a:pt x="0" y="48"/>
                    <a:pt x="1" y="62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36" y="68"/>
                    <a:pt x="36" y="68"/>
                    <a:pt x="36" y="68"/>
                  </a:cubicBezTo>
                  <a:lnTo>
                    <a:pt x="36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6" name="Freeform 169"/>
            <p:cNvSpPr>
              <a:spLocks/>
            </p:cNvSpPr>
            <p:nvPr/>
          </p:nvSpPr>
          <p:spPr bwMode="black">
            <a:xfrm>
              <a:off x="7607567" y="2186861"/>
              <a:ext cx="60673" cy="47343"/>
            </a:xfrm>
            <a:custGeom>
              <a:avLst/>
              <a:gdLst>
                <a:gd name="T0" fmla="*/ 37 w 37"/>
                <a:gd name="T1" fmla="*/ 14 h 30"/>
                <a:gd name="T2" fmla="*/ 29 w 37"/>
                <a:gd name="T3" fmla="*/ 0 h 30"/>
                <a:gd name="T4" fmla="*/ 0 w 37"/>
                <a:gd name="T5" fmla="*/ 15 h 30"/>
                <a:gd name="T6" fmla="*/ 8 w 37"/>
                <a:gd name="T7" fmla="*/ 30 h 30"/>
                <a:gd name="T8" fmla="*/ 37 w 37"/>
                <a:gd name="T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0">
                  <a:moveTo>
                    <a:pt x="37" y="14"/>
                  </a:moveTo>
                  <a:lnTo>
                    <a:pt x="29" y="0"/>
                  </a:lnTo>
                  <a:lnTo>
                    <a:pt x="0" y="15"/>
                  </a:lnTo>
                  <a:lnTo>
                    <a:pt x="8" y="30"/>
                  </a:lnTo>
                  <a:lnTo>
                    <a:pt x="37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7" name="Freeform 170"/>
            <p:cNvSpPr>
              <a:spLocks/>
            </p:cNvSpPr>
            <p:nvPr/>
          </p:nvSpPr>
          <p:spPr bwMode="black">
            <a:xfrm>
              <a:off x="7010405" y="2565603"/>
              <a:ext cx="35128" cy="56220"/>
            </a:xfrm>
            <a:custGeom>
              <a:avLst/>
              <a:gdLst>
                <a:gd name="T0" fmla="*/ 36 w 46"/>
                <a:gd name="T1" fmla="*/ 64 h 72"/>
                <a:gd name="T2" fmla="*/ 37 w 46"/>
                <a:gd name="T3" fmla="*/ 61 h 72"/>
                <a:gd name="T4" fmla="*/ 46 w 46"/>
                <a:gd name="T5" fmla="*/ 21 h 72"/>
                <a:gd name="T6" fmla="*/ 46 w 46"/>
                <a:gd name="T7" fmla="*/ 7 h 72"/>
                <a:gd name="T8" fmla="*/ 45 w 46"/>
                <a:gd name="T9" fmla="*/ 0 h 72"/>
                <a:gd name="T10" fmla="*/ 10 w 46"/>
                <a:gd name="T11" fmla="*/ 2 h 72"/>
                <a:gd name="T12" fmla="*/ 11 w 46"/>
                <a:gd name="T13" fmla="*/ 10 h 72"/>
                <a:gd name="T14" fmla="*/ 11 w 46"/>
                <a:gd name="T15" fmla="*/ 21 h 72"/>
                <a:gd name="T16" fmla="*/ 8 w 46"/>
                <a:gd name="T17" fmla="*/ 42 h 72"/>
                <a:gd name="T18" fmla="*/ 2 w 46"/>
                <a:gd name="T19" fmla="*/ 56 h 72"/>
                <a:gd name="T20" fmla="*/ 0 w 46"/>
                <a:gd name="T21" fmla="*/ 63 h 72"/>
                <a:gd name="T22" fmla="*/ 34 w 46"/>
                <a:gd name="T23" fmla="*/ 72 h 72"/>
                <a:gd name="T24" fmla="*/ 36 w 46"/>
                <a:gd name="T25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72">
                  <a:moveTo>
                    <a:pt x="36" y="64"/>
                  </a:moveTo>
                  <a:cubicBezTo>
                    <a:pt x="37" y="62"/>
                    <a:pt x="37" y="61"/>
                    <a:pt x="37" y="61"/>
                  </a:cubicBezTo>
                  <a:cubicBezTo>
                    <a:pt x="43" y="51"/>
                    <a:pt x="46" y="38"/>
                    <a:pt x="46" y="21"/>
                  </a:cubicBezTo>
                  <a:cubicBezTo>
                    <a:pt x="46" y="17"/>
                    <a:pt x="46" y="12"/>
                    <a:pt x="46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4"/>
                    <a:pt x="11" y="17"/>
                    <a:pt x="11" y="21"/>
                  </a:cubicBezTo>
                  <a:cubicBezTo>
                    <a:pt x="11" y="35"/>
                    <a:pt x="9" y="40"/>
                    <a:pt x="8" y="42"/>
                  </a:cubicBezTo>
                  <a:cubicBezTo>
                    <a:pt x="5" y="46"/>
                    <a:pt x="3" y="50"/>
                    <a:pt x="2" y="56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4" y="72"/>
                    <a:pt x="34" y="72"/>
                    <a:pt x="34" y="72"/>
                  </a:cubicBezTo>
                  <a:lnTo>
                    <a:pt x="36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8" name="Freeform 171"/>
            <p:cNvSpPr>
              <a:spLocks/>
            </p:cNvSpPr>
            <p:nvPr/>
          </p:nvSpPr>
          <p:spPr bwMode="black">
            <a:xfrm>
              <a:off x="7010405" y="2485713"/>
              <a:ext cx="35128" cy="56219"/>
            </a:xfrm>
            <a:custGeom>
              <a:avLst/>
              <a:gdLst>
                <a:gd name="T0" fmla="*/ 5 w 46"/>
                <a:gd name="T1" fmla="*/ 76 h 76"/>
                <a:gd name="T2" fmla="*/ 39 w 46"/>
                <a:gd name="T3" fmla="*/ 70 h 76"/>
                <a:gd name="T4" fmla="*/ 38 w 46"/>
                <a:gd name="T5" fmla="*/ 63 h 76"/>
                <a:gd name="T6" fmla="*/ 36 w 46"/>
                <a:gd name="T7" fmla="*/ 46 h 76"/>
                <a:gd name="T8" fmla="*/ 43 w 46"/>
                <a:gd name="T9" fmla="*/ 21 h 76"/>
                <a:gd name="T10" fmla="*/ 46 w 46"/>
                <a:gd name="T11" fmla="*/ 14 h 76"/>
                <a:gd name="T12" fmla="*/ 13 w 46"/>
                <a:gd name="T13" fmla="*/ 0 h 76"/>
                <a:gd name="T14" fmla="*/ 11 w 46"/>
                <a:gd name="T15" fmla="*/ 7 h 76"/>
                <a:gd name="T16" fmla="*/ 0 w 46"/>
                <a:gd name="T17" fmla="*/ 46 h 76"/>
                <a:gd name="T18" fmla="*/ 3 w 46"/>
                <a:gd name="T19" fmla="*/ 69 h 76"/>
                <a:gd name="T20" fmla="*/ 5 w 46"/>
                <a:gd name="T2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76">
                  <a:moveTo>
                    <a:pt x="5" y="76"/>
                  </a:moveTo>
                  <a:cubicBezTo>
                    <a:pt x="39" y="70"/>
                    <a:pt x="39" y="70"/>
                    <a:pt x="39" y="70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7" y="58"/>
                    <a:pt x="36" y="49"/>
                    <a:pt x="36" y="46"/>
                  </a:cubicBezTo>
                  <a:cubicBezTo>
                    <a:pt x="36" y="43"/>
                    <a:pt x="37" y="35"/>
                    <a:pt x="43" y="21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6" y="18"/>
                    <a:pt x="0" y="34"/>
                    <a:pt x="0" y="46"/>
                  </a:cubicBezTo>
                  <a:cubicBezTo>
                    <a:pt x="0" y="51"/>
                    <a:pt x="1" y="58"/>
                    <a:pt x="3" y="69"/>
                  </a:cubicBezTo>
                  <a:lnTo>
                    <a:pt x="5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9" name="Freeform 172"/>
            <p:cNvSpPr>
              <a:spLocks/>
            </p:cNvSpPr>
            <p:nvPr/>
          </p:nvSpPr>
          <p:spPr bwMode="black">
            <a:xfrm>
              <a:off x="8045059" y="2290424"/>
              <a:ext cx="60675" cy="47343"/>
            </a:xfrm>
            <a:custGeom>
              <a:avLst/>
              <a:gdLst>
                <a:gd name="T0" fmla="*/ 53 w 77"/>
                <a:gd name="T1" fmla="*/ 61 h 64"/>
                <a:gd name="T2" fmla="*/ 60 w 77"/>
                <a:gd name="T3" fmla="*/ 64 h 64"/>
                <a:gd name="T4" fmla="*/ 77 w 77"/>
                <a:gd name="T5" fmla="*/ 34 h 64"/>
                <a:gd name="T6" fmla="*/ 70 w 77"/>
                <a:gd name="T7" fmla="*/ 30 h 64"/>
                <a:gd name="T8" fmla="*/ 23 w 77"/>
                <a:gd name="T9" fmla="*/ 4 h 64"/>
                <a:gd name="T10" fmla="*/ 17 w 77"/>
                <a:gd name="T11" fmla="*/ 0 h 64"/>
                <a:gd name="T12" fmla="*/ 0 w 77"/>
                <a:gd name="T13" fmla="*/ 31 h 64"/>
                <a:gd name="T14" fmla="*/ 6 w 77"/>
                <a:gd name="T15" fmla="*/ 35 h 64"/>
                <a:gd name="T16" fmla="*/ 53 w 77"/>
                <a:gd name="T17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4">
                  <a:moveTo>
                    <a:pt x="53" y="61"/>
                  </a:moveTo>
                  <a:cubicBezTo>
                    <a:pt x="60" y="64"/>
                    <a:pt x="60" y="64"/>
                    <a:pt x="60" y="6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54" y="21"/>
                    <a:pt x="39" y="12"/>
                    <a:pt x="23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4" y="45"/>
                    <a:pt x="39" y="53"/>
                    <a:pt x="53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0" name="Freeform 173"/>
            <p:cNvSpPr>
              <a:spLocks/>
            </p:cNvSpPr>
            <p:nvPr/>
          </p:nvSpPr>
          <p:spPr bwMode="black">
            <a:xfrm>
              <a:off x="8252629" y="2411739"/>
              <a:ext cx="57481" cy="50303"/>
            </a:xfrm>
            <a:custGeom>
              <a:avLst/>
              <a:gdLst>
                <a:gd name="T0" fmla="*/ 51 w 77"/>
                <a:gd name="T1" fmla="*/ 63 h 67"/>
                <a:gd name="T2" fmla="*/ 57 w 77"/>
                <a:gd name="T3" fmla="*/ 67 h 67"/>
                <a:gd name="T4" fmla="*/ 77 w 77"/>
                <a:gd name="T5" fmla="*/ 38 h 67"/>
                <a:gd name="T6" fmla="*/ 71 w 77"/>
                <a:gd name="T7" fmla="*/ 34 h 67"/>
                <a:gd name="T8" fmla="*/ 26 w 77"/>
                <a:gd name="T9" fmla="*/ 4 h 67"/>
                <a:gd name="T10" fmla="*/ 19 w 77"/>
                <a:gd name="T11" fmla="*/ 0 h 67"/>
                <a:gd name="T12" fmla="*/ 0 w 77"/>
                <a:gd name="T13" fmla="*/ 29 h 67"/>
                <a:gd name="T14" fmla="*/ 7 w 77"/>
                <a:gd name="T15" fmla="*/ 33 h 67"/>
                <a:gd name="T16" fmla="*/ 51 w 77"/>
                <a:gd name="T17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7">
                  <a:moveTo>
                    <a:pt x="51" y="63"/>
                  </a:moveTo>
                  <a:cubicBezTo>
                    <a:pt x="57" y="67"/>
                    <a:pt x="57" y="67"/>
                    <a:pt x="57" y="67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58" y="25"/>
                    <a:pt x="42" y="15"/>
                    <a:pt x="26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23" y="44"/>
                    <a:pt x="38" y="54"/>
                    <a:pt x="51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1" name="Freeform 174"/>
            <p:cNvSpPr>
              <a:spLocks/>
            </p:cNvSpPr>
            <p:nvPr/>
          </p:nvSpPr>
          <p:spPr bwMode="black">
            <a:xfrm>
              <a:off x="8185567" y="2367356"/>
              <a:ext cx="57481" cy="50301"/>
            </a:xfrm>
            <a:custGeom>
              <a:avLst/>
              <a:gdLst>
                <a:gd name="T0" fmla="*/ 52 w 77"/>
                <a:gd name="T1" fmla="*/ 62 h 66"/>
                <a:gd name="T2" fmla="*/ 58 w 77"/>
                <a:gd name="T3" fmla="*/ 66 h 66"/>
                <a:gd name="T4" fmla="*/ 77 w 77"/>
                <a:gd name="T5" fmla="*/ 36 h 66"/>
                <a:gd name="T6" fmla="*/ 70 w 77"/>
                <a:gd name="T7" fmla="*/ 32 h 66"/>
                <a:gd name="T8" fmla="*/ 24 w 77"/>
                <a:gd name="T9" fmla="*/ 4 h 66"/>
                <a:gd name="T10" fmla="*/ 18 w 77"/>
                <a:gd name="T11" fmla="*/ 0 h 66"/>
                <a:gd name="T12" fmla="*/ 0 w 77"/>
                <a:gd name="T13" fmla="*/ 31 h 66"/>
                <a:gd name="T14" fmla="*/ 6 w 77"/>
                <a:gd name="T15" fmla="*/ 35 h 66"/>
                <a:gd name="T16" fmla="*/ 52 w 77"/>
                <a:gd name="T17" fmla="*/ 6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6">
                  <a:moveTo>
                    <a:pt x="52" y="62"/>
                  </a:moveTo>
                  <a:cubicBezTo>
                    <a:pt x="58" y="66"/>
                    <a:pt x="58" y="66"/>
                    <a:pt x="58" y="6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56" y="23"/>
                    <a:pt x="41" y="14"/>
                    <a:pt x="24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3" y="44"/>
                    <a:pt x="38" y="53"/>
                    <a:pt x="52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2" name="Freeform 175"/>
            <p:cNvSpPr>
              <a:spLocks/>
            </p:cNvSpPr>
            <p:nvPr/>
          </p:nvSpPr>
          <p:spPr bwMode="black">
            <a:xfrm>
              <a:off x="8358009" y="2530096"/>
              <a:ext cx="31934" cy="53261"/>
            </a:xfrm>
            <a:custGeom>
              <a:avLst/>
              <a:gdLst>
                <a:gd name="T0" fmla="*/ 2 w 44"/>
                <a:gd name="T1" fmla="*/ 15 h 73"/>
                <a:gd name="T2" fmla="*/ 9 w 44"/>
                <a:gd name="T3" fmla="*/ 65 h 73"/>
                <a:gd name="T4" fmla="*/ 9 w 44"/>
                <a:gd name="T5" fmla="*/ 73 h 73"/>
                <a:gd name="T6" fmla="*/ 44 w 44"/>
                <a:gd name="T7" fmla="*/ 70 h 73"/>
                <a:gd name="T8" fmla="*/ 44 w 44"/>
                <a:gd name="T9" fmla="*/ 62 h 73"/>
                <a:gd name="T10" fmla="*/ 36 w 44"/>
                <a:gd name="T11" fmla="*/ 7 h 73"/>
                <a:gd name="T12" fmla="*/ 35 w 44"/>
                <a:gd name="T13" fmla="*/ 0 h 73"/>
                <a:gd name="T14" fmla="*/ 0 w 44"/>
                <a:gd name="T15" fmla="*/ 7 h 73"/>
                <a:gd name="T16" fmla="*/ 2 w 44"/>
                <a:gd name="T17" fmla="*/ 1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73">
                  <a:moveTo>
                    <a:pt x="2" y="15"/>
                  </a:moveTo>
                  <a:cubicBezTo>
                    <a:pt x="5" y="29"/>
                    <a:pt x="7" y="46"/>
                    <a:pt x="9" y="65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42"/>
                    <a:pt x="39" y="24"/>
                    <a:pt x="36" y="7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3" name="Freeform 176"/>
            <p:cNvSpPr>
              <a:spLocks/>
            </p:cNvSpPr>
            <p:nvPr/>
          </p:nvSpPr>
          <p:spPr bwMode="black">
            <a:xfrm>
              <a:off x="8316496" y="2456123"/>
              <a:ext cx="57481" cy="53261"/>
            </a:xfrm>
            <a:custGeom>
              <a:avLst/>
              <a:gdLst>
                <a:gd name="T0" fmla="*/ 38 w 73"/>
                <a:gd name="T1" fmla="*/ 65 h 71"/>
                <a:gd name="T2" fmla="*/ 42 w 73"/>
                <a:gd name="T3" fmla="*/ 71 h 71"/>
                <a:gd name="T4" fmla="*/ 73 w 73"/>
                <a:gd name="T5" fmla="*/ 55 h 71"/>
                <a:gd name="T6" fmla="*/ 69 w 73"/>
                <a:gd name="T7" fmla="*/ 48 h 71"/>
                <a:gd name="T8" fmla="*/ 28 w 73"/>
                <a:gd name="T9" fmla="*/ 5 h 71"/>
                <a:gd name="T10" fmla="*/ 22 w 73"/>
                <a:gd name="T11" fmla="*/ 0 h 71"/>
                <a:gd name="T12" fmla="*/ 0 w 73"/>
                <a:gd name="T13" fmla="*/ 28 h 71"/>
                <a:gd name="T14" fmla="*/ 6 w 73"/>
                <a:gd name="T15" fmla="*/ 33 h 71"/>
                <a:gd name="T16" fmla="*/ 38 w 73"/>
                <a:gd name="T17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1">
                  <a:moveTo>
                    <a:pt x="38" y="65"/>
                  </a:moveTo>
                  <a:cubicBezTo>
                    <a:pt x="42" y="71"/>
                    <a:pt x="42" y="71"/>
                    <a:pt x="42" y="71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3" y="36"/>
                    <a:pt x="50" y="23"/>
                    <a:pt x="28" y="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30" y="52"/>
                    <a:pt x="37" y="62"/>
                    <a:pt x="38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4" name="Freeform 177"/>
            <p:cNvSpPr>
              <a:spLocks/>
            </p:cNvSpPr>
            <p:nvPr/>
          </p:nvSpPr>
          <p:spPr bwMode="black">
            <a:xfrm>
              <a:off x="8115313" y="2328889"/>
              <a:ext cx="57481" cy="47343"/>
            </a:xfrm>
            <a:custGeom>
              <a:avLst/>
              <a:gdLst>
                <a:gd name="T0" fmla="*/ 52 w 77"/>
                <a:gd name="T1" fmla="*/ 60 h 64"/>
                <a:gd name="T2" fmla="*/ 59 w 77"/>
                <a:gd name="T3" fmla="*/ 64 h 64"/>
                <a:gd name="T4" fmla="*/ 77 w 77"/>
                <a:gd name="T5" fmla="*/ 34 h 64"/>
                <a:gd name="T6" fmla="*/ 70 w 77"/>
                <a:gd name="T7" fmla="*/ 30 h 64"/>
                <a:gd name="T8" fmla="*/ 24 w 77"/>
                <a:gd name="T9" fmla="*/ 3 h 64"/>
                <a:gd name="T10" fmla="*/ 17 w 77"/>
                <a:gd name="T11" fmla="*/ 0 h 64"/>
                <a:gd name="T12" fmla="*/ 0 w 77"/>
                <a:gd name="T13" fmla="*/ 30 h 64"/>
                <a:gd name="T14" fmla="*/ 6 w 77"/>
                <a:gd name="T15" fmla="*/ 34 h 64"/>
                <a:gd name="T16" fmla="*/ 52 w 77"/>
                <a:gd name="T1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4">
                  <a:moveTo>
                    <a:pt x="52" y="60"/>
                  </a:moveTo>
                  <a:cubicBezTo>
                    <a:pt x="59" y="64"/>
                    <a:pt x="59" y="64"/>
                    <a:pt x="59" y="6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55" y="22"/>
                    <a:pt x="40" y="13"/>
                    <a:pt x="24" y="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2" y="43"/>
                    <a:pt x="38" y="52"/>
                    <a:pt x="52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5" name="Freeform 178"/>
            <p:cNvSpPr>
              <a:spLocks/>
            </p:cNvSpPr>
            <p:nvPr/>
          </p:nvSpPr>
          <p:spPr bwMode="black">
            <a:xfrm>
              <a:off x="7821522" y="2163189"/>
              <a:ext cx="57481" cy="47343"/>
            </a:xfrm>
            <a:custGeom>
              <a:avLst/>
              <a:gdLst>
                <a:gd name="T0" fmla="*/ 52 w 77"/>
                <a:gd name="T1" fmla="*/ 62 h 66"/>
                <a:gd name="T2" fmla="*/ 59 w 77"/>
                <a:gd name="T3" fmla="*/ 66 h 66"/>
                <a:gd name="T4" fmla="*/ 77 w 77"/>
                <a:gd name="T5" fmla="*/ 36 h 66"/>
                <a:gd name="T6" fmla="*/ 71 w 77"/>
                <a:gd name="T7" fmla="*/ 32 h 66"/>
                <a:gd name="T8" fmla="*/ 24 w 77"/>
                <a:gd name="T9" fmla="*/ 4 h 66"/>
                <a:gd name="T10" fmla="*/ 18 w 77"/>
                <a:gd name="T11" fmla="*/ 0 h 66"/>
                <a:gd name="T12" fmla="*/ 0 w 77"/>
                <a:gd name="T13" fmla="*/ 31 h 66"/>
                <a:gd name="T14" fmla="*/ 7 w 77"/>
                <a:gd name="T15" fmla="*/ 35 h 66"/>
                <a:gd name="T16" fmla="*/ 52 w 77"/>
                <a:gd name="T17" fmla="*/ 6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6">
                  <a:moveTo>
                    <a:pt x="52" y="62"/>
                  </a:moveTo>
                  <a:cubicBezTo>
                    <a:pt x="59" y="66"/>
                    <a:pt x="59" y="66"/>
                    <a:pt x="59" y="6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54" y="21"/>
                    <a:pt x="39" y="12"/>
                    <a:pt x="24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21" y="42"/>
                    <a:pt x="36" y="51"/>
                    <a:pt x="52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6" name="Freeform 179"/>
            <p:cNvSpPr>
              <a:spLocks/>
            </p:cNvSpPr>
            <p:nvPr/>
          </p:nvSpPr>
          <p:spPr bwMode="black">
            <a:xfrm>
              <a:off x="7754462" y="2133600"/>
              <a:ext cx="54286" cy="38467"/>
            </a:xfrm>
            <a:custGeom>
              <a:avLst/>
              <a:gdLst>
                <a:gd name="T0" fmla="*/ 10 w 73"/>
                <a:gd name="T1" fmla="*/ 35 h 52"/>
                <a:gd name="T2" fmla="*/ 15 w 73"/>
                <a:gd name="T3" fmla="*/ 35 h 52"/>
                <a:gd name="T4" fmla="*/ 51 w 73"/>
                <a:gd name="T5" fmla="*/ 48 h 52"/>
                <a:gd name="T6" fmla="*/ 58 w 73"/>
                <a:gd name="T7" fmla="*/ 52 h 52"/>
                <a:gd name="T8" fmla="*/ 73 w 73"/>
                <a:gd name="T9" fmla="*/ 20 h 52"/>
                <a:gd name="T10" fmla="*/ 66 w 73"/>
                <a:gd name="T11" fmla="*/ 17 h 52"/>
                <a:gd name="T12" fmla="*/ 19 w 73"/>
                <a:gd name="T13" fmla="*/ 0 h 52"/>
                <a:gd name="T14" fmla="*/ 10 w 73"/>
                <a:gd name="T15" fmla="*/ 0 h 52"/>
                <a:gd name="T16" fmla="*/ 10 w 73"/>
                <a:gd name="T17" fmla="*/ 0 h 52"/>
                <a:gd name="T18" fmla="*/ 0 w 73"/>
                <a:gd name="T19" fmla="*/ 0 h 52"/>
                <a:gd name="T20" fmla="*/ 1 w 73"/>
                <a:gd name="T21" fmla="*/ 35 h 52"/>
                <a:gd name="T22" fmla="*/ 10 w 73"/>
                <a:gd name="T23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52">
                  <a:moveTo>
                    <a:pt x="10" y="35"/>
                  </a:moveTo>
                  <a:cubicBezTo>
                    <a:pt x="11" y="35"/>
                    <a:pt x="13" y="35"/>
                    <a:pt x="15" y="35"/>
                  </a:cubicBezTo>
                  <a:cubicBezTo>
                    <a:pt x="19" y="36"/>
                    <a:pt x="30" y="38"/>
                    <a:pt x="51" y="48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46" y="7"/>
                    <a:pt x="31" y="2"/>
                    <a:pt x="19" y="0"/>
                  </a:cubicBezTo>
                  <a:cubicBezTo>
                    <a:pt x="16" y="0"/>
                    <a:pt x="13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5"/>
                    <a:pt x="1" y="35"/>
                    <a:pt x="1" y="35"/>
                  </a:cubicBezTo>
                  <a:lnTo>
                    <a:pt x="1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" name="Freeform 180"/>
            <p:cNvSpPr>
              <a:spLocks/>
            </p:cNvSpPr>
            <p:nvPr/>
          </p:nvSpPr>
          <p:spPr bwMode="black">
            <a:xfrm>
              <a:off x="7677821" y="2145436"/>
              <a:ext cx="57481" cy="47343"/>
            </a:xfrm>
            <a:custGeom>
              <a:avLst/>
              <a:gdLst>
                <a:gd name="T0" fmla="*/ 27 w 76"/>
                <a:gd name="T1" fmla="*/ 61 h 66"/>
                <a:gd name="T2" fmla="*/ 69 w 76"/>
                <a:gd name="T3" fmla="*/ 35 h 66"/>
                <a:gd name="T4" fmla="*/ 76 w 76"/>
                <a:gd name="T5" fmla="*/ 31 h 66"/>
                <a:gd name="T6" fmla="*/ 60 w 76"/>
                <a:gd name="T7" fmla="*/ 0 h 66"/>
                <a:gd name="T8" fmla="*/ 53 w 76"/>
                <a:gd name="T9" fmla="*/ 3 h 66"/>
                <a:gd name="T10" fmla="*/ 6 w 76"/>
                <a:gd name="T11" fmla="*/ 33 h 66"/>
                <a:gd name="T12" fmla="*/ 0 w 76"/>
                <a:gd name="T13" fmla="*/ 38 h 66"/>
                <a:gd name="T14" fmla="*/ 21 w 76"/>
                <a:gd name="T15" fmla="*/ 66 h 66"/>
                <a:gd name="T16" fmla="*/ 27 w 76"/>
                <a:gd name="T17" fmla="*/ 6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6">
                  <a:moveTo>
                    <a:pt x="27" y="61"/>
                  </a:moveTo>
                  <a:cubicBezTo>
                    <a:pt x="37" y="54"/>
                    <a:pt x="52" y="43"/>
                    <a:pt x="69" y="35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34" y="13"/>
                    <a:pt x="17" y="25"/>
                    <a:pt x="6" y="3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66"/>
                    <a:pt x="21" y="66"/>
                    <a:pt x="21" y="66"/>
                  </a:cubicBezTo>
                  <a:lnTo>
                    <a:pt x="27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8" name="Freeform 181"/>
            <p:cNvSpPr>
              <a:spLocks/>
            </p:cNvSpPr>
            <p:nvPr/>
          </p:nvSpPr>
          <p:spPr bwMode="black">
            <a:xfrm>
              <a:off x="7026373" y="2796399"/>
              <a:ext cx="57481" cy="50303"/>
            </a:xfrm>
            <a:custGeom>
              <a:avLst/>
              <a:gdLst>
                <a:gd name="T0" fmla="*/ 31 w 76"/>
                <a:gd name="T1" fmla="*/ 5 h 67"/>
                <a:gd name="T2" fmla="*/ 26 w 76"/>
                <a:gd name="T3" fmla="*/ 0 h 67"/>
                <a:gd name="T4" fmla="*/ 0 w 76"/>
                <a:gd name="T5" fmla="*/ 23 h 67"/>
                <a:gd name="T6" fmla="*/ 5 w 76"/>
                <a:gd name="T7" fmla="*/ 29 h 67"/>
                <a:gd name="T8" fmla="*/ 53 w 76"/>
                <a:gd name="T9" fmla="*/ 64 h 67"/>
                <a:gd name="T10" fmla="*/ 59 w 76"/>
                <a:gd name="T11" fmla="*/ 67 h 67"/>
                <a:gd name="T12" fmla="*/ 76 w 76"/>
                <a:gd name="T13" fmla="*/ 36 h 67"/>
                <a:gd name="T14" fmla="*/ 69 w 76"/>
                <a:gd name="T15" fmla="*/ 33 h 67"/>
                <a:gd name="T16" fmla="*/ 31 w 76"/>
                <a:gd name="T17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7">
                  <a:moveTo>
                    <a:pt x="31" y="5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8" y="43"/>
                    <a:pt x="38" y="56"/>
                    <a:pt x="53" y="64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52" y="23"/>
                    <a:pt x="38" y="14"/>
                    <a:pt x="3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9" name="Freeform 182"/>
            <p:cNvSpPr>
              <a:spLocks/>
            </p:cNvSpPr>
            <p:nvPr/>
          </p:nvSpPr>
          <p:spPr bwMode="black">
            <a:xfrm>
              <a:off x="7974804" y="2251957"/>
              <a:ext cx="57481" cy="47343"/>
            </a:xfrm>
            <a:custGeom>
              <a:avLst/>
              <a:gdLst>
                <a:gd name="T0" fmla="*/ 54 w 77"/>
                <a:gd name="T1" fmla="*/ 60 h 64"/>
                <a:gd name="T2" fmla="*/ 60 w 77"/>
                <a:gd name="T3" fmla="*/ 64 h 64"/>
                <a:gd name="T4" fmla="*/ 77 w 77"/>
                <a:gd name="T5" fmla="*/ 33 h 64"/>
                <a:gd name="T6" fmla="*/ 71 w 77"/>
                <a:gd name="T7" fmla="*/ 29 h 64"/>
                <a:gd name="T8" fmla="*/ 23 w 77"/>
                <a:gd name="T9" fmla="*/ 4 h 64"/>
                <a:gd name="T10" fmla="*/ 17 w 77"/>
                <a:gd name="T11" fmla="*/ 0 h 64"/>
                <a:gd name="T12" fmla="*/ 0 w 77"/>
                <a:gd name="T13" fmla="*/ 31 h 64"/>
                <a:gd name="T14" fmla="*/ 7 w 77"/>
                <a:gd name="T15" fmla="*/ 35 h 64"/>
                <a:gd name="T16" fmla="*/ 54 w 77"/>
                <a:gd name="T1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4">
                  <a:moveTo>
                    <a:pt x="54" y="60"/>
                  </a:moveTo>
                  <a:cubicBezTo>
                    <a:pt x="60" y="64"/>
                    <a:pt x="60" y="64"/>
                    <a:pt x="60" y="6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54" y="20"/>
                    <a:pt x="38" y="12"/>
                    <a:pt x="23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21" y="43"/>
                    <a:pt x="37" y="51"/>
                    <a:pt x="54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0" name="Freeform 183"/>
            <p:cNvSpPr>
              <a:spLocks/>
            </p:cNvSpPr>
            <p:nvPr/>
          </p:nvSpPr>
          <p:spPr bwMode="black">
            <a:xfrm>
              <a:off x="7888584" y="2204614"/>
              <a:ext cx="73447" cy="56220"/>
            </a:xfrm>
            <a:custGeom>
              <a:avLst/>
              <a:gdLst>
                <a:gd name="T0" fmla="*/ 21 w 97"/>
                <a:gd name="T1" fmla="*/ 44 h 76"/>
                <a:gd name="T2" fmla="*/ 26 w 97"/>
                <a:gd name="T3" fmla="*/ 47 h 76"/>
                <a:gd name="T4" fmla="*/ 27 w 97"/>
                <a:gd name="T5" fmla="*/ 48 h 76"/>
                <a:gd name="T6" fmla="*/ 74 w 97"/>
                <a:gd name="T7" fmla="*/ 73 h 76"/>
                <a:gd name="T8" fmla="*/ 80 w 97"/>
                <a:gd name="T9" fmla="*/ 76 h 76"/>
                <a:gd name="T10" fmla="*/ 97 w 97"/>
                <a:gd name="T11" fmla="*/ 45 h 76"/>
                <a:gd name="T12" fmla="*/ 90 w 97"/>
                <a:gd name="T13" fmla="*/ 41 h 76"/>
                <a:gd name="T14" fmla="*/ 44 w 97"/>
                <a:gd name="T15" fmla="*/ 17 h 76"/>
                <a:gd name="T16" fmla="*/ 44 w 97"/>
                <a:gd name="T17" fmla="*/ 17 h 76"/>
                <a:gd name="T18" fmla="*/ 25 w 97"/>
                <a:gd name="T19" fmla="*/ 5 h 76"/>
                <a:gd name="T20" fmla="*/ 19 w 97"/>
                <a:gd name="T21" fmla="*/ 0 h 76"/>
                <a:gd name="T22" fmla="*/ 0 w 97"/>
                <a:gd name="T23" fmla="*/ 30 h 76"/>
                <a:gd name="T24" fmla="*/ 6 w 97"/>
                <a:gd name="T25" fmla="*/ 34 h 76"/>
                <a:gd name="T26" fmla="*/ 21 w 97"/>
                <a:gd name="T27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76">
                  <a:moveTo>
                    <a:pt x="21" y="44"/>
                  </a:moveTo>
                  <a:cubicBezTo>
                    <a:pt x="24" y="46"/>
                    <a:pt x="26" y="47"/>
                    <a:pt x="26" y="47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9" y="49"/>
                    <a:pt x="46" y="58"/>
                    <a:pt x="74" y="73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60" y="26"/>
                    <a:pt x="49" y="20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37" y="12"/>
                    <a:pt x="25" y="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2" y="38"/>
                    <a:pt x="18" y="42"/>
                    <a:pt x="21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" name="Freeform 184"/>
            <p:cNvSpPr>
              <a:spLocks/>
            </p:cNvSpPr>
            <p:nvPr/>
          </p:nvSpPr>
          <p:spPr bwMode="black">
            <a:xfrm>
              <a:off x="7259488" y="2379191"/>
              <a:ext cx="57481" cy="47343"/>
            </a:xfrm>
            <a:custGeom>
              <a:avLst/>
              <a:gdLst>
                <a:gd name="T0" fmla="*/ 36 w 36"/>
                <a:gd name="T1" fmla="*/ 15 h 30"/>
                <a:gd name="T2" fmla="*/ 28 w 36"/>
                <a:gd name="T3" fmla="*/ 0 h 30"/>
                <a:gd name="T4" fmla="*/ 0 w 36"/>
                <a:gd name="T5" fmla="*/ 16 h 30"/>
                <a:gd name="T6" fmla="*/ 8 w 36"/>
                <a:gd name="T7" fmla="*/ 30 h 30"/>
                <a:gd name="T8" fmla="*/ 36 w 36"/>
                <a:gd name="T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15"/>
                  </a:moveTo>
                  <a:lnTo>
                    <a:pt x="28" y="0"/>
                  </a:lnTo>
                  <a:lnTo>
                    <a:pt x="0" y="16"/>
                  </a:lnTo>
                  <a:lnTo>
                    <a:pt x="8" y="30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2" name="Freeform 185"/>
            <p:cNvSpPr>
              <a:spLocks/>
            </p:cNvSpPr>
            <p:nvPr/>
          </p:nvSpPr>
          <p:spPr bwMode="black">
            <a:xfrm>
              <a:off x="8092960" y="2879248"/>
              <a:ext cx="54286" cy="47343"/>
            </a:xfrm>
            <a:custGeom>
              <a:avLst/>
              <a:gdLst>
                <a:gd name="T0" fmla="*/ 0 w 36"/>
                <a:gd name="T1" fmla="*/ 16 h 30"/>
                <a:gd name="T2" fmla="*/ 8 w 36"/>
                <a:gd name="T3" fmla="*/ 30 h 30"/>
                <a:gd name="T4" fmla="*/ 36 w 36"/>
                <a:gd name="T5" fmla="*/ 14 h 30"/>
                <a:gd name="T6" fmla="*/ 28 w 36"/>
                <a:gd name="T7" fmla="*/ 0 h 30"/>
                <a:gd name="T8" fmla="*/ 0 w 36"/>
                <a:gd name="T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16"/>
                  </a:moveTo>
                  <a:lnTo>
                    <a:pt x="8" y="30"/>
                  </a:lnTo>
                  <a:lnTo>
                    <a:pt x="36" y="14"/>
                  </a:lnTo>
                  <a:lnTo>
                    <a:pt x="28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86"/>
            <p:cNvSpPr>
              <a:spLocks/>
            </p:cNvSpPr>
            <p:nvPr/>
          </p:nvSpPr>
          <p:spPr bwMode="black">
            <a:xfrm>
              <a:off x="7952452" y="2962098"/>
              <a:ext cx="57481" cy="47343"/>
            </a:xfrm>
            <a:custGeom>
              <a:avLst/>
              <a:gdLst>
                <a:gd name="T0" fmla="*/ 52 w 77"/>
                <a:gd name="T1" fmla="*/ 4 h 66"/>
                <a:gd name="T2" fmla="*/ 6 w 77"/>
                <a:gd name="T3" fmla="*/ 32 h 66"/>
                <a:gd name="T4" fmla="*/ 0 w 77"/>
                <a:gd name="T5" fmla="*/ 36 h 66"/>
                <a:gd name="T6" fmla="*/ 18 w 77"/>
                <a:gd name="T7" fmla="*/ 66 h 66"/>
                <a:gd name="T8" fmla="*/ 24 w 77"/>
                <a:gd name="T9" fmla="*/ 62 h 66"/>
                <a:gd name="T10" fmla="*/ 70 w 77"/>
                <a:gd name="T11" fmla="*/ 34 h 66"/>
                <a:gd name="T12" fmla="*/ 77 w 77"/>
                <a:gd name="T13" fmla="*/ 31 h 66"/>
                <a:gd name="T14" fmla="*/ 59 w 77"/>
                <a:gd name="T15" fmla="*/ 0 h 66"/>
                <a:gd name="T16" fmla="*/ 52 w 77"/>
                <a:gd name="T17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6">
                  <a:moveTo>
                    <a:pt x="52" y="4"/>
                  </a:moveTo>
                  <a:cubicBezTo>
                    <a:pt x="35" y="14"/>
                    <a:pt x="20" y="23"/>
                    <a:pt x="6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39" y="53"/>
                    <a:pt x="54" y="44"/>
                    <a:pt x="70" y="34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52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87"/>
            <p:cNvSpPr>
              <a:spLocks/>
            </p:cNvSpPr>
            <p:nvPr/>
          </p:nvSpPr>
          <p:spPr bwMode="black">
            <a:xfrm>
              <a:off x="8022706" y="2920673"/>
              <a:ext cx="57481" cy="47343"/>
            </a:xfrm>
            <a:custGeom>
              <a:avLst/>
              <a:gdLst>
                <a:gd name="T0" fmla="*/ 52 w 77"/>
                <a:gd name="T1" fmla="*/ 4 h 65"/>
                <a:gd name="T2" fmla="*/ 6 w 77"/>
                <a:gd name="T3" fmla="*/ 31 h 65"/>
                <a:gd name="T4" fmla="*/ 0 w 77"/>
                <a:gd name="T5" fmla="*/ 35 h 65"/>
                <a:gd name="T6" fmla="*/ 17 w 77"/>
                <a:gd name="T7" fmla="*/ 65 h 65"/>
                <a:gd name="T8" fmla="*/ 24 w 77"/>
                <a:gd name="T9" fmla="*/ 61 h 65"/>
                <a:gd name="T10" fmla="*/ 70 w 77"/>
                <a:gd name="T11" fmla="*/ 34 h 65"/>
                <a:gd name="T12" fmla="*/ 77 w 77"/>
                <a:gd name="T13" fmla="*/ 31 h 65"/>
                <a:gd name="T14" fmla="*/ 59 w 77"/>
                <a:gd name="T15" fmla="*/ 0 h 65"/>
                <a:gd name="T16" fmla="*/ 52 w 77"/>
                <a:gd name="T1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5">
                  <a:moveTo>
                    <a:pt x="52" y="4"/>
                  </a:moveTo>
                  <a:cubicBezTo>
                    <a:pt x="37" y="13"/>
                    <a:pt x="21" y="22"/>
                    <a:pt x="6" y="3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39" y="52"/>
                    <a:pt x="55" y="44"/>
                    <a:pt x="70" y="34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52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88"/>
            <p:cNvSpPr>
              <a:spLocks/>
            </p:cNvSpPr>
            <p:nvPr/>
          </p:nvSpPr>
          <p:spPr bwMode="black">
            <a:xfrm>
              <a:off x="7821522" y="3044948"/>
              <a:ext cx="54288" cy="56220"/>
            </a:xfrm>
            <a:custGeom>
              <a:avLst/>
              <a:gdLst>
                <a:gd name="T0" fmla="*/ 45 w 72"/>
                <a:gd name="T1" fmla="*/ 5 h 72"/>
                <a:gd name="T2" fmla="*/ 10 w 72"/>
                <a:gd name="T3" fmla="*/ 38 h 72"/>
                <a:gd name="T4" fmla="*/ 4 w 72"/>
                <a:gd name="T5" fmla="*/ 48 h 72"/>
                <a:gd name="T6" fmla="*/ 0 w 72"/>
                <a:gd name="T7" fmla="*/ 54 h 72"/>
                <a:gd name="T8" fmla="*/ 30 w 72"/>
                <a:gd name="T9" fmla="*/ 72 h 72"/>
                <a:gd name="T10" fmla="*/ 34 w 72"/>
                <a:gd name="T11" fmla="*/ 66 h 72"/>
                <a:gd name="T12" fmla="*/ 39 w 72"/>
                <a:gd name="T13" fmla="*/ 57 h 72"/>
                <a:gd name="T14" fmla="*/ 66 w 72"/>
                <a:gd name="T15" fmla="*/ 33 h 72"/>
                <a:gd name="T16" fmla="*/ 72 w 72"/>
                <a:gd name="T17" fmla="*/ 28 h 72"/>
                <a:gd name="T18" fmla="*/ 51 w 72"/>
                <a:gd name="T19" fmla="*/ 0 h 72"/>
                <a:gd name="T20" fmla="*/ 45 w 72"/>
                <a:gd name="T21" fmla="*/ 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72">
                  <a:moveTo>
                    <a:pt x="45" y="5"/>
                  </a:moveTo>
                  <a:cubicBezTo>
                    <a:pt x="26" y="19"/>
                    <a:pt x="15" y="29"/>
                    <a:pt x="10" y="38"/>
                  </a:cubicBezTo>
                  <a:cubicBezTo>
                    <a:pt x="8" y="41"/>
                    <a:pt x="6" y="44"/>
                    <a:pt x="4" y="4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6" y="63"/>
                    <a:pt x="37" y="60"/>
                    <a:pt x="39" y="57"/>
                  </a:cubicBezTo>
                  <a:cubicBezTo>
                    <a:pt x="40" y="55"/>
                    <a:pt x="45" y="49"/>
                    <a:pt x="66" y="33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45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89"/>
            <p:cNvSpPr>
              <a:spLocks/>
            </p:cNvSpPr>
            <p:nvPr/>
          </p:nvSpPr>
          <p:spPr bwMode="black">
            <a:xfrm>
              <a:off x="7885390" y="3000565"/>
              <a:ext cx="57481" cy="50301"/>
            </a:xfrm>
            <a:custGeom>
              <a:avLst/>
              <a:gdLst>
                <a:gd name="T0" fmla="*/ 51 w 77"/>
                <a:gd name="T1" fmla="*/ 4 h 66"/>
                <a:gd name="T2" fmla="*/ 6 w 77"/>
                <a:gd name="T3" fmla="*/ 33 h 66"/>
                <a:gd name="T4" fmla="*/ 0 w 77"/>
                <a:gd name="T5" fmla="*/ 37 h 66"/>
                <a:gd name="T6" fmla="*/ 19 w 77"/>
                <a:gd name="T7" fmla="*/ 66 h 66"/>
                <a:gd name="T8" fmla="*/ 25 w 77"/>
                <a:gd name="T9" fmla="*/ 62 h 66"/>
                <a:gd name="T10" fmla="*/ 70 w 77"/>
                <a:gd name="T11" fmla="*/ 34 h 66"/>
                <a:gd name="T12" fmla="*/ 77 w 77"/>
                <a:gd name="T13" fmla="*/ 30 h 66"/>
                <a:gd name="T14" fmla="*/ 58 w 77"/>
                <a:gd name="T15" fmla="*/ 0 h 66"/>
                <a:gd name="T16" fmla="*/ 51 w 77"/>
                <a:gd name="T17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6">
                  <a:moveTo>
                    <a:pt x="51" y="4"/>
                  </a:moveTo>
                  <a:cubicBezTo>
                    <a:pt x="35" y="14"/>
                    <a:pt x="19" y="24"/>
                    <a:pt x="6" y="3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39" y="53"/>
                    <a:pt x="54" y="44"/>
                    <a:pt x="70" y="34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58" y="0"/>
                    <a:pt x="58" y="0"/>
                    <a:pt x="58" y="0"/>
                  </a:cubicBezTo>
                  <a:lnTo>
                    <a:pt x="5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90"/>
            <p:cNvSpPr>
              <a:spLocks/>
            </p:cNvSpPr>
            <p:nvPr/>
          </p:nvSpPr>
          <p:spPr bwMode="black">
            <a:xfrm>
              <a:off x="8160020" y="2840783"/>
              <a:ext cx="57481" cy="47343"/>
            </a:xfrm>
            <a:custGeom>
              <a:avLst/>
              <a:gdLst>
                <a:gd name="T0" fmla="*/ 0 w 37"/>
                <a:gd name="T1" fmla="*/ 16 h 30"/>
                <a:gd name="T2" fmla="*/ 9 w 37"/>
                <a:gd name="T3" fmla="*/ 30 h 30"/>
                <a:gd name="T4" fmla="*/ 37 w 37"/>
                <a:gd name="T5" fmla="*/ 14 h 30"/>
                <a:gd name="T6" fmla="*/ 28 w 37"/>
                <a:gd name="T7" fmla="*/ 0 h 30"/>
                <a:gd name="T8" fmla="*/ 0 w 37"/>
                <a:gd name="T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0">
                  <a:moveTo>
                    <a:pt x="0" y="16"/>
                  </a:moveTo>
                  <a:lnTo>
                    <a:pt x="9" y="30"/>
                  </a:lnTo>
                  <a:lnTo>
                    <a:pt x="37" y="14"/>
                  </a:lnTo>
                  <a:lnTo>
                    <a:pt x="28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91"/>
            <p:cNvSpPr>
              <a:spLocks/>
            </p:cNvSpPr>
            <p:nvPr/>
          </p:nvSpPr>
          <p:spPr bwMode="black">
            <a:xfrm>
              <a:off x="7039146" y="2435410"/>
              <a:ext cx="57481" cy="38467"/>
            </a:xfrm>
            <a:custGeom>
              <a:avLst/>
              <a:gdLst>
                <a:gd name="T0" fmla="*/ 27 w 77"/>
                <a:gd name="T1" fmla="*/ 5 h 53"/>
                <a:gd name="T2" fmla="*/ 5 w 77"/>
                <a:gd name="T3" fmla="*/ 24 h 53"/>
                <a:gd name="T4" fmla="*/ 0 w 77"/>
                <a:gd name="T5" fmla="*/ 30 h 53"/>
                <a:gd name="T6" fmla="*/ 26 w 77"/>
                <a:gd name="T7" fmla="*/ 53 h 53"/>
                <a:gd name="T8" fmla="*/ 31 w 77"/>
                <a:gd name="T9" fmla="*/ 47 h 53"/>
                <a:gd name="T10" fmla="*/ 43 w 77"/>
                <a:gd name="T11" fmla="*/ 37 h 53"/>
                <a:gd name="T12" fmla="*/ 61 w 77"/>
                <a:gd name="T13" fmla="*/ 39 h 53"/>
                <a:gd name="T14" fmla="*/ 68 w 77"/>
                <a:gd name="T15" fmla="*/ 41 h 53"/>
                <a:gd name="T16" fmla="*/ 77 w 77"/>
                <a:gd name="T17" fmla="*/ 8 h 53"/>
                <a:gd name="T18" fmla="*/ 70 w 77"/>
                <a:gd name="T19" fmla="*/ 6 h 53"/>
                <a:gd name="T20" fmla="*/ 27 w 77"/>
                <a:gd name="T21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3">
                  <a:moveTo>
                    <a:pt x="27" y="5"/>
                  </a:moveTo>
                  <a:cubicBezTo>
                    <a:pt x="20" y="9"/>
                    <a:pt x="12" y="15"/>
                    <a:pt x="5" y="2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5" y="42"/>
                    <a:pt x="40" y="39"/>
                    <a:pt x="43" y="37"/>
                  </a:cubicBezTo>
                  <a:cubicBezTo>
                    <a:pt x="43" y="37"/>
                    <a:pt x="46" y="35"/>
                    <a:pt x="61" y="3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51" y="0"/>
                    <a:pt x="38" y="0"/>
                    <a:pt x="2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192"/>
            <p:cNvSpPr>
              <a:spLocks/>
            </p:cNvSpPr>
            <p:nvPr/>
          </p:nvSpPr>
          <p:spPr bwMode="black">
            <a:xfrm>
              <a:off x="8348430" y="2689877"/>
              <a:ext cx="38321" cy="56220"/>
            </a:xfrm>
            <a:custGeom>
              <a:avLst/>
              <a:gdLst>
                <a:gd name="T0" fmla="*/ 13 w 49"/>
                <a:gd name="T1" fmla="*/ 7 h 75"/>
                <a:gd name="T2" fmla="*/ 2 w 49"/>
                <a:gd name="T3" fmla="*/ 57 h 75"/>
                <a:gd name="T4" fmla="*/ 0 w 49"/>
                <a:gd name="T5" fmla="*/ 64 h 75"/>
                <a:gd name="T6" fmla="*/ 34 w 49"/>
                <a:gd name="T7" fmla="*/ 75 h 75"/>
                <a:gd name="T8" fmla="*/ 36 w 49"/>
                <a:gd name="T9" fmla="*/ 67 h 75"/>
                <a:gd name="T10" fmla="*/ 48 w 49"/>
                <a:gd name="T11" fmla="*/ 13 h 75"/>
                <a:gd name="T12" fmla="*/ 49 w 49"/>
                <a:gd name="T13" fmla="*/ 5 h 75"/>
                <a:gd name="T14" fmla="*/ 15 w 49"/>
                <a:gd name="T15" fmla="*/ 0 h 75"/>
                <a:gd name="T16" fmla="*/ 13 w 49"/>
                <a:gd name="T17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75">
                  <a:moveTo>
                    <a:pt x="13" y="7"/>
                  </a:moveTo>
                  <a:cubicBezTo>
                    <a:pt x="10" y="26"/>
                    <a:pt x="7" y="43"/>
                    <a:pt x="2" y="5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41" y="52"/>
                    <a:pt x="45" y="34"/>
                    <a:pt x="48" y="13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0" name="Freeform 193"/>
            <p:cNvSpPr>
              <a:spLocks/>
            </p:cNvSpPr>
            <p:nvPr/>
          </p:nvSpPr>
          <p:spPr bwMode="black">
            <a:xfrm>
              <a:off x="8364396" y="2609987"/>
              <a:ext cx="25547" cy="53261"/>
            </a:xfrm>
            <a:custGeom>
              <a:avLst/>
              <a:gdLst>
                <a:gd name="T0" fmla="*/ 2 w 38"/>
                <a:gd name="T1" fmla="*/ 0 h 70"/>
                <a:gd name="T2" fmla="*/ 2 w 38"/>
                <a:gd name="T3" fmla="*/ 8 h 70"/>
                <a:gd name="T4" fmla="*/ 0 w 38"/>
                <a:gd name="T5" fmla="*/ 60 h 70"/>
                <a:gd name="T6" fmla="*/ 0 w 38"/>
                <a:gd name="T7" fmla="*/ 67 h 70"/>
                <a:gd name="T8" fmla="*/ 35 w 38"/>
                <a:gd name="T9" fmla="*/ 70 h 70"/>
                <a:gd name="T10" fmla="*/ 35 w 38"/>
                <a:gd name="T11" fmla="*/ 62 h 70"/>
                <a:gd name="T12" fmla="*/ 38 w 38"/>
                <a:gd name="T13" fmla="*/ 8 h 70"/>
                <a:gd name="T14" fmla="*/ 38 w 38"/>
                <a:gd name="T15" fmla="*/ 0 h 70"/>
                <a:gd name="T16" fmla="*/ 2 w 38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0">
                  <a:moveTo>
                    <a:pt x="2" y="0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25"/>
                    <a:pt x="2" y="43"/>
                    <a:pt x="0" y="6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7" y="44"/>
                    <a:pt x="38" y="26"/>
                    <a:pt x="38" y="8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194"/>
            <p:cNvSpPr>
              <a:spLocks/>
            </p:cNvSpPr>
            <p:nvPr/>
          </p:nvSpPr>
          <p:spPr bwMode="black">
            <a:xfrm>
              <a:off x="7783202" y="3113004"/>
              <a:ext cx="47902" cy="56219"/>
            </a:xfrm>
            <a:custGeom>
              <a:avLst/>
              <a:gdLst>
                <a:gd name="T0" fmla="*/ 32 w 63"/>
                <a:gd name="T1" fmla="*/ 0 h 76"/>
                <a:gd name="T2" fmla="*/ 29 w 63"/>
                <a:gd name="T3" fmla="*/ 7 h 76"/>
                <a:gd name="T4" fmla="*/ 5 w 63"/>
                <a:gd name="T5" fmla="*/ 50 h 76"/>
                <a:gd name="T6" fmla="*/ 0 w 63"/>
                <a:gd name="T7" fmla="*/ 57 h 76"/>
                <a:gd name="T8" fmla="*/ 30 w 63"/>
                <a:gd name="T9" fmla="*/ 76 h 76"/>
                <a:gd name="T10" fmla="*/ 34 w 63"/>
                <a:gd name="T11" fmla="*/ 70 h 76"/>
                <a:gd name="T12" fmla="*/ 60 w 63"/>
                <a:gd name="T13" fmla="*/ 22 h 76"/>
                <a:gd name="T14" fmla="*/ 63 w 63"/>
                <a:gd name="T15" fmla="*/ 16 h 76"/>
                <a:gd name="T16" fmla="*/ 49 w 63"/>
                <a:gd name="T17" fmla="*/ 7 h 76"/>
                <a:gd name="T18" fmla="*/ 32 w 63"/>
                <a:gd name="T1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76">
                  <a:moveTo>
                    <a:pt x="32" y="0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0" y="23"/>
                    <a:pt x="13" y="38"/>
                    <a:pt x="5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43" y="56"/>
                    <a:pt x="51" y="40"/>
                    <a:pt x="60" y="22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49" y="7"/>
                    <a:pt x="49" y="7"/>
                    <a:pt x="49" y="7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Freeform 195"/>
            <p:cNvSpPr>
              <a:spLocks/>
            </p:cNvSpPr>
            <p:nvPr/>
          </p:nvSpPr>
          <p:spPr bwMode="black">
            <a:xfrm>
              <a:off x="8230274" y="2799358"/>
              <a:ext cx="57481" cy="47343"/>
            </a:xfrm>
            <a:custGeom>
              <a:avLst/>
              <a:gdLst>
                <a:gd name="T0" fmla="*/ 52 w 76"/>
                <a:gd name="T1" fmla="*/ 3 h 65"/>
                <a:gd name="T2" fmla="*/ 6 w 76"/>
                <a:gd name="T3" fmla="*/ 31 h 65"/>
                <a:gd name="T4" fmla="*/ 0 w 76"/>
                <a:gd name="T5" fmla="*/ 35 h 65"/>
                <a:gd name="T6" fmla="*/ 17 w 76"/>
                <a:gd name="T7" fmla="*/ 65 h 65"/>
                <a:gd name="T8" fmla="*/ 24 w 76"/>
                <a:gd name="T9" fmla="*/ 61 h 65"/>
                <a:gd name="T10" fmla="*/ 70 w 76"/>
                <a:gd name="T11" fmla="*/ 33 h 65"/>
                <a:gd name="T12" fmla="*/ 76 w 76"/>
                <a:gd name="T13" fmla="*/ 30 h 65"/>
                <a:gd name="T14" fmla="*/ 58 w 76"/>
                <a:gd name="T15" fmla="*/ 0 h 65"/>
                <a:gd name="T16" fmla="*/ 52 w 76"/>
                <a:gd name="T17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5">
                  <a:moveTo>
                    <a:pt x="52" y="3"/>
                  </a:moveTo>
                  <a:cubicBezTo>
                    <a:pt x="38" y="12"/>
                    <a:pt x="22" y="21"/>
                    <a:pt x="6" y="3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41" y="51"/>
                    <a:pt x="56" y="42"/>
                    <a:pt x="70" y="33"/>
                  </a:cubicBezTo>
                  <a:cubicBezTo>
                    <a:pt x="76" y="30"/>
                    <a:pt x="76" y="30"/>
                    <a:pt x="76" y="30"/>
                  </a:cubicBezTo>
                  <a:cubicBezTo>
                    <a:pt x="58" y="0"/>
                    <a:pt x="58" y="0"/>
                    <a:pt x="58" y="0"/>
                  </a:cubicBezTo>
                  <a:lnTo>
                    <a:pt x="5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3" name="Freeform 196"/>
            <p:cNvSpPr>
              <a:spLocks/>
            </p:cNvSpPr>
            <p:nvPr/>
          </p:nvSpPr>
          <p:spPr bwMode="black">
            <a:xfrm>
              <a:off x="8297336" y="2754974"/>
              <a:ext cx="57481" cy="50303"/>
            </a:xfrm>
            <a:custGeom>
              <a:avLst/>
              <a:gdLst>
                <a:gd name="T0" fmla="*/ 49 w 77"/>
                <a:gd name="T1" fmla="*/ 5 h 68"/>
                <a:gd name="T2" fmla="*/ 7 w 77"/>
                <a:gd name="T3" fmla="*/ 34 h 68"/>
                <a:gd name="T4" fmla="*/ 0 w 77"/>
                <a:gd name="T5" fmla="*/ 39 h 68"/>
                <a:gd name="T6" fmla="*/ 19 w 77"/>
                <a:gd name="T7" fmla="*/ 68 h 68"/>
                <a:gd name="T8" fmla="*/ 26 w 77"/>
                <a:gd name="T9" fmla="*/ 64 h 68"/>
                <a:gd name="T10" fmla="*/ 71 w 77"/>
                <a:gd name="T11" fmla="*/ 33 h 68"/>
                <a:gd name="T12" fmla="*/ 77 w 77"/>
                <a:gd name="T13" fmla="*/ 28 h 68"/>
                <a:gd name="T14" fmla="*/ 55 w 77"/>
                <a:gd name="T15" fmla="*/ 0 h 68"/>
                <a:gd name="T16" fmla="*/ 49 w 77"/>
                <a:gd name="T17" fmla="*/ 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8">
                  <a:moveTo>
                    <a:pt x="49" y="5"/>
                  </a:moveTo>
                  <a:cubicBezTo>
                    <a:pt x="40" y="12"/>
                    <a:pt x="26" y="22"/>
                    <a:pt x="7" y="3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46" y="51"/>
                    <a:pt x="61" y="41"/>
                    <a:pt x="71" y="33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55" y="0"/>
                    <a:pt x="55" y="0"/>
                    <a:pt x="55" y="0"/>
                  </a:cubicBezTo>
                  <a:lnTo>
                    <a:pt x="49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4" name="Freeform 197"/>
            <p:cNvSpPr>
              <a:spLocks/>
            </p:cNvSpPr>
            <p:nvPr/>
          </p:nvSpPr>
          <p:spPr bwMode="black">
            <a:xfrm>
              <a:off x="7313777" y="2935469"/>
              <a:ext cx="57481" cy="50301"/>
            </a:xfrm>
            <a:custGeom>
              <a:avLst/>
              <a:gdLst>
                <a:gd name="T0" fmla="*/ 24 w 77"/>
                <a:gd name="T1" fmla="*/ 4 h 65"/>
                <a:gd name="T2" fmla="*/ 18 w 77"/>
                <a:gd name="T3" fmla="*/ 0 h 65"/>
                <a:gd name="T4" fmla="*/ 0 w 77"/>
                <a:gd name="T5" fmla="*/ 30 h 65"/>
                <a:gd name="T6" fmla="*/ 7 w 77"/>
                <a:gd name="T7" fmla="*/ 34 h 65"/>
                <a:gd name="T8" fmla="*/ 53 w 77"/>
                <a:gd name="T9" fmla="*/ 61 h 65"/>
                <a:gd name="T10" fmla="*/ 59 w 77"/>
                <a:gd name="T11" fmla="*/ 65 h 65"/>
                <a:gd name="T12" fmla="*/ 77 w 77"/>
                <a:gd name="T13" fmla="*/ 34 h 65"/>
                <a:gd name="T14" fmla="*/ 71 w 77"/>
                <a:gd name="T15" fmla="*/ 31 h 65"/>
                <a:gd name="T16" fmla="*/ 24 w 77"/>
                <a:gd name="T1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5">
                  <a:moveTo>
                    <a:pt x="24" y="4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22" y="43"/>
                    <a:pt x="37" y="52"/>
                    <a:pt x="53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1" y="31"/>
                    <a:pt x="71" y="31"/>
                    <a:pt x="71" y="31"/>
                  </a:cubicBezTo>
                  <a:cubicBezTo>
                    <a:pt x="55" y="22"/>
                    <a:pt x="40" y="13"/>
                    <a:pt x="2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Freeform 198"/>
            <p:cNvSpPr>
              <a:spLocks/>
            </p:cNvSpPr>
            <p:nvPr/>
          </p:nvSpPr>
          <p:spPr bwMode="black">
            <a:xfrm>
              <a:off x="7380837" y="2973934"/>
              <a:ext cx="57481" cy="50303"/>
            </a:xfrm>
            <a:custGeom>
              <a:avLst/>
              <a:gdLst>
                <a:gd name="T0" fmla="*/ 0 w 36"/>
                <a:gd name="T1" fmla="*/ 15 h 31"/>
                <a:gd name="T2" fmla="*/ 28 w 36"/>
                <a:gd name="T3" fmla="*/ 31 h 31"/>
                <a:gd name="T4" fmla="*/ 36 w 36"/>
                <a:gd name="T5" fmla="*/ 17 h 31"/>
                <a:gd name="T6" fmla="*/ 8 w 36"/>
                <a:gd name="T7" fmla="*/ 0 h 31"/>
                <a:gd name="T8" fmla="*/ 0 w 36"/>
                <a:gd name="T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0" y="15"/>
                  </a:moveTo>
                  <a:lnTo>
                    <a:pt x="28" y="31"/>
                  </a:lnTo>
                  <a:lnTo>
                    <a:pt x="36" y="17"/>
                  </a:lnTo>
                  <a:lnTo>
                    <a:pt x="8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199"/>
            <p:cNvSpPr>
              <a:spLocks/>
            </p:cNvSpPr>
            <p:nvPr/>
          </p:nvSpPr>
          <p:spPr bwMode="black">
            <a:xfrm>
              <a:off x="7243522" y="2897002"/>
              <a:ext cx="57481" cy="47343"/>
            </a:xfrm>
            <a:custGeom>
              <a:avLst/>
              <a:gdLst>
                <a:gd name="T0" fmla="*/ 24 w 77"/>
                <a:gd name="T1" fmla="*/ 4 h 64"/>
                <a:gd name="T2" fmla="*/ 17 w 77"/>
                <a:gd name="T3" fmla="*/ 0 h 64"/>
                <a:gd name="T4" fmla="*/ 0 w 77"/>
                <a:gd name="T5" fmla="*/ 31 h 64"/>
                <a:gd name="T6" fmla="*/ 6 w 77"/>
                <a:gd name="T7" fmla="*/ 34 h 64"/>
                <a:gd name="T8" fmla="*/ 53 w 77"/>
                <a:gd name="T9" fmla="*/ 61 h 64"/>
                <a:gd name="T10" fmla="*/ 59 w 77"/>
                <a:gd name="T11" fmla="*/ 64 h 64"/>
                <a:gd name="T12" fmla="*/ 77 w 77"/>
                <a:gd name="T13" fmla="*/ 34 h 64"/>
                <a:gd name="T14" fmla="*/ 70 w 77"/>
                <a:gd name="T15" fmla="*/ 30 h 64"/>
                <a:gd name="T16" fmla="*/ 24 w 77"/>
                <a:gd name="T17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4">
                  <a:moveTo>
                    <a:pt x="24" y="4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1" y="42"/>
                    <a:pt x="36" y="51"/>
                    <a:pt x="53" y="61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53" y="20"/>
                    <a:pt x="38" y="12"/>
                    <a:pt x="2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200"/>
            <p:cNvSpPr>
              <a:spLocks/>
            </p:cNvSpPr>
            <p:nvPr/>
          </p:nvSpPr>
          <p:spPr bwMode="black">
            <a:xfrm>
              <a:off x="7173268" y="2858537"/>
              <a:ext cx="57481" cy="47343"/>
            </a:xfrm>
            <a:custGeom>
              <a:avLst/>
              <a:gdLst>
                <a:gd name="T0" fmla="*/ 23 w 77"/>
                <a:gd name="T1" fmla="*/ 3 h 63"/>
                <a:gd name="T2" fmla="*/ 16 w 77"/>
                <a:gd name="T3" fmla="*/ 0 h 63"/>
                <a:gd name="T4" fmla="*/ 0 w 77"/>
                <a:gd name="T5" fmla="*/ 31 h 63"/>
                <a:gd name="T6" fmla="*/ 7 w 77"/>
                <a:gd name="T7" fmla="*/ 35 h 63"/>
                <a:gd name="T8" fmla="*/ 54 w 77"/>
                <a:gd name="T9" fmla="*/ 59 h 63"/>
                <a:gd name="T10" fmla="*/ 60 w 77"/>
                <a:gd name="T11" fmla="*/ 63 h 63"/>
                <a:gd name="T12" fmla="*/ 77 w 77"/>
                <a:gd name="T13" fmla="*/ 32 h 63"/>
                <a:gd name="T14" fmla="*/ 71 w 77"/>
                <a:gd name="T15" fmla="*/ 29 h 63"/>
                <a:gd name="T16" fmla="*/ 23 w 77"/>
                <a:gd name="T17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3">
                  <a:moveTo>
                    <a:pt x="23" y="3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20" y="41"/>
                    <a:pt x="36" y="50"/>
                    <a:pt x="54" y="59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52" y="18"/>
                    <a:pt x="36" y="10"/>
                    <a:pt x="2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8" name="Freeform 201"/>
            <p:cNvSpPr>
              <a:spLocks/>
            </p:cNvSpPr>
            <p:nvPr/>
          </p:nvSpPr>
          <p:spPr bwMode="black">
            <a:xfrm>
              <a:off x="7099820" y="2834865"/>
              <a:ext cx="57481" cy="35507"/>
            </a:xfrm>
            <a:custGeom>
              <a:avLst/>
              <a:gdLst>
                <a:gd name="T0" fmla="*/ 60 w 76"/>
                <a:gd name="T1" fmla="*/ 10 h 47"/>
                <a:gd name="T2" fmla="*/ 58 w 76"/>
                <a:gd name="T3" fmla="*/ 10 h 47"/>
                <a:gd name="T4" fmla="*/ 18 w 76"/>
                <a:gd name="T5" fmla="*/ 2 h 47"/>
                <a:gd name="T6" fmla="*/ 11 w 76"/>
                <a:gd name="T7" fmla="*/ 0 h 47"/>
                <a:gd name="T8" fmla="*/ 0 w 76"/>
                <a:gd name="T9" fmla="*/ 33 h 47"/>
                <a:gd name="T10" fmla="*/ 7 w 76"/>
                <a:gd name="T11" fmla="*/ 35 h 47"/>
                <a:gd name="T12" fmla="*/ 55 w 76"/>
                <a:gd name="T13" fmla="*/ 45 h 47"/>
                <a:gd name="T14" fmla="*/ 60 w 76"/>
                <a:gd name="T15" fmla="*/ 45 h 47"/>
                <a:gd name="T16" fmla="*/ 61 w 76"/>
                <a:gd name="T17" fmla="*/ 45 h 47"/>
                <a:gd name="T18" fmla="*/ 68 w 76"/>
                <a:gd name="T19" fmla="*/ 47 h 47"/>
                <a:gd name="T20" fmla="*/ 76 w 76"/>
                <a:gd name="T21" fmla="*/ 13 h 47"/>
                <a:gd name="T22" fmla="*/ 69 w 76"/>
                <a:gd name="T23" fmla="*/ 11 h 47"/>
                <a:gd name="T24" fmla="*/ 60 w 76"/>
                <a:gd name="T25" fmla="*/ 1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47">
                  <a:moveTo>
                    <a:pt x="60" y="10"/>
                  </a:moveTo>
                  <a:cubicBezTo>
                    <a:pt x="58" y="10"/>
                    <a:pt x="58" y="10"/>
                    <a:pt x="58" y="10"/>
                  </a:cubicBezTo>
                  <a:cubicBezTo>
                    <a:pt x="49" y="11"/>
                    <a:pt x="35" y="8"/>
                    <a:pt x="18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20" y="40"/>
                    <a:pt x="39" y="45"/>
                    <a:pt x="55" y="45"/>
                  </a:cubicBezTo>
                  <a:cubicBezTo>
                    <a:pt x="57" y="45"/>
                    <a:pt x="59" y="45"/>
                    <a:pt x="60" y="45"/>
                  </a:cubicBezTo>
                  <a:cubicBezTo>
                    <a:pt x="60" y="45"/>
                    <a:pt x="61" y="45"/>
                    <a:pt x="61" y="45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6" y="10"/>
                    <a:pt x="63" y="10"/>
                    <a:pt x="6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9" name="Freeform 202"/>
            <p:cNvSpPr>
              <a:spLocks/>
            </p:cNvSpPr>
            <p:nvPr/>
          </p:nvSpPr>
          <p:spPr bwMode="black">
            <a:xfrm>
              <a:off x="7722529" y="3169223"/>
              <a:ext cx="54286" cy="29589"/>
            </a:xfrm>
            <a:custGeom>
              <a:avLst/>
              <a:gdLst>
                <a:gd name="T0" fmla="*/ 57 w 74"/>
                <a:gd name="T1" fmla="*/ 3 h 40"/>
                <a:gd name="T2" fmla="*/ 53 w 74"/>
                <a:gd name="T3" fmla="*/ 4 h 40"/>
                <a:gd name="T4" fmla="*/ 11 w 74"/>
                <a:gd name="T5" fmla="*/ 4 h 40"/>
                <a:gd name="T6" fmla="*/ 3 w 74"/>
                <a:gd name="T7" fmla="*/ 3 h 40"/>
                <a:gd name="T8" fmla="*/ 0 w 74"/>
                <a:gd name="T9" fmla="*/ 38 h 40"/>
                <a:gd name="T10" fmla="*/ 7 w 74"/>
                <a:gd name="T11" fmla="*/ 39 h 40"/>
                <a:gd name="T12" fmla="*/ 32 w 74"/>
                <a:gd name="T13" fmla="*/ 40 h 40"/>
                <a:gd name="T14" fmla="*/ 60 w 74"/>
                <a:gd name="T15" fmla="*/ 38 h 40"/>
                <a:gd name="T16" fmla="*/ 67 w 74"/>
                <a:gd name="T17" fmla="*/ 36 h 40"/>
                <a:gd name="T18" fmla="*/ 74 w 74"/>
                <a:gd name="T19" fmla="*/ 34 h 40"/>
                <a:gd name="T20" fmla="*/ 64 w 74"/>
                <a:gd name="T21" fmla="*/ 0 h 40"/>
                <a:gd name="T22" fmla="*/ 57 w 74"/>
                <a:gd name="T23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40">
                  <a:moveTo>
                    <a:pt x="57" y="3"/>
                  </a:moveTo>
                  <a:cubicBezTo>
                    <a:pt x="56" y="3"/>
                    <a:pt x="55" y="3"/>
                    <a:pt x="53" y="4"/>
                  </a:cubicBezTo>
                  <a:cubicBezTo>
                    <a:pt x="43" y="5"/>
                    <a:pt x="28" y="6"/>
                    <a:pt x="11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6" y="40"/>
                    <a:pt x="25" y="40"/>
                    <a:pt x="32" y="40"/>
                  </a:cubicBezTo>
                  <a:cubicBezTo>
                    <a:pt x="43" y="40"/>
                    <a:pt x="52" y="40"/>
                    <a:pt x="60" y="38"/>
                  </a:cubicBezTo>
                  <a:cubicBezTo>
                    <a:pt x="62" y="38"/>
                    <a:pt x="65" y="37"/>
                    <a:pt x="67" y="36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5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203"/>
            <p:cNvSpPr>
              <a:spLocks/>
            </p:cNvSpPr>
            <p:nvPr/>
          </p:nvSpPr>
          <p:spPr bwMode="black">
            <a:xfrm>
              <a:off x="7582020" y="3101168"/>
              <a:ext cx="51094" cy="59178"/>
            </a:xfrm>
            <a:custGeom>
              <a:avLst/>
              <a:gdLst>
                <a:gd name="T0" fmla="*/ 49 w 64"/>
                <a:gd name="T1" fmla="*/ 34 h 78"/>
                <a:gd name="T2" fmla="*/ 49 w 64"/>
                <a:gd name="T3" fmla="*/ 33 h 78"/>
                <a:gd name="T4" fmla="*/ 33 w 64"/>
                <a:gd name="T5" fmla="*/ 6 h 78"/>
                <a:gd name="T6" fmla="*/ 29 w 64"/>
                <a:gd name="T7" fmla="*/ 0 h 78"/>
                <a:gd name="T8" fmla="*/ 0 w 64"/>
                <a:gd name="T9" fmla="*/ 19 h 78"/>
                <a:gd name="T10" fmla="*/ 4 w 64"/>
                <a:gd name="T11" fmla="*/ 26 h 78"/>
                <a:gd name="T12" fmla="*/ 18 w 64"/>
                <a:gd name="T13" fmla="*/ 50 h 78"/>
                <a:gd name="T14" fmla="*/ 31 w 64"/>
                <a:gd name="T15" fmla="*/ 72 h 78"/>
                <a:gd name="T16" fmla="*/ 35 w 64"/>
                <a:gd name="T17" fmla="*/ 78 h 78"/>
                <a:gd name="T18" fmla="*/ 64 w 64"/>
                <a:gd name="T19" fmla="*/ 59 h 78"/>
                <a:gd name="T20" fmla="*/ 60 w 64"/>
                <a:gd name="T21" fmla="*/ 52 h 78"/>
                <a:gd name="T22" fmla="*/ 49 w 64"/>
                <a:gd name="T23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78">
                  <a:moveTo>
                    <a:pt x="49" y="34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4" y="25"/>
                    <a:pt x="39" y="15"/>
                    <a:pt x="33" y="6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9" y="34"/>
                    <a:pt x="14" y="43"/>
                    <a:pt x="18" y="50"/>
                  </a:cubicBezTo>
                  <a:cubicBezTo>
                    <a:pt x="22" y="58"/>
                    <a:pt x="27" y="65"/>
                    <a:pt x="31" y="72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7" y="47"/>
                    <a:pt x="53" y="41"/>
                    <a:pt x="49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204"/>
            <p:cNvSpPr>
              <a:spLocks/>
            </p:cNvSpPr>
            <p:nvPr/>
          </p:nvSpPr>
          <p:spPr bwMode="black">
            <a:xfrm>
              <a:off x="7521345" y="3053826"/>
              <a:ext cx="54288" cy="47343"/>
            </a:xfrm>
            <a:custGeom>
              <a:avLst/>
              <a:gdLst>
                <a:gd name="T0" fmla="*/ 23 w 75"/>
                <a:gd name="T1" fmla="*/ 4 h 62"/>
                <a:gd name="T2" fmla="*/ 17 w 75"/>
                <a:gd name="T3" fmla="*/ 0 h 62"/>
                <a:gd name="T4" fmla="*/ 0 w 75"/>
                <a:gd name="T5" fmla="*/ 31 h 62"/>
                <a:gd name="T6" fmla="*/ 6 w 75"/>
                <a:gd name="T7" fmla="*/ 35 h 62"/>
                <a:gd name="T8" fmla="*/ 57 w 75"/>
                <a:gd name="T9" fmla="*/ 59 h 62"/>
                <a:gd name="T10" fmla="*/ 66 w 75"/>
                <a:gd name="T11" fmla="*/ 62 h 62"/>
                <a:gd name="T12" fmla="*/ 75 w 75"/>
                <a:gd name="T13" fmla="*/ 28 h 62"/>
                <a:gd name="T14" fmla="*/ 66 w 75"/>
                <a:gd name="T15" fmla="*/ 25 h 62"/>
                <a:gd name="T16" fmla="*/ 23 w 75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62">
                  <a:moveTo>
                    <a:pt x="23" y="4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42" y="54"/>
                    <a:pt x="52" y="58"/>
                    <a:pt x="57" y="59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5" y="25"/>
                    <a:pt x="58" y="23"/>
                    <a:pt x="2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205"/>
            <p:cNvSpPr>
              <a:spLocks/>
            </p:cNvSpPr>
            <p:nvPr/>
          </p:nvSpPr>
          <p:spPr bwMode="black">
            <a:xfrm>
              <a:off x="7639501" y="3154429"/>
              <a:ext cx="57481" cy="38465"/>
            </a:xfrm>
            <a:custGeom>
              <a:avLst/>
              <a:gdLst>
                <a:gd name="T0" fmla="*/ 19 w 76"/>
                <a:gd name="T1" fmla="*/ 3 h 52"/>
                <a:gd name="T2" fmla="*/ 12 w 76"/>
                <a:gd name="T3" fmla="*/ 0 h 52"/>
                <a:gd name="T4" fmla="*/ 0 w 76"/>
                <a:gd name="T5" fmla="*/ 33 h 52"/>
                <a:gd name="T6" fmla="*/ 7 w 76"/>
                <a:gd name="T7" fmla="*/ 36 h 52"/>
                <a:gd name="T8" fmla="*/ 61 w 76"/>
                <a:gd name="T9" fmla="*/ 51 h 52"/>
                <a:gd name="T10" fmla="*/ 68 w 76"/>
                <a:gd name="T11" fmla="*/ 52 h 52"/>
                <a:gd name="T12" fmla="*/ 76 w 76"/>
                <a:gd name="T13" fmla="*/ 18 h 52"/>
                <a:gd name="T14" fmla="*/ 68 w 76"/>
                <a:gd name="T15" fmla="*/ 16 h 52"/>
                <a:gd name="T16" fmla="*/ 19 w 76"/>
                <a:gd name="T17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52">
                  <a:moveTo>
                    <a:pt x="19" y="3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23" y="41"/>
                    <a:pt x="41" y="46"/>
                    <a:pt x="61" y="51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50" y="12"/>
                    <a:pt x="33" y="8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206"/>
            <p:cNvSpPr>
              <a:spLocks/>
            </p:cNvSpPr>
            <p:nvPr/>
          </p:nvSpPr>
          <p:spPr bwMode="black">
            <a:xfrm>
              <a:off x="7451091" y="3015359"/>
              <a:ext cx="57481" cy="47343"/>
            </a:xfrm>
            <a:custGeom>
              <a:avLst/>
              <a:gdLst>
                <a:gd name="T0" fmla="*/ 24 w 77"/>
                <a:gd name="T1" fmla="*/ 3 h 64"/>
                <a:gd name="T2" fmla="*/ 17 w 77"/>
                <a:gd name="T3" fmla="*/ 0 h 64"/>
                <a:gd name="T4" fmla="*/ 0 w 77"/>
                <a:gd name="T5" fmla="*/ 30 h 64"/>
                <a:gd name="T6" fmla="*/ 6 w 77"/>
                <a:gd name="T7" fmla="*/ 34 h 64"/>
                <a:gd name="T8" fmla="*/ 53 w 77"/>
                <a:gd name="T9" fmla="*/ 61 h 64"/>
                <a:gd name="T10" fmla="*/ 59 w 77"/>
                <a:gd name="T11" fmla="*/ 64 h 64"/>
                <a:gd name="T12" fmla="*/ 77 w 77"/>
                <a:gd name="T13" fmla="*/ 34 h 64"/>
                <a:gd name="T14" fmla="*/ 70 w 77"/>
                <a:gd name="T15" fmla="*/ 30 h 64"/>
                <a:gd name="T16" fmla="*/ 24 w 77"/>
                <a:gd name="T17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4">
                  <a:moveTo>
                    <a:pt x="24" y="3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3" y="43"/>
                    <a:pt x="38" y="52"/>
                    <a:pt x="53" y="61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56" y="22"/>
                    <a:pt x="41" y="13"/>
                    <a:pt x="2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4" name="Freeform 207"/>
            <p:cNvSpPr>
              <a:spLocks noEditPoints="1"/>
            </p:cNvSpPr>
            <p:nvPr/>
          </p:nvSpPr>
          <p:spPr bwMode="black">
            <a:xfrm>
              <a:off x="7090240" y="2222368"/>
              <a:ext cx="1200709" cy="893595"/>
            </a:xfrm>
            <a:custGeom>
              <a:avLst/>
              <a:gdLst>
                <a:gd name="T0" fmla="*/ 1583 w 1601"/>
                <a:gd name="T1" fmla="*/ 409 h 1191"/>
                <a:gd name="T2" fmla="*/ 891 w 1601"/>
                <a:gd name="T3" fmla="*/ 6 h 1191"/>
                <a:gd name="T4" fmla="*/ 841 w 1601"/>
                <a:gd name="T5" fmla="*/ 6 h 1191"/>
                <a:gd name="T6" fmla="*/ 861 w 1601"/>
                <a:gd name="T7" fmla="*/ 834 h 1191"/>
                <a:gd name="T8" fmla="*/ 596 w 1601"/>
                <a:gd name="T9" fmla="*/ 987 h 1191"/>
                <a:gd name="T10" fmla="*/ 148 w 1601"/>
                <a:gd name="T11" fmla="*/ 797 h 1191"/>
                <a:gd name="T12" fmla="*/ 200 w 1601"/>
                <a:gd name="T13" fmla="*/ 762 h 1191"/>
                <a:gd name="T14" fmla="*/ 886 w 1601"/>
                <a:gd name="T15" fmla="*/ 1163 h 1191"/>
                <a:gd name="T16" fmla="*/ 853 w 1601"/>
                <a:gd name="T17" fmla="*/ 1191 h 1191"/>
                <a:gd name="T18" fmla="*/ 677 w 1601"/>
                <a:gd name="T19" fmla="*/ 1097 h 1191"/>
                <a:gd name="T20" fmla="*/ 730 w 1601"/>
                <a:gd name="T21" fmla="*/ 1062 h 1191"/>
                <a:gd name="T22" fmla="*/ 831 w 1601"/>
                <a:gd name="T23" fmla="*/ 926 h 1191"/>
                <a:gd name="T24" fmla="*/ 56 w 1601"/>
                <a:gd name="T25" fmla="*/ 679 h 1191"/>
                <a:gd name="T26" fmla="*/ 66 w 1601"/>
                <a:gd name="T27" fmla="*/ 687 h 1191"/>
                <a:gd name="T28" fmla="*/ 27 w 1601"/>
                <a:gd name="T29" fmla="*/ 728 h 1191"/>
                <a:gd name="T30" fmla="*/ 0 w 1601"/>
                <a:gd name="T31" fmla="*/ 691 h 1191"/>
                <a:gd name="T32" fmla="*/ 17 w 1601"/>
                <a:gd name="T33" fmla="*/ 416 h 1191"/>
                <a:gd name="T34" fmla="*/ 96 w 1601"/>
                <a:gd name="T35" fmla="*/ 442 h 1191"/>
                <a:gd name="T36" fmla="*/ 877 w 1601"/>
                <a:gd name="T37" fmla="*/ 881 h 1191"/>
                <a:gd name="T38" fmla="*/ 1600 w 1601"/>
                <a:gd name="T39" fmla="*/ 438 h 1191"/>
                <a:gd name="T40" fmla="*/ 1601 w 1601"/>
                <a:gd name="T41" fmla="*/ 669 h 1191"/>
                <a:gd name="T42" fmla="*/ 919 w 1601"/>
                <a:gd name="T43" fmla="*/ 1087 h 1191"/>
                <a:gd name="T44" fmla="*/ 894 w 1601"/>
                <a:gd name="T45" fmla="*/ 853 h 1191"/>
                <a:gd name="T46" fmla="*/ 525 w 1601"/>
                <a:gd name="T47" fmla="*/ 886 h 1191"/>
                <a:gd name="T48" fmla="*/ 316 w 1601"/>
                <a:gd name="T49" fmla="*/ 770 h 1191"/>
                <a:gd name="T50" fmla="*/ 300 w 1601"/>
                <a:gd name="T51" fmla="*/ 721 h 1191"/>
                <a:gd name="T52" fmla="*/ 523 w 1601"/>
                <a:gd name="T53" fmla="*/ 822 h 1191"/>
                <a:gd name="T54" fmla="*/ 539 w 1601"/>
                <a:gd name="T55" fmla="*/ 870 h 1191"/>
                <a:gd name="T56" fmla="*/ 712 w 1601"/>
                <a:gd name="T57" fmla="*/ 1033 h 1191"/>
                <a:gd name="T58" fmla="*/ 648 w 1601"/>
                <a:gd name="T59" fmla="*/ 1091 h 1191"/>
                <a:gd name="T60" fmla="*/ 617 w 1601"/>
                <a:gd name="T61" fmla="*/ 1070 h 1191"/>
                <a:gd name="T62" fmla="*/ 625 w 1601"/>
                <a:gd name="T63" fmla="*/ 914 h 1191"/>
                <a:gd name="T64" fmla="*/ 712 w 1601"/>
                <a:gd name="T65" fmla="*/ 885 h 1191"/>
                <a:gd name="T66" fmla="*/ 708 w 1601"/>
                <a:gd name="T67" fmla="*/ 909 h 1191"/>
                <a:gd name="T68" fmla="*/ 659 w 1601"/>
                <a:gd name="T69" fmla="*/ 1044 h 1191"/>
                <a:gd name="T70" fmla="*/ 712 w 1601"/>
                <a:gd name="T71" fmla="*/ 1033 h 1191"/>
                <a:gd name="T72" fmla="*/ 177 w 1601"/>
                <a:gd name="T73" fmla="*/ 756 h 1191"/>
                <a:gd name="T74" fmla="*/ 92 w 1601"/>
                <a:gd name="T75" fmla="*/ 786 h 1191"/>
                <a:gd name="T76" fmla="*/ 86 w 1601"/>
                <a:gd name="T77" fmla="*/ 632 h 1191"/>
                <a:gd name="T78" fmla="*/ 154 w 1601"/>
                <a:gd name="T79" fmla="*/ 580 h 1191"/>
                <a:gd name="T80" fmla="*/ 181 w 1601"/>
                <a:gd name="T81" fmla="*/ 585 h 1191"/>
                <a:gd name="T82" fmla="*/ 129 w 1601"/>
                <a:gd name="T83" fmla="*/ 637 h 1191"/>
                <a:gd name="T84" fmla="*/ 154 w 1601"/>
                <a:gd name="T85" fmla="*/ 72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01" h="1191">
                  <a:moveTo>
                    <a:pt x="861" y="834"/>
                  </a:moveTo>
                  <a:cubicBezTo>
                    <a:pt x="1583" y="409"/>
                    <a:pt x="1583" y="409"/>
                    <a:pt x="1583" y="409"/>
                  </a:cubicBezTo>
                  <a:cubicBezTo>
                    <a:pt x="1581" y="407"/>
                    <a:pt x="1579" y="406"/>
                    <a:pt x="1576" y="404"/>
                  </a:cubicBezTo>
                  <a:cubicBezTo>
                    <a:pt x="891" y="6"/>
                    <a:pt x="891" y="6"/>
                    <a:pt x="891" y="6"/>
                  </a:cubicBezTo>
                  <a:cubicBezTo>
                    <a:pt x="884" y="2"/>
                    <a:pt x="875" y="0"/>
                    <a:pt x="866" y="0"/>
                  </a:cubicBezTo>
                  <a:cubicBezTo>
                    <a:pt x="857" y="0"/>
                    <a:pt x="848" y="2"/>
                    <a:pt x="841" y="6"/>
                  </a:cubicBezTo>
                  <a:cubicBezTo>
                    <a:pt x="130" y="422"/>
                    <a:pt x="130" y="422"/>
                    <a:pt x="130" y="422"/>
                  </a:cubicBezTo>
                  <a:lnTo>
                    <a:pt x="861" y="834"/>
                  </a:lnTo>
                  <a:close/>
                  <a:moveTo>
                    <a:pt x="200" y="762"/>
                  </a:moveTo>
                  <a:cubicBezTo>
                    <a:pt x="596" y="987"/>
                    <a:pt x="596" y="987"/>
                    <a:pt x="596" y="987"/>
                  </a:cubicBezTo>
                  <a:cubicBezTo>
                    <a:pt x="596" y="1051"/>
                    <a:pt x="596" y="1051"/>
                    <a:pt x="596" y="1051"/>
                  </a:cubicBezTo>
                  <a:cubicBezTo>
                    <a:pt x="148" y="797"/>
                    <a:pt x="148" y="797"/>
                    <a:pt x="148" y="797"/>
                  </a:cubicBezTo>
                  <a:cubicBezTo>
                    <a:pt x="188" y="773"/>
                    <a:pt x="188" y="773"/>
                    <a:pt x="188" y="773"/>
                  </a:cubicBezTo>
                  <a:cubicBezTo>
                    <a:pt x="192" y="771"/>
                    <a:pt x="197" y="767"/>
                    <a:pt x="200" y="762"/>
                  </a:cubicBezTo>
                  <a:close/>
                  <a:moveTo>
                    <a:pt x="886" y="897"/>
                  </a:moveTo>
                  <a:cubicBezTo>
                    <a:pt x="886" y="1163"/>
                    <a:pt x="886" y="1163"/>
                    <a:pt x="886" y="1163"/>
                  </a:cubicBezTo>
                  <a:cubicBezTo>
                    <a:pt x="884" y="1173"/>
                    <a:pt x="878" y="1182"/>
                    <a:pt x="870" y="1187"/>
                  </a:cubicBezTo>
                  <a:cubicBezTo>
                    <a:pt x="865" y="1190"/>
                    <a:pt x="859" y="1191"/>
                    <a:pt x="853" y="1191"/>
                  </a:cubicBezTo>
                  <a:cubicBezTo>
                    <a:pt x="847" y="1191"/>
                    <a:pt x="840" y="1190"/>
                    <a:pt x="834" y="1186"/>
                  </a:cubicBezTo>
                  <a:cubicBezTo>
                    <a:pt x="677" y="1097"/>
                    <a:pt x="677" y="1097"/>
                    <a:pt x="677" y="1097"/>
                  </a:cubicBezTo>
                  <a:cubicBezTo>
                    <a:pt x="718" y="1073"/>
                    <a:pt x="718" y="1073"/>
                    <a:pt x="718" y="1073"/>
                  </a:cubicBezTo>
                  <a:cubicBezTo>
                    <a:pt x="723" y="1071"/>
                    <a:pt x="727" y="1067"/>
                    <a:pt x="730" y="1062"/>
                  </a:cubicBezTo>
                  <a:cubicBezTo>
                    <a:pt x="831" y="1120"/>
                    <a:pt x="831" y="1120"/>
                    <a:pt x="831" y="1120"/>
                  </a:cubicBezTo>
                  <a:cubicBezTo>
                    <a:pt x="831" y="926"/>
                    <a:pt x="831" y="926"/>
                    <a:pt x="831" y="926"/>
                  </a:cubicBezTo>
                  <a:cubicBezTo>
                    <a:pt x="56" y="483"/>
                    <a:pt x="56" y="483"/>
                    <a:pt x="56" y="483"/>
                  </a:cubicBezTo>
                  <a:cubicBezTo>
                    <a:pt x="56" y="679"/>
                    <a:pt x="56" y="679"/>
                    <a:pt x="56" y="679"/>
                  </a:cubicBezTo>
                  <a:cubicBezTo>
                    <a:pt x="57" y="681"/>
                    <a:pt x="57" y="681"/>
                    <a:pt x="57" y="681"/>
                  </a:cubicBezTo>
                  <a:cubicBezTo>
                    <a:pt x="66" y="687"/>
                    <a:pt x="66" y="687"/>
                    <a:pt x="66" y="687"/>
                  </a:cubicBezTo>
                  <a:cubicBezTo>
                    <a:pt x="66" y="750"/>
                    <a:pt x="66" y="750"/>
                    <a:pt x="66" y="750"/>
                  </a:cubicBezTo>
                  <a:cubicBezTo>
                    <a:pt x="27" y="728"/>
                    <a:pt x="27" y="728"/>
                    <a:pt x="27" y="728"/>
                  </a:cubicBezTo>
                  <a:cubicBezTo>
                    <a:pt x="4" y="710"/>
                    <a:pt x="4" y="710"/>
                    <a:pt x="4" y="710"/>
                  </a:cubicBezTo>
                  <a:cubicBezTo>
                    <a:pt x="0" y="691"/>
                    <a:pt x="0" y="691"/>
                    <a:pt x="0" y="691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434"/>
                    <a:pt x="6" y="423"/>
                    <a:pt x="17" y="416"/>
                  </a:cubicBezTo>
                  <a:cubicBezTo>
                    <a:pt x="28" y="410"/>
                    <a:pt x="41" y="410"/>
                    <a:pt x="53" y="417"/>
                  </a:cubicBezTo>
                  <a:cubicBezTo>
                    <a:pt x="96" y="442"/>
                    <a:pt x="96" y="442"/>
                    <a:pt x="96" y="442"/>
                  </a:cubicBezTo>
                  <a:cubicBezTo>
                    <a:pt x="97" y="441"/>
                    <a:pt x="97" y="441"/>
                    <a:pt x="97" y="441"/>
                  </a:cubicBezTo>
                  <a:cubicBezTo>
                    <a:pt x="877" y="881"/>
                    <a:pt x="877" y="881"/>
                    <a:pt x="877" y="881"/>
                  </a:cubicBezTo>
                  <a:cubicBezTo>
                    <a:pt x="881" y="883"/>
                    <a:pt x="886" y="892"/>
                    <a:pt x="886" y="897"/>
                  </a:cubicBezTo>
                  <a:close/>
                  <a:moveTo>
                    <a:pt x="1600" y="438"/>
                  </a:moveTo>
                  <a:cubicBezTo>
                    <a:pt x="1601" y="441"/>
                    <a:pt x="1601" y="444"/>
                    <a:pt x="1601" y="448"/>
                  </a:cubicBezTo>
                  <a:cubicBezTo>
                    <a:pt x="1601" y="669"/>
                    <a:pt x="1601" y="669"/>
                    <a:pt x="1601" y="669"/>
                  </a:cubicBezTo>
                  <a:cubicBezTo>
                    <a:pt x="1601" y="686"/>
                    <a:pt x="1591" y="704"/>
                    <a:pt x="1576" y="712"/>
                  </a:cubicBezTo>
                  <a:cubicBezTo>
                    <a:pt x="919" y="1087"/>
                    <a:pt x="919" y="1087"/>
                    <a:pt x="919" y="1087"/>
                  </a:cubicBezTo>
                  <a:cubicBezTo>
                    <a:pt x="919" y="897"/>
                    <a:pt x="919" y="897"/>
                    <a:pt x="919" y="897"/>
                  </a:cubicBezTo>
                  <a:cubicBezTo>
                    <a:pt x="919" y="880"/>
                    <a:pt x="909" y="862"/>
                    <a:pt x="894" y="853"/>
                  </a:cubicBezTo>
                  <a:lnTo>
                    <a:pt x="1600" y="438"/>
                  </a:lnTo>
                  <a:close/>
                  <a:moveTo>
                    <a:pt x="525" y="886"/>
                  </a:moveTo>
                  <a:cubicBezTo>
                    <a:pt x="522" y="886"/>
                    <a:pt x="519" y="885"/>
                    <a:pt x="516" y="88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07" y="765"/>
                    <a:pt x="300" y="753"/>
                    <a:pt x="300" y="742"/>
                  </a:cubicBezTo>
                  <a:cubicBezTo>
                    <a:pt x="300" y="721"/>
                    <a:pt x="300" y="721"/>
                    <a:pt x="300" y="721"/>
                  </a:cubicBezTo>
                  <a:cubicBezTo>
                    <a:pt x="300" y="708"/>
                    <a:pt x="311" y="701"/>
                    <a:pt x="323" y="708"/>
                  </a:cubicBezTo>
                  <a:cubicBezTo>
                    <a:pt x="523" y="822"/>
                    <a:pt x="523" y="822"/>
                    <a:pt x="523" y="822"/>
                  </a:cubicBezTo>
                  <a:cubicBezTo>
                    <a:pt x="532" y="827"/>
                    <a:pt x="539" y="839"/>
                    <a:pt x="539" y="849"/>
                  </a:cubicBezTo>
                  <a:cubicBezTo>
                    <a:pt x="539" y="870"/>
                    <a:pt x="539" y="870"/>
                    <a:pt x="539" y="870"/>
                  </a:cubicBezTo>
                  <a:cubicBezTo>
                    <a:pt x="539" y="880"/>
                    <a:pt x="533" y="886"/>
                    <a:pt x="525" y="886"/>
                  </a:cubicBezTo>
                  <a:close/>
                  <a:moveTo>
                    <a:pt x="712" y="1033"/>
                  </a:moveTo>
                  <a:cubicBezTo>
                    <a:pt x="718" y="1040"/>
                    <a:pt x="716" y="1051"/>
                    <a:pt x="708" y="1056"/>
                  </a:cubicBezTo>
                  <a:cubicBezTo>
                    <a:pt x="648" y="1091"/>
                    <a:pt x="648" y="1091"/>
                    <a:pt x="648" y="1091"/>
                  </a:cubicBezTo>
                  <a:cubicBezTo>
                    <a:pt x="640" y="1096"/>
                    <a:pt x="626" y="1090"/>
                    <a:pt x="622" y="1086"/>
                  </a:cubicBezTo>
                  <a:cubicBezTo>
                    <a:pt x="618" y="1082"/>
                    <a:pt x="617" y="1070"/>
                    <a:pt x="617" y="1070"/>
                  </a:cubicBezTo>
                  <a:cubicBezTo>
                    <a:pt x="617" y="932"/>
                    <a:pt x="617" y="932"/>
                    <a:pt x="617" y="932"/>
                  </a:cubicBezTo>
                  <a:cubicBezTo>
                    <a:pt x="617" y="932"/>
                    <a:pt x="618" y="918"/>
                    <a:pt x="625" y="914"/>
                  </a:cubicBezTo>
                  <a:cubicBezTo>
                    <a:pt x="684" y="880"/>
                    <a:pt x="684" y="880"/>
                    <a:pt x="684" y="880"/>
                  </a:cubicBezTo>
                  <a:cubicBezTo>
                    <a:pt x="693" y="875"/>
                    <a:pt x="706" y="878"/>
                    <a:pt x="712" y="885"/>
                  </a:cubicBezTo>
                  <a:cubicBezTo>
                    <a:pt x="712" y="885"/>
                    <a:pt x="712" y="885"/>
                    <a:pt x="712" y="885"/>
                  </a:cubicBezTo>
                  <a:cubicBezTo>
                    <a:pt x="717" y="893"/>
                    <a:pt x="716" y="904"/>
                    <a:pt x="708" y="909"/>
                  </a:cubicBezTo>
                  <a:cubicBezTo>
                    <a:pt x="659" y="937"/>
                    <a:pt x="659" y="937"/>
                    <a:pt x="659" y="937"/>
                  </a:cubicBezTo>
                  <a:cubicBezTo>
                    <a:pt x="659" y="1044"/>
                    <a:pt x="659" y="1044"/>
                    <a:pt x="659" y="1044"/>
                  </a:cubicBezTo>
                  <a:cubicBezTo>
                    <a:pt x="684" y="1029"/>
                    <a:pt x="684" y="1029"/>
                    <a:pt x="684" y="1029"/>
                  </a:cubicBezTo>
                  <a:cubicBezTo>
                    <a:pt x="693" y="1024"/>
                    <a:pt x="706" y="1025"/>
                    <a:pt x="712" y="1033"/>
                  </a:cubicBezTo>
                  <a:close/>
                  <a:moveTo>
                    <a:pt x="182" y="733"/>
                  </a:moveTo>
                  <a:cubicBezTo>
                    <a:pt x="188" y="740"/>
                    <a:pt x="186" y="751"/>
                    <a:pt x="177" y="756"/>
                  </a:cubicBezTo>
                  <a:cubicBezTo>
                    <a:pt x="118" y="791"/>
                    <a:pt x="118" y="791"/>
                    <a:pt x="118" y="791"/>
                  </a:cubicBezTo>
                  <a:cubicBezTo>
                    <a:pt x="109" y="796"/>
                    <a:pt x="96" y="790"/>
                    <a:pt x="92" y="786"/>
                  </a:cubicBezTo>
                  <a:cubicBezTo>
                    <a:pt x="88" y="782"/>
                    <a:pt x="86" y="770"/>
                    <a:pt x="86" y="770"/>
                  </a:cubicBezTo>
                  <a:cubicBezTo>
                    <a:pt x="86" y="632"/>
                    <a:pt x="86" y="632"/>
                    <a:pt x="86" y="632"/>
                  </a:cubicBezTo>
                  <a:cubicBezTo>
                    <a:pt x="86" y="632"/>
                    <a:pt x="88" y="618"/>
                    <a:pt x="95" y="614"/>
                  </a:cubicBezTo>
                  <a:cubicBezTo>
                    <a:pt x="154" y="580"/>
                    <a:pt x="154" y="580"/>
                    <a:pt x="154" y="580"/>
                  </a:cubicBezTo>
                  <a:cubicBezTo>
                    <a:pt x="163" y="575"/>
                    <a:pt x="176" y="578"/>
                    <a:pt x="181" y="585"/>
                  </a:cubicBezTo>
                  <a:cubicBezTo>
                    <a:pt x="181" y="585"/>
                    <a:pt x="181" y="585"/>
                    <a:pt x="181" y="585"/>
                  </a:cubicBezTo>
                  <a:cubicBezTo>
                    <a:pt x="187" y="593"/>
                    <a:pt x="186" y="604"/>
                    <a:pt x="177" y="609"/>
                  </a:cubicBezTo>
                  <a:cubicBezTo>
                    <a:pt x="129" y="637"/>
                    <a:pt x="129" y="637"/>
                    <a:pt x="129" y="637"/>
                  </a:cubicBezTo>
                  <a:cubicBezTo>
                    <a:pt x="129" y="744"/>
                    <a:pt x="129" y="744"/>
                    <a:pt x="129" y="744"/>
                  </a:cubicBezTo>
                  <a:cubicBezTo>
                    <a:pt x="154" y="729"/>
                    <a:pt x="154" y="729"/>
                    <a:pt x="154" y="729"/>
                  </a:cubicBezTo>
                  <a:cubicBezTo>
                    <a:pt x="163" y="724"/>
                    <a:pt x="176" y="725"/>
                    <a:pt x="182" y="7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69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2"/>
          <p:cNvGrpSpPr>
            <a:grpSpLocks/>
          </p:cNvGrpSpPr>
          <p:nvPr/>
        </p:nvGrpSpPr>
        <p:grpSpPr bwMode="auto">
          <a:xfrm>
            <a:off x="2155825" y="1365250"/>
            <a:ext cx="4657725" cy="3071813"/>
            <a:chOff x="0" y="0"/>
            <a:chExt cx="3853" cy="2541"/>
          </a:xfrm>
        </p:grpSpPr>
        <p:sp>
          <p:nvSpPr>
            <p:cNvPr id="86" name="Arc 11"/>
            <p:cNvSpPr>
              <a:spLocks/>
            </p:cNvSpPr>
            <p:nvPr/>
          </p:nvSpPr>
          <p:spPr bwMode="auto">
            <a:xfrm>
              <a:off x="750" y="0"/>
              <a:ext cx="1307" cy="1215"/>
            </a:xfrm>
            <a:custGeom>
              <a:avLst/>
              <a:gdLst>
                <a:gd name="T0" fmla="*/ -1 w 14464"/>
                <a:gd name="T1" fmla="*/ 4252 h 20295"/>
                <a:gd name="T2" fmla="*/ 7070 w 14464"/>
                <a:gd name="T3" fmla="*/ -1 h 20295"/>
                <a:gd name="T4" fmla="*/ -1 w 14464"/>
                <a:gd name="T5" fmla="*/ 4252 h 20295"/>
                <a:gd name="T6" fmla="*/ 7070 w 14464"/>
                <a:gd name="T7" fmla="*/ -1 h 20295"/>
                <a:gd name="T8" fmla="*/ 14464 w 14464"/>
                <a:gd name="T9" fmla="*/ 20295 h 20295"/>
                <a:gd name="T10" fmla="*/ -1 w 14464"/>
                <a:gd name="T11" fmla="*/ 4252 h 20295"/>
                <a:gd name="T12" fmla="*/ 0 w 14464"/>
                <a:gd name="T13" fmla="*/ 0 h 20295"/>
                <a:gd name="T14" fmla="*/ 14464 w 14464"/>
                <a:gd name="T15" fmla="*/ 20295 h 20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14464" h="20295" fill="none" extrusionOk="0">
                  <a:moveTo>
                    <a:pt x="-1" y="4252"/>
                  </a:moveTo>
                  <a:cubicBezTo>
                    <a:pt x="2061" y="2393"/>
                    <a:pt x="4462" y="949"/>
                    <a:pt x="7070" y="-1"/>
                  </a:cubicBezTo>
                </a:path>
                <a:path w="14464" h="20295" stroke="0" extrusionOk="0">
                  <a:moveTo>
                    <a:pt x="-1" y="4252"/>
                  </a:moveTo>
                  <a:cubicBezTo>
                    <a:pt x="2061" y="2393"/>
                    <a:pt x="4462" y="949"/>
                    <a:pt x="7070" y="-1"/>
                  </a:cubicBezTo>
                  <a:lnTo>
                    <a:pt x="14464" y="20295"/>
                  </a:lnTo>
                  <a:lnTo>
                    <a:pt x="-1" y="4252"/>
                  </a:lnTo>
                  <a:close/>
                </a:path>
              </a:pathLst>
            </a:custGeom>
            <a:noFill/>
            <a:ln w="38100" cmpd="sng">
              <a:solidFill>
                <a:srgbClr val="0875F8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7" name="Arc 39"/>
            <p:cNvSpPr>
              <a:spLocks/>
            </p:cNvSpPr>
            <p:nvPr/>
          </p:nvSpPr>
          <p:spPr bwMode="auto">
            <a:xfrm rot="413136">
              <a:off x="0" y="1250"/>
              <a:ext cx="1951" cy="766"/>
            </a:xfrm>
            <a:custGeom>
              <a:avLst/>
              <a:gdLst>
                <a:gd name="T0" fmla="*/ 3707 w 21600"/>
                <a:gd name="T1" fmla="*/ 12801 h 12802"/>
                <a:gd name="T2" fmla="*/ 0 w 21600"/>
                <a:gd name="T3" fmla="*/ 702 h 12802"/>
                <a:gd name="T4" fmla="*/ 11 w 21600"/>
                <a:gd name="T5" fmla="*/ 0 h 12802"/>
                <a:gd name="T6" fmla="*/ 3707 w 21600"/>
                <a:gd name="T7" fmla="*/ 12801 h 12802"/>
                <a:gd name="T8" fmla="*/ 0 w 21600"/>
                <a:gd name="T9" fmla="*/ 702 h 12802"/>
                <a:gd name="T10" fmla="*/ 11 w 21600"/>
                <a:gd name="T11" fmla="*/ 0 h 12802"/>
                <a:gd name="T12" fmla="*/ 21600 w 21600"/>
                <a:gd name="T13" fmla="*/ 702 h 12802"/>
                <a:gd name="T14" fmla="*/ 3707 w 21600"/>
                <a:gd name="T15" fmla="*/ 12801 h 12802"/>
                <a:gd name="T16" fmla="*/ 0 w 21600"/>
                <a:gd name="T17" fmla="*/ 0 h 12802"/>
                <a:gd name="T18" fmla="*/ 21600 w 21600"/>
                <a:gd name="T19" fmla="*/ 12802 h 12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12802" fill="none" extrusionOk="0">
                  <a:moveTo>
                    <a:pt x="3707" y="12801"/>
                  </a:moveTo>
                  <a:cubicBezTo>
                    <a:pt x="1291" y="9229"/>
                    <a:pt x="0" y="5014"/>
                    <a:pt x="0" y="702"/>
                  </a:cubicBezTo>
                  <a:cubicBezTo>
                    <a:pt x="-1" y="467"/>
                    <a:pt x="3" y="233"/>
                    <a:pt x="11" y="0"/>
                  </a:cubicBezTo>
                </a:path>
                <a:path w="21600" h="12802" stroke="0" extrusionOk="0">
                  <a:moveTo>
                    <a:pt x="3707" y="12801"/>
                  </a:moveTo>
                  <a:cubicBezTo>
                    <a:pt x="1291" y="9229"/>
                    <a:pt x="0" y="5014"/>
                    <a:pt x="0" y="702"/>
                  </a:cubicBezTo>
                  <a:cubicBezTo>
                    <a:pt x="-1" y="467"/>
                    <a:pt x="3" y="233"/>
                    <a:pt x="11" y="0"/>
                  </a:cubicBezTo>
                  <a:lnTo>
                    <a:pt x="21600" y="702"/>
                  </a:lnTo>
                  <a:lnTo>
                    <a:pt x="3707" y="12801"/>
                  </a:lnTo>
                  <a:close/>
                </a:path>
              </a:pathLst>
            </a:custGeom>
            <a:noFill/>
            <a:ln w="38100" cmpd="sng">
              <a:solidFill>
                <a:srgbClr val="0875F8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8" name="Arc 40"/>
            <p:cNvSpPr>
              <a:spLocks/>
            </p:cNvSpPr>
            <p:nvPr/>
          </p:nvSpPr>
          <p:spPr bwMode="auto">
            <a:xfrm>
              <a:off x="1518" y="1248"/>
              <a:ext cx="847" cy="1293"/>
            </a:xfrm>
            <a:custGeom>
              <a:avLst/>
              <a:gdLst>
                <a:gd name="T0" fmla="*/ 9376 w 9377"/>
                <a:gd name="T1" fmla="*/ 20929 h 21600"/>
                <a:gd name="T2" fmla="*/ 4037 w 9377"/>
                <a:gd name="T3" fmla="*/ 21600 h 21600"/>
                <a:gd name="T4" fmla="*/ -1 w 9377"/>
                <a:gd name="T5" fmla="*/ 21219 h 21600"/>
                <a:gd name="T6" fmla="*/ 9376 w 9377"/>
                <a:gd name="T7" fmla="*/ 20929 h 21600"/>
                <a:gd name="T8" fmla="*/ 4037 w 9377"/>
                <a:gd name="T9" fmla="*/ 21600 h 21600"/>
                <a:gd name="T10" fmla="*/ -1 w 9377"/>
                <a:gd name="T11" fmla="*/ 21219 h 21600"/>
                <a:gd name="T12" fmla="*/ 4037 w 9377"/>
                <a:gd name="T13" fmla="*/ 0 h 21600"/>
                <a:gd name="T14" fmla="*/ 9376 w 9377"/>
                <a:gd name="T15" fmla="*/ 20929 h 21600"/>
                <a:gd name="T16" fmla="*/ 0 w 9377"/>
                <a:gd name="T17" fmla="*/ 0 h 21600"/>
                <a:gd name="T18" fmla="*/ 9377 w 9377"/>
                <a:gd name="T19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9377" h="21600" fill="none" extrusionOk="0">
                  <a:moveTo>
                    <a:pt x="9376" y="20929"/>
                  </a:moveTo>
                  <a:cubicBezTo>
                    <a:pt x="7631" y="21374"/>
                    <a:pt x="5837" y="21599"/>
                    <a:pt x="4037" y="21600"/>
                  </a:cubicBezTo>
                  <a:cubicBezTo>
                    <a:pt x="2682" y="21600"/>
                    <a:pt x="1330" y="21472"/>
                    <a:pt x="-1" y="21219"/>
                  </a:cubicBezTo>
                </a:path>
                <a:path w="9377" h="21600" stroke="0" extrusionOk="0">
                  <a:moveTo>
                    <a:pt x="9376" y="20929"/>
                  </a:moveTo>
                  <a:cubicBezTo>
                    <a:pt x="7631" y="21374"/>
                    <a:pt x="5837" y="21599"/>
                    <a:pt x="4037" y="21600"/>
                  </a:cubicBezTo>
                  <a:cubicBezTo>
                    <a:pt x="2682" y="21600"/>
                    <a:pt x="1330" y="21472"/>
                    <a:pt x="-1" y="21219"/>
                  </a:cubicBezTo>
                  <a:lnTo>
                    <a:pt x="4037" y="0"/>
                  </a:lnTo>
                  <a:lnTo>
                    <a:pt x="9376" y="20929"/>
                  </a:lnTo>
                  <a:close/>
                </a:path>
              </a:pathLst>
            </a:custGeom>
            <a:noFill/>
            <a:ln w="38100" cmpd="sng">
              <a:solidFill>
                <a:srgbClr val="0875F8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9" name="Arc 41"/>
            <p:cNvSpPr>
              <a:spLocks/>
            </p:cNvSpPr>
            <p:nvPr/>
          </p:nvSpPr>
          <p:spPr bwMode="auto">
            <a:xfrm>
              <a:off x="1902" y="1171"/>
              <a:ext cx="1954" cy="751"/>
            </a:xfrm>
            <a:custGeom>
              <a:avLst/>
              <a:gdLst>
                <a:gd name="T0" fmla="*/ 21527 w 21600"/>
                <a:gd name="T1" fmla="*/ -1 h 12526"/>
                <a:gd name="T2" fmla="*/ 21600 w 21600"/>
                <a:gd name="T3" fmla="*/ 1773 h 12526"/>
                <a:gd name="T4" fmla="*/ 18733 w 21600"/>
                <a:gd name="T5" fmla="*/ 12526 h 12526"/>
                <a:gd name="T6" fmla="*/ 21527 w 21600"/>
                <a:gd name="T7" fmla="*/ -1 h 12526"/>
                <a:gd name="T8" fmla="*/ 21600 w 21600"/>
                <a:gd name="T9" fmla="*/ 1773 h 12526"/>
                <a:gd name="T10" fmla="*/ 18733 w 21600"/>
                <a:gd name="T11" fmla="*/ 12526 h 12526"/>
                <a:gd name="T12" fmla="*/ 0 w 21600"/>
                <a:gd name="T13" fmla="*/ 1773 h 12526"/>
                <a:gd name="T14" fmla="*/ 21527 w 21600"/>
                <a:gd name="T15" fmla="*/ -1 h 12526"/>
                <a:gd name="T16" fmla="*/ 0 w 21600"/>
                <a:gd name="T17" fmla="*/ 0 h 12526"/>
                <a:gd name="T18" fmla="*/ 21600 w 21600"/>
                <a:gd name="T19" fmla="*/ 12526 h 1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12526" fill="none" extrusionOk="0">
                  <a:moveTo>
                    <a:pt x="21527" y="-1"/>
                  </a:moveTo>
                  <a:cubicBezTo>
                    <a:pt x="21575" y="589"/>
                    <a:pt x="21600" y="1181"/>
                    <a:pt x="21600" y="1773"/>
                  </a:cubicBezTo>
                  <a:cubicBezTo>
                    <a:pt x="21600" y="5546"/>
                    <a:pt x="20611" y="9253"/>
                    <a:pt x="18733" y="12526"/>
                  </a:cubicBezTo>
                </a:path>
                <a:path w="21600" h="12526" stroke="0" extrusionOk="0">
                  <a:moveTo>
                    <a:pt x="21527" y="-1"/>
                  </a:moveTo>
                  <a:cubicBezTo>
                    <a:pt x="21575" y="589"/>
                    <a:pt x="21600" y="1181"/>
                    <a:pt x="21600" y="1773"/>
                  </a:cubicBezTo>
                  <a:cubicBezTo>
                    <a:pt x="21600" y="5546"/>
                    <a:pt x="20611" y="9253"/>
                    <a:pt x="18733" y="12526"/>
                  </a:cubicBezTo>
                  <a:lnTo>
                    <a:pt x="0" y="1773"/>
                  </a:lnTo>
                  <a:lnTo>
                    <a:pt x="21527" y="-1"/>
                  </a:lnTo>
                  <a:close/>
                </a:path>
              </a:pathLst>
            </a:custGeom>
            <a:noFill/>
            <a:ln w="38100" cmpd="sng">
              <a:solidFill>
                <a:srgbClr val="0875F8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0" name="Arc 42"/>
            <p:cNvSpPr>
              <a:spLocks/>
            </p:cNvSpPr>
            <p:nvPr/>
          </p:nvSpPr>
          <p:spPr bwMode="auto">
            <a:xfrm>
              <a:off x="2005" y="63"/>
              <a:ext cx="1192" cy="1233"/>
            </a:xfrm>
            <a:custGeom>
              <a:avLst/>
              <a:gdLst>
                <a:gd name="T0" fmla="*/ 6497 w 13214"/>
                <a:gd name="T1" fmla="*/ 0 h 20600"/>
                <a:gd name="T2" fmla="*/ 13213 w 13214"/>
                <a:gd name="T3" fmla="*/ 3513 h 20600"/>
                <a:gd name="T4" fmla="*/ 6497 w 13214"/>
                <a:gd name="T5" fmla="*/ 0 h 20600"/>
                <a:gd name="T6" fmla="*/ 13213 w 13214"/>
                <a:gd name="T7" fmla="*/ 3513 h 20600"/>
                <a:gd name="T8" fmla="*/ 0 w 13214"/>
                <a:gd name="T9" fmla="*/ 20600 h 20600"/>
                <a:gd name="T10" fmla="*/ 6497 w 13214"/>
                <a:gd name="T11" fmla="*/ 0 h 20600"/>
                <a:gd name="T12" fmla="*/ 0 w 13214"/>
                <a:gd name="T13" fmla="*/ 0 h 20600"/>
                <a:gd name="T14" fmla="*/ 13214 w 13214"/>
                <a:gd name="T15" fmla="*/ 20600 h 20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13214" h="20600" fill="none" extrusionOk="0">
                  <a:moveTo>
                    <a:pt x="6497" y="0"/>
                  </a:moveTo>
                  <a:cubicBezTo>
                    <a:pt x="8926" y="766"/>
                    <a:pt x="11199" y="1955"/>
                    <a:pt x="13213" y="3513"/>
                  </a:cubicBezTo>
                </a:path>
                <a:path w="13214" h="20600" stroke="0" extrusionOk="0">
                  <a:moveTo>
                    <a:pt x="6497" y="0"/>
                  </a:moveTo>
                  <a:cubicBezTo>
                    <a:pt x="8926" y="766"/>
                    <a:pt x="11199" y="1955"/>
                    <a:pt x="13213" y="3513"/>
                  </a:cubicBezTo>
                  <a:lnTo>
                    <a:pt x="0" y="20600"/>
                  </a:lnTo>
                  <a:lnTo>
                    <a:pt x="6497" y="0"/>
                  </a:lnTo>
                  <a:close/>
                </a:path>
              </a:pathLst>
            </a:custGeom>
            <a:noFill/>
            <a:ln w="38100" cmpd="sng">
              <a:solidFill>
                <a:srgbClr val="0875F8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91" name="组合 90"/>
          <p:cNvGrpSpPr>
            <a:grpSpLocks/>
          </p:cNvGrpSpPr>
          <p:nvPr/>
        </p:nvGrpSpPr>
        <p:grpSpPr bwMode="auto">
          <a:xfrm>
            <a:off x="2438400" y="1520825"/>
            <a:ext cx="4138613" cy="2744788"/>
            <a:chOff x="2438400" y="1520825"/>
            <a:chExt cx="4138613" cy="2744788"/>
          </a:xfrm>
        </p:grpSpPr>
        <p:sp>
          <p:nvSpPr>
            <p:cNvPr id="92" name="Oval 12"/>
            <p:cNvSpPr>
              <a:spLocks noChangeArrowheads="1"/>
            </p:cNvSpPr>
            <p:nvPr/>
          </p:nvSpPr>
          <p:spPr bwMode="auto">
            <a:xfrm>
              <a:off x="2438400" y="1520825"/>
              <a:ext cx="4138613" cy="2744788"/>
            </a:xfrm>
            <a:prstGeom prst="ellipse">
              <a:avLst/>
            </a:prstGeom>
            <a:gradFill rotWithShape="1">
              <a:gsLst>
                <a:gs pos="0">
                  <a:srgbClr val="0875F8"/>
                </a:gs>
                <a:gs pos="100000">
                  <a:srgbClr val="0E58C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3" name="Oval 13"/>
            <p:cNvSpPr>
              <a:spLocks noChangeArrowheads="1"/>
            </p:cNvSpPr>
            <p:nvPr/>
          </p:nvSpPr>
          <p:spPr bwMode="auto">
            <a:xfrm>
              <a:off x="2544763" y="1549400"/>
              <a:ext cx="3927475" cy="2497138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87313" tIns="44450" rIns="87313" bIns="4445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94" name="Rectangle 77"/>
          <p:cNvSpPr>
            <a:spLocks noChangeArrowheads="1"/>
          </p:cNvSpPr>
          <p:nvPr/>
        </p:nvSpPr>
        <p:spPr bwMode="auto">
          <a:xfrm>
            <a:off x="3617913" y="2540000"/>
            <a:ext cx="184626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此处添加文字内容</a:t>
            </a:r>
          </a:p>
        </p:txBody>
      </p:sp>
      <p:grpSp>
        <p:nvGrpSpPr>
          <p:cNvPr id="95" name="Group 11"/>
          <p:cNvGrpSpPr>
            <a:grpSpLocks/>
          </p:cNvGrpSpPr>
          <p:nvPr/>
        </p:nvGrpSpPr>
        <p:grpSpPr bwMode="auto">
          <a:xfrm>
            <a:off x="5746750" y="1625600"/>
            <a:ext cx="1404938" cy="1362075"/>
            <a:chOff x="0" y="0"/>
            <a:chExt cx="1162" cy="1127"/>
          </a:xfrm>
        </p:grpSpPr>
        <p:sp>
          <p:nvSpPr>
            <p:cNvPr id="96" name="Oval 48"/>
            <p:cNvSpPr>
              <a:spLocks noChangeArrowheads="1"/>
            </p:cNvSpPr>
            <p:nvPr/>
          </p:nvSpPr>
          <p:spPr bwMode="auto">
            <a:xfrm>
              <a:off x="0" y="634"/>
              <a:ext cx="1162" cy="490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7" name="Oval 52"/>
            <p:cNvSpPr>
              <a:spLocks noChangeArrowheads="1"/>
            </p:cNvSpPr>
            <p:nvPr/>
          </p:nvSpPr>
          <p:spPr bwMode="auto">
            <a:xfrm>
              <a:off x="88" y="0"/>
              <a:ext cx="986" cy="979"/>
            </a:xfrm>
            <a:prstGeom prst="ellipse">
              <a:avLst/>
            </a:prstGeom>
            <a:solidFill>
              <a:srgbClr val="0B469D"/>
            </a:solidFill>
            <a:ln w="9525" cmpd="sng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添加文字</a:t>
              </a:r>
            </a:p>
          </p:txBody>
        </p:sp>
        <p:pic>
          <p:nvPicPr>
            <p:cNvPr id="98" name="Picture 53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" y="0"/>
              <a:ext cx="784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9" name="Group 15"/>
            <p:cNvGrpSpPr>
              <a:grpSpLocks/>
            </p:cNvGrpSpPr>
            <p:nvPr/>
          </p:nvGrpSpPr>
          <p:grpSpPr bwMode="auto">
            <a:xfrm rot="-1297425" flipH="1" flipV="1">
              <a:off x="157" y="719"/>
              <a:ext cx="850" cy="204"/>
              <a:chOff x="0" y="0"/>
              <a:chExt cx="893" cy="246"/>
            </a:xfrm>
          </p:grpSpPr>
          <p:grpSp>
            <p:nvGrpSpPr>
              <p:cNvPr id="100" name="Group 16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106" name="AutoShape 56"/>
                <p:cNvSpPr>
                  <a:spLocks noChangeArrowheads="1"/>
                </p:cNvSpPr>
                <p:nvPr/>
              </p:nvSpPr>
              <p:spPr bwMode="auto">
                <a:xfrm rot="5263130">
                  <a:off x="295" y="-284"/>
                  <a:ext cx="227" cy="8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" name="AutoShape 57"/>
                <p:cNvSpPr>
                  <a:spLocks noChangeArrowheads="1"/>
                </p:cNvSpPr>
                <p:nvPr/>
              </p:nvSpPr>
              <p:spPr bwMode="auto">
                <a:xfrm rot="6078281">
                  <a:off x="428" y="-28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8" name="AutoShape 58"/>
                <p:cNvSpPr>
                  <a:spLocks noChangeArrowheads="1"/>
                </p:cNvSpPr>
                <p:nvPr/>
              </p:nvSpPr>
              <p:spPr bwMode="auto">
                <a:xfrm rot="6373927">
                  <a:off x="505" y="-263"/>
                  <a:ext cx="229" cy="8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9" name="AutoShape 59"/>
                <p:cNvSpPr>
                  <a:spLocks noChangeArrowheads="1"/>
                </p:cNvSpPr>
                <p:nvPr/>
              </p:nvSpPr>
              <p:spPr bwMode="auto">
                <a:xfrm rot="6906312">
                  <a:off x="595" y="-23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01" name="Group 21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102" name="AutoShape 61"/>
                <p:cNvSpPr>
                  <a:spLocks noChangeArrowheads="1"/>
                </p:cNvSpPr>
                <p:nvPr/>
              </p:nvSpPr>
              <p:spPr bwMode="auto">
                <a:xfrm rot="5263130">
                  <a:off x="304" y="-288"/>
                  <a:ext cx="228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3" name="AutoShape 62"/>
                <p:cNvSpPr>
                  <a:spLocks noChangeArrowheads="1"/>
                </p:cNvSpPr>
                <p:nvPr/>
              </p:nvSpPr>
              <p:spPr bwMode="auto">
                <a:xfrm rot="6078281">
                  <a:off x="439" y="-289"/>
                  <a:ext cx="228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4" name="AutoShape 63"/>
                <p:cNvSpPr>
                  <a:spLocks noChangeArrowheads="1"/>
                </p:cNvSpPr>
                <p:nvPr/>
              </p:nvSpPr>
              <p:spPr bwMode="auto">
                <a:xfrm rot="6373927">
                  <a:off x="512" y="-264"/>
                  <a:ext cx="233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" name="AutoShape 64"/>
                <p:cNvSpPr>
                  <a:spLocks noChangeArrowheads="1"/>
                </p:cNvSpPr>
                <p:nvPr/>
              </p:nvSpPr>
              <p:spPr bwMode="auto">
                <a:xfrm rot="6906312">
                  <a:off x="598" y="-231"/>
                  <a:ext cx="230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10" name="Group 26"/>
          <p:cNvGrpSpPr>
            <a:grpSpLocks/>
          </p:cNvGrpSpPr>
          <p:nvPr/>
        </p:nvGrpSpPr>
        <p:grpSpPr bwMode="auto">
          <a:xfrm>
            <a:off x="1963738" y="1590675"/>
            <a:ext cx="1404937" cy="1362075"/>
            <a:chOff x="0" y="0"/>
            <a:chExt cx="1162" cy="1127"/>
          </a:xfrm>
        </p:grpSpPr>
        <p:sp>
          <p:nvSpPr>
            <p:cNvPr id="111" name="Oval 48"/>
            <p:cNvSpPr>
              <a:spLocks noChangeArrowheads="1"/>
            </p:cNvSpPr>
            <p:nvPr/>
          </p:nvSpPr>
          <p:spPr bwMode="auto">
            <a:xfrm>
              <a:off x="0" y="634"/>
              <a:ext cx="1162" cy="490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2" name="Oval 52"/>
            <p:cNvSpPr>
              <a:spLocks noChangeArrowheads="1"/>
            </p:cNvSpPr>
            <p:nvPr/>
          </p:nvSpPr>
          <p:spPr bwMode="auto">
            <a:xfrm>
              <a:off x="88" y="0"/>
              <a:ext cx="986" cy="979"/>
            </a:xfrm>
            <a:prstGeom prst="ellipse">
              <a:avLst/>
            </a:prstGeom>
            <a:solidFill>
              <a:srgbClr val="0B469D"/>
            </a:solidFill>
            <a:ln w="9525" cmpd="sng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添加文字</a:t>
              </a:r>
            </a:p>
          </p:txBody>
        </p:sp>
        <p:pic>
          <p:nvPicPr>
            <p:cNvPr id="113" name="Picture 53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" y="0"/>
              <a:ext cx="784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4" name="Group 30"/>
            <p:cNvGrpSpPr>
              <a:grpSpLocks/>
            </p:cNvGrpSpPr>
            <p:nvPr/>
          </p:nvGrpSpPr>
          <p:grpSpPr bwMode="auto">
            <a:xfrm rot="-1297425" flipH="1" flipV="1">
              <a:off x="157" y="719"/>
              <a:ext cx="850" cy="204"/>
              <a:chOff x="0" y="0"/>
              <a:chExt cx="893" cy="246"/>
            </a:xfrm>
          </p:grpSpPr>
          <p:grpSp>
            <p:nvGrpSpPr>
              <p:cNvPr id="115" name="Group 31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121" name="AutoShape 56"/>
                <p:cNvSpPr>
                  <a:spLocks noChangeArrowheads="1"/>
                </p:cNvSpPr>
                <p:nvPr/>
              </p:nvSpPr>
              <p:spPr bwMode="auto">
                <a:xfrm rot="5263130">
                  <a:off x="295" y="-284"/>
                  <a:ext cx="227" cy="8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2" name="AutoShape 57"/>
                <p:cNvSpPr>
                  <a:spLocks noChangeArrowheads="1"/>
                </p:cNvSpPr>
                <p:nvPr/>
              </p:nvSpPr>
              <p:spPr bwMode="auto">
                <a:xfrm rot="6078281">
                  <a:off x="428" y="-28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3" name="AutoShape 58"/>
                <p:cNvSpPr>
                  <a:spLocks noChangeArrowheads="1"/>
                </p:cNvSpPr>
                <p:nvPr/>
              </p:nvSpPr>
              <p:spPr bwMode="auto">
                <a:xfrm rot="6373927">
                  <a:off x="505" y="-263"/>
                  <a:ext cx="229" cy="8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4" name="AutoShape 59"/>
                <p:cNvSpPr>
                  <a:spLocks noChangeArrowheads="1"/>
                </p:cNvSpPr>
                <p:nvPr/>
              </p:nvSpPr>
              <p:spPr bwMode="auto">
                <a:xfrm rot="6906312">
                  <a:off x="595" y="-23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16" name="Group 36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117" name="AutoShape 61"/>
                <p:cNvSpPr>
                  <a:spLocks noChangeArrowheads="1"/>
                </p:cNvSpPr>
                <p:nvPr/>
              </p:nvSpPr>
              <p:spPr bwMode="auto">
                <a:xfrm rot="5263130">
                  <a:off x="302" y="-288"/>
                  <a:ext cx="228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8" name="AutoShape 62"/>
                <p:cNvSpPr>
                  <a:spLocks noChangeArrowheads="1"/>
                </p:cNvSpPr>
                <p:nvPr/>
              </p:nvSpPr>
              <p:spPr bwMode="auto">
                <a:xfrm rot="6078281">
                  <a:off x="435" y="-288"/>
                  <a:ext cx="228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9" name="AutoShape 63"/>
                <p:cNvSpPr>
                  <a:spLocks noChangeArrowheads="1"/>
                </p:cNvSpPr>
                <p:nvPr/>
              </p:nvSpPr>
              <p:spPr bwMode="auto">
                <a:xfrm rot="6373927">
                  <a:off x="512" y="-264"/>
                  <a:ext cx="233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0" name="AutoShape 64"/>
                <p:cNvSpPr>
                  <a:spLocks noChangeArrowheads="1"/>
                </p:cNvSpPr>
                <p:nvPr/>
              </p:nvSpPr>
              <p:spPr bwMode="auto">
                <a:xfrm rot="6906312">
                  <a:off x="597" y="-230"/>
                  <a:ext cx="230" cy="8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25" name="Group 41"/>
          <p:cNvGrpSpPr>
            <a:grpSpLocks/>
          </p:cNvGrpSpPr>
          <p:nvPr/>
        </p:nvGrpSpPr>
        <p:grpSpPr bwMode="auto">
          <a:xfrm>
            <a:off x="2546350" y="3197225"/>
            <a:ext cx="1590675" cy="1543050"/>
            <a:chOff x="0" y="0"/>
            <a:chExt cx="1162" cy="1127"/>
          </a:xfrm>
        </p:grpSpPr>
        <p:sp>
          <p:nvSpPr>
            <p:cNvPr id="126" name="Oval 48"/>
            <p:cNvSpPr>
              <a:spLocks noChangeArrowheads="1"/>
            </p:cNvSpPr>
            <p:nvPr/>
          </p:nvSpPr>
          <p:spPr bwMode="auto">
            <a:xfrm>
              <a:off x="0" y="635"/>
              <a:ext cx="1162" cy="49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7" name="Oval 52"/>
            <p:cNvSpPr>
              <a:spLocks noChangeArrowheads="1"/>
            </p:cNvSpPr>
            <p:nvPr/>
          </p:nvSpPr>
          <p:spPr bwMode="auto">
            <a:xfrm>
              <a:off x="88" y="0"/>
              <a:ext cx="986" cy="977"/>
            </a:xfrm>
            <a:prstGeom prst="ellipse">
              <a:avLst/>
            </a:prstGeom>
            <a:solidFill>
              <a:srgbClr val="0B469D"/>
            </a:solidFill>
            <a:ln w="9525" cmpd="sng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添加文字</a:t>
              </a:r>
            </a:p>
          </p:txBody>
        </p:sp>
        <p:pic>
          <p:nvPicPr>
            <p:cNvPr id="128" name="Picture 53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" y="0"/>
              <a:ext cx="784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9" name="Group 45"/>
            <p:cNvGrpSpPr>
              <a:grpSpLocks/>
            </p:cNvGrpSpPr>
            <p:nvPr/>
          </p:nvGrpSpPr>
          <p:grpSpPr bwMode="auto">
            <a:xfrm rot="-1297425" flipH="1" flipV="1">
              <a:off x="157" y="719"/>
              <a:ext cx="850" cy="204"/>
              <a:chOff x="0" y="0"/>
              <a:chExt cx="893" cy="246"/>
            </a:xfrm>
          </p:grpSpPr>
          <p:grpSp>
            <p:nvGrpSpPr>
              <p:cNvPr id="130" name="Group 46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136" name="AutoShape 56"/>
                <p:cNvSpPr>
                  <a:spLocks noChangeArrowheads="1"/>
                </p:cNvSpPr>
                <p:nvPr/>
              </p:nvSpPr>
              <p:spPr bwMode="auto">
                <a:xfrm rot="5263130">
                  <a:off x="301" y="-284"/>
                  <a:ext cx="226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7" name="AutoShape 57"/>
                <p:cNvSpPr>
                  <a:spLocks noChangeArrowheads="1"/>
                </p:cNvSpPr>
                <p:nvPr/>
              </p:nvSpPr>
              <p:spPr bwMode="auto">
                <a:xfrm rot="6078281">
                  <a:off x="435" y="-282"/>
                  <a:ext cx="226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8" name="AutoShape 58"/>
                <p:cNvSpPr>
                  <a:spLocks noChangeArrowheads="1"/>
                </p:cNvSpPr>
                <p:nvPr/>
              </p:nvSpPr>
              <p:spPr bwMode="auto">
                <a:xfrm rot="6373927">
                  <a:off x="510" y="-260"/>
                  <a:ext cx="228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9" name="AutoShape 59"/>
                <p:cNvSpPr>
                  <a:spLocks noChangeArrowheads="1"/>
                </p:cNvSpPr>
                <p:nvPr/>
              </p:nvSpPr>
              <p:spPr bwMode="auto">
                <a:xfrm rot="6906312">
                  <a:off x="601" y="-229"/>
                  <a:ext cx="226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31" name="Group 51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132" name="AutoShape 61"/>
                <p:cNvSpPr>
                  <a:spLocks noChangeArrowheads="1"/>
                </p:cNvSpPr>
                <p:nvPr/>
              </p:nvSpPr>
              <p:spPr bwMode="auto">
                <a:xfrm rot="5263130">
                  <a:off x="301" y="-291"/>
                  <a:ext cx="231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3" name="AutoShape 62"/>
                <p:cNvSpPr>
                  <a:spLocks noChangeArrowheads="1"/>
                </p:cNvSpPr>
                <p:nvPr/>
              </p:nvSpPr>
              <p:spPr bwMode="auto">
                <a:xfrm rot="6078281">
                  <a:off x="436" y="-292"/>
                  <a:ext cx="231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4" name="AutoShape 63"/>
                <p:cNvSpPr>
                  <a:spLocks noChangeArrowheads="1"/>
                </p:cNvSpPr>
                <p:nvPr/>
              </p:nvSpPr>
              <p:spPr bwMode="auto">
                <a:xfrm rot="6373927">
                  <a:off x="513" y="-269"/>
                  <a:ext cx="233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35" name="AutoShape 64"/>
                <p:cNvSpPr>
                  <a:spLocks noChangeArrowheads="1"/>
                </p:cNvSpPr>
                <p:nvPr/>
              </p:nvSpPr>
              <p:spPr bwMode="auto">
                <a:xfrm rot="6906312">
                  <a:off x="602" y="-238"/>
                  <a:ext cx="227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40" name="Group 56"/>
          <p:cNvGrpSpPr>
            <a:grpSpLocks/>
          </p:cNvGrpSpPr>
          <p:nvPr/>
        </p:nvGrpSpPr>
        <p:grpSpPr bwMode="auto">
          <a:xfrm>
            <a:off x="4959350" y="3232150"/>
            <a:ext cx="1590675" cy="1541463"/>
            <a:chOff x="0" y="0"/>
            <a:chExt cx="1162" cy="1127"/>
          </a:xfrm>
        </p:grpSpPr>
        <p:sp>
          <p:nvSpPr>
            <p:cNvPr id="141" name="Oval 48"/>
            <p:cNvSpPr>
              <a:spLocks noChangeArrowheads="1"/>
            </p:cNvSpPr>
            <p:nvPr/>
          </p:nvSpPr>
          <p:spPr bwMode="auto">
            <a:xfrm>
              <a:off x="0" y="635"/>
              <a:ext cx="1162" cy="49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2" name="Oval 52"/>
            <p:cNvSpPr>
              <a:spLocks noChangeArrowheads="1"/>
            </p:cNvSpPr>
            <p:nvPr/>
          </p:nvSpPr>
          <p:spPr bwMode="auto">
            <a:xfrm>
              <a:off x="88" y="0"/>
              <a:ext cx="986" cy="978"/>
            </a:xfrm>
            <a:prstGeom prst="ellipse">
              <a:avLst/>
            </a:prstGeom>
            <a:solidFill>
              <a:srgbClr val="FFC000"/>
            </a:solidFill>
            <a:ln w="9525" cmpd="sng">
              <a:solidFill>
                <a:srgbClr val="0875F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添加文字</a:t>
              </a:r>
            </a:p>
          </p:txBody>
        </p:sp>
        <p:pic>
          <p:nvPicPr>
            <p:cNvPr id="143" name="Picture 53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" y="0"/>
              <a:ext cx="784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4" name="Group 60"/>
            <p:cNvGrpSpPr>
              <a:grpSpLocks/>
            </p:cNvGrpSpPr>
            <p:nvPr/>
          </p:nvGrpSpPr>
          <p:grpSpPr bwMode="auto">
            <a:xfrm rot="-1297425" flipH="1" flipV="1">
              <a:off x="157" y="719"/>
              <a:ext cx="850" cy="204"/>
              <a:chOff x="0" y="0"/>
              <a:chExt cx="893" cy="246"/>
            </a:xfrm>
          </p:grpSpPr>
          <p:grpSp>
            <p:nvGrpSpPr>
              <p:cNvPr id="145" name="Group 61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151" name="AutoShape 56"/>
                <p:cNvSpPr>
                  <a:spLocks noChangeArrowheads="1"/>
                </p:cNvSpPr>
                <p:nvPr/>
              </p:nvSpPr>
              <p:spPr bwMode="auto">
                <a:xfrm rot="5263130">
                  <a:off x="298" y="-283"/>
                  <a:ext cx="226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52" name="AutoShape 57"/>
                <p:cNvSpPr>
                  <a:spLocks noChangeArrowheads="1"/>
                </p:cNvSpPr>
                <p:nvPr/>
              </p:nvSpPr>
              <p:spPr bwMode="auto">
                <a:xfrm rot="6078281">
                  <a:off x="432" y="-283"/>
                  <a:ext cx="226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53" name="AutoShape 58"/>
                <p:cNvSpPr>
                  <a:spLocks noChangeArrowheads="1"/>
                </p:cNvSpPr>
                <p:nvPr/>
              </p:nvSpPr>
              <p:spPr bwMode="auto">
                <a:xfrm rot="6373927">
                  <a:off x="510" y="-259"/>
                  <a:ext cx="228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54" name="AutoShape 59"/>
                <p:cNvSpPr>
                  <a:spLocks noChangeArrowheads="1"/>
                </p:cNvSpPr>
                <p:nvPr/>
              </p:nvSpPr>
              <p:spPr bwMode="auto">
                <a:xfrm rot="6906312">
                  <a:off x="599" y="-229"/>
                  <a:ext cx="226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46" name="Group 66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147" name="AutoShape 61"/>
                <p:cNvSpPr>
                  <a:spLocks noChangeArrowheads="1"/>
                </p:cNvSpPr>
                <p:nvPr/>
              </p:nvSpPr>
              <p:spPr bwMode="auto">
                <a:xfrm rot="5263130">
                  <a:off x="301" y="-291"/>
                  <a:ext cx="231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48" name="AutoShape 62"/>
                <p:cNvSpPr>
                  <a:spLocks noChangeArrowheads="1"/>
                </p:cNvSpPr>
                <p:nvPr/>
              </p:nvSpPr>
              <p:spPr bwMode="auto">
                <a:xfrm rot="6078281">
                  <a:off x="435" y="-292"/>
                  <a:ext cx="231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49" name="AutoShape 63"/>
                <p:cNvSpPr>
                  <a:spLocks noChangeArrowheads="1"/>
                </p:cNvSpPr>
                <p:nvPr/>
              </p:nvSpPr>
              <p:spPr bwMode="auto">
                <a:xfrm rot="6373927">
                  <a:off x="513" y="-268"/>
                  <a:ext cx="233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50" name="AutoShape 64"/>
                <p:cNvSpPr>
                  <a:spLocks noChangeArrowheads="1"/>
                </p:cNvSpPr>
                <p:nvPr/>
              </p:nvSpPr>
              <p:spPr bwMode="auto">
                <a:xfrm rot="6906312">
                  <a:off x="601" y="-236"/>
                  <a:ext cx="227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55" name="Group 71"/>
          <p:cNvGrpSpPr>
            <a:grpSpLocks/>
          </p:cNvGrpSpPr>
          <p:nvPr/>
        </p:nvGrpSpPr>
        <p:grpSpPr bwMode="auto">
          <a:xfrm>
            <a:off x="3943350" y="911225"/>
            <a:ext cx="1262063" cy="1223963"/>
            <a:chOff x="0" y="0"/>
            <a:chExt cx="1162" cy="1127"/>
          </a:xfrm>
        </p:grpSpPr>
        <p:sp>
          <p:nvSpPr>
            <p:cNvPr id="156" name="Oval 48"/>
            <p:cNvSpPr>
              <a:spLocks noChangeArrowheads="1"/>
            </p:cNvSpPr>
            <p:nvPr/>
          </p:nvSpPr>
          <p:spPr bwMode="auto">
            <a:xfrm>
              <a:off x="0" y="634"/>
              <a:ext cx="1162" cy="49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7" name="Oval 52"/>
            <p:cNvSpPr>
              <a:spLocks noChangeArrowheads="1"/>
            </p:cNvSpPr>
            <p:nvPr/>
          </p:nvSpPr>
          <p:spPr bwMode="auto">
            <a:xfrm>
              <a:off x="88" y="0"/>
              <a:ext cx="987" cy="978"/>
            </a:xfrm>
            <a:prstGeom prst="ellipse">
              <a:avLst/>
            </a:prstGeom>
            <a:solidFill>
              <a:srgbClr val="0B469D"/>
            </a:solidFill>
            <a:ln w="9525" cmpd="sng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添加文字</a:t>
              </a:r>
            </a:p>
          </p:txBody>
        </p:sp>
        <p:pic>
          <p:nvPicPr>
            <p:cNvPr id="158" name="Picture 53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" y="0"/>
              <a:ext cx="784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9" name="Group 75"/>
            <p:cNvGrpSpPr>
              <a:grpSpLocks/>
            </p:cNvGrpSpPr>
            <p:nvPr/>
          </p:nvGrpSpPr>
          <p:grpSpPr bwMode="auto">
            <a:xfrm rot="-1297425" flipH="1" flipV="1">
              <a:off x="157" y="719"/>
              <a:ext cx="850" cy="204"/>
              <a:chOff x="0" y="0"/>
              <a:chExt cx="893" cy="246"/>
            </a:xfrm>
          </p:grpSpPr>
          <p:grpSp>
            <p:nvGrpSpPr>
              <p:cNvPr id="160" name="Group 76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166" name="AutoShape 56"/>
                <p:cNvSpPr>
                  <a:spLocks noChangeArrowheads="1"/>
                </p:cNvSpPr>
                <p:nvPr/>
              </p:nvSpPr>
              <p:spPr bwMode="auto">
                <a:xfrm rot="5263130">
                  <a:off x="299" y="-278"/>
                  <a:ext cx="226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67" name="AutoShape 57"/>
                <p:cNvSpPr>
                  <a:spLocks noChangeArrowheads="1"/>
                </p:cNvSpPr>
                <p:nvPr/>
              </p:nvSpPr>
              <p:spPr bwMode="auto">
                <a:xfrm rot="6078281">
                  <a:off x="435" y="-280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68" name="AutoShape 58"/>
                <p:cNvSpPr>
                  <a:spLocks noChangeArrowheads="1"/>
                </p:cNvSpPr>
                <p:nvPr/>
              </p:nvSpPr>
              <p:spPr bwMode="auto">
                <a:xfrm rot="6373927">
                  <a:off x="508" y="-258"/>
                  <a:ext cx="231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69" name="AutoShape 59"/>
                <p:cNvSpPr>
                  <a:spLocks noChangeArrowheads="1"/>
                </p:cNvSpPr>
                <p:nvPr/>
              </p:nvSpPr>
              <p:spPr bwMode="auto">
                <a:xfrm rot="6906312">
                  <a:off x="597" y="-225"/>
                  <a:ext cx="229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61" name="Group 81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162" name="AutoShape 61"/>
                <p:cNvSpPr>
                  <a:spLocks noChangeArrowheads="1"/>
                </p:cNvSpPr>
                <p:nvPr/>
              </p:nvSpPr>
              <p:spPr bwMode="auto">
                <a:xfrm rot="5263130">
                  <a:off x="304" y="-295"/>
                  <a:ext cx="225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63" name="AutoShape 62"/>
                <p:cNvSpPr>
                  <a:spLocks noChangeArrowheads="1"/>
                </p:cNvSpPr>
                <p:nvPr/>
              </p:nvSpPr>
              <p:spPr bwMode="auto">
                <a:xfrm rot="6078281">
                  <a:off x="441" y="-295"/>
                  <a:ext cx="225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64" name="AutoShape 63"/>
                <p:cNvSpPr>
                  <a:spLocks noChangeArrowheads="1"/>
                </p:cNvSpPr>
                <p:nvPr/>
              </p:nvSpPr>
              <p:spPr bwMode="auto">
                <a:xfrm rot="6373927">
                  <a:off x="517" y="-267"/>
                  <a:ext cx="222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65" name="AutoShape 64"/>
                <p:cNvSpPr>
                  <a:spLocks noChangeArrowheads="1"/>
                </p:cNvSpPr>
                <p:nvPr/>
              </p:nvSpPr>
              <p:spPr bwMode="auto">
                <a:xfrm rot="6906312">
                  <a:off x="602" y="-233"/>
                  <a:ext cx="225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483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692275" y="2941638"/>
            <a:ext cx="2711450" cy="2006600"/>
            <a:chOff x="1692275" y="2941638"/>
            <a:chExt cx="2710721" cy="2006600"/>
          </a:xfrm>
        </p:grpSpPr>
        <p:grpSp>
          <p:nvGrpSpPr>
            <p:cNvPr id="15" name="组合 3"/>
            <p:cNvGrpSpPr>
              <a:grpSpLocks/>
            </p:cNvGrpSpPr>
            <p:nvPr/>
          </p:nvGrpSpPr>
          <p:grpSpPr bwMode="auto">
            <a:xfrm>
              <a:off x="1692275" y="3055409"/>
              <a:ext cx="2710721" cy="1892829"/>
              <a:chOff x="1692275" y="3055409"/>
              <a:chExt cx="2710721" cy="1892829"/>
            </a:xfrm>
          </p:grpSpPr>
          <p:sp>
            <p:nvSpPr>
              <p:cNvPr id="17" name="AutoShape 3"/>
              <p:cNvSpPr>
                <a:spLocks noChangeArrowheads="1"/>
              </p:cNvSpPr>
              <p:nvPr/>
            </p:nvSpPr>
            <p:spPr bwMode="auto">
              <a:xfrm>
                <a:off x="1692275" y="4011613"/>
                <a:ext cx="2707547" cy="936625"/>
              </a:xfrm>
              <a:prstGeom prst="flowChartManualOperation">
                <a:avLst/>
              </a:prstGeom>
              <a:gradFill rotWithShape="1">
                <a:gsLst>
                  <a:gs pos="0">
                    <a:srgbClr val="000000">
                      <a:alpha val="2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grpSp>
            <p:nvGrpSpPr>
              <p:cNvPr id="18" name="Group 3"/>
              <p:cNvGrpSpPr>
                <a:grpSpLocks/>
              </p:cNvGrpSpPr>
              <p:nvPr/>
            </p:nvGrpSpPr>
            <p:grpSpPr bwMode="auto">
              <a:xfrm>
                <a:off x="1693446" y="3055409"/>
                <a:ext cx="2709550" cy="1274380"/>
                <a:chOff x="0" y="0"/>
                <a:chExt cx="2304" cy="1080"/>
              </a:xfrm>
            </p:grpSpPr>
            <p:sp>
              <p:nvSpPr>
                <p:cNvPr id="20" name="Freeform 5"/>
                <p:cNvSpPr>
                  <a:spLocks/>
                </p:cNvSpPr>
                <p:nvPr/>
              </p:nvSpPr>
              <p:spPr bwMode="auto">
                <a:xfrm>
                  <a:off x="0" y="0"/>
                  <a:ext cx="2304" cy="1079"/>
                </a:xfrm>
                <a:custGeom>
                  <a:avLst/>
                  <a:gdLst>
                    <a:gd name="T0" fmla="*/ 2304 w 2304"/>
                    <a:gd name="T1" fmla="*/ 792 h 1080"/>
                    <a:gd name="T2" fmla="*/ 2298 w 2304"/>
                    <a:gd name="T3" fmla="*/ 822 h 1080"/>
                    <a:gd name="T4" fmla="*/ 2280 w 2304"/>
                    <a:gd name="T5" fmla="*/ 850 h 1080"/>
                    <a:gd name="T6" fmla="*/ 2252 w 2304"/>
                    <a:gd name="T7" fmla="*/ 878 h 1080"/>
                    <a:gd name="T8" fmla="*/ 2214 w 2304"/>
                    <a:gd name="T9" fmla="*/ 904 h 1080"/>
                    <a:gd name="T10" fmla="*/ 2164 w 2304"/>
                    <a:gd name="T11" fmla="*/ 930 h 1080"/>
                    <a:gd name="T12" fmla="*/ 2040 w 2304"/>
                    <a:gd name="T13" fmla="*/ 976 h 1080"/>
                    <a:gd name="T14" fmla="*/ 1884 w 2304"/>
                    <a:gd name="T15" fmla="*/ 1014 h 1080"/>
                    <a:gd name="T16" fmla="*/ 1702 w 2304"/>
                    <a:gd name="T17" fmla="*/ 1046 h 1080"/>
                    <a:gd name="T18" fmla="*/ 1494 w 2304"/>
                    <a:gd name="T19" fmla="*/ 1068 h 1080"/>
                    <a:gd name="T20" fmla="*/ 1270 w 2304"/>
                    <a:gd name="T21" fmla="*/ 1078 h 1080"/>
                    <a:gd name="T22" fmla="*/ 1034 w 2304"/>
                    <a:gd name="T23" fmla="*/ 1078 h 1080"/>
                    <a:gd name="T24" fmla="*/ 810 w 2304"/>
                    <a:gd name="T25" fmla="*/ 1068 h 1080"/>
                    <a:gd name="T26" fmla="*/ 602 w 2304"/>
                    <a:gd name="T27" fmla="*/ 1046 h 1080"/>
                    <a:gd name="T28" fmla="*/ 420 w 2304"/>
                    <a:gd name="T29" fmla="*/ 1014 h 1080"/>
                    <a:gd name="T30" fmla="*/ 264 w 2304"/>
                    <a:gd name="T31" fmla="*/ 976 h 1080"/>
                    <a:gd name="T32" fmla="*/ 140 w 2304"/>
                    <a:gd name="T33" fmla="*/ 930 h 1080"/>
                    <a:gd name="T34" fmla="*/ 90 w 2304"/>
                    <a:gd name="T35" fmla="*/ 904 h 1080"/>
                    <a:gd name="T36" fmla="*/ 52 w 2304"/>
                    <a:gd name="T37" fmla="*/ 878 h 1080"/>
                    <a:gd name="T38" fmla="*/ 24 w 2304"/>
                    <a:gd name="T39" fmla="*/ 850 h 1080"/>
                    <a:gd name="T40" fmla="*/ 6 w 2304"/>
                    <a:gd name="T41" fmla="*/ 822 h 1080"/>
                    <a:gd name="T42" fmla="*/ 0 w 2304"/>
                    <a:gd name="T43" fmla="*/ 792 h 1080"/>
                    <a:gd name="T44" fmla="*/ 290 w 2304"/>
                    <a:gd name="T45" fmla="*/ 204 h 1080"/>
                    <a:gd name="T46" fmla="*/ 298 w 2304"/>
                    <a:gd name="T47" fmla="*/ 184 h 1080"/>
                    <a:gd name="T48" fmla="*/ 316 w 2304"/>
                    <a:gd name="T49" fmla="*/ 162 h 1080"/>
                    <a:gd name="T50" fmla="*/ 340 w 2304"/>
                    <a:gd name="T51" fmla="*/ 142 h 1080"/>
                    <a:gd name="T52" fmla="*/ 392 w 2304"/>
                    <a:gd name="T53" fmla="*/ 114 h 1080"/>
                    <a:gd name="T54" fmla="*/ 486 w 2304"/>
                    <a:gd name="T55" fmla="*/ 78 h 1080"/>
                    <a:gd name="T56" fmla="*/ 602 w 2304"/>
                    <a:gd name="T57" fmla="*/ 50 h 1080"/>
                    <a:gd name="T58" fmla="*/ 740 w 2304"/>
                    <a:gd name="T59" fmla="*/ 26 h 1080"/>
                    <a:gd name="T60" fmla="*/ 896 w 2304"/>
                    <a:gd name="T61" fmla="*/ 10 h 1080"/>
                    <a:gd name="T62" fmla="*/ 1064 w 2304"/>
                    <a:gd name="T63" fmla="*/ 2 h 1080"/>
                    <a:gd name="T64" fmla="*/ 1240 w 2304"/>
                    <a:gd name="T65" fmla="*/ 2 h 1080"/>
                    <a:gd name="T66" fmla="*/ 1408 w 2304"/>
                    <a:gd name="T67" fmla="*/ 10 h 1080"/>
                    <a:gd name="T68" fmla="*/ 1564 w 2304"/>
                    <a:gd name="T69" fmla="*/ 26 h 1080"/>
                    <a:gd name="T70" fmla="*/ 1702 w 2304"/>
                    <a:gd name="T71" fmla="*/ 50 h 1080"/>
                    <a:gd name="T72" fmla="*/ 1818 w 2304"/>
                    <a:gd name="T73" fmla="*/ 78 h 1080"/>
                    <a:gd name="T74" fmla="*/ 1912 w 2304"/>
                    <a:gd name="T75" fmla="*/ 114 h 1080"/>
                    <a:gd name="T76" fmla="*/ 1964 w 2304"/>
                    <a:gd name="T77" fmla="*/ 142 h 1080"/>
                    <a:gd name="T78" fmla="*/ 1988 w 2304"/>
                    <a:gd name="T79" fmla="*/ 162 h 1080"/>
                    <a:gd name="T80" fmla="*/ 2006 w 2304"/>
                    <a:gd name="T81" fmla="*/ 184 h 1080"/>
                    <a:gd name="T82" fmla="*/ 2014 w 2304"/>
                    <a:gd name="T83" fmla="*/ 204 h 1080"/>
                    <a:gd name="T84" fmla="*/ 0 w 2304"/>
                    <a:gd name="T85" fmla="*/ 0 h 1080"/>
                    <a:gd name="T86" fmla="*/ 2304 w 2304"/>
                    <a:gd name="T87" fmla="*/ 1080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T84" t="T85" r="T86" b="T87"/>
                  <a:pathLst>
                    <a:path w="2304" h="1080">
                      <a:moveTo>
                        <a:pt x="2016" y="216"/>
                      </a:moveTo>
                      <a:lnTo>
                        <a:pt x="2304" y="792"/>
                      </a:lnTo>
                      <a:lnTo>
                        <a:pt x="2302" y="806"/>
                      </a:lnTo>
                      <a:lnTo>
                        <a:pt x="2298" y="822"/>
                      </a:lnTo>
                      <a:lnTo>
                        <a:pt x="2290" y="836"/>
                      </a:lnTo>
                      <a:lnTo>
                        <a:pt x="2280" y="850"/>
                      </a:lnTo>
                      <a:lnTo>
                        <a:pt x="2268" y="864"/>
                      </a:lnTo>
                      <a:lnTo>
                        <a:pt x="2252" y="878"/>
                      </a:lnTo>
                      <a:lnTo>
                        <a:pt x="2234" y="892"/>
                      </a:lnTo>
                      <a:lnTo>
                        <a:pt x="2214" y="904"/>
                      </a:lnTo>
                      <a:lnTo>
                        <a:pt x="2190" y="916"/>
                      </a:lnTo>
                      <a:lnTo>
                        <a:pt x="2164" y="930"/>
                      </a:lnTo>
                      <a:lnTo>
                        <a:pt x="2108" y="954"/>
                      </a:lnTo>
                      <a:lnTo>
                        <a:pt x="2040" y="976"/>
                      </a:lnTo>
                      <a:lnTo>
                        <a:pt x="1966" y="996"/>
                      </a:lnTo>
                      <a:lnTo>
                        <a:pt x="1884" y="1014"/>
                      </a:lnTo>
                      <a:lnTo>
                        <a:pt x="1796" y="1030"/>
                      </a:lnTo>
                      <a:lnTo>
                        <a:pt x="1702" y="1046"/>
                      </a:lnTo>
                      <a:lnTo>
                        <a:pt x="1600" y="1058"/>
                      </a:lnTo>
                      <a:lnTo>
                        <a:pt x="1494" y="1068"/>
                      </a:lnTo>
                      <a:lnTo>
                        <a:pt x="1384" y="1074"/>
                      </a:lnTo>
                      <a:lnTo>
                        <a:pt x="1270" y="1078"/>
                      </a:lnTo>
                      <a:lnTo>
                        <a:pt x="1152" y="1080"/>
                      </a:lnTo>
                      <a:lnTo>
                        <a:pt x="1034" y="1078"/>
                      </a:lnTo>
                      <a:lnTo>
                        <a:pt x="920" y="1074"/>
                      </a:lnTo>
                      <a:lnTo>
                        <a:pt x="810" y="1068"/>
                      </a:lnTo>
                      <a:lnTo>
                        <a:pt x="704" y="1058"/>
                      </a:lnTo>
                      <a:lnTo>
                        <a:pt x="602" y="1046"/>
                      </a:lnTo>
                      <a:lnTo>
                        <a:pt x="508" y="1030"/>
                      </a:lnTo>
                      <a:lnTo>
                        <a:pt x="420" y="1014"/>
                      </a:lnTo>
                      <a:lnTo>
                        <a:pt x="338" y="996"/>
                      </a:lnTo>
                      <a:lnTo>
                        <a:pt x="264" y="976"/>
                      </a:lnTo>
                      <a:lnTo>
                        <a:pt x="196" y="954"/>
                      </a:lnTo>
                      <a:lnTo>
                        <a:pt x="140" y="930"/>
                      </a:lnTo>
                      <a:lnTo>
                        <a:pt x="114" y="916"/>
                      </a:lnTo>
                      <a:lnTo>
                        <a:pt x="90" y="904"/>
                      </a:lnTo>
                      <a:lnTo>
                        <a:pt x="70" y="892"/>
                      </a:lnTo>
                      <a:lnTo>
                        <a:pt x="52" y="878"/>
                      </a:lnTo>
                      <a:lnTo>
                        <a:pt x="36" y="864"/>
                      </a:lnTo>
                      <a:lnTo>
                        <a:pt x="24" y="850"/>
                      </a:lnTo>
                      <a:lnTo>
                        <a:pt x="14" y="836"/>
                      </a:lnTo>
                      <a:lnTo>
                        <a:pt x="6" y="822"/>
                      </a:lnTo>
                      <a:lnTo>
                        <a:pt x="2" y="806"/>
                      </a:lnTo>
                      <a:lnTo>
                        <a:pt x="0" y="792"/>
                      </a:lnTo>
                      <a:lnTo>
                        <a:pt x="288" y="216"/>
                      </a:lnTo>
                      <a:lnTo>
                        <a:pt x="290" y="204"/>
                      </a:lnTo>
                      <a:lnTo>
                        <a:pt x="292" y="194"/>
                      </a:lnTo>
                      <a:lnTo>
                        <a:pt x="298" y="184"/>
                      </a:lnTo>
                      <a:lnTo>
                        <a:pt x="306" y="172"/>
                      </a:lnTo>
                      <a:lnTo>
                        <a:pt x="316" y="162"/>
                      </a:lnTo>
                      <a:lnTo>
                        <a:pt x="326" y="152"/>
                      </a:lnTo>
                      <a:lnTo>
                        <a:pt x="340" y="142"/>
                      </a:lnTo>
                      <a:lnTo>
                        <a:pt x="356" y="132"/>
                      </a:lnTo>
                      <a:lnTo>
                        <a:pt x="392" y="114"/>
                      </a:lnTo>
                      <a:lnTo>
                        <a:pt x="436" y="96"/>
                      </a:lnTo>
                      <a:lnTo>
                        <a:pt x="486" y="78"/>
                      </a:lnTo>
                      <a:lnTo>
                        <a:pt x="542" y="64"/>
                      </a:lnTo>
                      <a:lnTo>
                        <a:pt x="602" y="50"/>
                      </a:lnTo>
                      <a:lnTo>
                        <a:pt x="668" y="36"/>
                      </a:lnTo>
                      <a:lnTo>
                        <a:pt x="740" y="26"/>
                      </a:lnTo>
                      <a:lnTo>
                        <a:pt x="816" y="16"/>
                      </a:lnTo>
                      <a:lnTo>
                        <a:pt x="896" y="10"/>
                      </a:lnTo>
                      <a:lnTo>
                        <a:pt x="978" y="4"/>
                      </a:lnTo>
                      <a:lnTo>
                        <a:pt x="1064" y="2"/>
                      </a:lnTo>
                      <a:lnTo>
                        <a:pt x="1152" y="0"/>
                      </a:lnTo>
                      <a:lnTo>
                        <a:pt x="1240" y="2"/>
                      </a:lnTo>
                      <a:lnTo>
                        <a:pt x="1326" y="4"/>
                      </a:lnTo>
                      <a:lnTo>
                        <a:pt x="1408" y="10"/>
                      </a:lnTo>
                      <a:lnTo>
                        <a:pt x="1488" y="16"/>
                      </a:lnTo>
                      <a:lnTo>
                        <a:pt x="1564" y="26"/>
                      </a:lnTo>
                      <a:lnTo>
                        <a:pt x="1636" y="36"/>
                      </a:lnTo>
                      <a:lnTo>
                        <a:pt x="1702" y="50"/>
                      </a:lnTo>
                      <a:lnTo>
                        <a:pt x="1762" y="64"/>
                      </a:lnTo>
                      <a:lnTo>
                        <a:pt x="1818" y="78"/>
                      </a:lnTo>
                      <a:lnTo>
                        <a:pt x="1868" y="96"/>
                      </a:lnTo>
                      <a:lnTo>
                        <a:pt x="1912" y="114"/>
                      </a:lnTo>
                      <a:lnTo>
                        <a:pt x="1948" y="132"/>
                      </a:lnTo>
                      <a:lnTo>
                        <a:pt x="1964" y="142"/>
                      </a:lnTo>
                      <a:lnTo>
                        <a:pt x="1978" y="152"/>
                      </a:lnTo>
                      <a:lnTo>
                        <a:pt x="1988" y="162"/>
                      </a:lnTo>
                      <a:lnTo>
                        <a:pt x="1998" y="172"/>
                      </a:lnTo>
                      <a:lnTo>
                        <a:pt x="2006" y="184"/>
                      </a:lnTo>
                      <a:lnTo>
                        <a:pt x="2012" y="194"/>
                      </a:lnTo>
                      <a:lnTo>
                        <a:pt x="2014" y="204"/>
                      </a:lnTo>
                      <a:lnTo>
                        <a:pt x="2016" y="2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A92E6"/>
                    </a:gs>
                    <a:gs pos="100000">
                      <a:srgbClr val="0B469D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1" name="Freeform 6"/>
                <p:cNvSpPr>
                  <a:spLocks/>
                </p:cNvSpPr>
                <p:nvPr/>
              </p:nvSpPr>
              <p:spPr bwMode="auto">
                <a:xfrm>
                  <a:off x="288" y="0"/>
                  <a:ext cx="1729" cy="432"/>
                </a:xfrm>
                <a:custGeom>
                  <a:avLst/>
                  <a:gdLst>
                    <a:gd name="T0" fmla="*/ 1728 w 1728"/>
                    <a:gd name="T1" fmla="*/ 216 h 432"/>
                    <a:gd name="T2" fmla="*/ 1724 w 1728"/>
                    <a:gd name="T3" fmla="*/ 238 h 432"/>
                    <a:gd name="T4" fmla="*/ 1710 w 1728"/>
                    <a:gd name="T5" fmla="*/ 260 h 432"/>
                    <a:gd name="T6" fmla="*/ 1690 w 1728"/>
                    <a:gd name="T7" fmla="*/ 280 h 432"/>
                    <a:gd name="T8" fmla="*/ 1660 w 1728"/>
                    <a:gd name="T9" fmla="*/ 300 h 432"/>
                    <a:gd name="T10" fmla="*/ 1580 w 1728"/>
                    <a:gd name="T11" fmla="*/ 336 h 432"/>
                    <a:gd name="T12" fmla="*/ 1474 w 1728"/>
                    <a:gd name="T13" fmla="*/ 368 h 432"/>
                    <a:gd name="T14" fmla="*/ 1348 w 1728"/>
                    <a:gd name="T15" fmla="*/ 396 h 432"/>
                    <a:gd name="T16" fmla="*/ 1200 w 1728"/>
                    <a:gd name="T17" fmla="*/ 416 h 432"/>
                    <a:gd name="T18" fmla="*/ 1038 w 1728"/>
                    <a:gd name="T19" fmla="*/ 428 h 432"/>
                    <a:gd name="T20" fmla="*/ 864 w 1728"/>
                    <a:gd name="T21" fmla="*/ 432 h 432"/>
                    <a:gd name="T22" fmla="*/ 690 w 1728"/>
                    <a:gd name="T23" fmla="*/ 428 h 432"/>
                    <a:gd name="T24" fmla="*/ 528 w 1728"/>
                    <a:gd name="T25" fmla="*/ 416 h 432"/>
                    <a:gd name="T26" fmla="*/ 380 w 1728"/>
                    <a:gd name="T27" fmla="*/ 396 h 432"/>
                    <a:gd name="T28" fmla="*/ 254 w 1728"/>
                    <a:gd name="T29" fmla="*/ 368 h 432"/>
                    <a:gd name="T30" fmla="*/ 148 w 1728"/>
                    <a:gd name="T31" fmla="*/ 336 h 432"/>
                    <a:gd name="T32" fmla="*/ 68 w 1728"/>
                    <a:gd name="T33" fmla="*/ 300 h 432"/>
                    <a:gd name="T34" fmla="*/ 38 w 1728"/>
                    <a:gd name="T35" fmla="*/ 280 h 432"/>
                    <a:gd name="T36" fmla="*/ 18 w 1728"/>
                    <a:gd name="T37" fmla="*/ 260 h 432"/>
                    <a:gd name="T38" fmla="*/ 4 w 1728"/>
                    <a:gd name="T39" fmla="*/ 238 h 432"/>
                    <a:gd name="T40" fmla="*/ 0 w 1728"/>
                    <a:gd name="T41" fmla="*/ 216 h 432"/>
                    <a:gd name="T42" fmla="*/ 4 w 1728"/>
                    <a:gd name="T43" fmla="*/ 194 h 432"/>
                    <a:gd name="T44" fmla="*/ 18 w 1728"/>
                    <a:gd name="T45" fmla="*/ 172 h 432"/>
                    <a:gd name="T46" fmla="*/ 38 w 1728"/>
                    <a:gd name="T47" fmla="*/ 152 h 432"/>
                    <a:gd name="T48" fmla="*/ 68 w 1728"/>
                    <a:gd name="T49" fmla="*/ 132 h 432"/>
                    <a:gd name="T50" fmla="*/ 148 w 1728"/>
                    <a:gd name="T51" fmla="*/ 96 h 432"/>
                    <a:gd name="T52" fmla="*/ 254 w 1728"/>
                    <a:gd name="T53" fmla="*/ 64 h 432"/>
                    <a:gd name="T54" fmla="*/ 380 w 1728"/>
                    <a:gd name="T55" fmla="*/ 36 h 432"/>
                    <a:gd name="T56" fmla="*/ 528 w 1728"/>
                    <a:gd name="T57" fmla="*/ 16 h 432"/>
                    <a:gd name="T58" fmla="*/ 690 w 1728"/>
                    <a:gd name="T59" fmla="*/ 4 h 432"/>
                    <a:gd name="T60" fmla="*/ 864 w 1728"/>
                    <a:gd name="T61" fmla="*/ 0 h 432"/>
                    <a:gd name="T62" fmla="*/ 1038 w 1728"/>
                    <a:gd name="T63" fmla="*/ 4 h 432"/>
                    <a:gd name="T64" fmla="*/ 1200 w 1728"/>
                    <a:gd name="T65" fmla="*/ 16 h 432"/>
                    <a:gd name="T66" fmla="*/ 1348 w 1728"/>
                    <a:gd name="T67" fmla="*/ 36 h 432"/>
                    <a:gd name="T68" fmla="*/ 1474 w 1728"/>
                    <a:gd name="T69" fmla="*/ 64 h 432"/>
                    <a:gd name="T70" fmla="*/ 1580 w 1728"/>
                    <a:gd name="T71" fmla="*/ 96 h 432"/>
                    <a:gd name="T72" fmla="*/ 1660 w 1728"/>
                    <a:gd name="T73" fmla="*/ 132 h 432"/>
                    <a:gd name="T74" fmla="*/ 1690 w 1728"/>
                    <a:gd name="T75" fmla="*/ 152 h 432"/>
                    <a:gd name="T76" fmla="*/ 1710 w 1728"/>
                    <a:gd name="T77" fmla="*/ 172 h 432"/>
                    <a:gd name="T78" fmla="*/ 1724 w 1728"/>
                    <a:gd name="T79" fmla="*/ 194 h 432"/>
                    <a:gd name="T80" fmla="*/ 1728 w 1728"/>
                    <a:gd name="T81" fmla="*/ 216 h 432"/>
                    <a:gd name="T82" fmla="*/ 0 w 1728"/>
                    <a:gd name="T83" fmla="*/ 0 h 432"/>
                    <a:gd name="T84" fmla="*/ 1728 w 1728"/>
                    <a:gd name="T85" fmla="*/ 432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T82" t="T83" r="T84" b="T85"/>
                  <a:pathLst>
                    <a:path w="1728" h="432">
                      <a:moveTo>
                        <a:pt x="1728" y="216"/>
                      </a:moveTo>
                      <a:lnTo>
                        <a:pt x="1728" y="216"/>
                      </a:lnTo>
                      <a:lnTo>
                        <a:pt x="1726" y="228"/>
                      </a:lnTo>
                      <a:lnTo>
                        <a:pt x="1724" y="238"/>
                      </a:lnTo>
                      <a:lnTo>
                        <a:pt x="1718" y="248"/>
                      </a:lnTo>
                      <a:lnTo>
                        <a:pt x="1710" y="260"/>
                      </a:lnTo>
                      <a:lnTo>
                        <a:pt x="1700" y="270"/>
                      </a:lnTo>
                      <a:lnTo>
                        <a:pt x="1690" y="280"/>
                      </a:lnTo>
                      <a:lnTo>
                        <a:pt x="1676" y="290"/>
                      </a:lnTo>
                      <a:lnTo>
                        <a:pt x="1660" y="300"/>
                      </a:lnTo>
                      <a:lnTo>
                        <a:pt x="1624" y="318"/>
                      </a:lnTo>
                      <a:lnTo>
                        <a:pt x="1580" y="336"/>
                      </a:lnTo>
                      <a:lnTo>
                        <a:pt x="1530" y="354"/>
                      </a:lnTo>
                      <a:lnTo>
                        <a:pt x="1474" y="368"/>
                      </a:lnTo>
                      <a:lnTo>
                        <a:pt x="1414" y="382"/>
                      </a:lnTo>
                      <a:lnTo>
                        <a:pt x="1348" y="396"/>
                      </a:lnTo>
                      <a:lnTo>
                        <a:pt x="1276" y="406"/>
                      </a:lnTo>
                      <a:lnTo>
                        <a:pt x="1200" y="416"/>
                      </a:lnTo>
                      <a:lnTo>
                        <a:pt x="1120" y="422"/>
                      </a:lnTo>
                      <a:lnTo>
                        <a:pt x="1038" y="428"/>
                      </a:lnTo>
                      <a:lnTo>
                        <a:pt x="952" y="430"/>
                      </a:lnTo>
                      <a:lnTo>
                        <a:pt x="864" y="432"/>
                      </a:lnTo>
                      <a:lnTo>
                        <a:pt x="776" y="430"/>
                      </a:lnTo>
                      <a:lnTo>
                        <a:pt x="690" y="428"/>
                      </a:lnTo>
                      <a:lnTo>
                        <a:pt x="608" y="422"/>
                      </a:lnTo>
                      <a:lnTo>
                        <a:pt x="528" y="416"/>
                      </a:lnTo>
                      <a:lnTo>
                        <a:pt x="452" y="406"/>
                      </a:lnTo>
                      <a:lnTo>
                        <a:pt x="380" y="396"/>
                      </a:lnTo>
                      <a:lnTo>
                        <a:pt x="314" y="382"/>
                      </a:lnTo>
                      <a:lnTo>
                        <a:pt x="254" y="368"/>
                      </a:lnTo>
                      <a:lnTo>
                        <a:pt x="198" y="354"/>
                      </a:lnTo>
                      <a:lnTo>
                        <a:pt x="148" y="336"/>
                      </a:lnTo>
                      <a:lnTo>
                        <a:pt x="104" y="318"/>
                      </a:lnTo>
                      <a:lnTo>
                        <a:pt x="68" y="300"/>
                      </a:lnTo>
                      <a:lnTo>
                        <a:pt x="52" y="290"/>
                      </a:lnTo>
                      <a:lnTo>
                        <a:pt x="38" y="280"/>
                      </a:lnTo>
                      <a:lnTo>
                        <a:pt x="28" y="270"/>
                      </a:lnTo>
                      <a:lnTo>
                        <a:pt x="18" y="260"/>
                      </a:lnTo>
                      <a:lnTo>
                        <a:pt x="10" y="248"/>
                      </a:lnTo>
                      <a:lnTo>
                        <a:pt x="4" y="238"/>
                      </a:lnTo>
                      <a:lnTo>
                        <a:pt x="2" y="228"/>
                      </a:lnTo>
                      <a:lnTo>
                        <a:pt x="0" y="216"/>
                      </a:lnTo>
                      <a:lnTo>
                        <a:pt x="2" y="204"/>
                      </a:lnTo>
                      <a:lnTo>
                        <a:pt x="4" y="194"/>
                      </a:lnTo>
                      <a:lnTo>
                        <a:pt x="10" y="184"/>
                      </a:lnTo>
                      <a:lnTo>
                        <a:pt x="18" y="172"/>
                      </a:lnTo>
                      <a:lnTo>
                        <a:pt x="28" y="162"/>
                      </a:lnTo>
                      <a:lnTo>
                        <a:pt x="38" y="152"/>
                      </a:lnTo>
                      <a:lnTo>
                        <a:pt x="52" y="142"/>
                      </a:lnTo>
                      <a:lnTo>
                        <a:pt x="68" y="132"/>
                      </a:lnTo>
                      <a:lnTo>
                        <a:pt x="104" y="114"/>
                      </a:lnTo>
                      <a:lnTo>
                        <a:pt x="148" y="96"/>
                      </a:lnTo>
                      <a:lnTo>
                        <a:pt x="198" y="78"/>
                      </a:lnTo>
                      <a:lnTo>
                        <a:pt x="254" y="64"/>
                      </a:lnTo>
                      <a:lnTo>
                        <a:pt x="314" y="50"/>
                      </a:lnTo>
                      <a:lnTo>
                        <a:pt x="380" y="36"/>
                      </a:lnTo>
                      <a:lnTo>
                        <a:pt x="452" y="26"/>
                      </a:lnTo>
                      <a:lnTo>
                        <a:pt x="528" y="16"/>
                      </a:lnTo>
                      <a:lnTo>
                        <a:pt x="608" y="10"/>
                      </a:lnTo>
                      <a:lnTo>
                        <a:pt x="690" y="4"/>
                      </a:lnTo>
                      <a:lnTo>
                        <a:pt x="776" y="2"/>
                      </a:lnTo>
                      <a:lnTo>
                        <a:pt x="864" y="0"/>
                      </a:lnTo>
                      <a:lnTo>
                        <a:pt x="952" y="2"/>
                      </a:lnTo>
                      <a:lnTo>
                        <a:pt x="1038" y="4"/>
                      </a:lnTo>
                      <a:lnTo>
                        <a:pt x="1120" y="10"/>
                      </a:lnTo>
                      <a:lnTo>
                        <a:pt x="1200" y="16"/>
                      </a:lnTo>
                      <a:lnTo>
                        <a:pt x="1276" y="26"/>
                      </a:lnTo>
                      <a:lnTo>
                        <a:pt x="1348" y="36"/>
                      </a:lnTo>
                      <a:lnTo>
                        <a:pt x="1414" y="50"/>
                      </a:lnTo>
                      <a:lnTo>
                        <a:pt x="1474" y="64"/>
                      </a:lnTo>
                      <a:lnTo>
                        <a:pt x="1530" y="78"/>
                      </a:lnTo>
                      <a:lnTo>
                        <a:pt x="1580" y="96"/>
                      </a:lnTo>
                      <a:lnTo>
                        <a:pt x="1624" y="114"/>
                      </a:lnTo>
                      <a:lnTo>
                        <a:pt x="1660" y="132"/>
                      </a:lnTo>
                      <a:lnTo>
                        <a:pt x="1676" y="142"/>
                      </a:lnTo>
                      <a:lnTo>
                        <a:pt x="1690" y="152"/>
                      </a:lnTo>
                      <a:lnTo>
                        <a:pt x="1700" y="162"/>
                      </a:lnTo>
                      <a:lnTo>
                        <a:pt x="1710" y="172"/>
                      </a:lnTo>
                      <a:lnTo>
                        <a:pt x="1718" y="184"/>
                      </a:lnTo>
                      <a:lnTo>
                        <a:pt x="1724" y="194"/>
                      </a:lnTo>
                      <a:lnTo>
                        <a:pt x="1726" y="204"/>
                      </a:lnTo>
                      <a:lnTo>
                        <a:pt x="1728" y="2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767676">
                        <a:alpha val="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9" name="Text Box 15"/>
              <p:cNvSpPr txBox="1">
                <a:spLocks noChangeArrowheads="1"/>
              </p:cNvSpPr>
              <p:nvPr/>
            </p:nvSpPr>
            <p:spPr bwMode="auto">
              <a:xfrm>
                <a:off x="2501682" y="3816350"/>
                <a:ext cx="1107777" cy="277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marL="0" marR="0" lvl="0" indent="0" algn="ctr" defTabSz="6858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微软雅黑" pitchFamily="34" charset="-122"/>
                    <a:cs typeface="+mn-cs"/>
                  </a:rPr>
                  <a:t>单击添加文字</a:t>
                </a:r>
              </a:p>
            </p:txBody>
          </p:sp>
        </p:grp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2001755" y="2941638"/>
              <a:ext cx="2088588" cy="679450"/>
            </a:xfrm>
            <a:prstGeom prst="ellipse">
              <a:avLst/>
            </a:prstGeom>
            <a:gradFill rotWithShape="1">
              <a:gsLst>
                <a:gs pos="0">
                  <a:srgbClr val="0B469D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2144713" y="2187575"/>
            <a:ext cx="1831975" cy="1136650"/>
            <a:chOff x="2144257" y="2187575"/>
            <a:chExt cx="1832517" cy="1137234"/>
          </a:xfrm>
        </p:grpSpPr>
        <p:grpSp>
          <p:nvGrpSpPr>
            <p:cNvPr id="35" name="Group 7"/>
            <p:cNvGrpSpPr>
              <a:grpSpLocks/>
            </p:cNvGrpSpPr>
            <p:nvPr/>
          </p:nvGrpSpPr>
          <p:grpSpPr bwMode="auto">
            <a:xfrm>
              <a:off x="2144257" y="2311631"/>
              <a:ext cx="1832517" cy="1013178"/>
              <a:chOff x="0" y="0"/>
              <a:chExt cx="1728" cy="936"/>
            </a:xfrm>
          </p:grpSpPr>
          <p:sp>
            <p:nvSpPr>
              <p:cNvPr id="38" name="Freeform 9"/>
              <p:cNvSpPr>
                <a:spLocks/>
              </p:cNvSpPr>
              <p:nvPr/>
            </p:nvSpPr>
            <p:spPr bwMode="auto">
              <a:xfrm>
                <a:off x="0" y="0"/>
                <a:ext cx="1727" cy="936"/>
              </a:xfrm>
              <a:custGeom>
                <a:avLst/>
                <a:gdLst>
                  <a:gd name="T0" fmla="*/ 1728 w 1728"/>
                  <a:gd name="T1" fmla="*/ 720 h 936"/>
                  <a:gd name="T2" fmla="*/ 1724 w 1728"/>
                  <a:gd name="T3" fmla="*/ 742 h 936"/>
                  <a:gd name="T4" fmla="*/ 1710 w 1728"/>
                  <a:gd name="T5" fmla="*/ 764 h 936"/>
                  <a:gd name="T6" fmla="*/ 1690 w 1728"/>
                  <a:gd name="T7" fmla="*/ 784 h 936"/>
                  <a:gd name="T8" fmla="*/ 1660 w 1728"/>
                  <a:gd name="T9" fmla="*/ 804 h 936"/>
                  <a:gd name="T10" fmla="*/ 1580 w 1728"/>
                  <a:gd name="T11" fmla="*/ 840 h 936"/>
                  <a:gd name="T12" fmla="*/ 1474 w 1728"/>
                  <a:gd name="T13" fmla="*/ 872 h 936"/>
                  <a:gd name="T14" fmla="*/ 1348 w 1728"/>
                  <a:gd name="T15" fmla="*/ 900 h 936"/>
                  <a:gd name="T16" fmla="*/ 1200 w 1728"/>
                  <a:gd name="T17" fmla="*/ 920 h 936"/>
                  <a:gd name="T18" fmla="*/ 1038 w 1728"/>
                  <a:gd name="T19" fmla="*/ 932 h 936"/>
                  <a:gd name="T20" fmla="*/ 864 w 1728"/>
                  <a:gd name="T21" fmla="*/ 936 h 936"/>
                  <a:gd name="T22" fmla="*/ 690 w 1728"/>
                  <a:gd name="T23" fmla="*/ 932 h 936"/>
                  <a:gd name="T24" fmla="*/ 528 w 1728"/>
                  <a:gd name="T25" fmla="*/ 920 h 936"/>
                  <a:gd name="T26" fmla="*/ 380 w 1728"/>
                  <a:gd name="T27" fmla="*/ 900 h 936"/>
                  <a:gd name="T28" fmla="*/ 254 w 1728"/>
                  <a:gd name="T29" fmla="*/ 872 h 936"/>
                  <a:gd name="T30" fmla="*/ 148 w 1728"/>
                  <a:gd name="T31" fmla="*/ 840 h 936"/>
                  <a:gd name="T32" fmla="*/ 68 w 1728"/>
                  <a:gd name="T33" fmla="*/ 804 h 936"/>
                  <a:gd name="T34" fmla="*/ 38 w 1728"/>
                  <a:gd name="T35" fmla="*/ 784 h 936"/>
                  <a:gd name="T36" fmla="*/ 18 w 1728"/>
                  <a:gd name="T37" fmla="*/ 764 h 936"/>
                  <a:gd name="T38" fmla="*/ 4 w 1728"/>
                  <a:gd name="T39" fmla="*/ 742 h 936"/>
                  <a:gd name="T40" fmla="*/ 0 w 1728"/>
                  <a:gd name="T41" fmla="*/ 720 h 936"/>
                  <a:gd name="T42" fmla="*/ 288 w 1728"/>
                  <a:gd name="T43" fmla="*/ 136 h 936"/>
                  <a:gd name="T44" fmla="*/ 294 w 1728"/>
                  <a:gd name="T45" fmla="*/ 122 h 936"/>
                  <a:gd name="T46" fmla="*/ 314 w 1728"/>
                  <a:gd name="T47" fmla="*/ 102 h 936"/>
                  <a:gd name="T48" fmla="*/ 358 w 1728"/>
                  <a:gd name="T49" fmla="*/ 76 h 936"/>
                  <a:gd name="T50" fmla="*/ 420 w 1728"/>
                  <a:gd name="T51" fmla="*/ 52 h 936"/>
                  <a:gd name="T52" fmla="*/ 498 w 1728"/>
                  <a:gd name="T53" fmla="*/ 32 h 936"/>
                  <a:gd name="T54" fmla="*/ 590 w 1728"/>
                  <a:gd name="T55" fmla="*/ 18 h 936"/>
                  <a:gd name="T56" fmla="*/ 692 w 1728"/>
                  <a:gd name="T57" fmla="*/ 6 h 936"/>
                  <a:gd name="T58" fmla="*/ 806 w 1728"/>
                  <a:gd name="T59" fmla="*/ 0 h 936"/>
                  <a:gd name="T60" fmla="*/ 922 w 1728"/>
                  <a:gd name="T61" fmla="*/ 0 h 936"/>
                  <a:gd name="T62" fmla="*/ 1036 w 1728"/>
                  <a:gd name="T63" fmla="*/ 6 h 936"/>
                  <a:gd name="T64" fmla="*/ 1138 w 1728"/>
                  <a:gd name="T65" fmla="*/ 18 h 936"/>
                  <a:gd name="T66" fmla="*/ 1230 w 1728"/>
                  <a:gd name="T67" fmla="*/ 32 h 936"/>
                  <a:gd name="T68" fmla="*/ 1308 w 1728"/>
                  <a:gd name="T69" fmla="*/ 52 h 936"/>
                  <a:gd name="T70" fmla="*/ 1370 w 1728"/>
                  <a:gd name="T71" fmla="*/ 76 h 936"/>
                  <a:gd name="T72" fmla="*/ 1414 w 1728"/>
                  <a:gd name="T73" fmla="*/ 102 h 936"/>
                  <a:gd name="T74" fmla="*/ 1434 w 1728"/>
                  <a:gd name="T75" fmla="*/ 122 h 936"/>
                  <a:gd name="T76" fmla="*/ 1440 w 1728"/>
                  <a:gd name="T77" fmla="*/ 136 h 936"/>
                  <a:gd name="T78" fmla="*/ 0 w 1728"/>
                  <a:gd name="T79" fmla="*/ 0 h 936"/>
                  <a:gd name="T80" fmla="*/ 1728 w 1728"/>
                  <a:gd name="T81" fmla="*/ 936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T78" t="T79" r="T80" b="T81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A92E6"/>
                  </a:gs>
                  <a:gs pos="100000">
                    <a:srgbClr val="0B469D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Freeform 10"/>
              <p:cNvSpPr>
                <a:spLocks/>
              </p:cNvSpPr>
              <p:nvPr/>
            </p:nvSpPr>
            <p:spPr bwMode="auto">
              <a:xfrm>
                <a:off x="288" y="0"/>
                <a:ext cx="1153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460 w 1152"/>
                  <a:gd name="T21" fmla="*/ 286 h 288"/>
                  <a:gd name="T22" fmla="*/ 352 w 1152"/>
                  <a:gd name="T23" fmla="*/ 276 h 288"/>
                  <a:gd name="T24" fmla="*/ 254 w 1152"/>
                  <a:gd name="T25" fmla="*/ 264 h 288"/>
                  <a:gd name="T26" fmla="*/ 168 w 1152"/>
                  <a:gd name="T27" fmla="*/ 246 h 288"/>
                  <a:gd name="T28" fmla="*/ 98 w 1152"/>
                  <a:gd name="T29" fmla="*/ 224 h 288"/>
                  <a:gd name="T30" fmla="*/ 46 w 1152"/>
                  <a:gd name="T31" fmla="*/ 200 h 288"/>
                  <a:gd name="T32" fmla="*/ 12 w 1152"/>
                  <a:gd name="T33" fmla="*/ 174 h 288"/>
                  <a:gd name="T34" fmla="*/ 2 w 1152"/>
                  <a:gd name="T35" fmla="*/ 158 h 288"/>
                  <a:gd name="T36" fmla="*/ 0 w 1152"/>
                  <a:gd name="T37" fmla="*/ 144 h 288"/>
                  <a:gd name="T38" fmla="*/ 2 w 1152"/>
                  <a:gd name="T39" fmla="*/ 130 h 288"/>
                  <a:gd name="T40" fmla="*/ 12 w 1152"/>
                  <a:gd name="T41" fmla="*/ 114 h 288"/>
                  <a:gd name="T42" fmla="*/ 46 w 1152"/>
                  <a:gd name="T43" fmla="*/ 88 h 288"/>
                  <a:gd name="T44" fmla="*/ 98 w 1152"/>
                  <a:gd name="T45" fmla="*/ 64 h 288"/>
                  <a:gd name="T46" fmla="*/ 168 w 1152"/>
                  <a:gd name="T47" fmla="*/ 42 h 288"/>
                  <a:gd name="T48" fmla="*/ 254 w 1152"/>
                  <a:gd name="T49" fmla="*/ 24 h 288"/>
                  <a:gd name="T50" fmla="*/ 352 w 1152"/>
                  <a:gd name="T51" fmla="*/ 12 h 288"/>
                  <a:gd name="T52" fmla="*/ 460 w 1152"/>
                  <a:gd name="T53" fmla="*/ 2 h 288"/>
                  <a:gd name="T54" fmla="*/ 576 w 1152"/>
                  <a:gd name="T55" fmla="*/ 0 h 288"/>
                  <a:gd name="T56" fmla="*/ 692 w 1152"/>
                  <a:gd name="T57" fmla="*/ 2 h 288"/>
                  <a:gd name="T58" fmla="*/ 800 w 1152"/>
                  <a:gd name="T59" fmla="*/ 12 h 288"/>
                  <a:gd name="T60" fmla="*/ 898 w 1152"/>
                  <a:gd name="T61" fmla="*/ 24 h 288"/>
                  <a:gd name="T62" fmla="*/ 984 w 1152"/>
                  <a:gd name="T63" fmla="*/ 42 h 288"/>
                  <a:gd name="T64" fmla="*/ 1054 w 1152"/>
                  <a:gd name="T65" fmla="*/ 64 h 288"/>
                  <a:gd name="T66" fmla="*/ 1106 w 1152"/>
                  <a:gd name="T67" fmla="*/ 88 h 288"/>
                  <a:gd name="T68" fmla="*/ 1140 w 1152"/>
                  <a:gd name="T69" fmla="*/ 114 h 288"/>
                  <a:gd name="T70" fmla="*/ 1150 w 1152"/>
                  <a:gd name="T71" fmla="*/ 130 h 288"/>
                  <a:gd name="T72" fmla="*/ 1152 w 1152"/>
                  <a:gd name="T73" fmla="*/ 144 h 288"/>
                  <a:gd name="T74" fmla="*/ 0 w 1152"/>
                  <a:gd name="T75" fmla="*/ 0 h 288"/>
                  <a:gd name="T76" fmla="*/ 1152 w 1152"/>
                  <a:gd name="T7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T74" t="T75" r="T76" b="T77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2341165" y="2187575"/>
              <a:ext cx="1410117" cy="459024"/>
            </a:xfrm>
            <a:prstGeom prst="ellipse">
              <a:avLst/>
            </a:prstGeom>
            <a:gradFill rotWithShape="1">
              <a:gsLst>
                <a:gs pos="0">
                  <a:srgbClr val="0B469D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7" name="Text Box 14"/>
            <p:cNvSpPr txBox="1">
              <a:spLocks noChangeArrowheads="1"/>
            </p:cNvSpPr>
            <p:nvPr/>
          </p:nvSpPr>
          <p:spPr bwMode="auto">
            <a:xfrm>
              <a:off x="2503138" y="2834020"/>
              <a:ext cx="1108403" cy="277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6858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微软雅黑" pitchFamily="34" charset="-122"/>
                  <a:cs typeface="+mn-cs"/>
                </a:rPr>
                <a:t>单击添加文字</a:t>
              </a:r>
            </a:p>
          </p:txBody>
        </p:sp>
      </p:grp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5942013" y="1524000"/>
            <a:ext cx="159385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r" defTabSz="685800" rtl="0" eaLnBrk="1" fontAlgn="auto" latinLnBrk="1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  <a:p>
            <a:pPr marL="0" marR="0" lvl="0" indent="0" algn="r" defTabSz="685800" rtl="0" eaLnBrk="1" fontAlgn="auto" latinLnBrk="1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单击此处添加文字内容  </a:t>
            </a:r>
          </a:p>
          <a:p>
            <a:pPr marL="0" marR="0" lvl="0" indent="0" algn="r" defTabSz="6858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单击此处添加文字内容</a:t>
            </a:r>
          </a:p>
        </p:txBody>
      </p:sp>
      <p:sp>
        <p:nvSpPr>
          <p:cNvPr id="41" name="Rectangle 17"/>
          <p:cNvSpPr>
            <a:spLocks noChangeArrowheads="1"/>
          </p:cNvSpPr>
          <p:nvPr/>
        </p:nvSpPr>
        <p:spPr bwMode="auto">
          <a:xfrm>
            <a:off x="5942013" y="3432175"/>
            <a:ext cx="15938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r" defTabSz="6858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  <a:p>
            <a:pPr marL="0" marR="0" lvl="0" indent="0" algn="r" defTabSz="685800" rtl="0" eaLnBrk="1" fontAlgn="auto" latinLnBrk="1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单击此处添加文字内容  </a:t>
            </a:r>
          </a:p>
          <a:p>
            <a:pPr marL="0" marR="0" lvl="0" indent="0" algn="r" defTabSz="6858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单击此处添加文字内容  </a:t>
            </a: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5942013" y="2497138"/>
            <a:ext cx="15938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r" defTabSz="6858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  <a:p>
            <a:pPr marL="0" marR="0" lvl="0" indent="0" algn="r" defTabSz="685800" rtl="0" eaLnBrk="1" fontAlgn="auto" latinLnBrk="1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单击此处添加文字内容  </a:t>
            </a:r>
          </a:p>
          <a:p>
            <a:pPr marL="0" marR="0" lvl="0" indent="0" algn="r" defTabSz="6858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单击此处添加文字内容  </a:t>
            </a:r>
          </a:p>
        </p:txBody>
      </p:sp>
      <p:sp>
        <p:nvSpPr>
          <p:cNvPr id="43" name="WordArt 38"/>
          <p:cNvSpPr>
            <a:spLocks noChangeArrowheads="1" noChangeShapeType="1" noTextEdit="1"/>
          </p:cNvSpPr>
          <p:nvPr/>
        </p:nvSpPr>
        <p:spPr bwMode="auto">
          <a:xfrm>
            <a:off x="4921250" y="954088"/>
            <a:ext cx="2719388" cy="279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0" cap="none" spc="0" normalizeH="0" baseline="0" noProof="0">
                <a:ln>
                  <a:noFill/>
                </a:ln>
                <a:solidFill>
                  <a:srgbClr val="0B469D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双击此处添加标题文字</a:t>
            </a:r>
          </a:p>
        </p:txBody>
      </p: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2533650" y="1357313"/>
            <a:ext cx="1054100" cy="1082675"/>
            <a:chOff x="2533650" y="1357312"/>
            <a:chExt cx="1054100" cy="1082675"/>
          </a:xfrm>
        </p:grpSpPr>
        <p:sp>
          <p:nvSpPr>
            <p:cNvPr id="45" name="Freeform 12"/>
            <p:cNvSpPr>
              <a:spLocks/>
            </p:cNvSpPr>
            <p:nvPr/>
          </p:nvSpPr>
          <p:spPr bwMode="auto">
            <a:xfrm>
              <a:off x="2533650" y="1357312"/>
              <a:ext cx="1054100" cy="1082675"/>
            </a:xfrm>
            <a:custGeom>
              <a:avLst/>
              <a:gdLst>
                <a:gd name="T0" fmla="*/ 576 w 576"/>
                <a:gd name="T1" fmla="*/ 576 h 648"/>
                <a:gd name="T2" fmla="*/ 576 w 576"/>
                <a:gd name="T3" fmla="*/ 576 h 648"/>
                <a:gd name="T4" fmla="*/ 574 w 576"/>
                <a:gd name="T5" fmla="*/ 584 h 648"/>
                <a:gd name="T6" fmla="*/ 570 w 576"/>
                <a:gd name="T7" fmla="*/ 590 h 648"/>
                <a:gd name="T8" fmla="*/ 564 w 576"/>
                <a:gd name="T9" fmla="*/ 598 h 648"/>
                <a:gd name="T10" fmla="*/ 554 w 576"/>
                <a:gd name="T11" fmla="*/ 604 h 648"/>
                <a:gd name="T12" fmla="*/ 542 w 576"/>
                <a:gd name="T13" fmla="*/ 610 h 648"/>
                <a:gd name="T14" fmla="*/ 526 w 576"/>
                <a:gd name="T15" fmla="*/ 616 h 648"/>
                <a:gd name="T16" fmla="*/ 492 w 576"/>
                <a:gd name="T17" fmla="*/ 626 h 648"/>
                <a:gd name="T18" fmla="*/ 450 w 576"/>
                <a:gd name="T19" fmla="*/ 636 h 648"/>
                <a:gd name="T20" fmla="*/ 400 w 576"/>
                <a:gd name="T21" fmla="*/ 642 h 648"/>
                <a:gd name="T22" fmla="*/ 346 w 576"/>
                <a:gd name="T23" fmla="*/ 646 h 648"/>
                <a:gd name="T24" fmla="*/ 288 w 576"/>
                <a:gd name="T25" fmla="*/ 648 h 648"/>
                <a:gd name="T26" fmla="*/ 230 w 576"/>
                <a:gd name="T27" fmla="*/ 646 h 648"/>
                <a:gd name="T28" fmla="*/ 176 w 576"/>
                <a:gd name="T29" fmla="*/ 642 h 648"/>
                <a:gd name="T30" fmla="*/ 126 w 576"/>
                <a:gd name="T31" fmla="*/ 636 h 648"/>
                <a:gd name="T32" fmla="*/ 84 w 576"/>
                <a:gd name="T33" fmla="*/ 626 h 648"/>
                <a:gd name="T34" fmla="*/ 50 w 576"/>
                <a:gd name="T35" fmla="*/ 616 h 648"/>
                <a:gd name="T36" fmla="*/ 34 w 576"/>
                <a:gd name="T37" fmla="*/ 610 h 648"/>
                <a:gd name="T38" fmla="*/ 22 w 576"/>
                <a:gd name="T39" fmla="*/ 604 h 648"/>
                <a:gd name="T40" fmla="*/ 12 w 576"/>
                <a:gd name="T41" fmla="*/ 598 h 648"/>
                <a:gd name="T42" fmla="*/ 6 w 576"/>
                <a:gd name="T43" fmla="*/ 590 h 648"/>
                <a:gd name="T44" fmla="*/ 2 w 576"/>
                <a:gd name="T45" fmla="*/ 584 h 648"/>
                <a:gd name="T46" fmla="*/ 0 w 576"/>
                <a:gd name="T47" fmla="*/ 576 h 648"/>
                <a:gd name="T48" fmla="*/ 288 w 576"/>
                <a:gd name="T49" fmla="*/ 0 h 648"/>
                <a:gd name="T50" fmla="*/ 576 w 576"/>
                <a:gd name="T51" fmla="*/ 576 h 648"/>
                <a:gd name="T52" fmla="*/ 0 w 576"/>
                <a:gd name="T53" fmla="*/ 0 h 648"/>
                <a:gd name="T54" fmla="*/ 576 w 576"/>
                <a:gd name="T55" fmla="*/ 648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T52" t="T53" r="T54" b="T55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2668588" y="2019299"/>
              <a:ext cx="747712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6858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B469D"/>
                  </a:solidFill>
                  <a:effectLst/>
                  <a:uLnTx/>
                  <a:uFillTx/>
                  <a:latin typeface="Arial" pitchFamily="34" charset="0"/>
                  <a:ea typeface="微软雅黑" pitchFamily="34" charset="-122"/>
                  <a:cs typeface="+mn-cs"/>
                </a:rPr>
                <a:t>添加文字</a:t>
              </a:r>
            </a:p>
          </p:txBody>
        </p:sp>
      </p:grpSp>
      <p:grpSp>
        <p:nvGrpSpPr>
          <p:cNvPr id="47" name="Group 18"/>
          <p:cNvGrpSpPr>
            <a:grpSpLocks/>
          </p:cNvGrpSpPr>
          <p:nvPr/>
        </p:nvGrpSpPr>
        <p:grpSpPr bwMode="auto">
          <a:xfrm>
            <a:off x="3533775" y="1830388"/>
            <a:ext cx="4278313" cy="1846262"/>
            <a:chOff x="0" y="0"/>
            <a:chExt cx="3266" cy="1577"/>
          </a:xfrm>
        </p:grpSpPr>
        <p:sp>
          <p:nvSpPr>
            <p:cNvPr id="48" name="Line 20"/>
            <p:cNvSpPr>
              <a:spLocks noChangeShapeType="1"/>
            </p:cNvSpPr>
            <p:nvPr/>
          </p:nvSpPr>
          <p:spPr bwMode="auto">
            <a:xfrm flipH="1">
              <a:off x="721" y="1576"/>
              <a:ext cx="2545" cy="0"/>
            </a:xfrm>
            <a:prstGeom prst="line">
              <a:avLst/>
            </a:prstGeom>
            <a:noFill/>
            <a:ln w="25400" cap="rnd" cmpd="sng">
              <a:solidFill>
                <a:srgbClr val="000000"/>
              </a:solidFill>
              <a:prstDash val="sysDot"/>
              <a:round/>
              <a:headEnd type="triangle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9" name="Line 21"/>
            <p:cNvSpPr>
              <a:spLocks noChangeShapeType="1"/>
            </p:cNvSpPr>
            <p:nvPr/>
          </p:nvSpPr>
          <p:spPr bwMode="auto">
            <a:xfrm flipH="1">
              <a:off x="0" y="0"/>
              <a:ext cx="3266" cy="0"/>
            </a:xfrm>
            <a:prstGeom prst="line">
              <a:avLst/>
            </a:prstGeom>
            <a:noFill/>
            <a:ln w="25400" cap="rnd" cmpd="sng">
              <a:solidFill>
                <a:srgbClr val="FFC000"/>
              </a:solidFill>
              <a:prstDash val="sysDot"/>
              <a:round/>
              <a:headEnd type="triangle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0" name="Line 22"/>
            <p:cNvSpPr>
              <a:spLocks noChangeShapeType="1"/>
            </p:cNvSpPr>
            <p:nvPr/>
          </p:nvSpPr>
          <p:spPr bwMode="auto">
            <a:xfrm flipH="1">
              <a:off x="364" y="788"/>
              <a:ext cx="2902" cy="0"/>
            </a:xfrm>
            <a:prstGeom prst="line">
              <a:avLst/>
            </a:prstGeom>
            <a:noFill/>
            <a:ln w="25400" cap="rnd" cmpd="sng">
              <a:solidFill>
                <a:srgbClr val="000000"/>
              </a:solidFill>
              <a:prstDash val="sysDot"/>
              <a:round/>
              <a:headEnd type="triangle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086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0343" y="3313631"/>
            <a:ext cx="7543800" cy="1835312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1896428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商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686656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业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476884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217112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942225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计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747568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化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552911" y="1534835"/>
            <a:ext cx="805343" cy="8053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书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464200" y="2501900"/>
            <a:ext cx="4253812" cy="465036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662289" y="2496457"/>
            <a:ext cx="4047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感谢您的观看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THANK YOU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045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380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913631" y="788505"/>
            <a:ext cx="1666602" cy="166660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微软雅黑" panose="020B0503020204020204" pitchFamily="34" charset="-122"/>
                <a:cs typeface="+mn-cs"/>
              </a:rPr>
              <a:t>CONTENT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Britannic Bold" panose="020B0903060703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流程图: 可选过程 5"/>
          <p:cNvSpPr/>
          <p:nvPr/>
        </p:nvSpPr>
        <p:spPr>
          <a:xfrm>
            <a:off x="2135121" y="2732315"/>
            <a:ext cx="5223622" cy="685800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5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等线" panose="02010600030101010101" pitchFamily="2" charset="-122"/>
                <a:cs typeface="+mn-cs"/>
              </a:rPr>
              <a:t>NO.1 </a:t>
            </a:r>
            <a:r>
              <a:rPr kumimoji="0" lang="zh-CN" altLang="en-US" sz="45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</a:p>
        </p:txBody>
      </p:sp>
    </p:spTree>
    <p:extLst>
      <p:ext uri="{BB962C8B-B14F-4D97-AF65-F5344CB8AC3E}">
        <p14:creationId xmlns:p14="http://schemas.microsoft.com/office/powerpoint/2010/main" val="329458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Line 6"/>
          <p:cNvSpPr>
            <a:spLocks noChangeShapeType="1"/>
          </p:cNvSpPr>
          <p:nvPr/>
        </p:nvSpPr>
        <p:spPr bwMode="auto">
          <a:xfrm flipV="1">
            <a:off x="762100" y="971607"/>
            <a:ext cx="0" cy="1410494"/>
          </a:xfrm>
          <a:prstGeom prst="line">
            <a:avLst/>
          </a:prstGeom>
          <a:noFill/>
          <a:ln w="19050" cmpd="sng">
            <a:solidFill>
              <a:srgbClr val="3A0004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 flipV="1">
            <a:off x="4303068" y="971607"/>
            <a:ext cx="0" cy="1410494"/>
          </a:xfrm>
          <a:prstGeom prst="line">
            <a:avLst/>
          </a:prstGeom>
          <a:noFill/>
          <a:ln w="19050" cmpd="sng">
            <a:solidFill>
              <a:srgbClr val="3A0004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Line 8"/>
          <p:cNvSpPr>
            <a:spLocks noChangeShapeType="1"/>
          </p:cNvSpPr>
          <p:nvPr/>
        </p:nvSpPr>
        <p:spPr bwMode="auto">
          <a:xfrm flipV="1">
            <a:off x="3283050" y="3318725"/>
            <a:ext cx="0" cy="1366837"/>
          </a:xfrm>
          <a:prstGeom prst="line">
            <a:avLst/>
          </a:prstGeom>
          <a:noFill/>
          <a:ln w="19050" cmpd="sng">
            <a:solidFill>
              <a:srgbClr val="3A0004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Line 9"/>
          <p:cNvSpPr>
            <a:spLocks noChangeShapeType="1"/>
          </p:cNvSpPr>
          <p:nvPr/>
        </p:nvSpPr>
        <p:spPr bwMode="auto">
          <a:xfrm flipV="1">
            <a:off x="5515075" y="3318725"/>
            <a:ext cx="0" cy="1366837"/>
          </a:xfrm>
          <a:prstGeom prst="line">
            <a:avLst/>
          </a:prstGeom>
          <a:noFill/>
          <a:ln w="19050" cmpd="sng">
            <a:solidFill>
              <a:srgbClr val="3A0004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62100" y="902499"/>
            <a:ext cx="3240088" cy="1439863"/>
            <a:chOff x="755650" y="1803400"/>
            <a:chExt cx="3240088" cy="1439863"/>
          </a:xfrm>
        </p:grpSpPr>
        <p:sp>
          <p:nvSpPr>
            <p:cNvPr id="36" name="Rectangle 5"/>
            <p:cNvSpPr>
              <a:spLocks noChangeArrowheads="1"/>
            </p:cNvSpPr>
            <p:nvPr/>
          </p:nvSpPr>
          <p:spPr bwMode="auto">
            <a:xfrm>
              <a:off x="755650" y="2120900"/>
              <a:ext cx="3240088" cy="792163"/>
            </a:xfrm>
            <a:prstGeom prst="rect">
              <a:avLst/>
            </a:prstGeom>
            <a:gradFill rotWithShape="1">
              <a:gsLst>
                <a:gs pos="0">
                  <a:srgbClr val="B2B2B2">
                    <a:alpha val="39999"/>
                  </a:srgbClr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7" name="Rectangle 10"/>
            <p:cNvSpPr>
              <a:spLocks noChangeArrowheads="1"/>
            </p:cNvSpPr>
            <p:nvPr/>
          </p:nvSpPr>
          <p:spPr bwMode="auto">
            <a:xfrm>
              <a:off x="755650" y="1803400"/>
              <a:ext cx="2233613" cy="143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73175" y="3265432"/>
            <a:ext cx="2809875" cy="1439862"/>
            <a:chOff x="466725" y="4706938"/>
            <a:chExt cx="2809875" cy="1439862"/>
          </a:xfrm>
        </p:grpSpPr>
        <p:sp>
          <p:nvSpPr>
            <p:cNvPr id="39" name="Rectangle 4"/>
            <p:cNvSpPr>
              <a:spLocks noChangeArrowheads="1"/>
            </p:cNvSpPr>
            <p:nvPr/>
          </p:nvSpPr>
          <p:spPr bwMode="auto">
            <a:xfrm rot="10800000">
              <a:off x="466725" y="5043488"/>
              <a:ext cx="2809875" cy="792162"/>
            </a:xfrm>
            <a:prstGeom prst="rect">
              <a:avLst/>
            </a:prstGeom>
            <a:gradFill rotWithShape="1">
              <a:gsLst>
                <a:gs pos="0">
                  <a:srgbClr val="B2B2B2">
                    <a:alpha val="39999"/>
                  </a:srgbClr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>
              <a:off x="1042988" y="4706938"/>
              <a:ext cx="2233612" cy="1439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494438" y="3265432"/>
            <a:ext cx="3097212" cy="1439862"/>
            <a:chOff x="5487988" y="4706938"/>
            <a:chExt cx="3097212" cy="1439862"/>
          </a:xfrm>
        </p:grpSpPr>
        <p:sp>
          <p:nvSpPr>
            <p:cNvPr id="42" name="Rectangle 3"/>
            <p:cNvSpPr>
              <a:spLocks noChangeArrowheads="1"/>
            </p:cNvSpPr>
            <p:nvPr/>
          </p:nvSpPr>
          <p:spPr bwMode="auto">
            <a:xfrm>
              <a:off x="5487988" y="5043488"/>
              <a:ext cx="3097212" cy="792162"/>
            </a:xfrm>
            <a:prstGeom prst="rect">
              <a:avLst/>
            </a:prstGeom>
            <a:gradFill rotWithShape="1">
              <a:gsLst>
                <a:gs pos="0">
                  <a:srgbClr val="B2B2B2">
                    <a:alpha val="39999"/>
                  </a:srgbClr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" name="Rectangle 13"/>
            <p:cNvSpPr>
              <a:spLocks noChangeArrowheads="1"/>
            </p:cNvSpPr>
            <p:nvPr/>
          </p:nvSpPr>
          <p:spPr bwMode="auto">
            <a:xfrm>
              <a:off x="5508625" y="4706938"/>
              <a:ext cx="2233613" cy="1439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</p:txBody>
        </p:sp>
      </p:grpSp>
      <p:grpSp>
        <p:nvGrpSpPr>
          <p:cNvPr id="44" name="Group 14"/>
          <p:cNvGrpSpPr>
            <a:grpSpLocks/>
          </p:cNvGrpSpPr>
          <p:nvPr/>
        </p:nvGrpSpPr>
        <p:grpSpPr bwMode="auto">
          <a:xfrm>
            <a:off x="492225" y="2350351"/>
            <a:ext cx="8083550" cy="923925"/>
            <a:chOff x="0" y="0"/>
            <a:chExt cx="4502" cy="749"/>
          </a:xfrm>
        </p:grpSpPr>
        <p:sp>
          <p:nvSpPr>
            <p:cNvPr id="45" name="AutoShape 15"/>
            <p:cNvSpPr>
              <a:spLocks noChangeArrowheads="1"/>
            </p:cNvSpPr>
            <p:nvPr/>
          </p:nvSpPr>
          <p:spPr bwMode="auto">
            <a:xfrm>
              <a:off x="0" y="0"/>
              <a:ext cx="1009" cy="749"/>
            </a:xfrm>
            <a:prstGeom prst="homePlate">
              <a:avLst>
                <a:gd name="adj" fmla="val 33678"/>
              </a:avLst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" name="AutoShape 16"/>
            <p:cNvSpPr>
              <a:spLocks noChangeArrowheads="1"/>
            </p:cNvSpPr>
            <p:nvPr/>
          </p:nvSpPr>
          <p:spPr bwMode="auto">
            <a:xfrm>
              <a:off x="897" y="0"/>
              <a:ext cx="1009" cy="749"/>
            </a:xfrm>
            <a:prstGeom prst="chevron">
              <a:avLst>
                <a:gd name="adj" fmla="val 33678"/>
              </a:avLst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" name="AutoShape 17"/>
            <p:cNvSpPr>
              <a:spLocks noChangeArrowheads="1"/>
            </p:cNvSpPr>
            <p:nvPr/>
          </p:nvSpPr>
          <p:spPr bwMode="auto">
            <a:xfrm>
              <a:off x="1770" y="0"/>
              <a:ext cx="1009" cy="749"/>
            </a:xfrm>
            <a:prstGeom prst="chevron">
              <a:avLst>
                <a:gd name="adj" fmla="val 33678"/>
              </a:avLst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8" name="AutoShape 18"/>
            <p:cNvSpPr>
              <a:spLocks noChangeArrowheads="1"/>
            </p:cNvSpPr>
            <p:nvPr/>
          </p:nvSpPr>
          <p:spPr bwMode="auto">
            <a:xfrm>
              <a:off x="2631" y="0"/>
              <a:ext cx="1009" cy="749"/>
            </a:xfrm>
            <a:prstGeom prst="chevron">
              <a:avLst>
                <a:gd name="adj" fmla="val 33678"/>
              </a:avLst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9" name="AutoShape 19"/>
            <p:cNvSpPr>
              <a:spLocks noChangeArrowheads="1"/>
            </p:cNvSpPr>
            <p:nvPr/>
          </p:nvSpPr>
          <p:spPr bwMode="auto">
            <a:xfrm>
              <a:off x="3493" y="0"/>
              <a:ext cx="1009" cy="749"/>
            </a:xfrm>
            <a:prstGeom prst="chevron">
              <a:avLst>
                <a:gd name="adj" fmla="val 33678"/>
              </a:avLst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0" name="WordArt 20"/>
          <p:cNvSpPr>
            <a:spLocks noChangeArrowheads="1" noChangeShapeType="1"/>
          </p:cNvSpPr>
          <p:nvPr/>
        </p:nvSpPr>
        <p:spPr bwMode="auto">
          <a:xfrm>
            <a:off x="897038" y="2621813"/>
            <a:ext cx="733425" cy="412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双击添加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标题文字</a:t>
            </a:r>
          </a:p>
        </p:txBody>
      </p:sp>
      <p:sp>
        <p:nvSpPr>
          <p:cNvPr id="51" name="WordArt 21"/>
          <p:cNvSpPr>
            <a:spLocks noChangeArrowheads="1" noChangeShapeType="1"/>
          </p:cNvSpPr>
          <p:nvPr/>
        </p:nvSpPr>
        <p:spPr bwMode="auto">
          <a:xfrm>
            <a:off x="2754413" y="2621813"/>
            <a:ext cx="733425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双击添加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标题文字</a:t>
            </a:r>
          </a:p>
        </p:txBody>
      </p:sp>
      <p:sp>
        <p:nvSpPr>
          <p:cNvPr id="52" name="WordArt 22"/>
          <p:cNvSpPr>
            <a:spLocks noChangeArrowheads="1" noChangeShapeType="1"/>
          </p:cNvSpPr>
          <p:nvPr/>
        </p:nvSpPr>
        <p:spPr bwMode="auto">
          <a:xfrm>
            <a:off x="4337150" y="2621813"/>
            <a:ext cx="733425" cy="412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双击添加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标题文字</a:t>
            </a:r>
          </a:p>
        </p:txBody>
      </p:sp>
      <p:sp>
        <p:nvSpPr>
          <p:cNvPr id="53" name="WordArt 23"/>
          <p:cNvSpPr>
            <a:spLocks noChangeArrowheads="1" noChangeShapeType="1"/>
          </p:cNvSpPr>
          <p:nvPr/>
        </p:nvSpPr>
        <p:spPr bwMode="auto">
          <a:xfrm>
            <a:off x="5861150" y="2621813"/>
            <a:ext cx="733425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双击添加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标题文字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7286725" y="1802663"/>
            <a:ext cx="1157288" cy="1235075"/>
            <a:chOff x="7280275" y="2952750"/>
            <a:chExt cx="1157288" cy="1235075"/>
          </a:xfrm>
        </p:grpSpPr>
        <p:pic>
          <p:nvPicPr>
            <p:cNvPr id="55" name="Picture 24" descr="flag_source_128"/>
            <p:cNvPicPr>
              <a:picLocks noChangeAspect="1" noChangeArrowheads="1"/>
            </p:cNvPicPr>
            <p:nvPr/>
          </p:nvPicPr>
          <p:blipFill>
            <a:blip r:embed="rId4">
              <a:lum brigh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019827">
              <a:off x="7280275" y="3040063"/>
              <a:ext cx="1147763" cy="1147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25" descr="flag_source_12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019827">
              <a:off x="7289800" y="2952750"/>
              <a:ext cx="1147763" cy="1147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" name="组合 56"/>
          <p:cNvGrpSpPr/>
          <p:nvPr/>
        </p:nvGrpSpPr>
        <p:grpSpPr>
          <a:xfrm>
            <a:off x="4290418" y="903293"/>
            <a:ext cx="3240088" cy="1439863"/>
            <a:chOff x="908050" y="1955800"/>
            <a:chExt cx="3240088" cy="1439863"/>
          </a:xfrm>
        </p:grpSpPr>
        <p:sp>
          <p:nvSpPr>
            <p:cNvPr id="58" name="Rectangle 5"/>
            <p:cNvSpPr>
              <a:spLocks noChangeArrowheads="1"/>
            </p:cNvSpPr>
            <p:nvPr/>
          </p:nvSpPr>
          <p:spPr bwMode="auto">
            <a:xfrm>
              <a:off x="908050" y="2273300"/>
              <a:ext cx="3240088" cy="792163"/>
            </a:xfrm>
            <a:prstGeom prst="rect">
              <a:avLst/>
            </a:prstGeom>
            <a:gradFill rotWithShape="1">
              <a:gsLst>
                <a:gs pos="0">
                  <a:srgbClr val="B2B2B2">
                    <a:alpha val="39999"/>
                  </a:srgbClr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9" name="Rectangle 10"/>
            <p:cNvSpPr>
              <a:spLocks noChangeArrowheads="1"/>
            </p:cNvSpPr>
            <p:nvPr/>
          </p:nvSpPr>
          <p:spPr bwMode="auto">
            <a:xfrm>
              <a:off x="908050" y="1955800"/>
              <a:ext cx="2233613" cy="143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单击此处添加段落文字内容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6999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50" grpId="0"/>
      <p:bldP spid="51" grpId="0"/>
      <p:bldP spid="52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2"/>
          <p:cNvGrpSpPr>
            <a:grpSpLocks/>
          </p:cNvGrpSpPr>
          <p:nvPr/>
        </p:nvGrpSpPr>
        <p:grpSpPr bwMode="auto">
          <a:xfrm>
            <a:off x="1666875" y="3203575"/>
            <a:ext cx="769938" cy="765175"/>
            <a:chOff x="0" y="0"/>
            <a:chExt cx="1089" cy="1089"/>
          </a:xfrm>
        </p:grpSpPr>
        <p:sp>
          <p:nvSpPr>
            <p:cNvPr id="72" name="Oval 5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solidFill>
              <a:srgbClr val="0B469D"/>
            </a:soli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华文细黑" pitchFamily="2" charset="-122"/>
                  <a:cs typeface="+mn-cs"/>
                </a:rPr>
                <a:t>1</a:t>
              </a:r>
            </a:p>
          </p:txBody>
        </p:sp>
        <p:grpSp>
          <p:nvGrpSpPr>
            <p:cNvPr id="73" name="Group 4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74" name="Freeform 7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0 h 1576"/>
                  <a:gd name="T2" fmla="*/ 0 w 4756"/>
                  <a:gd name="T3" fmla="*/ 0 h 1576"/>
                  <a:gd name="T4" fmla="*/ 0 w 4756"/>
                  <a:gd name="T5" fmla="*/ 0 h 1576"/>
                  <a:gd name="T6" fmla="*/ 0 w 4756"/>
                  <a:gd name="T7" fmla="*/ 0 h 1576"/>
                  <a:gd name="T8" fmla="*/ 0 w 4756"/>
                  <a:gd name="T9" fmla="*/ 0 h 1576"/>
                  <a:gd name="T10" fmla="*/ 0 w 4756"/>
                  <a:gd name="T11" fmla="*/ 0 h 1576"/>
                  <a:gd name="T12" fmla="*/ 0 w 4756"/>
                  <a:gd name="T13" fmla="*/ 0 h 1576"/>
                  <a:gd name="T14" fmla="*/ 0 w 4756"/>
                  <a:gd name="T15" fmla="*/ 0 h 1576"/>
                  <a:gd name="T16" fmla="*/ 0 w 4756"/>
                  <a:gd name="T17" fmla="*/ 0 h 1576"/>
                  <a:gd name="T18" fmla="*/ 0 w 4756"/>
                  <a:gd name="T19" fmla="*/ 0 h 1576"/>
                  <a:gd name="T20" fmla="*/ 0 w 4756"/>
                  <a:gd name="T21" fmla="*/ 0 h 1576"/>
                  <a:gd name="T22" fmla="*/ 0 w 4756"/>
                  <a:gd name="T23" fmla="*/ 0 h 1576"/>
                  <a:gd name="T24" fmla="*/ 0 w 4756"/>
                  <a:gd name="T25" fmla="*/ 0 h 1576"/>
                  <a:gd name="T26" fmla="*/ 0 w 4756"/>
                  <a:gd name="T27" fmla="*/ 0 h 1576"/>
                  <a:gd name="T28" fmla="*/ 0 w 4756"/>
                  <a:gd name="T29" fmla="*/ 0 h 1576"/>
                  <a:gd name="T30" fmla="*/ 0 w 4756"/>
                  <a:gd name="T31" fmla="*/ 0 h 1576"/>
                  <a:gd name="T32" fmla="*/ 0 w 4756"/>
                  <a:gd name="T33" fmla="*/ 0 h 1576"/>
                  <a:gd name="T34" fmla="*/ 0 w 4756"/>
                  <a:gd name="T35" fmla="*/ 0 h 1576"/>
                  <a:gd name="T36" fmla="*/ 0 w 4756"/>
                  <a:gd name="T37" fmla="*/ 0 h 1576"/>
                  <a:gd name="T38" fmla="*/ 0 w 4756"/>
                  <a:gd name="T39" fmla="*/ 0 h 1576"/>
                  <a:gd name="T40" fmla="*/ 0 w 4756"/>
                  <a:gd name="T41" fmla="*/ 0 h 1576"/>
                  <a:gd name="T42" fmla="*/ 1 w 4756"/>
                  <a:gd name="T43" fmla="*/ 0 h 1576"/>
                  <a:gd name="T44" fmla="*/ 1 w 4756"/>
                  <a:gd name="T45" fmla="*/ 0 h 1576"/>
                  <a:gd name="T46" fmla="*/ 1 w 4756"/>
                  <a:gd name="T47" fmla="*/ 0 h 1576"/>
                  <a:gd name="T48" fmla="*/ 1 w 4756"/>
                  <a:gd name="T49" fmla="*/ 0 h 1576"/>
                  <a:gd name="T50" fmla="*/ 1 w 4756"/>
                  <a:gd name="T51" fmla="*/ 0 h 1576"/>
                  <a:gd name="T52" fmla="*/ 1 w 4756"/>
                  <a:gd name="T53" fmla="*/ 0 h 1576"/>
                  <a:gd name="T54" fmla="*/ 1 w 4756"/>
                  <a:gd name="T55" fmla="*/ 0 h 1576"/>
                  <a:gd name="T56" fmla="*/ 1 w 4756"/>
                  <a:gd name="T57" fmla="*/ 0 h 1576"/>
                  <a:gd name="T58" fmla="*/ 1 w 4756"/>
                  <a:gd name="T59" fmla="*/ 0 h 1576"/>
                  <a:gd name="T60" fmla="*/ 1 w 4756"/>
                  <a:gd name="T61" fmla="*/ 0 h 1576"/>
                  <a:gd name="T62" fmla="*/ 1 w 4756"/>
                  <a:gd name="T63" fmla="*/ 0 h 1576"/>
                  <a:gd name="T64" fmla="*/ 1 w 4756"/>
                  <a:gd name="T65" fmla="*/ 0 h 1576"/>
                  <a:gd name="T66" fmla="*/ 1 w 4756"/>
                  <a:gd name="T67" fmla="*/ 0 h 1576"/>
                  <a:gd name="T68" fmla="*/ 1 w 4756"/>
                  <a:gd name="T69" fmla="*/ 0 h 1576"/>
                  <a:gd name="T70" fmla="*/ 1 w 4756"/>
                  <a:gd name="T71" fmla="*/ 0 h 1576"/>
                  <a:gd name="T72" fmla="*/ 1 w 4756"/>
                  <a:gd name="T73" fmla="*/ 0 h 1576"/>
                  <a:gd name="T74" fmla="*/ 1 w 4756"/>
                  <a:gd name="T75" fmla="*/ 0 h 1576"/>
                  <a:gd name="T76" fmla="*/ 1 w 4756"/>
                  <a:gd name="T77" fmla="*/ 0 h 1576"/>
                  <a:gd name="T78" fmla="*/ 1 w 4756"/>
                  <a:gd name="T79" fmla="*/ 0 h 1576"/>
                  <a:gd name="T80" fmla="*/ 1 w 4756"/>
                  <a:gd name="T81" fmla="*/ 0 h 1576"/>
                  <a:gd name="T82" fmla="*/ 1 w 4756"/>
                  <a:gd name="T83" fmla="*/ 0 h 1576"/>
                  <a:gd name="T84" fmla="*/ 1 w 4756"/>
                  <a:gd name="T85" fmla="*/ 0 h 1576"/>
                  <a:gd name="T86" fmla="*/ 1 w 4756"/>
                  <a:gd name="T87" fmla="*/ 0 h 1576"/>
                  <a:gd name="T88" fmla="*/ 1 w 4756"/>
                  <a:gd name="T89" fmla="*/ 0 h 1576"/>
                  <a:gd name="T90" fmla="*/ 1 w 4756"/>
                  <a:gd name="T91" fmla="*/ 0 h 1576"/>
                  <a:gd name="T92" fmla="*/ 1 w 4756"/>
                  <a:gd name="T93" fmla="*/ 0 h 1576"/>
                  <a:gd name="T94" fmla="*/ 1 w 4756"/>
                  <a:gd name="T95" fmla="*/ 0 h 1576"/>
                  <a:gd name="T96" fmla="*/ 1 w 4756"/>
                  <a:gd name="T97" fmla="*/ 0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5" name="Oval 8"/>
              <p:cNvSpPr>
                <a:spLocks noChangeArrowheads="1"/>
              </p:cNvSpPr>
              <p:nvPr/>
            </p:nvSpPr>
            <p:spPr bwMode="auto">
              <a:xfrm>
                <a:off x="340" y="0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华文细黑" pitchFamily="2" charset="-122"/>
                  <a:cs typeface="+mn-cs"/>
                </a:endParaRPr>
              </a:p>
            </p:txBody>
          </p:sp>
        </p:grpSp>
      </p:grpSp>
      <p:grpSp>
        <p:nvGrpSpPr>
          <p:cNvPr id="76" name="Group 7"/>
          <p:cNvGrpSpPr>
            <a:grpSpLocks/>
          </p:cNvGrpSpPr>
          <p:nvPr/>
        </p:nvGrpSpPr>
        <p:grpSpPr bwMode="auto">
          <a:xfrm>
            <a:off x="2466975" y="2436813"/>
            <a:ext cx="768350" cy="766762"/>
            <a:chOff x="0" y="0"/>
            <a:chExt cx="1089" cy="1089"/>
          </a:xfrm>
        </p:grpSpPr>
        <p:sp>
          <p:nvSpPr>
            <p:cNvPr id="77" name="Oval 10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solidFill>
              <a:srgbClr val="0B469D"/>
            </a:soli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华文细黑" pitchFamily="2" charset="-122"/>
                  <a:cs typeface="+mn-cs"/>
                </a:rPr>
                <a:t>2</a:t>
              </a:r>
            </a:p>
          </p:txBody>
        </p:sp>
        <p:grpSp>
          <p:nvGrpSpPr>
            <p:cNvPr id="78" name="Group 9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79" name="Freeform 12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0 h 1576"/>
                  <a:gd name="T2" fmla="*/ 0 w 4756"/>
                  <a:gd name="T3" fmla="*/ 0 h 1576"/>
                  <a:gd name="T4" fmla="*/ 0 w 4756"/>
                  <a:gd name="T5" fmla="*/ 0 h 1576"/>
                  <a:gd name="T6" fmla="*/ 0 w 4756"/>
                  <a:gd name="T7" fmla="*/ 0 h 1576"/>
                  <a:gd name="T8" fmla="*/ 0 w 4756"/>
                  <a:gd name="T9" fmla="*/ 0 h 1576"/>
                  <a:gd name="T10" fmla="*/ 0 w 4756"/>
                  <a:gd name="T11" fmla="*/ 0 h 1576"/>
                  <a:gd name="T12" fmla="*/ 0 w 4756"/>
                  <a:gd name="T13" fmla="*/ 0 h 1576"/>
                  <a:gd name="T14" fmla="*/ 0 w 4756"/>
                  <a:gd name="T15" fmla="*/ 0 h 1576"/>
                  <a:gd name="T16" fmla="*/ 0 w 4756"/>
                  <a:gd name="T17" fmla="*/ 0 h 1576"/>
                  <a:gd name="T18" fmla="*/ 0 w 4756"/>
                  <a:gd name="T19" fmla="*/ 0 h 1576"/>
                  <a:gd name="T20" fmla="*/ 0 w 4756"/>
                  <a:gd name="T21" fmla="*/ 0 h 1576"/>
                  <a:gd name="T22" fmla="*/ 0 w 4756"/>
                  <a:gd name="T23" fmla="*/ 0 h 1576"/>
                  <a:gd name="T24" fmla="*/ 0 w 4756"/>
                  <a:gd name="T25" fmla="*/ 0 h 1576"/>
                  <a:gd name="T26" fmla="*/ 0 w 4756"/>
                  <a:gd name="T27" fmla="*/ 0 h 1576"/>
                  <a:gd name="T28" fmla="*/ 0 w 4756"/>
                  <a:gd name="T29" fmla="*/ 0 h 1576"/>
                  <a:gd name="T30" fmla="*/ 0 w 4756"/>
                  <a:gd name="T31" fmla="*/ 0 h 1576"/>
                  <a:gd name="T32" fmla="*/ 0 w 4756"/>
                  <a:gd name="T33" fmla="*/ 0 h 1576"/>
                  <a:gd name="T34" fmla="*/ 0 w 4756"/>
                  <a:gd name="T35" fmla="*/ 0 h 1576"/>
                  <a:gd name="T36" fmla="*/ 0 w 4756"/>
                  <a:gd name="T37" fmla="*/ 0 h 1576"/>
                  <a:gd name="T38" fmla="*/ 0 w 4756"/>
                  <a:gd name="T39" fmla="*/ 0 h 1576"/>
                  <a:gd name="T40" fmla="*/ 0 w 4756"/>
                  <a:gd name="T41" fmla="*/ 0 h 1576"/>
                  <a:gd name="T42" fmla="*/ 1 w 4756"/>
                  <a:gd name="T43" fmla="*/ 0 h 1576"/>
                  <a:gd name="T44" fmla="*/ 1 w 4756"/>
                  <a:gd name="T45" fmla="*/ 0 h 1576"/>
                  <a:gd name="T46" fmla="*/ 1 w 4756"/>
                  <a:gd name="T47" fmla="*/ 0 h 1576"/>
                  <a:gd name="T48" fmla="*/ 1 w 4756"/>
                  <a:gd name="T49" fmla="*/ 0 h 1576"/>
                  <a:gd name="T50" fmla="*/ 1 w 4756"/>
                  <a:gd name="T51" fmla="*/ 0 h 1576"/>
                  <a:gd name="T52" fmla="*/ 1 w 4756"/>
                  <a:gd name="T53" fmla="*/ 0 h 1576"/>
                  <a:gd name="T54" fmla="*/ 1 w 4756"/>
                  <a:gd name="T55" fmla="*/ 0 h 1576"/>
                  <a:gd name="T56" fmla="*/ 1 w 4756"/>
                  <a:gd name="T57" fmla="*/ 0 h 1576"/>
                  <a:gd name="T58" fmla="*/ 1 w 4756"/>
                  <a:gd name="T59" fmla="*/ 0 h 1576"/>
                  <a:gd name="T60" fmla="*/ 1 w 4756"/>
                  <a:gd name="T61" fmla="*/ 0 h 1576"/>
                  <a:gd name="T62" fmla="*/ 1 w 4756"/>
                  <a:gd name="T63" fmla="*/ 0 h 1576"/>
                  <a:gd name="T64" fmla="*/ 1 w 4756"/>
                  <a:gd name="T65" fmla="*/ 0 h 1576"/>
                  <a:gd name="T66" fmla="*/ 1 w 4756"/>
                  <a:gd name="T67" fmla="*/ 0 h 1576"/>
                  <a:gd name="T68" fmla="*/ 1 w 4756"/>
                  <a:gd name="T69" fmla="*/ 0 h 1576"/>
                  <a:gd name="T70" fmla="*/ 1 w 4756"/>
                  <a:gd name="T71" fmla="*/ 0 h 1576"/>
                  <a:gd name="T72" fmla="*/ 1 w 4756"/>
                  <a:gd name="T73" fmla="*/ 0 h 1576"/>
                  <a:gd name="T74" fmla="*/ 1 w 4756"/>
                  <a:gd name="T75" fmla="*/ 0 h 1576"/>
                  <a:gd name="T76" fmla="*/ 1 w 4756"/>
                  <a:gd name="T77" fmla="*/ 0 h 1576"/>
                  <a:gd name="T78" fmla="*/ 1 w 4756"/>
                  <a:gd name="T79" fmla="*/ 0 h 1576"/>
                  <a:gd name="T80" fmla="*/ 1 w 4756"/>
                  <a:gd name="T81" fmla="*/ 0 h 1576"/>
                  <a:gd name="T82" fmla="*/ 1 w 4756"/>
                  <a:gd name="T83" fmla="*/ 0 h 1576"/>
                  <a:gd name="T84" fmla="*/ 1 w 4756"/>
                  <a:gd name="T85" fmla="*/ 0 h 1576"/>
                  <a:gd name="T86" fmla="*/ 1 w 4756"/>
                  <a:gd name="T87" fmla="*/ 0 h 1576"/>
                  <a:gd name="T88" fmla="*/ 1 w 4756"/>
                  <a:gd name="T89" fmla="*/ 0 h 1576"/>
                  <a:gd name="T90" fmla="*/ 1 w 4756"/>
                  <a:gd name="T91" fmla="*/ 0 h 1576"/>
                  <a:gd name="T92" fmla="*/ 1 w 4756"/>
                  <a:gd name="T93" fmla="*/ 0 h 1576"/>
                  <a:gd name="T94" fmla="*/ 1 w 4756"/>
                  <a:gd name="T95" fmla="*/ 0 h 1576"/>
                  <a:gd name="T96" fmla="*/ 1 w 4756"/>
                  <a:gd name="T97" fmla="*/ 0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80" name="Oval 13"/>
              <p:cNvSpPr>
                <a:spLocks noChangeArrowheads="1"/>
              </p:cNvSpPr>
              <p:nvPr/>
            </p:nvSpPr>
            <p:spPr bwMode="auto">
              <a:xfrm>
                <a:off x="340" y="0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华文细黑" pitchFamily="2" charset="-122"/>
                  <a:cs typeface="+mn-cs"/>
                </a:endParaRPr>
              </a:p>
            </p:txBody>
          </p:sp>
        </p:grpSp>
      </p:grpSp>
      <p:grpSp>
        <p:nvGrpSpPr>
          <p:cNvPr id="81" name="Group 12"/>
          <p:cNvGrpSpPr>
            <a:grpSpLocks/>
          </p:cNvGrpSpPr>
          <p:nvPr/>
        </p:nvGrpSpPr>
        <p:grpSpPr bwMode="auto">
          <a:xfrm>
            <a:off x="5643563" y="2413000"/>
            <a:ext cx="769937" cy="766763"/>
            <a:chOff x="0" y="0"/>
            <a:chExt cx="1089" cy="1089"/>
          </a:xfrm>
        </p:grpSpPr>
        <p:sp>
          <p:nvSpPr>
            <p:cNvPr id="82" name="Oval 15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5</a:t>
              </a:r>
            </a:p>
          </p:txBody>
        </p:sp>
        <p:grpSp>
          <p:nvGrpSpPr>
            <p:cNvPr id="83" name="Group 14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84" name="Freeform 17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0 h 1576"/>
                  <a:gd name="T2" fmla="*/ 0 w 4756"/>
                  <a:gd name="T3" fmla="*/ 0 h 1576"/>
                  <a:gd name="T4" fmla="*/ 0 w 4756"/>
                  <a:gd name="T5" fmla="*/ 0 h 1576"/>
                  <a:gd name="T6" fmla="*/ 0 w 4756"/>
                  <a:gd name="T7" fmla="*/ 0 h 1576"/>
                  <a:gd name="T8" fmla="*/ 0 w 4756"/>
                  <a:gd name="T9" fmla="*/ 0 h 1576"/>
                  <a:gd name="T10" fmla="*/ 0 w 4756"/>
                  <a:gd name="T11" fmla="*/ 0 h 1576"/>
                  <a:gd name="T12" fmla="*/ 0 w 4756"/>
                  <a:gd name="T13" fmla="*/ 0 h 1576"/>
                  <a:gd name="T14" fmla="*/ 0 w 4756"/>
                  <a:gd name="T15" fmla="*/ 0 h 1576"/>
                  <a:gd name="T16" fmla="*/ 0 w 4756"/>
                  <a:gd name="T17" fmla="*/ 0 h 1576"/>
                  <a:gd name="T18" fmla="*/ 0 w 4756"/>
                  <a:gd name="T19" fmla="*/ 0 h 1576"/>
                  <a:gd name="T20" fmla="*/ 0 w 4756"/>
                  <a:gd name="T21" fmla="*/ 0 h 1576"/>
                  <a:gd name="T22" fmla="*/ 0 w 4756"/>
                  <a:gd name="T23" fmla="*/ 0 h 1576"/>
                  <a:gd name="T24" fmla="*/ 0 w 4756"/>
                  <a:gd name="T25" fmla="*/ 0 h 1576"/>
                  <a:gd name="T26" fmla="*/ 0 w 4756"/>
                  <a:gd name="T27" fmla="*/ 0 h 1576"/>
                  <a:gd name="T28" fmla="*/ 0 w 4756"/>
                  <a:gd name="T29" fmla="*/ 0 h 1576"/>
                  <a:gd name="T30" fmla="*/ 0 w 4756"/>
                  <a:gd name="T31" fmla="*/ 0 h 1576"/>
                  <a:gd name="T32" fmla="*/ 0 w 4756"/>
                  <a:gd name="T33" fmla="*/ 0 h 1576"/>
                  <a:gd name="T34" fmla="*/ 0 w 4756"/>
                  <a:gd name="T35" fmla="*/ 0 h 1576"/>
                  <a:gd name="T36" fmla="*/ 0 w 4756"/>
                  <a:gd name="T37" fmla="*/ 0 h 1576"/>
                  <a:gd name="T38" fmla="*/ 0 w 4756"/>
                  <a:gd name="T39" fmla="*/ 0 h 1576"/>
                  <a:gd name="T40" fmla="*/ 0 w 4756"/>
                  <a:gd name="T41" fmla="*/ 0 h 1576"/>
                  <a:gd name="T42" fmla="*/ 1 w 4756"/>
                  <a:gd name="T43" fmla="*/ 0 h 1576"/>
                  <a:gd name="T44" fmla="*/ 1 w 4756"/>
                  <a:gd name="T45" fmla="*/ 0 h 1576"/>
                  <a:gd name="T46" fmla="*/ 1 w 4756"/>
                  <a:gd name="T47" fmla="*/ 0 h 1576"/>
                  <a:gd name="T48" fmla="*/ 1 w 4756"/>
                  <a:gd name="T49" fmla="*/ 0 h 1576"/>
                  <a:gd name="T50" fmla="*/ 1 w 4756"/>
                  <a:gd name="T51" fmla="*/ 0 h 1576"/>
                  <a:gd name="T52" fmla="*/ 1 w 4756"/>
                  <a:gd name="T53" fmla="*/ 0 h 1576"/>
                  <a:gd name="T54" fmla="*/ 1 w 4756"/>
                  <a:gd name="T55" fmla="*/ 0 h 1576"/>
                  <a:gd name="T56" fmla="*/ 1 w 4756"/>
                  <a:gd name="T57" fmla="*/ 0 h 1576"/>
                  <a:gd name="T58" fmla="*/ 1 w 4756"/>
                  <a:gd name="T59" fmla="*/ 0 h 1576"/>
                  <a:gd name="T60" fmla="*/ 1 w 4756"/>
                  <a:gd name="T61" fmla="*/ 0 h 1576"/>
                  <a:gd name="T62" fmla="*/ 1 w 4756"/>
                  <a:gd name="T63" fmla="*/ 0 h 1576"/>
                  <a:gd name="T64" fmla="*/ 1 w 4756"/>
                  <a:gd name="T65" fmla="*/ 0 h 1576"/>
                  <a:gd name="T66" fmla="*/ 1 w 4756"/>
                  <a:gd name="T67" fmla="*/ 0 h 1576"/>
                  <a:gd name="T68" fmla="*/ 1 w 4756"/>
                  <a:gd name="T69" fmla="*/ 0 h 1576"/>
                  <a:gd name="T70" fmla="*/ 1 w 4756"/>
                  <a:gd name="T71" fmla="*/ 0 h 1576"/>
                  <a:gd name="T72" fmla="*/ 1 w 4756"/>
                  <a:gd name="T73" fmla="*/ 0 h 1576"/>
                  <a:gd name="T74" fmla="*/ 1 w 4756"/>
                  <a:gd name="T75" fmla="*/ 0 h 1576"/>
                  <a:gd name="T76" fmla="*/ 1 w 4756"/>
                  <a:gd name="T77" fmla="*/ 0 h 1576"/>
                  <a:gd name="T78" fmla="*/ 1 w 4756"/>
                  <a:gd name="T79" fmla="*/ 0 h 1576"/>
                  <a:gd name="T80" fmla="*/ 1 w 4756"/>
                  <a:gd name="T81" fmla="*/ 0 h 1576"/>
                  <a:gd name="T82" fmla="*/ 1 w 4756"/>
                  <a:gd name="T83" fmla="*/ 0 h 1576"/>
                  <a:gd name="T84" fmla="*/ 1 w 4756"/>
                  <a:gd name="T85" fmla="*/ 0 h 1576"/>
                  <a:gd name="T86" fmla="*/ 1 w 4756"/>
                  <a:gd name="T87" fmla="*/ 0 h 1576"/>
                  <a:gd name="T88" fmla="*/ 1 w 4756"/>
                  <a:gd name="T89" fmla="*/ 0 h 1576"/>
                  <a:gd name="T90" fmla="*/ 1 w 4756"/>
                  <a:gd name="T91" fmla="*/ 0 h 1576"/>
                  <a:gd name="T92" fmla="*/ 1 w 4756"/>
                  <a:gd name="T93" fmla="*/ 0 h 1576"/>
                  <a:gd name="T94" fmla="*/ 1 w 4756"/>
                  <a:gd name="T95" fmla="*/ 0 h 1576"/>
                  <a:gd name="T96" fmla="*/ 1 w 4756"/>
                  <a:gd name="T97" fmla="*/ 0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85" name="Oval 18"/>
              <p:cNvSpPr>
                <a:spLocks noChangeArrowheads="1"/>
              </p:cNvSpPr>
              <p:nvPr/>
            </p:nvSpPr>
            <p:spPr bwMode="auto">
              <a:xfrm>
                <a:off x="340" y="0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华文细黑" pitchFamily="2" charset="-122"/>
                  <a:cs typeface="+mn-cs"/>
                </a:endParaRPr>
              </a:p>
            </p:txBody>
          </p:sp>
        </p:grpSp>
      </p:grpSp>
      <p:grpSp>
        <p:nvGrpSpPr>
          <p:cNvPr id="86" name="Group 17"/>
          <p:cNvGrpSpPr>
            <a:grpSpLocks/>
          </p:cNvGrpSpPr>
          <p:nvPr/>
        </p:nvGrpSpPr>
        <p:grpSpPr bwMode="auto">
          <a:xfrm>
            <a:off x="3624263" y="1898650"/>
            <a:ext cx="769937" cy="766763"/>
            <a:chOff x="0" y="0"/>
            <a:chExt cx="1089" cy="1089"/>
          </a:xfrm>
        </p:grpSpPr>
        <p:sp>
          <p:nvSpPr>
            <p:cNvPr id="87" name="Oval 20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solidFill>
              <a:srgbClr val="0B469D"/>
            </a:soli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华文细黑" pitchFamily="2" charset="-122"/>
                  <a:cs typeface="+mn-cs"/>
                </a:rPr>
                <a:t>3</a:t>
              </a:r>
            </a:p>
          </p:txBody>
        </p:sp>
        <p:grpSp>
          <p:nvGrpSpPr>
            <p:cNvPr id="157" name="Group 19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158" name="Freeform 22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0 h 1576"/>
                  <a:gd name="T2" fmla="*/ 0 w 4756"/>
                  <a:gd name="T3" fmla="*/ 0 h 1576"/>
                  <a:gd name="T4" fmla="*/ 0 w 4756"/>
                  <a:gd name="T5" fmla="*/ 0 h 1576"/>
                  <a:gd name="T6" fmla="*/ 0 w 4756"/>
                  <a:gd name="T7" fmla="*/ 0 h 1576"/>
                  <a:gd name="T8" fmla="*/ 0 w 4756"/>
                  <a:gd name="T9" fmla="*/ 0 h 1576"/>
                  <a:gd name="T10" fmla="*/ 0 w 4756"/>
                  <a:gd name="T11" fmla="*/ 0 h 1576"/>
                  <a:gd name="T12" fmla="*/ 0 w 4756"/>
                  <a:gd name="T13" fmla="*/ 0 h 1576"/>
                  <a:gd name="T14" fmla="*/ 0 w 4756"/>
                  <a:gd name="T15" fmla="*/ 0 h 1576"/>
                  <a:gd name="T16" fmla="*/ 0 w 4756"/>
                  <a:gd name="T17" fmla="*/ 0 h 1576"/>
                  <a:gd name="T18" fmla="*/ 0 w 4756"/>
                  <a:gd name="T19" fmla="*/ 0 h 1576"/>
                  <a:gd name="T20" fmla="*/ 0 w 4756"/>
                  <a:gd name="T21" fmla="*/ 0 h 1576"/>
                  <a:gd name="T22" fmla="*/ 0 w 4756"/>
                  <a:gd name="T23" fmla="*/ 0 h 1576"/>
                  <a:gd name="T24" fmla="*/ 0 w 4756"/>
                  <a:gd name="T25" fmla="*/ 0 h 1576"/>
                  <a:gd name="T26" fmla="*/ 0 w 4756"/>
                  <a:gd name="T27" fmla="*/ 0 h 1576"/>
                  <a:gd name="T28" fmla="*/ 0 w 4756"/>
                  <a:gd name="T29" fmla="*/ 0 h 1576"/>
                  <a:gd name="T30" fmla="*/ 0 w 4756"/>
                  <a:gd name="T31" fmla="*/ 0 h 1576"/>
                  <a:gd name="T32" fmla="*/ 0 w 4756"/>
                  <a:gd name="T33" fmla="*/ 0 h 1576"/>
                  <a:gd name="T34" fmla="*/ 0 w 4756"/>
                  <a:gd name="T35" fmla="*/ 0 h 1576"/>
                  <a:gd name="T36" fmla="*/ 0 w 4756"/>
                  <a:gd name="T37" fmla="*/ 0 h 1576"/>
                  <a:gd name="T38" fmla="*/ 0 w 4756"/>
                  <a:gd name="T39" fmla="*/ 0 h 1576"/>
                  <a:gd name="T40" fmla="*/ 0 w 4756"/>
                  <a:gd name="T41" fmla="*/ 0 h 1576"/>
                  <a:gd name="T42" fmla="*/ 1 w 4756"/>
                  <a:gd name="T43" fmla="*/ 0 h 1576"/>
                  <a:gd name="T44" fmla="*/ 1 w 4756"/>
                  <a:gd name="T45" fmla="*/ 0 h 1576"/>
                  <a:gd name="T46" fmla="*/ 1 w 4756"/>
                  <a:gd name="T47" fmla="*/ 0 h 1576"/>
                  <a:gd name="T48" fmla="*/ 1 w 4756"/>
                  <a:gd name="T49" fmla="*/ 0 h 1576"/>
                  <a:gd name="T50" fmla="*/ 1 w 4756"/>
                  <a:gd name="T51" fmla="*/ 0 h 1576"/>
                  <a:gd name="T52" fmla="*/ 1 w 4756"/>
                  <a:gd name="T53" fmla="*/ 0 h 1576"/>
                  <a:gd name="T54" fmla="*/ 1 w 4756"/>
                  <a:gd name="T55" fmla="*/ 0 h 1576"/>
                  <a:gd name="T56" fmla="*/ 1 w 4756"/>
                  <a:gd name="T57" fmla="*/ 0 h 1576"/>
                  <a:gd name="T58" fmla="*/ 1 w 4756"/>
                  <a:gd name="T59" fmla="*/ 0 h 1576"/>
                  <a:gd name="T60" fmla="*/ 1 w 4756"/>
                  <a:gd name="T61" fmla="*/ 0 h 1576"/>
                  <a:gd name="T62" fmla="*/ 1 w 4756"/>
                  <a:gd name="T63" fmla="*/ 0 h 1576"/>
                  <a:gd name="T64" fmla="*/ 1 w 4756"/>
                  <a:gd name="T65" fmla="*/ 0 h 1576"/>
                  <a:gd name="T66" fmla="*/ 1 w 4756"/>
                  <a:gd name="T67" fmla="*/ 0 h 1576"/>
                  <a:gd name="T68" fmla="*/ 1 w 4756"/>
                  <a:gd name="T69" fmla="*/ 0 h 1576"/>
                  <a:gd name="T70" fmla="*/ 1 w 4756"/>
                  <a:gd name="T71" fmla="*/ 0 h 1576"/>
                  <a:gd name="T72" fmla="*/ 1 w 4756"/>
                  <a:gd name="T73" fmla="*/ 0 h 1576"/>
                  <a:gd name="T74" fmla="*/ 1 w 4756"/>
                  <a:gd name="T75" fmla="*/ 0 h 1576"/>
                  <a:gd name="T76" fmla="*/ 1 w 4756"/>
                  <a:gd name="T77" fmla="*/ 0 h 1576"/>
                  <a:gd name="T78" fmla="*/ 1 w 4756"/>
                  <a:gd name="T79" fmla="*/ 0 h 1576"/>
                  <a:gd name="T80" fmla="*/ 1 w 4756"/>
                  <a:gd name="T81" fmla="*/ 0 h 1576"/>
                  <a:gd name="T82" fmla="*/ 1 w 4756"/>
                  <a:gd name="T83" fmla="*/ 0 h 1576"/>
                  <a:gd name="T84" fmla="*/ 1 w 4756"/>
                  <a:gd name="T85" fmla="*/ 0 h 1576"/>
                  <a:gd name="T86" fmla="*/ 1 w 4756"/>
                  <a:gd name="T87" fmla="*/ 0 h 1576"/>
                  <a:gd name="T88" fmla="*/ 1 w 4756"/>
                  <a:gd name="T89" fmla="*/ 0 h 1576"/>
                  <a:gd name="T90" fmla="*/ 1 w 4756"/>
                  <a:gd name="T91" fmla="*/ 0 h 1576"/>
                  <a:gd name="T92" fmla="*/ 1 w 4756"/>
                  <a:gd name="T93" fmla="*/ 0 h 1576"/>
                  <a:gd name="T94" fmla="*/ 1 w 4756"/>
                  <a:gd name="T95" fmla="*/ 0 h 1576"/>
                  <a:gd name="T96" fmla="*/ 1 w 4756"/>
                  <a:gd name="T97" fmla="*/ 0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59" name="Oval 23"/>
              <p:cNvSpPr>
                <a:spLocks noChangeArrowheads="1"/>
              </p:cNvSpPr>
              <p:nvPr/>
            </p:nvSpPr>
            <p:spPr bwMode="auto">
              <a:xfrm>
                <a:off x="340" y="0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华文细黑" pitchFamily="2" charset="-122"/>
                  <a:cs typeface="+mn-cs"/>
                </a:endParaRPr>
              </a:p>
            </p:txBody>
          </p:sp>
        </p:grpSp>
      </p:grpSp>
      <p:grpSp>
        <p:nvGrpSpPr>
          <p:cNvPr id="160" name="Group 22"/>
          <p:cNvGrpSpPr>
            <a:grpSpLocks/>
          </p:cNvGrpSpPr>
          <p:nvPr/>
        </p:nvGrpSpPr>
        <p:grpSpPr bwMode="auto">
          <a:xfrm>
            <a:off x="4718050" y="1930400"/>
            <a:ext cx="768350" cy="766763"/>
            <a:chOff x="0" y="0"/>
            <a:chExt cx="1089" cy="1089"/>
          </a:xfrm>
        </p:grpSpPr>
        <p:sp>
          <p:nvSpPr>
            <p:cNvPr id="161" name="Oval 25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solidFill>
              <a:srgbClr val="0B469D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华文细黑" pitchFamily="2" charset="-122"/>
                  <a:cs typeface="+mn-cs"/>
                </a:rPr>
                <a:t>4</a:t>
              </a:r>
            </a:p>
          </p:txBody>
        </p:sp>
        <p:grpSp>
          <p:nvGrpSpPr>
            <p:cNvPr id="162" name="Group 24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163" name="Freeform 27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0 h 1576"/>
                  <a:gd name="T2" fmla="*/ 0 w 4756"/>
                  <a:gd name="T3" fmla="*/ 0 h 1576"/>
                  <a:gd name="T4" fmla="*/ 0 w 4756"/>
                  <a:gd name="T5" fmla="*/ 0 h 1576"/>
                  <a:gd name="T6" fmla="*/ 0 w 4756"/>
                  <a:gd name="T7" fmla="*/ 0 h 1576"/>
                  <a:gd name="T8" fmla="*/ 0 w 4756"/>
                  <a:gd name="T9" fmla="*/ 0 h 1576"/>
                  <a:gd name="T10" fmla="*/ 0 w 4756"/>
                  <a:gd name="T11" fmla="*/ 0 h 1576"/>
                  <a:gd name="T12" fmla="*/ 0 w 4756"/>
                  <a:gd name="T13" fmla="*/ 0 h 1576"/>
                  <a:gd name="T14" fmla="*/ 0 w 4756"/>
                  <a:gd name="T15" fmla="*/ 0 h 1576"/>
                  <a:gd name="T16" fmla="*/ 0 w 4756"/>
                  <a:gd name="T17" fmla="*/ 0 h 1576"/>
                  <a:gd name="T18" fmla="*/ 0 w 4756"/>
                  <a:gd name="T19" fmla="*/ 0 h 1576"/>
                  <a:gd name="T20" fmla="*/ 0 w 4756"/>
                  <a:gd name="T21" fmla="*/ 0 h 1576"/>
                  <a:gd name="T22" fmla="*/ 0 w 4756"/>
                  <a:gd name="T23" fmla="*/ 0 h 1576"/>
                  <a:gd name="T24" fmla="*/ 0 w 4756"/>
                  <a:gd name="T25" fmla="*/ 0 h 1576"/>
                  <a:gd name="T26" fmla="*/ 0 w 4756"/>
                  <a:gd name="T27" fmla="*/ 0 h 1576"/>
                  <a:gd name="T28" fmla="*/ 0 w 4756"/>
                  <a:gd name="T29" fmla="*/ 0 h 1576"/>
                  <a:gd name="T30" fmla="*/ 0 w 4756"/>
                  <a:gd name="T31" fmla="*/ 0 h 1576"/>
                  <a:gd name="T32" fmla="*/ 0 w 4756"/>
                  <a:gd name="T33" fmla="*/ 0 h 1576"/>
                  <a:gd name="T34" fmla="*/ 0 w 4756"/>
                  <a:gd name="T35" fmla="*/ 0 h 1576"/>
                  <a:gd name="T36" fmla="*/ 0 w 4756"/>
                  <a:gd name="T37" fmla="*/ 0 h 1576"/>
                  <a:gd name="T38" fmla="*/ 0 w 4756"/>
                  <a:gd name="T39" fmla="*/ 0 h 1576"/>
                  <a:gd name="T40" fmla="*/ 0 w 4756"/>
                  <a:gd name="T41" fmla="*/ 0 h 1576"/>
                  <a:gd name="T42" fmla="*/ 1 w 4756"/>
                  <a:gd name="T43" fmla="*/ 0 h 1576"/>
                  <a:gd name="T44" fmla="*/ 1 w 4756"/>
                  <a:gd name="T45" fmla="*/ 0 h 1576"/>
                  <a:gd name="T46" fmla="*/ 1 w 4756"/>
                  <a:gd name="T47" fmla="*/ 0 h 1576"/>
                  <a:gd name="T48" fmla="*/ 1 w 4756"/>
                  <a:gd name="T49" fmla="*/ 0 h 1576"/>
                  <a:gd name="T50" fmla="*/ 1 w 4756"/>
                  <a:gd name="T51" fmla="*/ 0 h 1576"/>
                  <a:gd name="T52" fmla="*/ 1 w 4756"/>
                  <a:gd name="T53" fmla="*/ 0 h 1576"/>
                  <a:gd name="T54" fmla="*/ 1 w 4756"/>
                  <a:gd name="T55" fmla="*/ 0 h 1576"/>
                  <a:gd name="T56" fmla="*/ 1 w 4756"/>
                  <a:gd name="T57" fmla="*/ 0 h 1576"/>
                  <a:gd name="T58" fmla="*/ 1 w 4756"/>
                  <a:gd name="T59" fmla="*/ 0 h 1576"/>
                  <a:gd name="T60" fmla="*/ 1 w 4756"/>
                  <a:gd name="T61" fmla="*/ 0 h 1576"/>
                  <a:gd name="T62" fmla="*/ 1 w 4756"/>
                  <a:gd name="T63" fmla="*/ 0 h 1576"/>
                  <a:gd name="T64" fmla="*/ 1 w 4756"/>
                  <a:gd name="T65" fmla="*/ 0 h 1576"/>
                  <a:gd name="T66" fmla="*/ 1 w 4756"/>
                  <a:gd name="T67" fmla="*/ 0 h 1576"/>
                  <a:gd name="T68" fmla="*/ 1 w 4756"/>
                  <a:gd name="T69" fmla="*/ 0 h 1576"/>
                  <a:gd name="T70" fmla="*/ 1 w 4756"/>
                  <a:gd name="T71" fmla="*/ 0 h 1576"/>
                  <a:gd name="T72" fmla="*/ 1 w 4756"/>
                  <a:gd name="T73" fmla="*/ 0 h 1576"/>
                  <a:gd name="T74" fmla="*/ 1 w 4756"/>
                  <a:gd name="T75" fmla="*/ 0 h 1576"/>
                  <a:gd name="T76" fmla="*/ 1 w 4756"/>
                  <a:gd name="T77" fmla="*/ 0 h 1576"/>
                  <a:gd name="T78" fmla="*/ 1 w 4756"/>
                  <a:gd name="T79" fmla="*/ 0 h 1576"/>
                  <a:gd name="T80" fmla="*/ 1 w 4756"/>
                  <a:gd name="T81" fmla="*/ 0 h 1576"/>
                  <a:gd name="T82" fmla="*/ 1 w 4756"/>
                  <a:gd name="T83" fmla="*/ 0 h 1576"/>
                  <a:gd name="T84" fmla="*/ 1 w 4756"/>
                  <a:gd name="T85" fmla="*/ 0 h 1576"/>
                  <a:gd name="T86" fmla="*/ 1 w 4756"/>
                  <a:gd name="T87" fmla="*/ 0 h 1576"/>
                  <a:gd name="T88" fmla="*/ 1 w 4756"/>
                  <a:gd name="T89" fmla="*/ 0 h 1576"/>
                  <a:gd name="T90" fmla="*/ 1 w 4756"/>
                  <a:gd name="T91" fmla="*/ 0 h 1576"/>
                  <a:gd name="T92" fmla="*/ 1 w 4756"/>
                  <a:gd name="T93" fmla="*/ 0 h 1576"/>
                  <a:gd name="T94" fmla="*/ 1 w 4756"/>
                  <a:gd name="T95" fmla="*/ 0 h 1576"/>
                  <a:gd name="T96" fmla="*/ 1 w 4756"/>
                  <a:gd name="T97" fmla="*/ 0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64" name="Oval 28"/>
              <p:cNvSpPr>
                <a:spLocks noChangeArrowheads="1"/>
              </p:cNvSpPr>
              <p:nvPr/>
            </p:nvSpPr>
            <p:spPr bwMode="auto">
              <a:xfrm>
                <a:off x="340" y="0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华文细黑" pitchFamily="2" charset="-122"/>
                  <a:cs typeface="+mn-cs"/>
                </a:endParaRPr>
              </a:p>
            </p:txBody>
          </p:sp>
        </p:grpSp>
      </p:grpSp>
      <p:grpSp>
        <p:nvGrpSpPr>
          <p:cNvPr id="165" name="Group 27"/>
          <p:cNvGrpSpPr>
            <a:grpSpLocks/>
          </p:cNvGrpSpPr>
          <p:nvPr/>
        </p:nvGrpSpPr>
        <p:grpSpPr bwMode="auto">
          <a:xfrm>
            <a:off x="6446838" y="3235325"/>
            <a:ext cx="768350" cy="766763"/>
            <a:chOff x="0" y="0"/>
            <a:chExt cx="1089" cy="1089"/>
          </a:xfrm>
        </p:grpSpPr>
        <p:sp>
          <p:nvSpPr>
            <p:cNvPr id="166" name="Oval 30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solidFill>
              <a:srgbClr val="0B469D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华文细黑" pitchFamily="2" charset="-122"/>
                  <a:cs typeface="+mn-cs"/>
                </a:rPr>
                <a:t>6</a:t>
              </a:r>
            </a:p>
          </p:txBody>
        </p:sp>
        <p:grpSp>
          <p:nvGrpSpPr>
            <p:cNvPr id="167" name="Group 29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168" name="Freeform 32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0 h 1576"/>
                  <a:gd name="T2" fmla="*/ 0 w 4756"/>
                  <a:gd name="T3" fmla="*/ 0 h 1576"/>
                  <a:gd name="T4" fmla="*/ 0 w 4756"/>
                  <a:gd name="T5" fmla="*/ 0 h 1576"/>
                  <a:gd name="T6" fmla="*/ 0 w 4756"/>
                  <a:gd name="T7" fmla="*/ 0 h 1576"/>
                  <a:gd name="T8" fmla="*/ 0 w 4756"/>
                  <a:gd name="T9" fmla="*/ 0 h 1576"/>
                  <a:gd name="T10" fmla="*/ 0 w 4756"/>
                  <a:gd name="T11" fmla="*/ 0 h 1576"/>
                  <a:gd name="T12" fmla="*/ 0 w 4756"/>
                  <a:gd name="T13" fmla="*/ 0 h 1576"/>
                  <a:gd name="T14" fmla="*/ 0 w 4756"/>
                  <a:gd name="T15" fmla="*/ 0 h 1576"/>
                  <a:gd name="T16" fmla="*/ 0 w 4756"/>
                  <a:gd name="T17" fmla="*/ 0 h 1576"/>
                  <a:gd name="T18" fmla="*/ 0 w 4756"/>
                  <a:gd name="T19" fmla="*/ 0 h 1576"/>
                  <a:gd name="T20" fmla="*/ 0 w 4756"/>
                  <a:gd name="T21" fmla="*/ 0 h 1576"/>
                  <a:gd name="T22" fmla="*/ 0 w 4756"/>
                  <a:gd name="T23" fmla="*/ 0 h 1576"/>
                  <a:gd name="T24" fmla="*/ 0 w 4756"/>
                  <a:gd name="T25" fmla="*/ 0 h 1576"/>
                  <a:gd name="T26" fmla="*/ 0 w 4756"/>
                  <a:gd name="T27" fmla="*/ 0 h 1576"/>
                  <a:gd name="T28" fmla="*/ 0 w 4756"/>
                  <a:gd name="T29" fmla="*/ 0 h 1576"/>
                  <a:gd name="T30" fmla="*/ 0 w 4756"/>
                  <a:gd name="T31" fmla="*/ 0 h 1576"/>
                  <a:gd name="T32" fmla="*/ 0 w 4756"/>
                  <a:gd name="T33" fmla="*/ 0 h 1576"/>
                  <a:gd name="T34" fmla="*/ 0 w 4756"/>
                  <a:gd name="T35" fmla="*/ 0 h 1576"/>
                  <a:gd name="T36" fmla="*/ 0 w 4756"/>
                  <a:gd name="T37" fmla="*/ 0 h 1576"/>
                  <a:gd name="T38" fmla="*/ 0 w 4756"/>
                  <a:gd name="T39" fmla="*/ 0 h 1576"/>
                  <a:gd name="T40" fmla="*/ 0 w 4756"/>
                  <a:gd name="T41" fmla="*/ 0 h 1576"/>
                  <a:gd name="T42" fmla="*/ 1 w 4756"/>
                  <a:gd name="T43" fmla="*/ 0 h 1576"/>
                  <a:gd name="T44" fmla="*/ 1 w 4756"/>
                  <a:gd name="T45" fmla="*/ 0 h 1576"/>
                  <a:gd name="T46" fmla="*/ 1 w 4756"/>
                  <a:gd name="T47" fmla="*/ 0 h 1576"/>
                  <a:gd name="T48" fmla="*/ 1 w 4756"/>
                  <a:gd name="T49" fmla="*/ 0 h 1576"/>
                  <a:gd name="T50" fmla="*/ 1 w 4756"/>
                  <a:gd name="T51" fmla="*/ 0 h 1576"/>
                  <a:gd name="T52" fmla="*/ 1 w 4756"/>
                  <a:gd name="T53" fmla="*/ 0 h 1576"/>
                  <a:gd name="T54" fmla="*/ 1 w 4756"/>
                  <a:gd name="T55" fmla="*/ 0 h 1576"/>
                  <a:gd name="T56" fmla="*/ 1 w 4756"/>
                  <a:gd name="T57" fmla="*/ 0 h 1576"/>
                  <a:gd name="T58" fmla="*/ 1 w 4756"/>
                  <a:gd name="T59" fmla="*/ 0 h 1576"/>
                  <a:gd name="T60" fmla="*/ 1 w 4756"/>
                  <a:gd name="T61" fmla="*/ 0 h 1576"/>
                  <a:gd name="T62" fmla="*/ 1 w 4756"/>
                  <a:gd name="T63" fmla="*/ 0 h 1576"/>
                  <a:gd name="T64" fmla="*/ 1 w 4756"/>
                  <a:gd name="T65" fmla="*/ 0 h 1576"/>
                  <a:gd name="T66" fmla="*/ 1 w 4756"/>
                  <a:gd name="T67" fmla="*/ 0 h 1576"/>
                  <a:gd name="T68" fmla="*/ 1 w 4756"/>
                  <a:gd name="T69" fmla="*/ 0 h 1576"/>
                  <a:gd name="T70" fmla="*/ 1 w 4756"/>
                  <a:gd name="T71" fmla="*/ 0 h 1576"/>
                  <a:gd name="T72" fmla="*/ 1 w 4756"/>
                  <a:gd name="T73" fmla="*/ 0 h 1576"/>
                  <a:gd name="T74" fmla="*/ 1 w 4756"/>
                  <a:gd name="T75" fmla="*/ 0 h 1576"/>
                  <a:gd name="T76" fmla="*/ 1 w 4756"/>
                  <a:gd name="T77" fmla="*/ 0 h 1576"/>
                  <a:gd name="T78" fmla="*/ 1 w 4756"/>
                  <a:gd name="T79" fmla="*/ 0 h 1576"/>
                  <a:gd name="T80" fmla="*/ 1 w 4756"/>
                  <a:gd name="T81" fmla="*/ 0 h 1576"/>
                  <a:gd name="T82" fmla="*/ 1 w 4756"/>
                  <a:gd name="T83" fmla="*/ 0 h 1576"/>
                  <a:gd name="T84" fmla="*/ 1 w 4756"/>
                  <a:gd name="T85" fmla="*/ 0 h 1576"/>
                  <a:gd name="T86" fmla="*/ 1 w 4756"/>
                  <a:gd name="T87" fmla="*/ 0 h 1576"/>
                  <a:gd name="T88" fmla="*/ 1 w 4756"/>
                  <a:gd name="T89" fmla="*/ 0 h 1576"/>
                  <a:gd name="T90" fmla="*/ 1 w 4756"/>
                  <a:gd name="T91" fmla="*/ 0 h 1576"/>
                  <a:gd name="T92" fmla="*/ 1 w 4756"/>
                  <a:gd name="T93" fmla="*/ 0 h 1576"/>
                  <a:gd name="T94" fmla="*/ 1 w 4756"/>
                  <a:gd name="T95" fmla="*/ 0 h 1576"/>
                  <a:gd name="T96" fmla="*/ 1 w 4756"/>
                  <a:gd name="T97" fmla="*/ 0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69" name="Oval 33"/>
              <p:cNvSpPr>
                <a:spLocks noChangeArrowheads="1"/>
              </p:cNvSpPr>
              <p:nvPr/>
            </p:nvSpPr>
            <p:spPr bwMode="auto">
              <a:xfrm>
                <a:off x="340" y="0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华文细黑" pitchFamily="2" charset="-122"/>
                  <a:cs typeface="+mn-cs"/>
                </a:endParaRPr>
              </a:p>
            </p:txBody>
          </p:sp>
        </p:grpSp>
      </p:grpSp>
      <p:grpSp>
        <p:nvGrpSpPr>
          <p:cNvPr id="170" name="组合 169"/>
          <p:cNvGrpSpPr>
            <a:grpSpLocks/>
          </p:cNvGrpSpPr>
          <p:nvPr/>
        </p:nvGrpSpPr>
        <p:grpSpPr bwMode="auto">
          <a:xfrm>
            <a:off x="2468563" y="2760663"/>
            <a:ext cx="3841750" cy="1235075"/>
            <a:chOff x="2468563" y="2760663"/>
            <a:chExt cx="3841750" cy="1235075"/>
          </a:xfrm>
        </p:grpSpPr>
        <p:sp>
          <p:nvSpPr>
            <p:cNvPr id="171" name="Line 34"/>
            <p:cNvSpPr>
              <a:spLocks noChangeShapeType="1"/>
            </p:cNvSpPr>
            <p:nvPr/>
          </p:nvSpPr>
          <p:spPr bwMode="auto">
            <a:xfrm rot="618245" flipV="1">
              <a:off x="4679950" y="2760663"/>
              <a:ext cx="112713" cy="996950"/>
            </a:xfrm>
            <a:prstGeom prst="line">
              <a:avLst/>
            </a:prstGeom>
            <a:noFill/>
            <a:ln w="9525" cmpd="sng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72" name="Line 35"/>
            <p:cNvSpPr>
              <a:spLocks noChangeShapeType="1"/>
            </p:cNvSpPr>
            <p:nvPr/>
          </p:nvSpPr>
          <p:spPr bwMode="auto">
            <a:xfrm rot="618245" flipH="1" flipV="1">
              <a:off x="4041775" y="2828925"/>
              <a:ext cx="411163" cy="808038"/>
            </a:xfrm>
            <a:prstGeom prst="line">
              <a:avLst/>
            </a:prstGeom>
            <a:noFill/>
            <a:ln w="9525" cmpd="sng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73" name="Line 36"/>
            <p:cNvSpPr>
              <a:spLocks noChangeShapeType="1"/>
            </p:cNvSpPr>
            <p:nvPr/>
          </p:nvSpPr>
          <p:spPr bwMode="auto">
            <a:xfrm rot="618245" flipH="1" flipV="1">
              <a:off x="3236913" y="3236913"/>
              <a:ext cx="979487" cy="444500"/>
            </a:xfrm>
            <a:prstGeom prst="line">
              <a:avLst/>
            </a:prstGeom>
            <a:noFill/>
            <a:ln w="9525" cmpd="sng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74" name="Line 37"/>
            <p:cNvSpPr>
              <a:spLocks noChangeShapeType="1"/>
            </p:cNvSpPr>
            <p:nvPr/>
          </p:nvSpPr>
          <p:spPr bwMode="auto">
            <a:xfrm rot="618245" flipH="1">
              <a:off x="2468563" y="3792538"/>
              <a:ext cx="1666875" cy="23812"/>
            </a:xfrm>
            <a:prstGeom prst="line">
              <a:avLst/>
            </a:prstGeom>
            <a:noFill/>
            <a:ln w="9525" cmpd="sng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75" name="Line 38"/>
            <p:cNvSpPr>
              <a:spLocks noChangeShapeType="1"/>
            </p:cNvSpPr>
            <p:nvPr/>
          </p:nvSpPr>
          <p:spPr bwMode="auto">
            <a:xfrm rot="618245" flipV="1">
              <a:off x="4887248" y="3087332"/>
              <a:ext cx="630647" cy="72836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6" name="Line 39"/>
            <p:cNvSpPr>
              <a:spLocks noChangeShapeType="1"/>
            </p:cNvSpPr>
            <p:nvPr/>
          </p:nvSpPr>
          <p:spPr bwMode="auto">
            <a:xfrm rot="618245" flipV="1">
              <a:off x="5075238" y="3543300"/>
              <a:ext cx="1235075" cy="452438"/>
            </a:xfrm>
            <a:prstGeom prst="line">
              <a:avLst/>
            </a:prstGeom>
            <a:noFill/>
            <a:ln w="9525" cmpd="sng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77" name="Group 38"/>
          <p:cNvGrpSpPr>
            <a:grpSpLocks/>
          </p:cNvGrpSpPr>
          <p:nvPr/>
        </p:nvGrpSpPr>
        <p:grpSpPr bwMode="auto">
          <a:xfrm>
            <a:off x="2971800" y="1131888"/>
            <a:ext cx="1697038" cy="625475"/>
            <a:chOff x="0" y="0"/>
            <a:chExt cx="1248" cy="460"/>
          </a:xfrm>
        </p:grpSpPr>
        <p:sp>
          <p:nvSpPr>
            <p:cNvPr id="178" name="Rectangle 58"/>
            <p:cNvSpPr>
              <a:spLocks noChangeArrowheads="1"/>
            </p:cNvSpPr>
            <p:nvPr/>
          </p:nvSpPr>
          <p:spPr bwMode="auto">
            <a:xfrm>
              <a:off x="0" y="161"/>
              <a:ext cx="1248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</p:txBody>
        </p:sp>
        <p:sp>
          <p:nvSpPr>
            <p:cNvPr id="179" name="Rectangle 59"/>
            <p:cNvSpPr>
              <a:spLocks noChangeArrowheads="1"/>
            </p:cNvSpPr>
            <p:nvPr/>
          </p:nvSpPr>
          <p:spPr bwMode="auto">
            <a:xfrm>
              <a:off x="146" y="0"/>
              <a:ext cx="956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单击此处添加文字</a:t>
              </a:r>
            </a:p>
          </p:txBody>
        </p:sp>
      </p:grpSp>
      <p:grpSp>
        <p:nvGrpSpPr>
          <p:cNvPr id="180" name="Group 41"/>
          <p:cNvGrpSpPr>
            <a:grpSpLocks/>
          </p:cNvGrpSpPr>
          <p:nvPr/>
        </p:nvGrpSpPr>
        <p:grpSpPr bwMode="auto">
          <a:xfrm>
            <a:off x="4406900" y="1131888"/>
            <a:ext cx="1697038" cy="625475"/>
            <a:chOff x="0" y="0"/>
            <a:chExt cx="1248" cy="460"/>
          </a:xfrm>
        </p:grpSpPr>
        <p:sp>
          <p:nvSpPr>
            <p:cNvPr id="181" name="Rectangle 61"/>
            <p:cNvSpPr>
              <a:spLocks noChangeArrowheads="1"/>
            </p:cNvSpPr>
            <p:nvPr/>
          </p:nvSpPr>
          <p:spPr bwMode="auto">
            <a:xfrm>
              <a:off x="0" y="161"/>
              <a:ext cx="1248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</p:txBody>
        </p:sp>
        <p:sp>
          <p:nvSpPr>
            <p:cNvPr id="182" name="Rectangle 62"/>
            <p:cNvSpPr>
              <a:spLocks noChangeArrowheads="1"/>
            </p:cNvSpPr>
            <p:nvPr/>
          </p:nvSpPr>
          <p:spPr bwMode="auto">
            <a:xfrm>
              <a:off x="146" y="0"/>
              <a:ext cx="956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单击此处添加文字</a:t>
              </a:r>
            </a:p>
          </p:txBody>
        </p:sp>
      </p:grpSp>
      <p:grpSp>
        <p:nvGrpSpPr>
          <p:cNvPr id="183" name="Group 44"/>
          <p:cNvGrpSpPr>
            <a:grpSpLocks/>
          </p:cNvGrpSpPr>
          <p:nvPr/>
        </p:nvGrpSpPr>
        <p:grpSpPr bwMode="auto">
          <a:xfrm>
            <a:off x="754063" y="2513013"/>
            <a:ext cx="1695450" cy="625475"/>
            <a:chOff x="0" y="0"/>
            <a:chExt cx="1488" cy="549"/>
          </a:xfrm>
        </p:grpSpPr>
        <p:sp>
          <p:nvSpPr>
            <p:cNvPr id="184" name="Rectangle 64"/>
            <p:cNvSpPr>
              <a:spLocks noChangeArrowheads="1"/>
            </p:cNvSpPr>
            <p:nvPr/>
          </p:nvSpPr>
          <p:spPr bwMode="auto">
            <a:xfrm>
              <a:off x="0" y="192"/>
              <a:ext cx="1488" cy="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</p:txBody>
        </p:sp>
        <p:sp>
          <p:nvSpPr>
            <p:cNvPr id="185" name="Rectangle 65"/>
            <p:cNvSpPr>
              <a:spLocks noChangeArrowheads="1"/>
            </p:cNvSpPr>
            <p:nvPr/>
          </p:nvSpPr>
          <p:spPr bwMode="auto">
            <a:xfrm>
              <a:off x="348" y="0"/>
              <a:ext cx="1140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单击此处添加文字</a:t>
              </a:r>
            </a:p>
          </p:txBody>
        </p:sp>
      </p:grpSp>
      <p:grpSp>
        <p:nvGrpSpPr>
          <p:cNvPr id="186" name="Group 47"/>
          <p:cNvGrpSpPr>
            <a:grpSpLocks/>
          </p:cNvGrpSpPr>
          <p:nvPr/>
        </p:nvGrpSpPr>
        <p:grpSpPr bwMode="auto">
          <a:xfrm>
            <a:off x="6561138" y="2513013"/>
            <a:ext cx="1695450" cy="623887"/>
            <a:chOff x="0" y="0"/>
            <a:chExt cx="1248" cy="460"/>
          </a:xfrm>
        </p:grpSpPr>
        <p:sp>
          <p:nvSpPr>
            <p:cNvPr id="187" name="Rectangle 67"/>
            <p:cNvSpPr>
              <a:spLocks noChangeArrowheads="1"/>
            </p:cNvSpPr>
            <p:nvPr/>
          </p:nvSpPr>
          <p:spPr bwMode="auto">
            <a:xfrm>
              <a:off x="0" y="161"/>
              <a:ext cx="1248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</p:txBody>
        </p:sp>
        <p:sp>
          <p:nvSpPr>
            <p:cNvPr id="188" name="Rectangle 68"/>
            <p:cNvSpPr>
              <a:spLocks noChangeArrowheads="1"/>
            </p:cNvSpPr>
            <p:nvPr/>
          </p:nvSpPr>
          <p:spPr bwMode="auto">
            <a:xfrm>
              <a:off x="0" y="0"/>
              <a:ext cx="956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单击此处添加文字</a:t>
              </a:r>
            </a:p>
          </p:txBody>
        </p:sp>
      </p:grpSp>
      <p:grpSp>
        <p:nvGrpSpPr>
          <p:cNvPr id="189" name="Group 50"/>
          <p:cNvGrpSpPr>
            <a:grpSpLocks/>
          </p:cNvGrpSpPr>
          <p:nvPr/>
        </p:nvGrpSpPr>
        <p:grpSpPr bwMode="auto">
          <a:xfrm>
            <a:off x="1471613" y="1657350"/>
            <a:ext cx="1697037" cy="625475"/>
            <a:chOff x="0" y="0"/>
            <a:chExt cx="1488" cy="549"/>
          </a:xfrm>
        </p:grpSpPr>
        <p:sp>
          <p:nvSpPr>
            <p:cNvPr id="190" name="Rectangle 70"/>
            <p:cNvSpPr>
              <a:spLocks noChangeArrowheads="1"/>
            </p:cNvSpPr>
            <p:nvPr/>
          </p:nvSpPr>
          <p:spPr bwMode="auto">
            <a:xfrm>
              <a:off x="0" y="192"/>
              <a:ext cx="1488" cy="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</p:txBody>
        </p:sp>
        <p:sp>
          <p:nvSpPr>
            <p:cNvPr id="191" name="Rectangle 71"/>
            <p:cNvSpPr>
              <a:spLocks noChangeArrowheads="1"/>
            </p:cNvSpPr>
            <p:nvPr/>
          </p:nvSpPr>
          <p:spPr bwMode="auto">
            <a:xfrm>
              <a:off x="348" y="0"/>
              <a:ext cx="1140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单击此处添加文字</a:t>
              </a:r>
            </a:p>
          </p:txBody>
        </p:sp>
      </p:grpSp>
      <p:grpSp>
        <p:nvGrpSpPr>
          <p:cNvPr id="192" name="Group 53"/>
          <p:cNvGrpSpPr>
            <a:grpSpLocks/>
          </p:cNvGrpSpPr>
          <p:nvPr/>
        </p:nvGrpSpPr>
        <p:grpSpPr bwMode="auto">
          <a:xfrm>
            <a:off x="5908675" y="1654175"/>
            <a:ext cx="1695450" cy="649288"/>
            <a:chOff x="0" y="0"/>
            <a:chExt cx="1248" cy="478"/>
          </a:xfrm>
        </p:grpSpPr>
        <p:sp>
          <p:nvSpPr>
            <p:cNvPr id="193" name="Rectangle 73"/>
            <p:cNvSpPr>
              <a:spLocks noChangeArrowheads="1"/>
            </p:cNvSpPr>
            <p:nvPr/>
          </p:nvSpPr>
          <p:spPr bwMode="auto">
            <a:xfrm>
              <a:off x="0" y="161"/>
              <a:ext cx="1248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单击此处添加文字内容</a:t>
              </a:r>
            </a:p>
          </p:txBody>
        </p:sp>
        <p:sp>
          <p:nvSpPr>
            <p:cNvPr id="194" name="Rectangle 74"/>
            <p:cNvSpPr>
              <a:spLocks noChangeArrowheads="1"/>
            </p:cNvSpPr>
            <p:nvPr/>
          </p:nvSpPr>
          <p:spPr bwMode="auto">
            <a:xfrm>
              <a:off x="0" y="0"/>
              <a:ext cx="956" cy="18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单击此处添加文字</a:t>
              </a:r>
            </a:p>
          </p:txBody>
        </p:sp>
      </p:grpSp>
      <p:grpSp>
        <p:nvGrpSpPr>
          <p:cNvPr id="195" name="Group 56"/>
          <p:cNvGrpSpPr>
            <a:grpSpLocks/>
          </p:cNvGrpSpPr>
          <p:nvPr/>
        </p:nvGrpSpPr>
        <p:grpSpPr bwMode="auto">
          <a:xfrm>
            <a:off x="3735388" y="3598863"/>
            <a:ext cx="1473200" cy="1420812"/>
            <a:chOff x="0" y="0"/>
            <a:chExt cx="1084" cy="1046"/>
          </a:xfrm>
        </p:grpSpPr>
        <p:sp>
          <p:nvSpPr>
            <p:cNvPr id="196" name="Oval 40"/>
            <p:cNvSpPr>
              <a:spLocks noChangeArrowheads="1"/>
            </p:cNvSpPr>
            <p:nvPr/>
          </p:nvSpPr>
          <p:spPr bwMode="auto">
            <a:xfrm>
              <a:off x="0" y="589"/>
              <a:ext cx="1084" cy="457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E1B40C"/>
                </a:buClr>
                <a:buSzTx/>
                <a:buFont typeface="微软雅黑" pitchFamily="34" charset="-122"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97" name="Oval 44"/>
            <p:cNvSpPr>
              <a:spLocks noChangeArrowheads="1"/>
            </p:cNvSpPr>
            <p:nvPr/>
          </p:nvSpPr>
          <p:spPr bwMode="auto">
            <a:xfrm>
              <a:off x="79" y="0"/>
              <a:ext cx="918" cy="909"/>
            </a:xfrm>
            <a:prstGeom prst="ellipse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0E58C4"/>
                </a:gs>
              </a:gsLst>
              <a:lin ang="18900000" scaled="1"/>
            </a:gradFill>
            <a:ln w="9525" cmpd="sng">
              <a:solidFill>
                <a:srgbClr val="0875F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单击此处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添加文字</a:t>
              </a:r>
            </a:p>
          </p:txBody>
        </p:sp>
        <p:pic>
          <p:nvPicPr>
            <p:cNvPr id="198" name="Picture 45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" y="14"/>
              <a:ext cx="732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9" name="Group 60"/>
            <p:cNvGrpSpPr>
              <a:grpSpLocks/>
            </p:cNvGrpSpPr>
            <p:nvPr/>
          </p:nvGrpSpPr>
          <p:grpSpPr bwMode="auto">
            <a:xfrm rot="-1297425" flipH="1" flipV="1">
              <a:off x="148" y="679"/>
              <a:ext cx="793" cy="190"/>
              <a:chOff x="0" y="0"/>
              <a:chExt cx="893" cy="246"/>
            </a:xfrm>
          </p:grpSpPr>
          <p:grpSp>
            <p:nvGrpSpPr>
              <p:cNvPr id="200" name="Group 61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206" name="AutoShape 48"/>
                <p:cNvSpPr>
                  <a:spLocks noChangeArrowheads="1"/>
                </p:cNvSpPr>
                <p:nvPr/>
              </p:nvSpPr>
              <p:spPr bwMode="auto">
                <a:xfrm rot="5263130">
                  <a:off x="292" y="-281"/>
                  <a:ext cx="235" cy="8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华文细黑" pitchFamily="2" charset="-122"/>
                    <a:cs typeface="+mn-cs"/>
                  </a:endParaRPr>
                </a:p>
              </p:txBody>
            </p:sp>
            <p:sp>
              <p:nvSpPr>
                <p:cNvPr id="207" name="AutoShape 49"/>
                <p:cNvSpPr>
                  <a:spLocks noChangeArrowheads="1"/>
                </p:cNvSpPr>
                <p:nvPr/>
              </p:nvSpPr>
              <p:spPr bwMode="auto">
                <a:xfrm rot="6078281">
                  <a:off x="433" y="-282"/>
                  <a:ext cx="230" cy="8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华文细黑" pitchFamily="2" charset="-122"/>
                    <a:cs typeface="+mn-cs"/>
                  </a:endParaRPr>
                </a:p>
              </p:txBody>
            </p:sp>
            <p:sp>
              <p:nvSpPr>
                <p:cNvPr id="208" name="AutoShape 50"/>
                <p:cNvSpPr>
                  <a:spLocks noChangeArrowheads="1"/>
                </p:cNvSpPr>
                <p:nvPr/>
              </p:nvSpPr>
              <p:spPr bwMode="auto">
                <a:xfrm rot="6373927">
                  <a:off x="507" y="-260"/>
                  <a:ext cx="235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华文细黑" pitchFamily="2" charset="-122"/>
                    <a:cs typeface="+mn-cs"/>
                  </a:endParaRPr>
                </a:p>
              </p:txBody>
            </p:sp>
            <p:sp>
              <p:nvSpPr>
                <p:cNvPr id="209" name="AutoShape 51"/>
                <p:cNvSpPr>
                  <a:spLocks noChangeArrowheads="1"/>
                </p:cNvSpPr>
                <p:nvPr/>
              </p:nvSpPr>
              <p:spPr bwMode="auto">
                <a:xfrm rot="6906312">
                  <a:off x="599" y="-227"/>
                  <a:ext cx="235" cy="8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华文细黑" pitchFamily="2" charset="-122"/>
                    <a:cs typeface="+mn-cs"/>
                  </a:endParaRPr>
                </a:p>
              </p:txBody>
            </p:sp>
          </p:grpSp>
          <p:grpSp>
            <p:nvGrpSpPr>
              <p:cNvPr id="201" name="Group 66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202" name="AutoShape 53"/>
                <p:cNvSpPr>
                  <a:spLocks noChangeArrowheads="1"/>
                </p:cNvSpPr>
                <p:nvPr/>
              </p:nvSpPr>
              <p:spPr bwMode="auto">
                <a:xfrm rot="5263130">
                  <a:off x="305" y="-288"/>
                  <a:ext cx="229" cy="80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华文细黑" pitchFamily="2" charset="-122"/>
                    <a:cs typeface="+mn-cs"/>
                  </a:endParaRPr>
                </a:p>
              </p:txBody>
            </p:sp>
            <p:sp>
              <p:nvSpPr>
                <p:cNvPr id="203" name="AutoShape 54"/>
                <p:cNvSpPr>
                  <a:spLocks noChangeArrowheads="1"/>
                </p:cNvSpPr>
                <p:nvPr/>
              </p:nvSpPr>
              <p:spPr bwMode="auto">
                <a:xfrm rot="6078281">
                  <a:off x="446" y="-290"/>
                  <a:ext cx="229" cy="8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华文细黑" pitchFamily="2" charset="-122"/>
                    <a:cs typeface="+mn-cs"/>
                  </a:endParaRPr>
                </a:p>
              </p:txBody>
            </p:sp>
            <p:sp>
              <p:nvSpPr>
                <p:cNvPr id="204" name="AutoShape 55"/>
                <p:cNvSpPr>
                  <a:spLocks noChangeArrowheads="1"/>
                </p:cNvSpPr>
                <p:nvPr/>
              </p:nvSpPr>
              <p:spPr bwMode="auto">
                <a:xfrm rot="6373927">
                  <a:off x="514" y="-267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华文细黑" pitchFamily="2" charset="-122"/>
                    <a:cs typeface="+mn-cs"/>
                  </a:endParaRPr>
                </a:p>
              </p:txBody>
            </p:sp>
            <p:sp>
              <p:nvSpPr>
                <p:cNvPr id="205" name="AutoShape 56"/>
                <p:cNvSpPr>
                  <a:spLocks noChangeArrowheads="1"/>
                </p:cNvSpPr>
                <p:nvPr/>
              </p:nvSpPr>
              <p:spPr bwMode="auto">
                <a:xfrm rot="6906312">
                  <a:off x="604" y="-231"/>
                  <a:ext cx="227" cy="8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华文细黑" pitchFamily="2" charset="-122"/>
                    <a:cs typeface="+mn-cs"/>
                  </a:endParaRPr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7005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9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9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3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3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0"/>
          <p:cNvSpPr>
            <a:spLocks noChangeArrowheads="1"/>
          </p:cNvSpPr>
          <p:nvPr/>
        </p:nvSpPr>
        <p:spPr bwMode="auto">
          <a:xfrm>
            <a:off x="1296988" y="1470025"/>
            <a:ext cx="15160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单击添加文字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</p:txBody>
      </p:sp>
      <p:sp>
        <p:nvSpPr>
          <p:cNvPr id="29" name="Line 21"/>
          <p:cNvSpPr>
            <a:spLocks noChangeShapeType="1"/>
          </p:cNvSpPr>
          <p:nvPr/>
        </p:nvSpPr>
        <p:spPr bwMode="auto">
          <a:xfrm flipV="1">
            <a:off x="1311275" y="1546225"/>
            <a:ext cx="0" cy="949325"/>
          </a:xfrm>
          <a:prstGeom prst="line">
            <a:avLst/>
          </a:prstGeom>
          <a:noFill/>
          <a:ln w="12700" cmpd="sng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Rectangle 22"/>
          <p:cNvSpPr>
            <a:spLocks noChangeArrowheads="1"/>
          </p:cNvSpPr>
          <p:nvPr/>
        </p:nvSpPr>
        <p:spPr bwMode="auto">
          <a:xfrm>
            <a:off x="3703638" y="1470025"/>
            <a:ext cx="1516062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单击添加文字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</p:txBody>
      </p:sp>
      <p:sp>
        <p:nvSpPr>
          <p:cNvPr id="31" name="Line 23"/>
          <p:cNvSpPr>
            <a:spLocks noChangeShapeType="1"/>
          </p:cNvSpPr>
          <p:nvPr/>
        </p:nvSpPr>
        <p:spPr bwMode="auto">
          <a:xfrm flipV="1">
            <a:off x="3714750" y="1554163"/>
            <a:ext cx="0" cy="950912"/>
          </a:xfrm>
          <a:prstGeom prst="line">
            <a:avLst/>
          </a:prstGeom>
          <a:noFill/>
          <a:ln w="12700" cmpd="sng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5621338" y="1470025"/>
            <a:ext cx="1514475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单击添加文字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</p:txBody>
      </p:sp>
      <p:sp>
        <p:nvSpPr>
          <p:cNvPr id="33" name="Line 25"/>
          <p:cNvSpPr>
            <a:spLocks noChangeShapeType="1"/>
          </p:cNvSpPr>
          <p:nvPr/>
        </p:nvSpPr>
        <p:spPr bwMode="auto">
          <a:xfrm flipV="1">
            <a:off x="5621338" y="1554163"/>
            <a:ext cx="0" cy="949325"/>
          </a:xfrm>
          <a:prstGeom prst="line">
            <a:avLst/>
          </a:prstGeom>
          <a:noFill/>
          <a:ln w="12700" cmpd="sng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Rectangle 26"/>
          <p:cNvSpPr>
            <a:spLocks noChangeArrowheads="1"/>
          </p:cNvSpPr>
          <p:nvPr/>
        </p:nvSpPr>
        <p:spPr bwMode="auto">
          <a:xfrm>
            <a:off x="2698750" y="3563938"/>
            <a:ext cx="1516063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单击添加文字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</p:txBody>
      </p:sp>
      <p:sp>
        <p:nvSpPr>
          <p:cNvPr id="35" name="Line 27"/>
          <p:cNvSpPr>
            <a:spLocks noChangeShapeType="1"/>
          </p:cNvSpPr>
          <p:nvPr/>
        </p:nvSpPr>
        <p:spPr bwMode="auto">
          <a:xfrm flipV="1">
            <a:off x="2714625" y="3371850"/>
            <a:ext cx="0" cy="984250"/>
          </a:xfrm>
          <a:prstGeom prst="line">
            <a:avLst/>
          </a:prstGeom>
          <a:noFill/>
          <a:ln w="12700" cmpd="sng">
            <a:solidFill>
              <a:srgbClr val="80808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6" name="Rectangle 28"/>
          <p:cNvSpPr>
            <a:spLocks noChangeArrowheads="1"/>
          </p:cNvSpPr>
          <p:nvPr/>
        </p:nvSpPr>
        <p:spPr bwMode="auto">
          <a:xfrm>
            <a:off x="4646613" y="3579813"/>
            <a:ext cx="1516062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单击添加文字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</p:txBody>
      </p:sp>
      <p:sp>
        <p:nvSpPr>
          <p:cNvPr id="37" name="Line 29"/>
          <p:cNvSpPr>
            <a:spLocks noChangeShapeType="1"/>
          </p:cNvSpPr>
          <p:nvPr/>
        </p:nvSpPr>
        <p:spPr bwMode="auto">
          <a:xfrm flipV="1">
            <a:off x="4654550" y="3316288"/>
            <a:ext cx="0" cy="1063625"/>
          </a:xfrm>
          <a:prstGeom prst="line">
            <a:avLst/>
          </a:prstGeom>
          <a:noFill/>
          <a:ln w="12700" cmpd="sng">
            <a:solidFill>
              <a:srgbClr val="80808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8" name="Rectangle 30"/>
          <p:cNvSpPr>
            <a:spLocks noChangeArrowheads="1"/>
          </p:cNvSpPr>
          <p:nvPr/>
        </p:nvSpPr>
        <p:spPr bwMode="auto">
          <a:xfrm>
            <a:off x="6684963" y="3579813"/>
            <a:ext cx="1516062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单击添加文字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单击此处添加文字</a:t>
            </a:r>
          </a:p>
        </p:txBody>
      </p:sp>
      <p:sp>
        <p:nvSpPr>
          <p:cNvPr id="39" name="Line 31"/>
          <p:cNvSpPr>
            <a:spLocks noChangeShapeType="1"/>
          </p:cNvSpPr>
          <p:nvPr/>
        </p:nvSpPr>
        <p:spPr bwMode="auto">
          <a:xfrm flipV="1">
            <a:off x="6691313" y="3403600"/>
            <a:ext cx="0" cy="976313"/>
          </a:xfrm>
          <a:prstGeom prst="line">
            <a:avLst/>
          </a:prstGeom>
          <a:noFill/>
          <a:ln w="12700" cmpd="sng">
            <a:solidFill>
              <a:srgbClr val="80808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09625" y="2424113"/>
            <a:ext cx="7443788" cy="1450975"/>
            <a:chOff x="809625" y="2424113"/>
            <a:chExt cx="7443788" cy="1450975"/>
          </a:xfrm>
        </p:grpSpPr>
        <p:sp>
          <p:nvSpPr>
            <p:cNvPr id="41" name="Freeform 2"/>
            <p:cNvSpPr>
              <a:spLocks/>
            </p:cNvSpPr>
            <p:nvPr/>
          </p:nvSpPr>
          <p:spPr bwMode="auto">
            <a:xfrm flipH="1">
              <a:off x="5434013" y="3197225"/>
              <a:ext cx="696912" cy="188913"/>
            </a:xfrm>
            <a:custGeom>
              <a:avLst/>
              <a:gdLst>
                <a:gd name="T0" fmla="*/ 2331 w 2331"/>
                <a:gd name="T1" fmla="*/ 688 h 688"/>
                <a:gd name="T2" fmla="*/ 104 w 2331"/>
                <a:gd name="T3" fmla="*/ 138 h 688"/>
                <a:gd name="T4" fmla="*/ 2086 w 2331"/>
                <a:gd name="T5" fmla="*/ 0 h 688"/>
                <a:gd name="T6" fmla="*/ 2331 w 2331"/>
                <a:gd name="T7" fmla="*/ 688 h 688"/>
                <a:gd name="T8" fmla="*/ 0 w 2331"/>
                <a:gd name="T9" fmla="*/ 0 h 688"/>
                <a:gd name="T10" fmla="*/ 2331 w 2331"/>
                <a:gd name="T11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66666">
                    <a:alpha val="34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2" name="Freeform 3"/>
            <p:cNvSpPr>
              <a:spLocks/>
            </p:cNvSpPr>
            <p:nvPr/>
          </p:nvSpPr>
          <p:spPr bwMode="auto">
            <a:xfrm>
              <a:off x="809625" y="3246438"/>
              <a:ext cx="781050" cy="288925"/>
            </a:xfrm>
            <a:custGeom>
              <a:avLst/>
              <a:gdLst>
                <a:gd name="T0" fmla="*/ 2331 w 2331"/>
                <a:gd name="T1" fmla="*/ 688 h 688"/>
                <a:gd name="T2" fmla="*/ 104 w 2331"/>
                <a:gd name="T3" fmla="*/ 138 h 688"/>
                <a:gd name="T4" fmla="*/ 2086 w 2331"/>
                <a:gd name="T5" fmla="*/ 0 h 688"/>
                <a:gd name="T6" fmla="*/ 2331 w 2331"/>
                <a:gd name="T7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0875F8">
                    <a:alpha val="0"/>
                  </a:srgbClr>
                </a:gs>
                <a:gs pos="100000">
                  <a:srgbClr val="044087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" name="Freeform 4"/>
            <p:cNvSpPr>
              <a:spLocks/>
            </p:cNvSpPr>
            <p:nvPr/>
          </p:nvSpPr>
          <p:spPr bwMode="auto">
            <a:xfrm flipH="1">
              <a:off x="6459538" y="3132138"/>
              <a:ext cx="687387" cy="309562"/>
            </a:xfrm>
            <a:custGeom>
              <a:avLst/>
              <a:gdLst>
                <a:gd name="T0" fmla="*/ 2331 w 2331"/>
                <a:gd name="T1" fmla="*/ 688 h 688"/>
                <a:gd name="T2" fmla="*/ 104 w 2331"/>
                <a:gd name="T3" fmla="*/ 138 h 688"/>
                <a:gd name="T4" fmla="*/ 2086 w 2331"/>
                <a:gd name="T5" fmla="*/ 0 h 688"/>
                <a:gd name="T6" fmla="*/ 2331 w 2331"/>
                <a:gd name="T7" fmla="*/ 688 h 688"/>
                <a:gd name="T8" fmla="*/ 0 w 2331"/>
                <a:gd name="T9" fmla="*/ 0 h 688"/>
                <a:gd name="T10" fmla="*/ 2331 w 2331"/>
                <a:gd name="T11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66666">
                    <a:alpha val="34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" name="Freeform 5"/>
            <p:cNvSpPr>
              <a:spLocks/>
            </p:cNvSpPr>
            <p:nvPr/>
          </p:nvSpPr>
          <p:spPr bwMode="auto">
            <a:xfrm flipH="1">
              <a:off x="7586663" y="3240088"/>
              <a:ext cx="666750" cy="290512"/>
            </a:xfrm>
            <a:custGeom>
              <a:avLst/>
              <a:gdLst>
                <a:gd name="T0" fmla="*/ 2331 w 2331"/>
                <a:gd name="T1" fmla="*/ 688 h 688"/>
                <a:gd name="T2" fmla="*/ 104 w 2331"/>
                <a:gd name="T3" fmla="*/ 138 h 688"/>
                <a:gd name="T4" fmla="*/ 2086 w 2331"/>
                <a:gd name="T5" fmla="*/ 0 h 688"/>
                <a:gd name="T6" fmla="*/ 2331 w 2331"/>
                <a:gd name="T7" fmla="*/ 688 h 688"/>
                <a:gd name="T8" fmla="*/ 0 w 2331"/>
                <a:gd name="T9" fmla="*/ 0 h 688"/>
                <a:gd name="T10" fmla="*/ 2331 w 2331"/>
                <a:gd name="T11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66666">
                    <a:alpha val="34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" name="Freeform 6"/>
            <p:cNvSpPr>
              <a:spLocks/>
            </p:cNvSpPr>
            <p:nvPr/>
          </p:nvSpPr>
          <p:spPr bwMode="auto">
            <a:xfrm>
              <a:off x="2019300" y="3135313"/>
              <a:ext cx="668338" cy="288925"/>
            </a:xfrm>
            <a:custGeom>
              <a:avLst/>
              <a:gdLst>
                <a:gd name="T0" fmla="*/ 2331 w 2331"/>
                <a:gd name="T1" fmla="*/ 688 h 688"/>
                <a:gd name="T2" fmla="*/ 104 w 2331"/>
                <a:gd name="T3" fmla="*/ 138 h 688"/>
                <a:gd name="T4" fmla="*/ 2086 w 2331"/>
                <a:gd name="T5" fmla="*/ 0 h 688"/>
                <a:gd name="T6" fmla="*/ 2331 w 2331"/>
                <a:gd name="T7" fmla="*/ 688 h 688"/>
                <a:gd name="T8" fmla="*/ 0 w 2331"/>
                <a:gd name="T9" fmla="*/ 0 h 688"/>
                <a:gd name="T10" fmla="*/ 2331 w 2331"/>
                <a:gd name="T11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66666">
                    <a:alpha val="34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" name="Freeform 7"/>
            <p:cNvSpPr>
              <a:spLocks/>
            </p:cNvSpPr>
            <p:nvPr/>
          </p:nvSpPr>
          <p:spPr bwMode="auto">
            <a:xfrm>
              <a:off x="3051175" y="3197225"/>
              <a:ext cx="704850" cy="188913"/>
            </a:xfrm>
            <a:custGeom>
              <a:avLst/>
              <a:gdLst>
                <a:gd name="T0" fmla="*/ 2331 w 2331"/>
                <a:gd name="T1" fmla="*/ 688 h 688"/>
                <a:gd name="T2" fmla="*/ 104 w 2331"/>
                <a:gd name="T3" fmla="*/ 138 h 688"/>
                <a:gd name="T4" fmla="*/ 2086 w 2331"/>
                <a:gd name="T5" fmla="*/ 0 h 688"/>
                <a:gd name="T6" fmla="*/ 2331 w 2331"/>
                <a:gd name="T7" fmla="*/ 688 h 688"/>
                <a:gd name="T8" fmla="*/ 0 w 2331"/>
                <a:gd name="T9" fmla="*/ 0 h 688"/>
                <a:gd name="T10" fmla="*/ 2331 w 2331"/>
                <a:gd name="T11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331" h="688">
                  <a:moveTo>
                    <a:pt x="2331" y="688"/>
                  </a:moveTo>
                  <a:cubicBezTo>
                    <a:pt x="2331" y="688"/>
                    <a:pt x="208" y="159"/>
                    <a:pt x="104" y="138"/>
                  </a:cubicBezTo>
                  <a:cubicBezTo>
                    <a:pt x="0" y="118"/>
                    <a:pt x="2086" y="0"/>
                    <a:pt x="2086" y="0"/>
                  </a:cubicBezTo>
                  <a:lnTo>
                    <a:pt x="2331" y="688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66666">
                    <a:alpha val="34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" name="Freeform 8"/>
            <p:cNvSpPr>
              <a:spLocks/>
            </p:cNvSpPr>
            <p:nvPr/>
          </p:nvSpPr>
          <p:spPr bwMode="auto">
            <a:xfrm>
              <a:off x="1592263" y="2424113"/>
              <a:ext cx="890587" cy="1108075"/>
            </a:xfrm>
            <a:custGeom>
              <a:avLst/>
              <a:gdLst>
                <a:gd name="T0" fmla="*/ 0 w 1006"/>
                <a:gd name="T1" fmla="*/ 0 h 1251"/>
                <a:gd name="T2" fmla="*/ 0 w 1006"/>
                <a:gd name="T3" fmla="*/ 1251 h 1251"/>
                <a:gd name="T4" fmla="*/ 1006 w 1006"/>
                <a:gd name="T5" fmla="*/ 1154 h 1251"/>
                <a:gd name="T6" fmla="*/ 1006 w 1006"/>
                <a:gd name="T7" fmla="*/ 81 h 1251"/>
                <a:gd name="T8" fmla="*/ 0 w 1006"/>
                <a:gd name="T9" fmla="*/ 0 h 1251"/>
                <a:gd name="T10" fmla="*/ 0 w 1006"/>
                <a:gd name="T11" fmla="*/ 0 h 1251"/>
                <a:gd name="T12" fmla="*/ 1006 w 1006"/>
                <a:gd name="T13" fmla="*/ 1251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006" h="1251">
                  <a:moveTo>
                    <a:pt x="0" y="0"/>
                  </a:moveTo>
                  <a:lnTo>
                    <a:pt x="0" y="1251"/>
                  </a:lnTo>
                  <a:lnTo>
                    <a:pt x="1006" y="1154"/>
                  </a:lnTo>
                  <a:lnTo>
                    <a:pt x="1006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auto">
            <a:xfrm>
              <a:off x="1292225" y="2424113"/>
              <a:ext cx="300038" cy="1108075"/>
            </a:xfrm>
            <a:custGeom>
              <a:avLst/>
              <a:gdLst>
                <a:gd name="T0" fmla="*/ 0 w 339"/>
                <a:gd name="T1" fmla="*/ 110 h 1251"/>
                <a:gd name="T2" fmla="*/ 0 w 339"/>
                <a:gd name="T3" fmla="*/ 1080 h 1251"/>
                <a:gd name="T4" fmla="*/ 339 w 339"/>
                <a:gd name="T5" fmla="*/ 1251 h 1251"/>
                <a:gd name="T6" fmla="*/ 339 w 339"/>
                <a:gd name="T7" fmla="*/ 0 h 1251"/>
                <a:gd name="T8" fmla="*/ 0 w 339"/>
                <a:gd name="T9" fmla="*/ 110 h 1251"/>
                <a:gd name="T10" fmla="*/ 0 w 339"/>
                <a:gd name="T11" fmla="*/ 0 h 1251"/>
                <a:gd name="T12" fmla="*/ 339 w 339"/>
                <a:gd name="T13" fmla="*/ 1251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339" h="1251">
                  <a:moveTo>
                    <a:pt x="0" y="110"/>
                  </a:moveTo>
                  <a:lnTo>
                    <a:pt x="0" y="1080"/>
                  </a:lnTo>
                  <a:lnTo>
                    <a:pt x="339" y="1251"/>
                  </a:lnTo>
                  <a:lnTo>
                    <a:pt x="339" y="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9" name="Freeform 10"/>
            <p:cNvSpPr>
              <a:spLocks/>
            </p:cNvSpPr>
            <p:nvPr/>
          </p:nvSpPr>
          <p:spPr bwMode="auto">
            <a:xfrm>
              <a:off x="2698750" y="2501900"/>
              <a:ext cx="862013" cy="946150"/>
            </a:xfrm>
            <a:custGeom>
              <a:avLst/>
              <a:gdLst>
                <a:gd name="T0" fmla="*/ 0 w 973"/>
                <a:gd name="T1" fmla="*/ 0 h 1069"/>
                <a:gd name="T2" fmla="*/ 0 w 973"/>
                <a:gd name="T3" fmla="*/ 1069 h 1069"/>
                <a:gd name="T4" fmla="*/ 973 w 973"/>
                <a:gd name="T5" fmla="*/ 1051 h 1069"/>
                <a:gd name="T6" fmla="*/ 973 w 973"/>
                <a:gd name="T7" fmla="*/ 36 h 1069"/>
                <a:gd name="T8" fmla="*/ 0 w 973"/>
                <a:gd name="T9" fmla="*/ 0 h 1069"/>
                <a:gd name="T10" fmla="*/ 0 w 973"/>
                <a:gd name="T11" fmla="*/ 0 h 1069"/>
                <a:gd name="T12" fmla="*/ 973 w 973"/>
                <a:gd name="T13" fmla="*/ 10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973" h="1069">
                  <a:moveTo>
                    <a:pt x="0" y="0"/>
                  </a:moveTo>
                  <a:lnTo>
                    <a:pt x="0" y="1069"/>
                  </a:lnTo>
                  <a:lnTo>
                    <a:pt x="973" y="1051"/>
                  </a:lnTo>
                  <a:lnTo>
                    <a:pt x="973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0" name="Freeform 11"/>
            <p:cNvSpPr>
              <a:spLocks/>
            </p:cNvSpPr>
            <p:nvPr/>
          </p:nvSpPr>
          <p:spPr bwMode="auto">
            <a:xfrm>
              <a:off x="2532063" y="2490788"/>
              <a:ext cx="174625" cy="946150"/>
            </a:xfrm>
            <a:custGeom>
              <a:avLst/>
              <a:gdLst>
                <a:gd name="T0" fmla="*/ 0 w 197"/>
                <a:gd name="T1" fmla="*/ 123 h 1069"/>
                <a:gd name="T2" fmla="*/ 0 w 197"/>
                <a:gd name="T3" fmla="*/ 947 h 1069"/>
                <a:gd name="T4" fmla="*/ 197 w 197"/>
                <a:gd name="T5" fmla="*/ 1069 h 1069"/>
                <a:gd name="T6" fmla="*/ 197 w 197"/>
                <a:gd name="T7" fmla="*/ 0 h 1069"/>
                <a:gd name="T8" fmla="*/ 0 w 197"/>
                <a:gd name="T9" fmla="*/ 123 h 1069"/>
                <a:gd name="T10" fmla="*/ 0 w 197"/>
                <a:gd name="T11" fmla="*/ 0 h 1069"/>
                <a:gd name="T12" fmla="*/ 197 w 197"/>
                <a:gd name="T13" fmla="*/ 10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97" h="1069">
                  <a:moveTo>
                    <a:pt x="0" y="123"/>
                  </a:moveTo>
                  <a:lnTo>
                    <a:pt x="0" y="947"/>
                  </a:lnTo>
                  <a:lnTo>
                    <a:pt x="197" y="1069"/>
                  </a:lnTo>
                  <a:lnTo>
                    <a:pt x="197" y="0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1" name="Freeform 12"/>
            <p:cNvSpPr>
              <a:spLocks/>
            </p:cNvSpPr>
            <p:nvPr/>
          </p:nvSpPr>
          <p:spPr bwMode="auto">
            <a:xfrm>
              <a:off x="3729038" y="2533650"/>
              <a:ext cx="808037" cy="860425"/>
            </a:xfrm>
            <a:custGeom>
              <a:avLst/>
              <a:gdLst>
                <a:gd name="T0" fmla="*/ 913 w 913"/>
                <a:gd name="T1" fmla="*/ 958 h 972"/>
                <a:gd name="T2" fmla="*/ 0 w 913"/>
                <a:gd name="T3" fmla="*/ 972 h 972"/>
                <a:gd name="T4" fmla="*/ 0 w 913"/>
                <a:gd name="T5" fmla="*/ 0 h 972"/>
                <a:gd name="T6" fmla="*/ 913 w 913"/>
                <a:gd name="T7" fmla="*/ 6 h 972"/>
                <a:gd name="T8" fmla="*/ 913 w 913"/>
                <a:gd name="T9" fmla="*/ 958 h 972"/>
                <a:gd name="T10" fmla="*/ 0 w 913"/>
                <a:gd name="T11" fmla="*/ 0 h 972"/>
                <a:gd name="T12" fmla="*/ 913 w 913"/>
                <a:gd name="T13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913" h="972">
                  <a:moveTo>
                    <a:pt x="913" y="958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913" y="6"/>
                  </a:lnTo>
                  <a:lnTo>
                    <a:pt x="913" y="958"/>
                  </a:ln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2" name="Freeform 13"/>
            <p:cNvSpPr>
              <a:spLocks/>
            </p:cNvSpPr>
            <p:nvPr/>
          </p:nvSpPr>
          <p:spPr bwMode="auto">
            <a:xfrm>
              <a:off x="3668713" y="2533650"/>
              <a:ext cx="60325" cy="860425"/>
            </a:xfrm>
            <a:custGeom>
              <a:avLst/>
              <a:gdLst>
                <a:gd name="T0" fmla="*/ 0 w 69"/>
                <a:gd name="T1" fmla="*/ 87 h 972"/>
                <a:gd name="T2" fmla="*/ 0 w 69"/>
                <a:gd name="T3" fmla="*/ 906 h 972"/>
                <a:gd name="T4" fmla="*/ 69 w 69"/>
                <a:gd name="T5" fmla="*/ 972 h 972"/>
                <a:gd name="T6" fmla="*/ 69 w 69"/>
                <a:gd name="T7" fmla="*/ 0 h 972"/>
                <a:gd name="T8" fmla="*/ 0 w 69"/>
                <a:gd name="T9" fmla="*/ 87 h 972"/>
                <a:gd name="T10" fmla="*/ 0 w 69"/>
                <a:gd name="T11" fmla="*/ 0 h 972"/>
                <a:gd name="T12" fmla="*/ 69 w 69"/>
                <a:gd name="T13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69" h="972">
                  <a:moveTo>
                    <a:pt x="0" y="87"/>
                  </a:moveTo>
                  <a:lnTo>
                    <a:pt x="0" y="906"/>
                  </a:lnTo>
                  <a:lnTo>
                    <a:pt x="69" y="972"/>
                  </a:lnTo>
                  <a:lnTo>
                    <a:pt x="69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 flipH="1">
              <a:off x="6691313" y="2424113"/>
              <a:ext cx="890587" cy="1108075"/>
            </a:xfrm>
            <a:custGeom>
              <a:avLst/>
              <a:gdLst>
                <a:gd name="T0" fmla="*/ 0 w 1006"/>
                <a:gd name="T1" fmla="*/ 0 h 1251"/>
                <a:gd name="T2" fmla="*/ 0 w 1006"/>
                <a:gd name="T3" fmla="*/ 1251 h 1251"/>
                <a:gd name="T4" fmla="*/ 1006 w 1006"/>
                <a:gd name="T5" fmla="*/ 1154 h 1251"/>
                <a:gd name="T6" fmla="*/ 1006 w 1006"/>
                <a:gd name="T7" fmla="*/ 81 h 1251"/>
                <a:gd name="T8" fmla="*/ 0 w 1006"/>
                <a:gd name="T9" fmla="*/ 0 h 1251"/>
                <a:gd name="T10" fmla="*/ 0 w 1006"/>
                <a:gd name="T11" fmla="*/ 0 h 1251"/>
                <a:gd name="T12" fmla="*/ 1006 w 1006"/>
                <a:gd name="T13" fmla="*/ 1251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006" h="1251">
                  <a:moveTo>
                    <a:pt x="0" y="0"/>
                  </a:moveTo>
                  <a:lnTo>
                    <a:pt x="0" y="1251"/>
                  </a:lnTo>
                  <a:lnTo>
                    <a:pt x="1006" y="1154"/>
                  </a:lnTo>
                  <a:lnTo>
                    <a:pt x="1006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4" name="Freeform 15"/>
            <p:cNvSpPr>
              <a:spLocks/>
            </p:cNvSpPr>
            <p:nvPr/>
          </p:nvSpPr>
          <p:spPr bwMode="auto">
            <a:xfrm flipH="1">
              <a:off x="7581900" y="2424113"/>
              <a:ext cx="301625" cy="1108075"/>
            </a:xfrm>
            <a:custGeom>
              <a:avLst/>
              <a:gdLst>
                <a:gd name="T0" fmla="*/ 0 w 339"/>
                <a:gd name="T1" fmla="*/ 110 h 1251"/>
                <a:gd name="T2" fmla="*/ 0 w 339"/>
                <a:gd name="T3" fmla="*/ 1080 h 1251"/>
                <a:gd name="T4" fmla="*/ 339 w 339"/>
                <a:gd name="T5" fmla="*/ 1251 h 1251"/>
                <a:gd name="T6" fmla="*/ 339 w 339"/>
                <a:gd name="T7" fmla="*/ 0 h 1251"/>
                <a:gd name="T8" fmla="*/ 0 w 339"/>
                <a:gd name="T9" fmla="*/ 110 h 1251"/>
                <a:gd name="T10" fmla="*/ 0 w 339"/>
                <a:gd name="T11" fmla="*/ 0 h 1251"/>
                <a:gd name="T12" fmla="*/ 339 w 339"/>
                <a:gd name="T13" fmla="*/ 1251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339" h="1251">
                  <a:moveTo>
                    <a:pt x="0" y="110"/>
                  </a:moveTo>
                  <a:lnTo>
                    <a:pt x="0" y="1080"/>
                  </a:lnTo>
                  <a:lnTo>
                    <a:pt x="339" y="1251"/>
                  </a:lnTo>
                  <a:lnTo>
                    <a:pt x="339" y="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 flipH="1">
              <a:off x="5608638" y="2490788"/>
              <a:ext cx="860425" cy="946150"/>
            </a:xfrm>
            <a:custGeom>
              <a:avLst/>
              <a:gdLst>
                <a:gd name="T0" fmla="*/ 0 w 973"/>
                <a:gd name="T1" fmla="*/ 0 h 1069"/>
                <a:gd name="T2" fmla="*/ 0 w 973"/>
                <a:gd name="T3" fmla="*/ 1069 h 1069"/>
                <a:gd name="T4" fmla="*/ 973 w 973"/>
                <a:gd name="T5" fmla="*/ 1051 h 1069"/>
                <a:gd name="T6" fmla="*/ 973 w 973"/>
                <a:gd name="T7" fmla="*/ 36 h 1069"/>
                <a:gd name="T8" fmla="*/ 0 w 973"/>
                <a:gd name="T9" fmla="*/ 0 h 1069"/>
                <a:gd name="T10" fmla="*/ 0 w 973"/>
                <a:gd name="T11" fmla="*/ 0 h 1069"/>
                <a:gd name="T12" fmla="*/ 973 w 973"/>
                <a:gd name="T13" fmla="*/ 10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973" h="1069">
                  <a:moveTo>
                    <a:pt x="0" y="0"/>
                  </a:moveTo>
                  <a:lnTo>
                    <a:pt x="0" y="1069"/>
                  </a:lnTo>
                  <a:lnTo>
                    <a:pt x="973" y="1051"/>
                  </a:lnTo>
                  <a:lnTo>
                    <a:pt x="973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 flipH="1">
              <a:off x="6469063" y="2490788"/>
              <a:ext cx="174625" cy="946150"/>
            </a:xfrm>
            <a:custGeom>
              <a:avLst/>
              <a:gdLst>
                <a:gd name="T0" fmla="*/ 0 w 197"/>
                <a:gd name="T1" fmla="*/ 123 h 1069"/>
                <a:gd name="T2" fmla="*/ 0 w 197"/>
                <a:gd name="T3" fmla="*/ 947 h 1069"/>
                <a:gd name="T4" fmla="*/ 197 w 197"/>
                <a:gd name="T5" fmla="*/ 1069 h 1069"/>
                <a:gd name="T6" fmla="*/ 197 w 197"/>
                <a:gd name="T7" fmla="*/ 0 h 1069"/>
                <a:gd name="T8" fmla="*/ 0 w 197"/>
                <a:gd name="T9" fmla="*/ 123 h 1069"/>
                <a:gd name="T10" fmla="*/ 0 w 197"/>
                <a:gd name="T11" fmla="*/ 0 h 1069"/>
                <a:gd name="T12" fmla="*/ 197 w 197"/>
                <a:gd name="T13" fmla="*/ 10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97" h="1069">
                  <a:moveTo>
                    <a:pt x="0" y="123"/>
                  </a:moveTo>
                  <a:lnTo>
                    <a:pt x="0" y="947"/>
                  </a:lnTo>
                  <a:lnTo>
                    <a:pt x="197" y="1069"/>
                  </a:lnTo>
                  <a:lnTo>
                    <a:pt x="197" y="0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 flipH="1">
              <a:off x="4637088" y="2533650"/>
              <a:ext cx="809625" cy="860425"/>
            </a:xfrm>
            <a:custGeom>
              <a:avLst/>
              <a:gdLst>
                <a:gd name="T0" fmla="*/ 913 w 913"/>
                <a:gd name="T1" fmla="*/ 958 h 972"/>
                <a:gd name="T2" fmla="*/ 0 w 913"/>
                <a:gd name="T3" fmla="*/ 972 h 972"/>
                <a:gd name="T4" fmla="*/ 0 w 913"/>
                <a:gd name="T5" fmla="*/ 0 h 972"/>
                <a:gd name="T6" fmla="*/ 913 w 913"/>
                <a:gd name="T7" fmla="*/ 6 h 972"/>
                <a:gd name="T8" fmla="*/ 913 w 913"/>
                <a:gd name="T9" fmla="*/ 958 h 972"/>
                <a:gd name="T10" fmla="*/ 0 w 913"/>
                <a:gd name="T11" fmla="*/ 0 h 972"/>
                <a:gd name="T12" fmla="*/ 913 w 913"/>
                <a:gd name="T13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913" h="972">
                  <a:moveTo>
                    <a:pt x="913" y="958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913" y="6"/>
                  </a:lnTo>
                  <a:lnTo>
                    <a:pt x="913" y="958"/>
                  </a:ln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auto">
            <a:xfrm flipH="1">
              <a:off x="5446713" y="2533650"/>
              <a:ext cx="60325" cy="860425"/>
            </a:xfrm>
            <a:custGeom>
              <a:avLst/>
              <a:gdLst>
                <a:gd name="T0" fmla="*/ 0 w 69"/>
                <a:gd name="T1" fmla="*/ 87 h 972"/>
                <a:gd name="T2" fmla="*/ 0 w 69"/>
                <a:gd name="T3" fmla="*/ 906 h 972"/>
                <a:gd name="T4" fmla="*/ 69 w 69"/>
                <a:gd name="T5" fmla="*/ 972 h 972"/>
                <a:gd name="T6" fmla="*/ 69 w 69"/>
                <a:gd name="T7" fmla="*/ 0 h 972"/>
                <a:gd name="T8" fmla="*/ 0 w 69"/>
                <a:gd name="T9" fmla="*/ 87 h 972"/>
                <a:gd name="T10" fmla="*/ 0 w 69"/>
                <a:gd name="T11" fmla="*/ 0 h 972"/>
                <a:gd name="T12" fmla="*/ 69 w 69"/>
                <a:gd name="T13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69" h="972">
                  <a:moveTo>
                    <a:pt x="0" y="87"/>
                  </a:moveTo>
                  <a:lnTo>
                    <a:pt x="0" y="906"/>
                  </a:lnTo>
                  <a:lnTo>
                    <a:pt x="69" y="972"/>
                  </a:lnTo>
                  <a:lnTo>
                    <a:pt x="69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641600" y="3486150"/>
              <a:ext cx="19050" cy="0"/>
            </a:xfrm>
            <a:custGeom>
              <a:avLst/>
              <a:gdLst>
                <a:gd name="T0" fmla="*/ 12 w 12"/>
                <a:gd name="T1" fmla="*/ 0 h 1587"/>
                <a:gd name="T2" fmla="*/ 0 w 12"/>
                <a:gd name="T3" fmla="*/ 0 h 1587"/>
                <a:gd name="T4" fmla="*/ 12 w 12"/>
                <a:gd name="T5" fmla="*/ 0 h 1587"/>
                <a:gd name="T6" fmla="*/ 0 w 12"/>
                <a:gd name="T7" fmla="*/ 0 h 1587"/>
                <a:gd name="T8" fmla="*/ 12 w 12"/>
                <a:gd name="T9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12" h="1587">
                  <a:moveTo>
                    <a:pt x="12" y="0"/>
                  </a:move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875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0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1699039" y="3202732"/>
              <a:ext cx="109914" cy="22353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Arial"/>
                </a:rPr>
                <a:t>1</a:t>
              </a:r>
              <a:endParaRPr kumimoji="0" lang="zh-CN" altLang="en-US" sz="3600" b="0" i="0" u="none" strike="noStrike" kern="1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等线" panose="02010600030101010101" pitchFamily="2" charset="-122"/>
                <a:cs typeface="Arial"/>
              </a:endParaRPr>
            </a:p>
          </p:txBody>
        </p:sp>
        <p:sp>
          <p:nvSpPr>
            <p:cNvPr id="61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771642" y="3137061"/>
              <a:ext cx="138971" cy="22353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0" cap="none" spc="0" normalizeH="0" baseline="0" noProof="0">
                  <a:ln>
                    <a:noFill/>
                  </a:ln>
                  <a:solidFill>
                    <a:srgbClr val="0875F8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Arial"/>
                </a:rPr>
                <a:t>2</a:t>
              </a:r>
              <a:endParaRPr kumimoji="0" lang="zh-CN" altLang="en-US" sz="3600" b="0" i="0" u="none" strike="noStrike" kern="10" cap="none" spc="0" normalizeH="0" baseline="0" noProof="0">
                <a:ln>
                  <a:noFill/>
                </a:ln>
                <a:solidFill>
                  <a:srgbClr val="0875F8"/>
                </a:solidFill>
                <a:effectLst/>
                <a:uLnTx/>
                <a:uFillTx/>
                <a:latin typeface="Arial"/>
                <a:ea typeface="等线" panose="02010600030101010101" pitchFamily="2" charset="-122"/>
                <a:cs typeface="Arial"/>
              </a:endParaRPr>
            </a:p>
          </p:txBody>
        </p:sp>
        <p:sp>
          <p:nvSpPr>
            <p:cNvPr id="62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3796236" y="3132010"/>
              <a:ext cx="138971" cy="22353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0" cap="none" spc="0" normalizeH="0" baseline="0" noProof="0">
                  <a:ln>
                    <a:noFill/>
                  </a:ln>
                  <a:solidFill>
                    <a:srgbClr val="0875F8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Arial"/>
                </a:rPr>
                <a:t>3</a:t>
              </a:r>
              <a:endParaRPr kumimoji="0" lang="zh-CN" altLang="en-US" sz="3600" b="0" i="0" u="none" strike="noStrike" kern="10" cap="none" spc="0" normalizeH="0" baseline="0" noProof="0">
                <a:ln>
                  <a:noFill/>
                </a:ln>
                <a:solidFill>
                  <a:srgbClr val="0875F8"/>
                </a:solidFill>
                <a:effectLst/>
                <a:uLnTx/>
                <a:uFillTx/>
                <a:latin typeface="Arial"/>
                <a:ea typeface="等线" panose="02010600030101010101" pitchFamily="2" charset="-122"/>
                <a:cs typeface="Arial"/>
              </a:endParaRPr>
            </a:p>
          </p:txBody>
        </p:sp>
        <p:sp>
          <p:nvSpPr>
            <p:cNvPr id="63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4700811" y="3132010"/>
              <a:ext cx="138971" cy="22353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0" cap="none" spc="0" normalizeH="0" baseline="0" noProof="0">
                  <a:ln>
                    <a:noFill/>
                  </a:ln>
                  <a:solidFill>
                    <a:srgbClr val="0875F8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Arial"/>
                </a:rPr>
                <a:t>4</a:t>
              </a:r>
              <a:endParaRPr kumimoji="0" lang="zh-CN" altLang="en-US" sz="3600" b="0" i="0" u="none" strike="noStrike" kern="10" cap="none" spc="0" normalizeH="0" baseline="0" noProof="0">
                <a:ln>
                  <a:noFill/>
                </a:ln>
                <a:solidFill>
                  <a:srgbClr val="0875F8"/>
                </a:solidFill>
                <a:effectLst/>
                <a:uLnTx/>
                <a:uFillTx/>
                <a:latin typeface="Arial"/>
                <a:ea typeface="等线" panose="02010600030101010101" pitchFamily="2" charset="-122"/>
                <a:cs typeface="Arial"/>
              </a:endParaRPr>
            </a:p>
          </p:txBody>
        </p:sp>
        <p:sp>
          <p:nvSpPr>
            <p:cNvPr id="64" name="WordArt 37"/>
            <p:cNvSpPr>
              <a:spLocks noChangeArrowheads="1" noChangeShapeType="1" noTextEdit="1"/>
            </p:cNvSpPr>
            <p:nvPr/>
          </p:nvSpPr>
          <p:spPr bwMode="auto">
            <a:xfrm>
              <a:off x="5678661" y="3137061"/>
              <a:ext cx="138971" cy="22353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0" cap="none" spc="0" normalizeH="0" baseline="0" noProof="0">
                  <a:ln>
                    <a:noFill/>
                  </a:ln>
                  <a:solidFill>
                    <a:srgbClr val="0875F8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Arial"/>
                </a:rPr>
                <a:t>5</a:t>
              </a:r>
              <a:endParaRPr kumimoji="0" lang="zh-CN" altLang="en-US" sz="3600" b="0" i="0" u="none" strike="noStrike" kern="10" cap="none" spc="0" normalizeH="0" baseline="0" noProof="0">
                <a:ln>
                  <a:noFill/>
                </a:ln>
                <a:solidFill>
                  <a:srgbClr val="0875F8"/>
                </a:solidFill>
                <a:effectLst/>
                <a:uLnTx/>
                <a:uFillTx/>
                <a:latin typeface="Arial"/>
                <a:ea typeface="等线" panose="02010600030101010101" pitchFamily="2" charset="-122"/>
                <a:cs typeface="Arial"/>
              </a:endParaRPr>
            </a:p>
          </p:txBody>
        </p:sp>
        <p:sp>
          <p:nvSpPr>
            <p:cNvPr id="65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6767687" y="3188840"/>
              <a:ext cx="145288" cy="22353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10" cap="none" spc="0" normalizeH="0" baseline="0" noProof="0">
                  <a:ln>
                    <a:noFill/>
                  </a:ln>
                  <a:solidFill>
                    <a:srgbClr val="0875F8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Arial"/>
                </a:rPr>
                <a:t>6</a:t>
              </a:r>
              <a:endParaRPr kumimoji="0" lang="zh-CN" altLang="en-US" sz="3600" b="0" i="0" u="none" strike="noStrike" kern="10" cap="none" spc="0" normalizeH="0" baseline="0" noProof="0">
                <a:ln>
                  <a:noFill/>
                </a:ln>
                <a:solidFill>
                  <a:srgbClr val="0875F8"/>
                </a:solidFill>
                <a:effectLst/>
                <a:uLnTx/>
                <a:uFillTx/>
                <a:latin typeface="Arial"/>
                <a:ea typeface="等线" panose="02010600030101010101" pitchFamily="2" charset="-122"/>
                <a:cs typeface="Arial"/>
              </a:endParaRPr>
            </a:p>
          </p:txBody>
        </p:sp>
        <p:sp>
          <p:nvSpPr>
            <p:cNvPr id="66" name="Freeform 39"/>
            <p:cNvSpPr>
              <a:spLocks/>
            </p:cNvSpPr>
            <p:nvPr/>
          </p:nvSpPr>
          <p:spPr bwMode="auto">
            <a:xfrm>
              <a:off x="2368550" y="3875088"/>
              <a:ext cx="19050" cy="0"/>
            </a:xfrm>
            <a:custGeom>
              <a:avLst/>
              <a:gdLst>
                <a:gd name="T0" fmla="*/ 12 w 12"/>
                <a:gd name="T1" fmla="*/ 0 h 1587"/>
                <a:gd name="T2" fmla="*/ 0 w 12"/>
                <a:gd name="T3" fmla="*/ 0 h 1587"/>
                <a:gd name="T4" fmla="*/ 12 w 12"/>
                <a:gd name="T5" fmla="*/ 0 h 1587"/>
                <a:gd name="T6" fmla="*/ 0 w 12"/>
                <a:gd name="T7" fmla="*/ 0 h 1587"/>
                <a:gd name="T8" fmla="*/ 12 w 12"/>
                <a:gd name="T9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12" h="1587">
                  <a:moveTo>
                    <a:pt x="12" y="0"/>
                  </a:move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2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541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2" grpId="0"/>
      <p:bldP spid="34" grpId="0"/>
      <p:bldP spid="36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Oval 4"/>
          <p:cNvSpPr>
            <a:spLocks noChangeArrowheads="1"/>
          </p:cNvSpPr>
          <p:nvPr/>
        </p:nvSpPr>
        <p:spPr bwMode="auto">
          <a:xfrm>
            <a:off x="3884613" y="2306638"/>
            <a:ext cx="1335087" cy="788987"/>
          </a:xfrm>
          <a:prstGeom prst="ellipse">
            <a:avLst/>
          </a:prstGeom>
          <a:gradFill rotWithShape="1">
            <a:gsLst>
              <a:gs pos="0">
                <a:srgbClr val="000000">
                  <a:alpha val="75000"/>
                </a:srgb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84" name="Oval 8"/>
          <p:cNvSpPr>
            <a:spLocks noChangeArrowheads="1"/>
          </p:cNvSpPr>
          <p:nvPr/>
        </p:nvSpPr>
        <p:spPr bwMode="auto">
          <a:xfrm>
            <a:off x="4364038" y="1763713"/>
            <a:ext cx="349250" cy="341312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67ABF5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118" name="Line 10"/>
          <p:cNvSpPr>
            <a:spLocks noChangeShapeType="1"/>
          </p:cNvSpPr>
          <p:nvPr/>
        </p:nvSpPr>
        <p:spPr bwMode="auto">
          <a:xfrm flipV="1">
            <a:off x="3168650" y="2754313"/>
            <a:ext cx="984250" cy="1195387"/>
          </a:xfrm>
          <a:prstGeom prst="line">
            <a:avLst/>
          </a:prstGeom>
          <a:noFill/>
          <a:ln w="31750" cap="rnd" cmpd="sng">
            <a:solidFill>
              <a:srgbClr val="80808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119" name="Line 11"/>
          <p:cNvSpPr>
            <a:spLocks noChangeShapeType="1"/>
          </p:cNvSpPr>
          <p:nvPr/>
        </p:nvSpPr>
        <p:spPr bwMode="auto">
          <a:xfrm>
            <a:off x="4979988" y="2754313"/>
            <a:ext cx="984250" cy="1162050"/>
          </a:xfrm>
          <a:prstGeom prst="line">
            <a:avLst/>
          </a:prstGeom>
          <a:noFill/>
          <a:ln w="31750" cap="rnd" cmpd="sng">
            <a:solidFill>
              <a:srgbClr val="80808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120" name="Line 12"/>
          <p:cNvSpPr>
            <a:spLocks noChangeShapeType="1"/>
          </p:cNvSpPr>
          <p:nvPr/>
        </p:nvSpPr>
        <p:spPr bwMode="auto">
          <a:xfrm flipH="1">
            <a:off x="5184775" y="2274888"/>
            <a:ext cx="1571625" cy="0"/>
          </a:xfrm>
          <a:prstGeom prst="line">
            <a:avLst/>
          </a:prstGeom>
          <a:noFill/>
          <a:ln w="31750" cap="rnd" cmpd="sng">
            <a:solidFill>
              <a:srgbClr val="80808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121" name="Line 13"/>
          <p:cNvSpPr>
            <a:spLocks noChangeShapeType="1"/>
          </p:cNvSpPr>
          <p:nvPr/>
        </p:nvSpPr>
        <p:spPr bwMode="auto">
          <a:xfrm>
            <a:off x="2416175" y="2274888"/>
            <a:ext cx="1503363" cy="0"/>
          </a:xfrm>
          <a:prstGeom prst="line">
            <a:avLst/>
          </a:prstGeom>
          <a:noFill/>
          <a:ln w="31750" cap="rnd" cmpd="sng">
            <a:solidFill>
              <a:srgbClr val="80808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122" name="Line 14"/>
          <p:cNvSpPr>
            <a:spLocks noChangeShapeType="1"/>
          </p:cNvSpPr>
          <p:nvPr/>
        </p:nvSpPr>
        <p:spPr bwMode="auto">
          <a:xfrm>
            <a:off x="3679825" y="1250950"/>
            <a:ext cx="479425" cy="542925"/>
          </a:xfrm>
          <a:prstGeom prst="line">
            <a:avLst/>
          </a:prstGeom>
          <a:noFill/>
          <a:ln w="31750" cap="rnd" cmpd="sng">
            <a:solidFill>
              <a:srgbClr val="80808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123" name="Line 15"/>
          <p:cNvSpPr>
            <a:spLocks noChangeShapeType="1"/>
          </p:cNvSpPr>
          <p:nvPr/>
        </p:nvSpPr>
        <p:spPr bwMode="auto">
          <a:xfrm flipH="1">
            <a:off x="4945063" y="1250950"/>
            <a:ext cx="479425" cy="542925"/>
          </a:xfrm>
          <a:prstGeom prst="line">
            <a:avLst/>
          </a:prstGeom>
          <a:noFill/>
          <a:ln w="31750" cap="rnd" cmpd="sng">
            <a:solidFill>
              <a:srgbClr val="80808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grpSp>
        <p:nvGrpSpPr>
          <p:cNvPr id="124" name="组合 123"/>
          <p:cNvGrpSpPr>
            <a:grpSpLocks/>
          </p:cNvGrpSpPr>
          <p:nvPr/>
        </p:nvGrpSpPr>
        <p:grpSpPr bwMode="auto">
          <a:xfrm>
            <a:off x="1731963" y="1728788"/>
            <a:ext cx="1331912" cy="1401762"/>
            <a:chOff x="1731963" y="1728326"/>
            <a:chExt cx="1332095" cy="1402721"/>
          </a:xfrm>
        </p:grpSpPr>
        <p:sp>
          <p:nvSpPr>
            <p:cNvPr id="125" name="Oval 3"/>
            <p:cNvSpPr>
              <a:spLocks noChangeArrowheads="1"/>
            </p:cNvSpPr>
            <p:nvPr/>
          </p:nvSpPr>
          <p:spPr bwMode="auto">
            <a:xfrm>
              <a:off x="1731963" y="2343108"/>
              <a:ext cx="1332095" cy="78793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126" name="Group 17"/>
            <p:cNvGrpSpPr>
              <a:grpSpLocks/>
            </p:cNvGrpSpPr>
            <p:nvPr/>
          </p:nvGrpSpPr>
          <p:grpSpPr bwMode="auto">
            <a:xfrm>
              <a:off x="1869090" y="1728326"/>
              <a:ext cx="1094006" cy="1093851"/>
              <a:chOff x="0" y="0"/>
              <a:chExt cx="1089" cy="1089"/>
            </a:xfrm>
          </p:grpSpPr>
          <p:sp>
            <p:nvSpPr>
              <p:cNvPr id="127" name="Oval 17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1095" cy="1090"/>
              </a:xfrm>
              <a:prstGeom prst="ellipse">
                <a:avLst/>
              </a:prstGeom>
              <a:solidFill>
                <a:srgbClr val="0B4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单击此处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添加文字</a:t>
                </a:r>
              </a:p>
            </p:txBody>
          </p:sp>
          <p:sp>
            <p:nvSpPr>
              <p:cNvPr id="128" name="Freeform 18"/>
              <p:cNvSpPr>
                <a:spLocks/>
              </p:cNvSpPr>
              <p:nvPr/>
            </p:nvSpPr>
            <p:spPr bwMode="auto">
              <a:xfrm>
                <a:off x="91" y="30"/>
                <a:ext cx="909" cy="296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29" name="Oval 19"/>
              <p:cNvSpPr>
                <a:spLocks noChangeArrowheads="1"/>
              </p:cNvSpPr>
              <p:nvPr/>
            </p:nvSpPr>
            <p:spPr bwMode="auto">
              <a:xfrm>
                <a:off x="227" y="44"/>
                <a:ext cx="228" cy="20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130" name="Group 21"/>
          <p:cNvGrpSpPr>
            <a:grpSpLocks/>
          </p:cNvGrpSpPr>
          <p:nvPr/>
        </p:nvGrpSpPr>
        <p:grpSpPr bwMode="auto">
          <a:xfrm>
            <a:off x="4035425" y="1776413"/>
            <a:ext cx="1046163" cy="1046162"/>
            <a:chOff x="0" y="0"/>
            <a:chExt cx="1089" cy="1089"/>
          </a:xfrm>
        </p:grpSpPr>
        <p:sp>
          <p:nvSpPr>
            <p:cNvPr id="131" name="Oval 21"/>
            <p:cNvSpPr>
              <a:spLocks noChangeArrowheads="1"/>
            </p:cNvSpPr>
            <p:nvPr/>
          </p:nvSpPr>
          <p:spPr bwMode="auto">
            <a:xfrm>
              <a:off x="-2" y="0"/>
              <a:ext cx="1089" cy="109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单击此处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rPr>
                <a:t>添加文字</a:t>
              </a:r>
            </a:p>
          </p:txBody>
        </p:sp>
        <p:sp>
          <p:nvSpPr>
            <p:cNvPr id="132" name="Freeform 22"/>
            <p:cNvSpPr>
              <a:spLocks/>
            </p:cNvSpPr>
            <p:nvPr/>
          </p:nvSpPr>
          <p:spPr bwMode="auto">
            <a:xfrm>
              <a:off x="89" y="25"/>
              <a:ext cx="911" cy="296"/>
            </a:xfrm>
            <a:custGeom>
              <a:avLst/>
              <a:gdLst>
                <a:gd name="T0" fmla="*/ 0 w 4756"/>
                <a:gd name="T1" fmla="*/ 1576 h 1576"/>
                <a:gd name="T2" fmla="*/ 50 w 4756"/>
                <a:gd name="T3" fmla="*/ 1462 h 1576"/>
                <a:gd name="T4" fmla="*/ 108 w 4756"/>
                <a:gd name="T5" fmla="*/ 1350 h 1576"/>
                <a:gd name="T6" fmla="*/ 170 w 4756"/>
                <a:gd name="T7" fmla="*/ 1242 h 1576"/>
                <a:gd name="T8" fmla="*/ 238 w 4756"/>
                <a:gd name="T9" fmla="*/ 1138 h 1576"/>
                <a:gd name="T10" fmla="*/ 310 w 4756"/>
                <a:gd name="T11" fmla="*/ 1036 h 1576"/>
                <a:gd name="T12" fmla="*/ 386 w 4756"/>
                <a:gd name="T13" fmla="*/ 940 h 1576"/>
                <a:gd name="T14" fmla="*/ 468 w 4756"/>
                <a:gd name="T15" fmla="*/ 846 h 1576"/>
                <a:gd name="T16" fmla="*/ 552 w 4756"/>
                <a:gd name="T17" fmla="*/ 756 h 1576"/>
                <a:gd name="T18" fmla="*/ 596 w 4756"/>
                <a:gd name="T19" fmla="*/ 712 h 1576"/>
                <a:gd name="T20" fmla="*/ 688 w 4756"/>
                <a:gd name="T21" fmla="*/ 630 h 1576"/>
                <a:gd name="T22" fmla="*/ 784 w 4756"/>
                <a:gd name="T23" fmla="*/ 550 h 1576"/>
                <a:gd name="T24" fmla="*/ 884 w 4756"/>
                <a:gd name="T25" fmla="*/ 476 h 1576"/>
                <a:gd name="T26" fmla="*/ 986 w 4756"/>
                <a:gd name="T27" fmla="*/ 406 h 1576"/>
                <a:gd name="T28" fmla="*/ 1092 w 4756"/>
                <a:gd name="T29" fmla="*/ 342 h 1576"/>
                <a:gd name="T30" fmla="*/ 1202 w 4756"/>
                <a:gd name="T31" fmla="*/ 282 h 1576"/>
                <a:gd name="T32" fmla="*/ 1316 w 4756"/>
                <a:gd name="T33" fmla="*/ 228 h 1576"/>
                <a:gd name="T34" fmla="*/ 1374 w 4756"/>
                <a:gd name="T35" fmla="*/ 202 h 1576"/>
                <a:gd name="T36" fmla="*/ 1490 w 4756"/>
                <a:gd name="T37" fmla="*/ 156 h 1576"/>
                <a:gd name="T38" fmla="*/ 1610 w 4756"/>
                <a:gd name="T39" fmla="*/ 116 h 1576"/>
                <a:gd name="T40" fmla="*/ 1732 w 4756"/>
                <a:gd name="T41" fmla="*/ 80 h 1576"/>
                <a:gd name="T42" fmla="*/ 1858 w 4756"/>
                <a:gd name="T43" fmla="*/ 52 h 1576"/>
                <a:gd name="T44" fmla="*/ 1984 w 4756"/>
                <a:gd name="T45" fmla="*/ 30 h 1576"/>
                <a:gd name="T46" fmla="*/ 2114 w 4756"/>
                <a:gd name="T47" fmla="*/ 12 h 1576"/>
                <a:gd name="T48" fmla="*/ 2246 w 4756"/>
                <a:gd name="T49" fmla="*/ 2 h 1576"/>
                <a:gd name="T50" fmla="*/ 2378 w 4756"/>
                <a:gd name="T51" fmla="*/ 0 h 1576"/>
                <a:gd name="T52" fmla="*/ 2444 w 4756"/>
                <a:gd name="T53" fmla="*/ 0 h 1576"/>
                <a:gd name="T54" fmla="*/ 2576 w 4756"/>
                <a:gd name="T55" fmla="*/ 8 h 1576"/>
                <a:gd name="T56" fmla="*/ 2706 w 4756"/>
                <a:gd name="T57" fmla="*/ 20 h 1576"/>
                <a:gd name="T58" fmla="*/ 2834 w 4756"/>
                <a:gd name="T59" fmla="*/ 40 h 1576"/>
                <a:gd name="T60" fmla="*/ 2962 w 4756"/>
                <a:gd name="T61" fmla="*/ 66 h 1576"/>
                <a:gd name="T62" fmla="*/ 3084 w 4756"/>
                <a:gd name="T63" fmla="*/ 98 h 1576"/>
                <a:gd name="T64" fmla="*/ 3206 w 4756"/>
                <a:gd name="T65" fmla="*/ 136 h 1576"/>
                <a:gd name="T66" fmla="*/ 3324 w 4756"/>
                <a:gd name="T67" fmla="*/ 178 h 1576"/>
                <a:gd name="T68" fmla="*/ 3382 w 4756"/>
                <a:gd name="T69" fmla="*/ 202 h 1576"/>
                <a:gd name="T70" fmla="*/ 3498 w 4756"/>
                <a:gd name="T71" fmla="*/ 254 h 1576"/>
                <a:gd name="T72" fmla="*/ 3608 w 4756"/>
                <a:gd name="T73" fmla="*/ 312 h 1576"/>
                <a:gd name="T74" fmla="*/ 3716 w 4756"/>
                <a:gd name="T75" fmla="*/ 374 h 1576"/>
                <a:gd name="T76" fmla="*/ 3822 w 4756"/>
                <a:gd name="T77" fmla="*/ 440 h 1576"/>
                <a:gd name="T78" fmla="*/ 3922 w 4756"/>
                <a:gd name="T79" fmla="*/ 512 h 1576"/>
                <a:gd name="T80" fmla="*/ 4020 w 4756"/>
                <a:gd name="T81" fmla="*/ 590 h 1576"/>
                <a:gd name="T82" fmla="*/ 4114 w 4756"/>
                <a:gd name="T83" fmla="*/ 670 h 1576"/>
                <a:gd name="T84" fmla="*/ 4204 w 4756"/>
                <a:gd name="T85" fmla="*/ 756 h 1576"/>
                <a:gd name="T86" fmla="*/ 4246 w 4756"/>
                <a:gd name="T87" fmla="*/ 800 h 1576"/>
                <a:gd name="T88" fmla="*/ 4330 w 4756"/>
                <a:gd name="T89" fmla="*/ 892 h 1576"/>
                <a:gd name="T90" fmla="*/ 4410 w 4756"/>
                <a:gd name="T91" fmla="*/ 988 h 1576"/>
                <a:gd name="T92" fmla="*/ 4484 w 4756"/>
                <a:gd name="T93" fmla="*/ 1086 h 1576"/>
                <a:gd name="T94" fmla="*/ 4552 w 4756"/>
                <a:gd name="T95" fmla="*/ 1190 h 1576"/>
                <a:gd name="T96" fmla="*/ 4618 w 4756"/>
                <a:gd name="T97" fmla="*/ 1296 h 1576"/>
                <a:gd name="T98" fmla="*/ 4678 w 4756"/>
                <a:gd name="T99" fmla="*/ 1406 h 1576"/>
                <a:gd name="T100" fmla="*/ 4732 w 4756"/>
                <a:gd name="T101" fmla="*/ 1518 h 1576"/>
                <a:gd name="T102" fmla="*/ 0 w 4756"/>
                <a:gd name="T103" fmla="*/ 157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33" name="Oval 23"/>
            <p:cNvSpPr>
              <a:spLocks noChangeArrowheads="1"/>
            </p:cNvSpPr>
            <p:nvPr/>
          </p:nvSpPr>
          <p:spPr bwMode="auto">
            <a:xfrm>
              <a:off x="226" y="91"/>
              <a:ext cx="228" cy="20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34" name="组合 133"/>
          <p:cNvGrpSpPr>
            <a:grpSpLocks/>
          </p:cNvGrpSpPr>
          <p:nvPr/>
        </p:nvGrpSpPr>
        <p:grpSpPr bwMode="auto">
          <a:xfrm>
            <a:off x="6038850" y="1728788"/>
            <a:ext cx="1331913" cy="1401762"/>
            <a:chOff x="6038668" y="1728326"/>
            <a:chExt cx="1332095" cy="1402721"/>
          </a:xfrm>
        </p:grpSpPr>
        <p:sp>
          <p:nvSpPr>
            <p:cNvPr id="135" name="Oval 6"/>
            <p:cNvSpPr>
              <a:spLocks noChangeArrowheads="1"/>
            </p:cNvSpPr>
            <p:nvPr/>
          </p:nvSpPr>
          <p:spPr bwMode="auto">
            <a:xfrm>
              <a:off x="6038668" y="2343108"/>
              <a:ext cx="1332095" cy="78793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136" name="Group 25"/>
            <p:cNvGrpSpPr>
              <a:grpSpLocks/>
            </p:cNvGrpSpPr>
            <p:nvPr/>
          </p:nvGrpSpPr>
          <p:grpSpPr bwMode="auto">
            <a:xfrm>
              <a:off x="6145658" y="1728326"/>
              <a:ext cx="1094006" cy="1093851"/>
              <a:chOff x="0" y="0"/>
              <a:chExt cx="1089" cy="1089"/>
            </a:xfrm>
          </p:grpSpPr>
          <p:sp>
            <p:nvSpPr>
              <p:cNvPr id="137" name="Oval 25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1089" cy="1090"/>
              </a:xfrm>
              <a:prstGeom prst="ellipse">
                <a:avLst/>
              </a:prstGeom>
              <a:solidFill>
                <a:srgbClr val="0B4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单击此处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添加文字</a:t>
                </a:r>
              </a:p>
            </p:txBody>
          </p:sp>
          <p:sp>
            <p:nvSpPr>
              <p:cNvPr id="138" name="Freeform 26"/>
              <p:cNvSpPr>
                <a:spLocks/>
              </p:cNvSpPr>
              <p:nvPr/>
            </p:nvSpPr>
            <p:spPr bwMode="auto">
              <a:xfrm>
                <a:off x="91" y="30"/>
                <a:ext cx="904" cy="296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39" name="Oval 27"/>
              <p:cNvSpPr>
                <a:spLocks noChangeArrowheads="1"/>
              </p:cNvSpPr>
              <p:nvPr/>
            </p:nvSpPr>
            <p:spPr bwMode="auto">
              <a:xfrm>
                <a:off x="227" y="44"/>
                <a:ext cx="228" cy="20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140" name="组合 139"/>
          <p:cNvGrpSpPr>
            <a:grpSpLocks/>
          </p:cNvGrpSpPr>
          <p:nvPr/>
        </p:nvGrpSpPr>
        <p:grpSpPr bwMode="auto">
          <a:xfrm>
            <a:off x="2312988" y="3233738"/>
            <a:ext cx="1674812" cy="1700212"/>
            <a:chOff x="2313624" y="3233501"/>
            <a:chExt cx="1674160" cy="1701044"/>
          </a:xfrm>
        </p:grpSpPr>
        <p:sp>
          <p:nvSpPr>
            <p:cNvPr id="141" name="Oval 7"/>
            <p:cNvSpPr>
              <a:spLocks noChangeArrowheads="1"/>
            </p:cNvSpPr>
            <p:nvPr/>
          </p:nvSpPr>
          <p:spPr bwMode="auto">
            <a:xfrm>
              <a:off x="2313624" y="3949813"/>
              <a:ext cx="1674160" cy="98473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142" name="Group 29"/>
            <p:cNvGrpSpPr>
              <a:grpSpLocks/>
            </p:cNvGrpSpPr>
            <p:nvPr/>
          </p:nvGrpSpPr>
          <p:grpSpPr bwMode="auto">
            <a:xfrm>
              <a:off x="2483903" y="3233501"/>
              <a:ext cx="1365247" cy="1365054"/>
              <a:chOff x="0" y="0"/>
              <a:chExt cx="1089" cy="1089"/>
            </a:xfrm>
          </p:grpSpPr>
          <p:sp>
            <p:nvSpPr>
              <p:cNvPr id="143" name="Oval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90" cy="1088"/>
              </a:xfrm>
              <a:prstGeom prst="ellipse">
                <a:avLst/>
              </a:prstGeom>
              <a:solidFill>
                <a:srgbClr val="0B4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单击此处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添加文字</a:t>
                </a:r>
              </a:p>
            </p:txBody>
          </p:sp>
          <p:sp>
            <p:nvSpPr>
              <p:cNvPr id="144" name="Freeform 30"/>
              <p:cNvSpPr>
                <a:spLocks/>
              </p:cNvSpPr>
              <p:nvPr/>
            </p:nvSpPr>
            <p:spPr bwMode="auto">
              <a:xfrm>
                <a:off x="89" y="30"/>
                <a:ext cx="910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45" name="Oval 31"/>
              <p:cNvSpPr>
                <a:spLocks noChangeArrowheads="1"/>
              </p:cNvSpPr>
              <p:nvPr/>
            </p:nvSpPr>
            <p:spPr bwMode="auto">
              <a:xfrm>
                <a:off x="226" y="46"/>
                <a:ext cx="229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146" name="组合 145"/>
          <p:cNvGrpSpPr>
            <a:grpSpLocks/>
          </p:cNvGrpSpPr>
          <p:nvPr/>
        </p:nvGrpSpPr>
        <p:grpSpPr bwMode="auto">
          <a:xfrm>
            <a:off x="5116513" y="3233738"/>
            <a:ext cx="1674812" cy="1741487"/>
            <a:chOff x="5116449" y="3233501"/>
            <a:chExt cx="1674160" cy="1741724"/>
          </a:xfrm>
        </p:grpSpPr>
        <p:sp>
          <p:nvSpPr>
            <p:cNvPr id="147" name="Oval 5"/>
            <p:cNvSpPr>
              <a:spLocks noChangeArrowheads="1"/>
            </p:cNvSpPr>
            <p:nvPr/>
          </p:nvSpPr>
          <p:spPr bwMode="auto">
            <a:xfrm>
              <a:off x="5116449" y="3982903"/>
              <a:ext cx="1674160" cy="99232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148" name="Group 33"/>
            <p:cNvGrpSpPr>
              <a:grpSpLocks/>
            </p:cNvGrpSpPr>
            <p:nvPr/>
          </p:nvGrpSpPr>
          <p:grpSpPr bwMode="auto">
            <a:xfrm>
              <a:off x="5286728" y="3233501"/>
              <a:ext cx="1365247" cy="1365054"/>
              <a:chOff x="0" y="0"/>
              <a:chExt cx="1089" cy="1089"/>
            </a:xfrm>
          </p:grpSpPr>
          <p:sp>
            <p:nvSpPr>
              <p:cNvPr id="149" name="Oval 3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90" cy="1089"/>
              </a:xfrm>
              <a:prstGeom prst="ellipse">
                <a:avLst/>
              </a:prstGeom>
              <a:solidFill>
                <a:srgbClr val="0B4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单击此处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添加文字</a:t>
                </a:r>
              </a:p>
            </p:txBody>
          </p:sp>
          <p:sp>
            <p:nvSpPr>
              <p:cNvPr id="150" name="Freeform 34"/>
              <p:cNvSpPr>
                <a:spLocks/>
              </p:cNvSpPr>
              <p:nvPr/>
            </p:nvSpPr>
            <p:spPr bwMode="auto">
              <a:xfrm>
                <a:off x="91" y="30"/>
                <a:ext cx="909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51" name="Oval 35"/>
              <p:cNvSpPr>
                <a:spLocks noChangeArrowheads="1"/>
              </p:cNvSpPr>
              <p:nvPr/>
            </p:nvSpPr>
            <p:spPr bwMode="auto">
              <a:xfrm>
                <a:off x="225" y="46"/>
                <a:ext cx="229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152" name="组合 151"/>
          <p:cNvGrpSpPr>
            <a:grpSpLocks/>
          </p:cNvGrpSpPr>
          <p:nvPr/>
        </p:nvGrpSpPr>
        <p:grpSpPr bwMode="auto">
          <a:xfrm>
            <a:off x="3168650" y="831850"/>
            <a:ext cx="1023938" cy="1020763"/>
            <a:chOff x="3168034" y="831850"/>
            <a:chExt cx="1024688" cy="1020024"/>
          </a:xfrm>
        </p:grpSpPr>
        <p:sp>
          <p:nvSpPr>
            <p:cNvPr id="153" name="Oval 2"/>
            <p:cNvSpPr>
              <a:spLocks noChangeArrowheads="1"/>
            </p:cNvSpPr>
            <p:nvPr/>
          </p:nvSpPr>
          <p:spPr bwMode="auto">
            <a:xfrm>
              <a:off x="3168034" y="1250647"/>
              <a:ext cx="1024688" cy="60122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154" name="Group 37"/>
            <p:cNvGrpSpPr>
              <a:grpSpLocks/>
            </p:cNvGrpSpPr>
            <p:nvPr/>
          </p:nvGrpSpPr>
          <p:grpSpPr bwMode="auto">
            <a:xfrm>
              <a:off x="3261461" y="831850"/>
              <a:ext cx="828792" cy="828675"/>
              <a:chOff x="0" y="0"/>
              <a:chExt cx="1089" cy="1089"/>
            </a:xfrm>
          </p:grpSpPr>
          <p:sp>
            <p:nvSpPr>
              <p:cNvPr id="155" name="Oval 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8" cy="1088"/>
              </a:xfrm>
              <a:prstGeom prst="ellipse">
                <a:avLst/>
              </a:prstGeom>
              <a:solidFill>
                <a:srgbClr val="0B4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单击此处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添加文字</a:t>
                </a:r>
              </a:p>
            </p:txBody>
          </p:sp>
          <p:sp>
            <p:nvSpPr>
              <p:cNvPr id="156" name="Freeform 38"/>
              <p:cNvSpPr>
                <a:spLocks/>
              </p:cNvSpPr>
              <p:nvPr/>
            </p:nvSpPr>
            <p:spPr bwMode="auto">
              <a:xfrm>
                <a:off x="92" y="29"/>
                <a:ext cx="906" cy="296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57" name="Oval 39"/>
              <p:cNvSpPr>
                <a:spLocks noChangeArrowheads="1"/>
              </p:cNvSpPr>
              <p:nvPr/>
            </p:nvSpPr>
            <p:spPr bwMode="auto">
              <a:xfrm>
                <a:off x="226" y="46"/>
                <a:ext cx="230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158" name="组合 157"/>
          <p:cNvGrpSpPr>
            <a:grpSpLocks/>
          </p:cNvGrpSpPr>
          <p:nvPr/>
        </p:nvGrpSpPr>
        <p:grpSpPr bwMode="auto">
          <a:xfrm>
            <a:off x="4910138" y="831850"/>
            <a:ext cx="1023937" cy="1020763"/>
            <a:chOff x="4910004" y="831850"/>
            <a:chExt cx="1024688" cy="1020024"/>
          </a:xfrm>
        </p:grpSpPr>
        <p:sp>
          <p:nvSpPr>
            <p:cNvPr id="159" name="Oval 9"/>
            <p:cNvSpPr>
              <a:spLocks noChangeArrowheads="1"/>
            </p:cNvSpPr>
            <p:nvPr/>
          </p:nvSpPr>
          <p:spPr bwMode="auto">
            <a:xfrm>
              <a:off x="4910004" y="1250647"/>
              <a:ext cx="1024688" cy="60122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160" name="Group 41"/>
            <p:cNvGrpSpPr>
              <a:grpSpLocks/>
            </p:cNvGrpSpPr>
            <p:nvPr/>
          </p:nvGrpSpPr>
          <p:grpSpPr bwMode="auto">
            <a:xfrm>
              <a:off x="5013980" y="831850"/>
              <a:ext cx="828792" cy="828675"/>
              <a:chOff x="0" y="0"/>
              <a:chExt cx="1089" cy="1089"/>
            </a:xfrm>
          </p:grpSpPr>
          <p:sp>
            <p:nvSpPr>
              <p:cNvPr id="161" name="Oval 41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1090" cy="1088"/>
              </a:xfrm>
              <a:prstGeom prst="ellipse">
                <a:avLst/>
              </a:prstGeom>
              <a:solidFill>
                <a:srgbClr val="0B4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单击此处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  <a:cs typeface="+mn-cs"/>
                  </a:rPr>
                  <a:t>添加文字</a:t>
                </a:r>
              </a:p>
            </p:txBody>
          </p:sp>
          <p:sp>
            <p:nvSpPr>
              <p:cNvPr id="162" name="Freeform 42"/>
              <p:cNvSpPr>
                <a:spLocks/>
              </p:cNvSpPr>
              <p:nvPr/>
            </p:nvSpPr>
            <p:spPr bwMode="auto">
              <a:xfrm>
                <a:off x="89" y="29"/>
                <a:ext cx="904" cy="296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63" name="Oval 43"/>
              <p:cNvSpPr>
                <a:spLocks noChangeArrowheads="1"/>
              </p:cNvSpPr>
              <p:nvPr/>
            </p:nvSpPr>
            <p:spPr bwMode="auto">
              <a:xfrm>
                <a:off x="227" y="46"/>
                <a:ext cx="228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1408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3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42"/>
          <p:cNvGrpSpPr>
            <a:grpSpLocks/>
          </p:cNvGrpSpPr>
          <p:nvPr/>
        </p:nvGrpSpPr>
        <p:grpSpPr bwMode="auto">
          <a:xfrm>
            <a:off x="1238345" y="1352582"/>
            <a:ext cx="1036638" cy="1036637"/>
            <a:chOff x="1357226" y="1071550"/>
            <a:chExt cx="1036801" cy="1036800"/>
          </a:xfrm>
        </p:grpSpPr>
        <p:sp>
          <p:nvSpPr>
            <p:cNvPr id="82" name="空心弧 81"/>
            <p:cNvSpPr>
              <a:spLocks noChangeAspect="1"/>
            </p:cNvSpPr>
            <p:nvPr/>
          </p:nvSpPr>
          <p:spPr>
            <a:xfrm>
              <a:off x="1357226" y="1071550"/>
              <a:ext cx="1036800" cy="1036800"/>
            </a:xfrm>
            <a:prstGeom prst="blockArc">
              <a:avLst>
                <a:gd name="adj1" fmla="val 4952"/>
                <a:gd name="adj2" fmla="val 16198718"/>
                <a:gd name="adj3" fmla="val 25180"/>
              </a:avLst>
            </a:prstGeom>
            <a:solidFill>
              <a:srgbClr val="0070C0"/>
            </a:solidFill>
            <a:ln w="254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6858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83" name="空心弧 82"/>
            <p:cNvSpPr>
              <a:spLocks noChangeAspect="1"/>
            </p:cNvSpPr>
            <p:nvPr/>
          </p:nvSpPr>
          <p:spPr>
            <a:xfrm>
              <a:off x="1357227" y="1071550"/>
              <a:ext cx="1036800" cy="1036800"/>
            </a:xfrm>
            <a:prstGeom prst="blockArc">
              <a:avLst>
                <a:gd name="adj1" fmla="val 16208198"/>
                <a:gd name="adj2" fmla="val 0"/>
                <a:gd name="adj3" fmla="val 25000"/>
              </a:avLst>
            </a:prstGeom>
            <a:solidFill>
              <a:srgbClr val="FFC000">
                <a:alpha val="79999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84" name="Rectangle 13"/>
            <p:cNvSpPr>
              <a:spLocks noChangeArrowheads="1"/>
            </p:cNvSpPr>
            <p:nvPr/>
          </p:nvSpPr>
          <p:spPr bwMode="auto">
            <a:xfrm>
              <a:off x="1589038" y="1422442"/>
              <a:ext cx="643038" cy="400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1.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5" name="组合 43"/>
          <p:cNvGrpSpPr>
            <a:grpSpLocks/>
          </p:cNvGrpSpPr>
          <p:nvPr/>
        </p:nvGrpSpPr>
        <p:grpSpPr bwMode="auto">
          <a:xfrm>
            <a:off x="3035398" y="1352582"/>
            <a:ext cx="1036637" cy="1036637"/>
            <a:chOff x="3154809" y="1071550"/>
            <a:chExt cx="1036800" cy="1036800"/>
          </a:xfrm>
        </p:grpSpPr>
        <p:sp>
          <p:nvSpPr>
            <p:cNvPr id="86" name="空心弧 85"/>
            <p:cNvSpPr>
              <a:spLocks noChangeAspect="1"/>
            </p:cNvSpPr>
            <p:nvPr/>
          </p:nvSpPr>
          <p:spPr>
            <a:xfrm>
              <a:off x="3154809" y="1071550"/>
              <a:ext cx="1036800" cy="1036800"/>
            </a:xfrm>
            <a:prstGeom prst="blockArc">
              <a:avLst>
                <a:gd name="adj1" fmla="val 5403274"/>
                <a:gd name="adj2" fmla="val 16198718"/>
                <a:gd name="adj3" fmla="val 25180"/>
              </a:avLst>
            </a:prstGeom>
            <a:solidFill>
              <a:srgbClr val="0070C0"/>
            </a:solidFill>
            <a:ln w="254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6858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87" name="空心弧 86"/>
            <p:cNvSpPr>
              <a:spLocks noChangeAspect="1"/>
            </p:cNvSpPr>
            <p:nvPr/>
          </p:nvSpPr>
          <p:spPr>
            <a:xfrm>
              <a:off x="3154809" y="1071550"/>
              <a:ext cx="1036800" cy="1036800"/>
            </a:xfrm>
            <a:prstGeom prst="blockArc">
              <a:avLst>
                <a:gd name="adj1" fmla="val 16208198"/>
                <a:gd name="adj2" fmla="val 5388154"/>
                <a:gd name="adj3" fmla="val 25305"/>
              </a:avLst>
            </a:prstGeom>
            <a:solidFill>
              <a:srgbClr val="FFC000">
                <a:alpha val="79999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88" name="Rectangle 13"/>
            <p:cNvSpPr>
              <a:spLocks noChangeArrowheads="1"/>
            </p:cNvSpPr>
            <p:nvPr/>
          </p:nvSpPr>
          <p:spPr bwMode="auto">
            <a:xfrm>
              <a:off x="3386620" y="1422442"/>
              <a:ext cx="643038" cy="400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2.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9" name="组合 44"/>
          <p:cNvGrpSpPr>
            <a:grpSpLocks/>
          </p:cNvGrpSpPr>
          <p:nvPr/>
        </p:nvGrpSpPr>
        <p:grpSpPr bwMode="auto">
          <a:xfrm>
            <a:off x="4834033" y="1352582"/>
            <a:ext cx="1036638" cy="1036637"/>
            <a:chOff x="4952390" y="1071550"/>
            <a:chExt cx="1036800" cy="1036800"/>
          </a:xfrm>
        </p:grpSpPr>
        <p:sp>
          <p:nvSpPr>
            <p:cNvPr id="90" name="空心弧 89"/>
            <p:cNvSpPr>
              <a:spLocks noChangeAspect="1"/>
            </p:cNvSpPr>
            <p:nvPr/>
          </p:nvSpPr>
          <p:spPr>
            <a:xfrm>
              <a:off x="4952390" y="1071550"/>
              <a:ext cx="1036800" cy="1036800"/>
            </a:xfrm>
            <a:prstGeom prst="blockArc">
              <a:avLst>
                <a:gd name="adj1" fmla="val 10792711"/>
                <a:gd name="adj2" fmla="val 16198718"/>
                <a:gd name="adj3" fmla="val 25180"/>
              </a:avLst>
            </a:prstGeom>
            <a:solidFill>
              <a:srgbClr val="0070C0"/>
            </a:solidFill>
            <a:ln w="254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6858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91" name="空心弧 90"/>
            <p:cNvSpPr>
              <a:spLocks noChangeAspect="1"/>
            </p:cNvSpPr>
            <p:nvPr/>
          </p:nvSpPr>
          <p:spPr>
            <a:xfrm>
              <a:off x="4952390" y="1071550"/>
              <a:ext cx="1036800" cy="1036800"/>
            </a:xfrm>
            <a:prstGeom prst="blockArc">
              <a:avLst>
                <a:gd name="adj1" fmla="val 16208198"/>
                <a:gd name="adj2" fmla="val 10800000"/>
                <a:gd name="adj3" fmla="val 25170"/>
              </a:avLst>
            </a:prstGeom>
            <a:solidFill>
              <a:srgbClr val="FFC000">
                <a:alpha val="79999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92" name="Rectangle 13"/>
            <p:cNvSpPr>
              <a:spLocks noChangeArrowheads="1"/>
            </p:cNvSpPr>
            <p:nvPr/>
          </p:nvSpPr>
          <p:spPr bwMode="auto">
            <a:xfrm>
              <a:off x="5184201" y="1422442"/>
              <a:ext cx="643038" cy="400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3.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93" name="组合 92"/>
          <p:cNvGrpSpPr>
            <a:grpSpLocks/>
          </p:cNvGrpSpPr>
          <p:nvPr/>
        </p:nvGrpSpPr>
        <p:grpSpPr bwMode="auto">
          <a:xfrm>
            <a:off x="6631083" y="1352582"/>
            <a:ext cx="1036638" cy="1036637"/>
            <a:chOff x="6749973" y="1071550"/>
            <a:chExt cx="1036800" cy="1036800"/>
          </a:xfrm>
        </p:grpSpPr>
        <p:sp>
          <p:nvSpPr>
            <p:cNvPr id="94" name="同心圆 93"/>
            <p:cNvSpPr>
              <a:spLocks noChangeAspect="1"/>
            </p:cNvSpPr>
            <p:nvPr/>
          </p:nvSpPr>
          <p:spPr>
            <a:xfrm>
              <a:off x="6749973" y="1071550"/>
              <a:ext cx="1036800" cy="1036800"/>
            </a:xfrm>
            <a:prstGeom prst="donut">
              <a:avLst/>
            </a:prstGeom>
            <a:solidFill>
              <a:srgbClr val="FFC000">
                <a:alpha val="79999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95" name="Rectangle 13"/>
            <p:cNvSpPr>
              <a:spLocks noChangeArrowheads="1"/>
            </p:cNvSpPr>
            <p:nvPr/>
          </p:nvSpPr>
          <p:spPr bwMode="auto">
            <a:xfrm>
              <a:off x="6981784" y="1422442"/>
              <a:ext cx="643038" cy="400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4.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96" name="组合 13"/>
          <p:cNvGrpSpPr>
            <a:grpSpLocks/>
          </p:cNvGrpSpPr>
          <p:nvPr/>
        </p:nvGrpSpPr>
        <p:grpSpPr bwMode="auto">
          <a:xfrm>
            <a:off x="1497108" y="2435257"/>
            <a:ext cx="519113" cy="347662"/>
            <a:chOff x="1276298" y="2846378"/>
            <a:chExt cx="576000" cy="385071"/>
          </a:xfrm>
        </p:grpSpPr>
        <p:sp>
          <p:nvSpPr>
            <p:cNvPr id="97" name="燕尾形 96"/>
            <p:cNvSpPr/>
            <p:nvPr/>
          </p:nvSpPr>
          <p:spPr>
            <a:xfrm rot="5400000">
              <a:off x="1456162" y="2666514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8" name="燕尾形 97"/>
            <p:cNvSpPr/>
            <p:nvPr/>
          </p:nvSpPr>
          <p:spPr>
            <a:xfrm rot="5400000">
              <a:off x="1456162" y="2835312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99" name="组合 17"/>
          <p:cNvGrpSpPr>
            <a:grpSpLocks/>
          </p:cNvGrpSpPr>
          <p:nvPr/>
        </p:nvGrpSpPr>
        <p:grpSpPr bwMode="auto">
          <a:xfrm>
            <a:off x="3295748" y="2435257"/>
            <a:ext cx="517525" cy="347662"/>
            <a:chOff x="3273611" y="2846378"/>
            <a:chExt cx="576000" cy="385071"/>
          </a:xfrm>
        </p:grpSpPr>
        <p:sp>
          <p:nvSpPr>
            <p:cNvPr id="100" name="燕尾形 99"/>
            <p:cNvSpPr/>
            <p:nvPr/>
          </p:nvSpPr>
          <p:spPr>
            <a:xfrm rot="5400000">
              <a:off x="3453475" y="2666514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1" name="燕尾形 100"/>
            <p:cNvSpPr/>
            <p:nvPr/>
          </p:nvSpPr>
          <p:spPr>
            <a:xfrm rot="5400000">
              <a:off x="3453475" y="2835312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02" name="组合 21"/>
          <p:cNvGrpSpPr>
            <a:grpSpLocks/>
          </p:cNvGrpSpPr>
          <p:nvPr/>
        </p:nvGrpSpPr>
        <p:grpSpPr bwMode="auto">
          <a:xfrm>
            <a:off x="5092798" y="2435257"/>
            <a:ext cx="517525" cy="347662"/>
            <a:chOff x="5270924" y="2846378"/>
            <a:chExt cx="576000" cy="385071"/>
          </a:xfrm>
        </p:grpSpPr>
        <p:sp>
          <p:nvSpPr>
            <p:cNvPr id="103" name="燕尾形 102"/>
            <p:cNvSpPr/>
            <p:nvPr/>
          </p:nvSpPr>
          <p:spPr>
            <a:xfrm rot="5400000">
              <a:off x="5450788" y="2666514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4" name="燕尾形 103"/>
            <p:cNvSpPr/>
            <p:nvPr/>
          </p:nvSpPr>
          <p:spPr>
            <a:xfrm rot="5400000">
              <a:off x="5450788" y="2835312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05" name="组合 25"/>
          <p:cNvGrpSpPr>
            <a:grpSpLocks/>
          </p:cNvGrpSpPr>
          <p:nvPr/>
        </p:nvGrpSpPr>
        <p:grpSpPr bwMode="auto">
          <a:xfrm>
            <a:off x="6889846" y="2435257"/>
            <a:ext cx="519112" cy="347662"/>
            <a:chOff x="7268238" y="2846378"/>
            <a:chExt cx="576000" cy="385071"/>
          </a:xfrm>
        </p:grpSpPr>
        <p:sp>
          <p:nvSpPr>
            <p:cNvPr id="106" name="燕尾形 105"/>
            <p:cNvSpPr/>
            <p:nvPr/>
          </p:nvSpPr>
          <p:spPr>
            <a:xfrm rot="5400000">
              <a:off x="7448102" y="2666514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7" name="燕尾形 106"/>
            <p:cNvSpPr/>
            <p:nvPr/>
          </p:nvSpPr>
          <p:spPr>
            <a:xfrm rot="5400000">
              <a:off x="7448102" y="2835313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08" name="组合 46"/>
          <p:cNvGrpSpPr>
            <a:grpSpLocks/>
          </p:cNvGrpSpPr>
          <p:nvPr/>
        </p:nvGrpSpPr>
        <p:grpSpPr bwMode="auto">
          <a:xfrm>
            <a:off x="914496" y="2876583"/>
            <a:ext cx="1684337" cy="1743093"/>
            <a:chOff x="1033227" y="2594928"/>
            <a:chExt cx="1684800" cy="1743900"/>
          </a:xfrm>
        </p:grpSpPr>
        <p:sp>
          <p:nvSpPr>
            <p:cNvPr id="109" name="矩形 108"/>
            <p:cNvSpPr/>
            <p:nvPr/>
          </p:nvSpPr>
          <p:spPr>
            <a:xfrm>
              <a:off x="1033227" y="2594928"/>
              <a:ext cx="1684800" cy="1743900"/>
            </a:xfrm>
            <a:prstGeom prst="rect">
              <a:avLst/>
            </a:prstGeom>
            <a:solidFill>
              <a:schemeClr val="bg1">
                <a:lumMod val="50000"/>
                <a:alpha val="10000"/>
              </a:schemeClr>
            </a:solidFill>
            <a:ln w="12700">
              <a:solidFill>
                <a:schemeClr val="bg1">
                  <a:lumMod val="50000"/>
                  <a:alpha val="55000"/>
                </a:schemeClr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0" name="TextBox 146"/>
            <p:cNvSpPr txBox="1">
              <a:spLocks noChangeArrowheads="1"/>
            </p:cNvSpPr>
            <p:nvPr/>
          </p:nvSpPr>
          <p:spPr bwMode="auto">
            <a:xfrm>
              <a:off x="1055458" y="3258810"/>
              <a:ext cx="1621283" cy="5234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单击添加文本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… …</a:t>
              </a: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1098332" y="3130163"/>
              <a:ext cx="155459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46"/>
            <p:cNvSpPr txBox="1">
              <a:spLocks noChangeArrowheads="1"/>
            </p:cNvSpPr>
            <p:nvPr/>
          </p:nvSpPr>
          <p:spPr bwMode="auto">
            <a:xfrm>
              <a:off x="1064986" y="2721987"/>
              <a:ext cx="1621283" cy="3079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单击此处添加标题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13" name="组合 47"/>
          <p:cNvGrpSpPr>
            <a:grpSpLocks/>
          </p:cNvGrpSpPr>
          <p:nvPr/>
        </p:nvGrpSpPr>
        <p:grpSpPr bwMode="auto">
          <a:xfrm>
            <a:off x="2711548" y="2876584"/>
            <a:ext cx="1684337" cy="1743094"/>
            <a:chOff x="2830809" y="2594929"/>
            <a:chExt cx="1684800" cy="1743901"/>
          </a:xfrm>
        </p:grpSpPr>
        <p:sp>
          <p:nvSpPr>
            <p:cNvPr id="114" name="矩形 113"/>
            <p:cNvSpPr/>
            <p:nvPr/>
          </p:nvSpPr>
          <p:spPr>
            <a:xfrm>
              <a:off x="2830809" y="2594929"/>
              <a:ext cx="1684800" cy="1743901"/>
            </a:xfrm>
            <a:prstGeom prst="rect">
              <a:avLst/>
            </a:prstGeom>
            <a:solidFill>
              <a:schemeClr val="bg1">
                <a:lumMod val="50000"/>
                <a:alpha val="10000"/>
              </a:schemeClr>
            </a:solidFill>
            <a:ln w="12700">
              <a:solidFill>
                <a:schemeClr val="bg1">
                  <a:lumMod val="50000"/>
                  <a:alpha val="55000"/>
                </a:schemeClr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5" name="TextBox 146"/>
            <p:cNvSpPr txBox="1">
              <a:spLocks noChangeArrowheads="1"/>
            </p:cNvSpPr>
            <p:nvPr/>
          </p:nvSpPr>
          <p:spPr bwMode="auto">
            <a:xfrm>
              <a:off x="2853040" y="3258810"/>
              <a:ext cx="1621283" cy="5234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单击添加文本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… …</a:t>
              </a:r>
            </a:p>
          </p:txBody>
        </p:sp>
        <p:cxnSp>
          <p:nvCxnSpPr>
            <p:cNvPr id="116" name="直接连接符 115"/>
            <p:cNvCxnSpPr/>
            <p:nvPr/>
          </p:nvCxnSpPr>
          <p:spPr>
            <a:xfrm>
              <a:off x="2895914" y="3130163"/>
              <a:ext cx="155459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TextBox 146"/>
            <p:cNvSpPr txBox="1">
              <a:spLocks noChangeArrowheads="1"/>
            </p:cNvSpPr>
            <p:nvPr/>
          </p:nvSpPr>
          <p:spPr bwMode="auto">
            <a:xfrm>
              <a:off x="2862568" y="2721987"/>
              <a:ext cx="1621283" cy="3079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单击此处添加标题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18" name="组合 48"/>
          <p:cNvGrpSpPr>
            <a:grpSpLocks/>
          </p:cNvGrpSpPr>
          <p:nvPr/>
        </p:nvGrpSpPr>
        <p:grpSpPr bwMode="auto">
          <a:xfrm>
            <a:off x="4510183" y="2876584"/>
            <a:ext cx="1684338" cy="1743094"/>
            <a:chOff x="4628390" y="2594929"/>
            <a:chExt cx="1684800" cy="1743901"/>
          </a:xfrm>
        </p:grpSpPr>
        <p:sp>
          <p:nvSpPr>
            <p:cNvPr id="119" name="矩形 118"/>
            <p:cNvSpPr/>
            <p:nvPr/>
          </p:nvSpPr>
          <p:spPr>
            <a:xfrm>
              <a:off x="4628390" y="2594929"/>
              <a:ext cx="1684800" cy="1743901"/>
            </a:xfrm>
            <a:prstGeom prst="rect">
              <a:avLst/>
            </a:prstGeom>
            <a:solidFill>
              <a:schemeClr val="bg1">
                <a:lumMod val="50000"/>
                <a:alpha val="10000"/>
              </a:schemeClr>
            </a:solidFill>
            <a:ln w="12700">
              <a:solidFill>
                <a:schemeClr val="bg1">
                  <a:lumMod val="50000"/>
                  <a:alpha val="55000"/>
                </a:schemeClr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0" name="TextBox 146"/>
            <p:cNvSpPr txBox="1">
              <a:spLocks noChangeArrowheads="1"/>
            </p:cNvSpPr>
            <p:nvPr/>
          </p:nvSpPr>
          <p:spPr bwMode="auto">
            <a:xfrm>
              <a:off x="4650621" y="3258810"/>
              <a:ext cx="1621283" cy="5234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单击添加文本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… …</a:t>
              </a:r>
            </a:p>
          </p:txBody>
        </p:sp>
        <p:cxnSp>
          <p:nvCxnSpPr>
            <p:cNvPr id="121" name="直接连接符 120"/>
            <p:cNvCxnSpPr/>
            <p:nvPr/>
          </p:nvCxnSpPr>
          <p:spPr>
            <a:xfrm>
              <a:off x="4693496" y="3130163"/>
              <a:ext cx="15545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46"/>
            <p:cNvSpPr txBox="1">
              <a:spLocks noChangeArrowheads="1"/>
            </p:cNvSpPr>
            <p:nvPr/>
          </p:nvSpPr>
          <p:spPr bwMode="auto">
            <a:xfrm>
              <a:off x="4660149" y="2721987"/>
              <a:ext cx="1621283" cy="3079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单击此处添加标题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23" name="组合 49"/>
          <p:cNvGrpSpPr>
            <a:grpSpLocks/>
          </p:cNvGrpSpPr>
          <p:nvPr/>
        </p:nvGrpSpPr>
        <p:grpSpPr bwMode="auto">
          <a:xfrm>
            <a:off x="6307233" y="2876584"/>
            <a:ext cx="1684338" cy="1743096"/>
            <a:chOff x="6425973" y="2594929"/>
            <a:chExt cx="1684800" cy="1743903"/>
          </a:xfrm>
        </p:grpSpPr>
        <p:sp>
          <p:nvSpPr>
            <p:cNvPr id="124" name="矩形 123"/>
            <p:cNvSpPr/>
            <p:nvPr/>
          </p:nvSpPr>
          <p:spPr>
            <a:xfrm>
              <a:off x="6425973" y="2594929"/>
              <a:ext cx="1684800" cy="1743903"/>
            </a:xfrm>
            <a:prstGeom prst="rect">
              <a:avLst/>
            </a:prstGeom>
            <a:solidFill>
              <a:schemeClr val="bg1">
                <a:lumMod val="50000"/>
                <a:alpha val="10000"/>
              </a:schemeClr>
            </a:solidFill>
            <a:ln w="12700">
              <a:solidFill>
                <a:schemeClr val="bg1">
                  <a:lumMod val="50000"/>
                  <a:alpha val="55000"/>
                </a:schemeClr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5" name="TextBox 146"/>
            <p:cNvSpPr txBox="1">
              <a:spLocks noChangeArrowheads="1"/>
            </p:cNvSpPr>
            <p:nvPr/>
          </p:nvSpPr>
          <p:spPr bwMode="auto">
            <a:xfrm>
              <a:off x="6448204" y="3258810"/>
              <a:ext cx="1621283" cy="5234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单击添加文本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… …</a:t>
              </a:r>
            </a:p>
          </p:txBody>
        </p:sp>
        <p:cxnSp>
          <p:nvCxnSpPr>
            <p:cNvPr id="126" name="直接连接符 125"/>
            <p:cNvCxnSpPr/>
            <p:nvPr/>
          </p:nvCxnSpPr>
          <p:spPr>
            <a:xfrm>
              <a:off x="6491079" y="3130163"/>
              <a:ext cx="15545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46"/>
            <p:cNvSpPr txBox="1">
              <a:spLocks noChangeArrowheads="1"/>
            </p:cNvSpPr>
            <p:nvPr/>
          </p:nvSpPr>
          <p:spPr bwMode="auto">
            <a:xfrm>
              <a:off x="6457732" y="2721987"/>
              <a:ext cx="1621283" cy="3079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单击此处添加标题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1128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913631" y="788505"/>
            <a:ext cx="1666602" cy="166660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微软雅黑" panose="020B0503020204020204" pitchFamily="34" charset="-122"/>
                <a:cs typeface="+mn-cs"/>
              </a:rPr>
              <a:t>CONTENT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Britannic Bold" panose="020B0903060703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流程图: 可选过程 5"/>
          <p:cNvSpPr/>
          <p:nvPr/>
        </p:nvSpPr>
        <p:spPr>
          <a:xfrm>
            <a:off x="2135121" y="2732315"/>
            <a:ext cx="5223622" cy="685800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5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ritannic Bold" panose="020B0903060703020204" pitchFamily="34" charset="0"/>
                <a:ea typeface="等线" panose="02010600030101010101" pitchFamily="2" charset="-122"/>
                <a:cs typeface="+mn-cs"/>
              </a:rPr>
              <a:t>NO.1 </a:t>
            </a:r>
            <a:r>
              <a:rPr kumimoji="0" lang="zh-CN" altLang="en-US" sz="45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</a:p>
        </p:txBody>
      </p:sp>
    </p:spTree>
    <p:extLst>
      <p:ext uri="{BB962C8B-B14F-4D97-AF65-F5344CB8AC3E}">
        <p14:creationId xmlns:p14="http://schemas.microsoft.com/office/powerpoint/2010/main" val="302606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8000">
        <p14:doors dir="vert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2301</Words>
  <Application>Microsoft Office PowerPoint</Application>
  <PresentationFormat>全屏显示(16:9)</PresentationFormat>
  <Paragraphs>316</Paragraphs>
  <Slides>28</Slides>
  <Notes>19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第一PPT，www.1ppt.com</vt:lpstr>
      <vt:lpstr>Office 主题</vt:lpstr>
      <vt:lpstr>工作表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cp:lastModifiedBy>Windows User</cp:lastModifiedBy>
  <cp:revision>3</cp:revision>
  <dcterms:created xsi:type="dcterms:W3CDTF">2016-12-19T11:44:32Z</dcterms:created>
  <dcterms:modified xsi:type="dcterms:W3CDTF">2018-11-26T07:10:13Z</dcterms:modified>
</cp:coreProperties>
</file>