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ppt/tags/tag3.xml" ContentType="application/vnd.openxmlformats-officedocument.presentationml.tags+xml"/>
  <Override PartName="/ppt/notesSlides/notesSlide3.xml" ContentType="application/vnd.openxmlformats-officedocument.presentationml.notesSlide+xml"/>
  <Override PartName="/ppt/tags/tag4.xml" ContentType="application/vnd.openxmlformats-officedocument.presentationml.tags+xml"/>
  <Override PartName="/ppt/notesSlides/notesSlide4.xml" ContentType="application/vnd.openxmlformats-officedocument.presentationml.notesSlide+xml"/>
  <Override PartName="/ppt/tags/tag5.xml" ContentType="application/vnd.openxmlformats-officedocument.presentationml.tags+xml"/>
  <Override PartName="/ppt/notesSlides/notesSlide5.xml" ContentType="application/vnd.openxmlformats-officedocument.presentationml.notesSlide+xml"/>
  <Override PartName="/ppt/tags/tag6.xml" ContentType="application/vnd.openxmlformats-officedocument.presentationml.tags+xml"/>
  <Override PartName="/ppt/notesSlides/notesSlide6.xml" ContentType="application/vnd.openxmlformats-officedocument.presentationml.notesSlide+xml"/>
  <Override PartName="/ppt/tags/tag7.xml" ContentType="application/vnd.openxmlformats-officedocument.presentationml.tags+xml"/>
  <Override PartName="/ppt/notesSlides/notesSlide7.xml" ContentType="application/vnd.openxmlformats-officedocument.presentationml.notesSlide+xml"/>
  <Override PartName="/ppt/tags/tag8.xml" ContentType="application/vnd.openxmlformats-officedocument.presentationml.tags+xml"/>
  <Override PartName="/ppt/notesSlides/notesSlide8.xml" ContentType="application/vnd.openxmlformats-officedocument.presentationml.notesSlide+xml"/>
  <Override PartName="/ppt/tags/tag9.xml" ContentType="application/vnd.openxmlformats-officedocument.presentationml.tags+xml"/>
  <Override PartName="/ppt/notesSlides/notesSlide9.xml" ContentType="application/vnd.openxmlformats-officedocument.presentationml.notesSlide+xml"/>
  <Override PartName="/ppt/tags/tag10.xml" ContentType="application/vnd.openxmlformats-officedocument.presentationml.tags+xml"/>
  <Override PartName="/ppt/notesSlides/notesSlide10.xml" ContentType="application/vnd.openxmlformats-officedocument.presentationml.notesSlide+xml"/>
  <Override PartName="/ppt/tags/tag11.xml" ContentType="application/vnd.openxmlformats-officedocument.presentationml.tags+xml"/>
  <Override PartName="/ppt/notesSlides/notesSlide11.xml" ContentType="application/vnd.openxmlformats-officedocument.presentationml.notesSlide+xml"/>
  <Override PartName="/ppt/tags/tag12.xml" ContentType="application/vnd.openxmlformats-officedocument.presentationml.tags+xml"/>
  <Override PartName="/ppt/notesSlides/notesSlide12.xml" ContentType="application/vnd.openxmlformats-officedocument.presentationml.notesSlide+xml"/>
  <Override PartName="/ppt/tags/tag13.xml" ContentType="application/vnd.openxmlformats-officedocument.presentationml.tags+xml"/>
  <Override PartName="/ppt/notesSlides/notesSlide13.xml" ContentType="application/vnd.openxmlformats-officedocument.presentationml.notesSlide+xml"/>
  <Override PartName="/ppt/tags/tag14.xml" ContentType="application/vnd.openxmlformats-officedocument.presentationml.tags+xml"/>
  <Override PartName="/ppt/notesSlides/notesSlide14.xml" ContentType="application/vnd.openxmlformats-officedocument.presentationml.notesSlide+xml"/>
  <Override PartName="/ppt/tags/tag15.xml" ContentType="application/vnd.openxmlformats-officedocument.presentationml.tags+xml"/>
  <Override PartName="/ppt/notesSlides/notesSlide15.xml" ContentType="application/vnd.openxmlformats-officedocument.presentationml.notesSlide+xml"/>
  <Override PartName="/ppt/tags/tag16.xml" ContentType="application/vnd.openxmlformats-officedocument.presentationml.tags+xml"/>
  <Override PartName="/ppt/notesSlides/notesSlide16.xml" ContentType="application/vnd.openxmlformats-officedocument.presentationml.notesSlide+xml"/>
  <Override PartName="/ppt/tags/tag17.xml" ContentType="application/vnd.openxmlformats-officedocument.presentationml.tags+xml"/>
  <Override PartName="/ppt/notesSlides/notesSlide17.xml" ContentType="application/vnd.openxmlformats-officedocument.presentationml.notesSlide+xml"/>
  <Override PartName="/ppt/tags/tag18.xml" ContentType="application/vnd.openxmlformats-officedocument.presentationml.tags+xml"/>
  <Override PartName="/ppt/notesSlides/notesSlide18.xml" ContentType="application/vnd.openxmlformats-officedocument.presentationml.notesSlide+xml"/>
  <Override PartName="/ppt/tags/tag19.xml" ContentType="application/vnd.openxmlformats-officedocument.presentationml.tags+xml"/>
  <Override PartName="/ppt/notesSlides/notesSlide19.xml" ContentType="application/vnd.openxmlformats-officedocument.presentationml.notesSlide+xml"/>
  <Override PartName="/ppt/tags/tag20.xml" ContentType="application/vnd.openxmlformats-officedocument.presentationml.tags+xml"/>
  <Override PartName="/ppt/notesSlides/notesSlide20.xml" ContentType="application/vnd.openxmlformats-officedocument.presentationml.notesSlide+xml"/>
  <Override PartName="/ppt/tags/tag21.xml" ContentType="application/vnd.openxmlformats-officedocument.presentationml.tags+xml"/>
  <Override PartName="/ppt/notesSlides/notesSlide21.xml" ContentType="application/vnd.openxmlformats-officedocument.presentationml.notesSlide+xml"/>
  <Override PartName="/ppt/tags/tag22.xml" ContentType="application/vnd.openxmlformats-officedocument.presentationml.tags+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tags/tag23.xml" ContentType="application/vnd.openxmlformats-officedocument.presentationml.tags+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4264" r:id="rId1"/>
    <p:sldMasterId id="2147484265" r:id="rId2"/>
    <p:sldMasterId id="2147484288" r:id="rId3"/>
  </p:sldMasterIdLst>
  <p:notesMasterIdLst>
    <p:notesMasterId r:id="rId32"/>
  </p:notesMasterIdLst>
  <p:sldIdLst>
    <p:sldId id="256" r:id="rId4"/>
    <p:sldId id="500" r:id="rId5"/>
    <p:sldId id="505" r:id="rId6"/>
    <p:sldId id="282" r:id="rId7"/>
    <p:sldId id="457" r:id="rId8"/>
    <p:sldId id="409" r:id="rId9"/>
    <p:sldId id="462" r:id="rId10"/>
    <p:sldId id="503" r:id="rId11"/>
    <p:sldId id="506" r:id="rId12"/>
    <p:sldId id="317" r:id="rId13"/>
    <p:sldId id="291" r:id="rId14"/>
    <p:sldId id="448" r:id="rId15"/>
    <p:sldId id="447" r:id="rId16"/>
    <p:sldId id="288" r:id="rId17"/>
    <p:sldId id="399" r:id="rId18"/>
    <p:sldId id="507" r:id="rId19"/>
    <p:sldId id="453" r:id="rId20"/>
    <p:sldId id="450" r:id="rId21"/>
    <p:sldId id="458" r:id="rId22"/>
    <p:sldId id="408" r:id="rId23"/>
    <p:sldId id="456" r:id="rId24"/>
    <p:sldId id="501" r:id="rId25"/>
    <p:sldId id="508" r:id="rId26"/>
    <p:sldId id="502" r:id="rId27"/>
    <p:sldId id="460" r:id="rId28"/>
    <p:sldId id="504" r:id="rId29"/>
    <p:sldId id="286" r:id="rId30"/>
    <p:sldId id="509" r:id="rId31"/>
  </p:sldIdLst>
  <p:sldSz cx="9144000" cy="5143500" type="screen16x9"/>
  <p:notesSz cx="6858000" cy="9144000"/>
  <p:custShowLst>
    <p:custShow name="自定义放映 1" id="0">
      <p:sldLst>
        <p:sld r:id="rId4"/>
        <p:sld r:id="rId17"/>
        <p:sld r:id="rId14"/>
        <p:sld r:id="rId7"/>
        <p:sld r:id="rId13"/>
        <p:sld r:id="rId30"/>
      </p:sldLst>
    </p:custShow>
  </p:custShowLst>
  <p:defaultTextStyle>
    <a:defPPr>
      <a:defRPr lang="en-US"/>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ext uri="{EFAFB233-063F-42B5-8137-9DF3F51BA10A}">
      <p15:sldGuideLst xmlns:p15="http://schemas.microsoft.com/office/powerpoint/2012/main" xmlns="">
        <p15:guide id="1" orient="horz" pos="1511">
          <p15:clr>
            <a:srgbClr val="A4A3A4"/>
          </p15:clr>
        </p15:guide>
        <p15:guide id="2" pos="2947">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9900"/>
    <a:srgbClr val="FDD903"/>
    <a:srgbClr val="0000FF"/>
    <a:srgbClr val="FFFFFF"/>
    <a:srgbClr val="B2B2B2"/>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717" autoAdjust="0"/>
    <p:restoredTop sz="94464" autoAdjust="0"/>
  </p:normalViewPr>
  <p:slideViewPr>
    <p:cSldViewPr>
      <p:cViewPr varScale="1">
        <p:scale>
          <a:sx n="77" d="100"/>
          <a:sy n="77" d="100"/>
        </p:scale>
        <p:origin x="-102" y="-1434"/>
      </p:cViewPr>
      <p:guideLst>
        <p:guide orient="horz" pos="1511"/>
        <p:guide pos="2947"/>
      </p:guideLst>
    </p:cSldViewPr>
  </p:slideViewPr>
  <p:notesTextViewPr>
    <p:cViewPr>
      <p:scale>
        <a:sx n="1" d="1"/>
        <a:sy n="1" d="1"/>
      </p:scale>
      <p:origin x="0" y="0"/>
    </p:cViewPr>
  </p:notesTextViewPr>
  <p:sorterViewPr>
    <p:cViewPr>
      <p:scale>
        <a:sx n="186" d="100"/>
        <a:sy n="186" d="100"/>
      </p:scale>
      <p:origin x="0" y="0"/>
    </p:cViewPr>
  </p:sorterViewPr>
  <p:gridSpacing cx="76198" cy="7619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02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r>
              <a:rPr lang="zh-CN" altLang="en-US"/>
              <a:t>单击此处添加标题</a:t>
            </a:r>
          </a:p>
        </p:txBody>
      </p:sp>
      <p:sp>
        <p:nvSpPr>
          <p:cNvPr id="3075" name="Rectangle 3"/>
          <p:cNvSpPr>
            <a:spLocks noGrp="1" noChangeArrowheads="1"/>
          </p:cNvSpPr>
          <p:nvPr>
            <p:ph type="dt" idx="1"/>
          </p:nvPr>
        </p:nvSpPr>
        <p:spPr bwMode="auto">
          <a:xfrm>
            <a:off x="3883025" y="0"/>
            <a:ext cx="29733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3076" name="Rectangle 4"/>
          <p:cNvSpPr>
            <a:spLocks noGrp="1" noRot="1" noChangeAspect="1" noChangeArrowheads="1"/>
          </p:cNvSpPr>
          <p:nvPr>
            <p:ph type="sldImg" idx="2"/>
          </p:nvPr>
        </p:nvSpPr>
        <p:spPr bwMode="auto">
          <a:xfrm>
            <a:off x="381000" y="685800"/>
            <a:ext cx="6096000" cy="342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sp>
      <p:sp>
        <p:nvSpPr>
          <p:cNvPr id="3077" name="Rectangle 5"/>
          <p:cNvSpPr>
            <a:spLocks noGrp="1" noRot="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078" name="Rectangle 6"/>
          <p:cNvSpPr>
            <a:spLocks noGrp="1" noChangeArrowheads="1"/>
          </p:cNvSpPr>
          <p:nvPr>
            <p:ph type="ftr" sz="quarter" idx="4"/>
          </p:nvPr>
        </p:nvSpPr>
        <p:spPr bwMode="auto">
          <a:xfrm>
            <a:off x="0" y="8685213"/>
            <a:ext cx="29702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3079" name="Rectangle 7"/>
          <p:cNvSpPr>
            <a:spLocks noGrp="1" noChangeArrowheads="1"/>
          </p:cNvSpPr>
          <p:nvPr>
            <p:ph type="sldNum" sz="quarter" idx="5"/>
          </p:nvPr>
        </p:nvSpPr>
        <p:spPr bwMode="auto">
          <a:xfrm>
            <a:off x="3883025" y="8685213"/>
            <a:ext cx="29733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3A930D33-079D-4CA9-A1E7-7078CAC5F2FE}" type="slidenum">
              <a:rPr lang="zh-CN" altLang="en-US"/>
              <a:pPr/>
              <a:t>‹#›</a:t>
            </a:fld>
            <a:endParaRPr lang="en-US"/>
          </a:p>
        </p:txBody>
      </p:sp>
    </p:spTree>
    <p:extLst>
      <p:ext uri="{BB962C8B-B14F-4D97-AF65-F5344CB8AC3E}">
        <p14:creationId xmlns:p14="http://schemas.microsoft.com/office/powerpoint/2010/main" val="361947395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1</a:t>
            </a:fld>
            <a:endParaRPr lang="en-US"/>
          </a:p>
        </p:txBody>
      </p:sp>
    </p:spTree>
    <p:extLst>
      <p:ext uri="{BB962C8B-B14F-4D97-AF65-F5344CB8AC3E}">
        <p14:creationId xmlns:p14="http://schemas.microsoft.com/office/powerpoint/2010/main" val="42876632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11</a:t>
            </a:fld>
            <a:endParaRPr lang="en-US"/>
          </a:p>
        </p:txBody>
      </p:sp>
    </p:spTree>
    <p:extLst>
      <p:ext uri="{BB962C8B-B14F-4D97-AF65-F5344CB8AC3E}">
        <p14:creationId xmlns:p14="http://schemas.microsoft.com/office/powerpoint/2010/main" val="4456479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12</a:t>
            </a:fld>
            <a:endParaRPr lang="en-US"/>
          </a:p>
        </p:txBody>
      </p:sp>
    </p:spTree>
    <p:extLst>
      <p:ext uri="{BB962C8B-B14F-4D97-AF65-F5344CB8AC3E}">
        <p14:creationId xmlns:p14="http://schemas.microsoft.com/office/powerpoint/2010/main" val="37051958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13</a:t>
            </a:fld>
            <a:endParaRPr lang="en-US"/>
          </a:p>
        </p:txBody>
      </p:sp>
    </p:spTree>
    <p:extLst>
      <p:ext uri="{BB962C8B-B14F-4D97-AF65-F5344CB8AC3E}">
        <p14:creationId xmlns:p14="http://schemas.microsoft.com/office/powerpoint/2010/main" val="293065768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14</a:t>
            </a:fld>
            <a:endParaRPr lang="en-US"/>
          </a:p>
        </p:txBody>
      </p:sp>
    </p:spTree>
    <p:extLst>
      <p:ext uri="{BB962C8B-B14F-4D97-AF65-F5344CB8AC3E}">
        <p14:creationId xmlns:p14="http://schemas.microsoft.com/office/powerpoint/2010/main" val="343174413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15</a:t>
            </a:fld>
            <a:endParaRPr lang="en-US"/>
          </a:p>
        </p:txBody>
      </p:sp>
    </p:spTree>
    <p:extLst>
      <p:ext uri="{BB962C8B-B14F-4D97-AF65-F5344CB8AC3E}">
        <p14:creationId xmlns:p14="http://schemas.microsoft.com/office/powerpoint/2010/main" val="34476193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17</a:t>
            </a:fld>
            <a:endParaRPr lang="en-US"/>
          </a:p>
        </p:txBody>
      </p:sp>
    </p:spTree>
    <p:extLst>
      <p:ext uri="{BB962C8B-B14F-4D97-AF65-F5344CB8AC3E}">
        <p14:creationId xmlns:p14="http://schemas.microsoft.com/office/powerpoint/2010/main" val="168698117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18</a:t>
            </a:fld>
            <a:endParaRPr lang="en-US"/>
          </a:p>
        </p:txBody>
      </p:sp>
    </p:spTree>
    <p:extLst>
      <p:ext uri="{BB962C8B-B14F-4D97-AF65-F5344CB8AC3E}">
        <p14:creationId xmlns:p14="http://schemas.microsoft.com/office/powerpoint/2010/main" val="336453003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19</a:t>
            </a:fld>
            <a:endParaRPr lang="en-US"/>
          </a:p>
        </p:txBody>
      </p:sp>
    </p:spTree>
    <p:extLst>
      <p:ext uri="{BB962C8B-B14F-4D97-AF65-F5344CB8AC3E}">
        <p14:creationId xmlns:p14="http://schemas.microsoft.com/office/powerpoint/2010/main" val="342424563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20</a:t>
            </a:fld>
            <a:endParaRPr lang="en-US"/>
          </a:p>
        </p:txBody>
      </p:sp>
    </p:spTree>
    <p:extLst>
      <p:ext uri="{BB962C8B-B14F-4D97-AF65-F5344CB8AC3E}">
        <p14:creationId xmlns:p14="http://schemas.microsoft.com/office/powerpoint/2010/main" val="137954628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21</a:t>
            </a:fld>
            <a:endParaRPr lang="en-US"/>
          </a:p>
        </p:txBody>
      </p:sp>
    </p:spTree>
    <p:extLst>
      <p:ext uri="{BB962C8B-B14F-4D97-AF65-F5344CB8AC3E}">
        <p14:creationId xmlns:p14="http://schemas.microsoft.com/office/powerpoint/2010/main" val="35653545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2</a:t>
            </a:fld>
            <a:endParaRPr lang="en-US"/>
          </a:p>
        </p:txBody>
      </p:sp>
    </p:spTree>
    <p:extLst>
      <p:ext uri="{BB962C8B-B14F-4D97-AF65-F5344CB8AC3E}">
        <p14:creationId xmlns:p14="http://schemas.microsoft.com/office/powerpoint/2010/main" val="323099203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22</a:t>
            </a:fld>
            <a:endParaRPr lang="en-US"/>
          </a:p>
        </p:txBody>
      </p:sp>
    </p:spTree>
    <p:extLst>
      <p:ext uri="{BB962C8B-B14F-4D97-AF65-F5344CB8AC3E}">
        <p14:creationId xmlns:p14="http://schemas.microsoft.com/office/powerpoint/2010/main" val="50060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24</a:t>
            </a:fld>
            <a:endParaRPr lang="en-US"/>
          </a:p>
        </p:txBody>
      </p:sp>
    </p:spTree>
    <p:extLst>
      <p:ext uri="{BB962C8B-B14F-4D97-AF65-F5344CB8AC3E}">
        <p14:creationId xmlns:p14="http://schemas.microsoft.com/office/powerpoint/2010/main" val="186061083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25</a:t>
            </a:fld>
            <a:endParaRPr lang="en-US"/>
          </a:p>
        </p:txBody>
      </p:sp>
    </p:spTree>
    <p:extLst>
      <p:ext uri="{BB962C8B-B14F-4D97-AF65-F5344CB8AC3E}">
        <p14:creationId xmlns:p14="http://schemas.microsoft.com/office/powerpoint/2010/main" val="30392231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26</a:t>
            </a:fld>
            <a:endParaRPr lang="en-US"/>
          </a:p>
        </p:txBody>
      </p:sp>
    </p:spTree>
    <p:extLst>
      <p:ext uri="{BB962C8B-B14F-4D97-AF65-F5344CB8AC3E}">
        <p14:creationId xmlns:p14="http://schemas.microsoft.com/office/powerpoint/2010/main" val="246257819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27</a:t>
            </a:fld>
            <a:endParaRPr lang="en-US"/>
          </a:p>
        </p:txBody>
      </p:sp>
    </p:spTree>
    <p:extLst>
      <p:ext uri="{BB962C8B-B14F-4D97-AF65-F5344CB8AC3E}">
        <p14:creationId xmlns:p14="http://schemas.microsoft.com/office/powerpoint/2010/main" val="29152283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3</a:t>
            </a:fld>
            <a:endParaRPr lang="en-US"/>
          </a:p>
        </p:txBody>
      </p:sp>
    </p:spTree>
    <p:extLst>
      <p:ext uri="{BB962C8B-B14F-4D97-AF65-F5344CB8AC3E}">
        <p14:creationId xmlns:p14="http://schemas.microsoft.com/office/powerpoint/2010/main" val="32309920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4</a:t>
            </a:fld>
            <a:endParaRPr lang="en-US"/>
          </a:p>
        </p:txBody>
      </p:sp>
    </p:spTree>
    <p:extLst>
      <p:ext uri="{BB962C8B-B14F-4D97-AF65-F5344CB8AC3E}">
        <p14:creationId xmlns:p14="http://schemas.microsoft.com/office/powerpoint/2010/main" val="30769498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5</a:t>
            </a:fld>
            <a:endParaRPr lang="en-US"/>
          </a:p>
        </p:txBody>
      </p:sp>
    </p:spTree>
    <p:extLst>
      <p:ext uri="{BB962C8B-B14F-4D97-AF65-F5344CB8AC3E}">
        <p14:creationId xmlns:p14="http://schemas.microsoft.com/office/powerpoint/2010/main" val="22322506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6</a:t>
            </a:fld>
            <a:endParaRPr lang="en-US"/>
          </a:p>
        </p:txBody>
      </p:sp>
    </p:spTree>
    <p:extLst>
      <p:ext uri="{BB962C8B-B14F-4D97-AF65-F5344CB8AC3E}">
        <p14:creationId xmlns:p14="http://schemas.microsoft.com/office/powerpoint/2010/main" val="33949357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7</a:t>
            </a:fld>
            <a:endParaRPr lang="en-US"/>
          </a:p>
        </p:txBody>
      </p:sp>
    </p:spTree>
    <p:extLst>
      <p:ext uri="{BB962C8B-B14F-4D97-AF65-F5344CB8AC3E}">
        <p14:creationId xmlns:p14="http://schemas.microsoft.com/office/powerpoint/2010/main" val="9285629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8</a:t>
            </a:fld>
            <a:endParaRPr lang="en-US"/>
          </a:p>
        </p:txBody>
      </p:sp>
    </p:spTree>
    <p:extLst>
      <p:ext uri="{BB962C8B-B14F-4D97-AF65-F5344CB8AC3E}">
        <p14:creationId xmlns:p14="http://schemas.microsoft.com/office/powerpoint/2010/main" val="42245947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10</a:t>
            </a:fld>
            <a:endParaRPr lang="en-US"/>
          </a:p>
        </p:txBody>
      </p:sp>
    </p:spTree>
    <p:extLst>
      <p:ext uri="{BB962C8B-B14F-4D97-AF65-F5344CB8AC3E}">
        <p14:creationId xmlns:p14="http://schemas.microsoft.com/office/powerpoint/2010/main" val="28413745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719685761"/>
      </p:ext>
    </p:extLst>
  </p:cSld>
  <p:clrMapOvr>
    <a:masterClrMapping/>
  </p:clrMapOvr>
  <p:transition advTm="8000">
    <p:wheel spokes="8"/>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200151"/>
            <a:ext cx="8229600" cy="3394472"/>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093598755"/>
      </p:ext>
    </p:extLst>
  </p:cSld>
  <p:clrMapOvr>
    <a:masterClrMapping/>
  </p:clrMapOvr>
  <p:transition advTm="8000">
    <p:wheel spokes="8"/>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4233381338"/>
      </p:ext>
    </p:extLst>
  </p:cSld>
  <p:clrMapOvr>
    <a:masterClrMapping/>
  </p:clrMapOvr>
  <p:transition advTm="8000">
    <p:wheel spokes="8"/>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494514199"/>
      </p:ext>
    </p:extLst>
  </p:cSld>
  <p:clrMapOvr>
    <a:masterClrMapping/>
  </p:clrMapOvr>
  <p:transition advTm="8000">
    <p:comb/>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200151"/>
            <a:ext cx="8229600" cy="3394472"/>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040897532"/>
      </p:ext>
    </p:extLst>
  </p:cSld>
  <p:clrMapOvr>
    <a:masterClrMapping/>
  </p:clrMapOvr>
  <p:transition advTm="8000">
    <p:comb/>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247511079"/>
      </p:ext>
    </p:extLst>
  </p:cSld>
  <p:clrMapOvr>
    <a:masterClrMapping/>
  </p:clrMapOvr>
  <p:transition advTm="8000">
    <p:comb/>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995826443"/>
      </p:ext>
    </p:extLst>
  </p:cSld>
  <p:clrMapOvr>
    <a:masterClrMapping/>
  </p:clrMapOvr>
  <p:transition advTm="8000">
    <p:comb/>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80297561"/>
      </p:ext>
    </p:extLst>
  </p:cSld>
  <p:clrMapOvr>
    <a:masterClrMapping/>
  </p:clrMapOvr>
  <p:transition advTm="8000">
    <p:comb/>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1954527742"/>
      </p:ext>
    </p:extLst>
  </p:cSld>
  <p:clrMapOvr>
    <a:masterClrMapping/>
  </p:clrMapOvr>
  <p:transition advTm="8000">
    <p:comb/>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096305268"/>
      </p:ext>
    </p:extLst>
  </p:cSld>
  <p:clrMapOvr>
    <a:masterClrMapping/>
  </p:clrMapOvr>
  <p:transition advTm="8000">
    <p:comb/>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20053675"/>
      </p:ext>
    </p:extLst>
  </p:cSld>
  <p:clrMapOvr>
    <a:masterClrMapping/>
  </p:clrMapOvr>
  <p:transition advTm="8000">
    <p:comb/>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200151"/>
            <a:ext cx="8229600" cy="3394472"/>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972431561"/>
      </p:ext>
    </p:extLst>
  </p:cSld>
  <p:clrMapOvr>
    <a:masterClrMapping/>
  </p:clrMapOvr>
  <p:transition advTm="8000">
    <p:wheel spokes="8"/>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4176249635"/>
      </p:ext>
    </p:extLst>
  </p:cSld>
  <p:clrMapOvr>
    <a:masterClrMapping/>
  </p:clrMapOvr>
  <p:transition advTm="8000">
    <p:comb/>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200151"/>
            <a:ext cx="8229600" cy="3394472"/>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384335640"/>
      </p:ext>
    </p:extLst>
  </p:cSld>
  <p:clrMapOvr>
    <a:masterClrMapping/>
  </p:clrMapOvr>
  <p:transition advTm="8000">
    <p:comb/>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194799314"/>
      </p:ext>
    </p:extLst>
  </p:cSld>
  <p:clrMapOvr>
    <a:masterClrMapping/>
  </p:clrMapOvr>
  <p:transition advTm="8000">
    <p:comb/>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20"/>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3126116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9631319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471014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7312024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8"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2018/11/26</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3297235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2018/11/26</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3827620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2018/11/26</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569562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2429646249"/>
      </p:ext>
    </p:extLst>
  </p:cSld>
  <p:clrMapOvr>
    <a:masterClrMapping/>
  </p:clrMapOvr>
  <p:transition advTm="8000">
    <p:wheel spokes="8"/>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3"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3" y="1076327"/>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8067415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1"/>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4"/>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1174029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2954563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80"/>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80"/>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613929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872158072"/>
      </p:ext>
    </p:extLst>
  </p:cSld>
  <p:clrMapOvr>
    <a:masterClrMapping/>
  </p:clrMapOvr>
  <p:transition advTm="8000">
    <p:wheel spokes="8"/>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717312753"/>
      </p:ext>
    </p:extLst>
  </p:cSld>
  <p:clrMapOvr>
    <a:masterClrMapping/>
  </p:clrMapOvr>
  <p:transition advTm="8000">
    <p:wheel spokes="8"/>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3330251810"/>
      </p:ext>
    </p:extLst>
  </p:cSld>
  <p:clrMapOvr>
    <a:masterClrMapping/>
  </p:clrMapOvr>
  <p:transition advTm="8000">
    <p:wheel spokes="8"/>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959452710"/>
      </p:ext>
    </p:extLst>
  </p:cSld>
  <p:clrMapOvr>
    <a:masterClrMapping/>
  </p:clrMapOvr>
  <p:transition advTm="8000">
    <p:wheel spokes="8"/>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1572197642"/>
      </p:ext>
    </p:extLst>
  </p:cSld>
  <p:clrMapOvr>
    <a:masterClrMapping/>
  </p:clrMapOvr>
  <p:transition advTm="8000">
    <p:wheel spokes="8"/>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2866486556"/>
      </p:ext>
    </p:extLst>
  </p:cSld>
  <p:clrMapOvr>
    <a:masterClrMapping/>
  </p:clrMapOvr>
  <p:transition advTm="8000">
    <p:wheel spokes="8"/>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9" name="矩形 8"/>
          <p:cNvSpPr/>
          <p:nvPr userDrawn="1"/>
        </p:nvSpPr>
        <p:spPr>
          <a:xfrm>
            <a:off x="5638772" y="4705294"/>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pic>
        <p:nvPicPr>
          <p:cNvPr id="8" name="图片 7"/>
          <p:cNvPicPr>
            <a:picLocks noChangeAspect="1"/>
          </p:cNvPicPr>
          <p:nvPr userDrawn="1"/>
        </p:nvPicPr>
        <p:blipFill>
          <a:blip r:embed="rId13"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4" name="标题 1"/>
          <p:cNvSpPr txBox="1">
            <a:spLocks/>
          </p:cNvSpPr>
          <p:nvPr userDrawn="1"/>
        </p:nvSpPr>
        <p:spPr bwMode="auto">
          <a:xfrm>
            <a:off x="152516" y="66727"/>
            <a:ext cx="3047919"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spAutoFit/>
          </a:bodyPr>
          <a:lstStyle>
            <a:lvl1pPr algn="l" rtl="0" eaLnBrk="0" fontAlgn="base" hangingPunct="0">
              <a:spcBef>
                <a:spcPct val="0"/>
              </a:spcBef>
              <a:spcAft>
                <a:spcPct val="0"/>
              </a:spcAft>
              <a:defRPr lang="zh-CN" altLang="en-US" sz="2800" b="1" kern="1200" dirty="0">
                <a:solidFill>
                  <a:schemeClr val="tx1"/>
                </a:solidFill>
                <a:latin typeface="+mn-lt"/>
                <a:ea typeface="+mn-ea"/>
                <a:cs typeface="+mn-cs"/>
              </a:defRPr>
            </a:lvl1pPr>
            <a:lvl2pPr algn="ctr" rtl="0" eaLnBrk="0" fontAlgn="base" hangingPunct="0">
              <a:spcBef>
                <a:spcPct val="0"/>
              </a:spcBef>
              <a:spcAft>
                <a:spcPct val="0"/>
              </a:spcAft>
              <a:defRPr sz="4400">
                <a:solidFill>
                  <a:schemeClr val="tx1"/>
                </a:solidFill>
                <a:latin typeface="Verdana" pitchFamily="34" charset="0"/>
                <a:ea typeface="微软雅黑" pitchFamily="34" charset="-122"/>
              </a:defRPr>
            </a:lvl2pPr>
            <a:lvl3pPr algn="ctr" rtl="0" eaLnBrk="0" fontAlgn="base" hangingPunct="0">
              <a:spcBef>
                <a:spcPct val="0"/>
              </a:spcBef>
              <a:spcAft>
                <a:spcPct val="0"/>
              </a:spcAft>
              <a:defRPr sz="4400">
                <a:solidFill>
                  <a:schemeClr val="tx1"/>
                </a:solidFill>
                <a:latin typeface="Verdana" pitchFamily="34" charset="0"/>
                <a:ea typeface="微软雅黑" pitchFamily="34" charset="-122"/>
              </a:defRPr>
            </a:lvl3pPr>
            <a:lvl4pPr algn="ctr" rtl="0" eaLnBrk="0" fontAlgn="base" hangingPunct="0">
              <a:spcBef>
                <a:spcPct val="0"/>
              </a:spcBef>
              <a:spcAft>
                <a:spcPct val="0"/>
              </a:spcAft>
              <a:defRPr sz="4400">
                <a:solidFill>
                  <a:schemeClr val="tx1"/>
                </a:solidFill>
                <a:latin typeface="Verdana" pitchFamily="34" charset="0"/>
                <a:ea typeface="微软雅黑" pitchFamily="34" charset="-122"/>
              </a:defRPr>
            </a:lvl4pPr>
            <a:lvl5pPr algn="ctr" rtl="0" eaLnBrk="0" fontAlgn="base" hangingPunct="0">
              <a:spcBef>
                <a:spcPct val="0"/>
              </a:spcBef>
              <a:spcAft>
                <a:spcPct val="0"/>
              </a:spcAft>
              <a:defRPr sz="4400">
                <a:solidFill>
                  <a:schemeClr val="tx1"/>
                </a:solidFill>
                <a:latin typeface="Verdana" pitchFamily="34" charset="0"/>
                <a:ea typeface="微软雅黑" pitchFamily="34" charset="-122"/>
              </a:defRPr>
            </a:lvl5pPr>
            <a:lvl6pPr marL="457200" algn="ctr" rtl="0" fontAlgn="base">
              <a:spcBef>
                <a:spcPct val="0"/>
              </a:spcBef>
              <a:spcAft>
                <a:spcPct val="0"/>
              </a:spcAft>
              <a:defRPr sz="4400">
                <a:solidFill>
                  <a:schemeClr val="tx1"/>
                </a:solidFill>
                <a:latin typeface="Verdana" pitchFamily="34" charset="0"/>
                <a:ea typeface="微软雅黑" pitchFamily="34" charset="-122"/>
              </a:defRPr>
            </a:lvl6pPr>
            <a:lvl7pPr marL="914400" algn="ctr" rtl="0" fontAlgn="base">
              <a:spcBef>
                <a:spcPct val="0"/>
              </a:spcBef>
              <a:spcAft>
                <a:spcPct val="0"/>
              </a:spcAft>
              <a:defRPr sz="4400">
                <a:solidFill>
                  <a:schemeClr val="tx1"/>
                </a:solidFill>
                <a:latin typeface="Verdana" pitchFamily="34" charset="0"/>
                <a:ea typeface="微软雅黑" pitchFamily="34" charset="-122"/>
              </a:defRPr>
            </a:lvl7pPr>
            <a:lvl8pPr marL="1371600" algn="ctr" rtl="0" fontAlgn="base">
              <a:spcBef>
                <a:spcPct val="0"/>
              </a:spcBef>
              <a:spcAft>
                <a:spcPct val="0"/>
              </a:spcAft>
              <a:defRPr sz="4400">
                <a:solidFill>
                  <a:schemeClr val="tx1"/>
                </a:solidFill>
                <a:latin typeface="Verdana" pitchFamily="34" charset="0"/>
                <a:ea typeface="微软雅黑" pitchFamily="34" charset="-122"/>
              </a:defRPr>
            </a:lvl8pPr>
            <a:lvl9pPr marL="1828800" algn="ctr" rtl="0" fontAlgn="base">
              <a:spcBef>
                <a:spcPct val="0"/>
              </a:spcBef>
              <a:spcAft>
                <a:spcPct val="0"/>
              </a:spcAft>
              <a:defRPr sz="4400">
                <a:solidFill>
                  <a:schemeClr val="tx1"/>
                </a:solidFill>
                <a:latin typeface="Verdana" pitchFamily="34" charset="0"/>
                <a:ea typeface="微软雅黑" pitchFamily="34" charset="-122"/>
              </a:defRPr>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2800" b="1" i="0" u="none" strike="noStrike" kern="1200" cap="none" spc="0" normalizeH="0" baseline="0" noProof="0" dirty="0" smtClean="0">
                <a:ln>
                  <a:noFill/>
                </a:ln>
                <a:solidFill>
                  <a:srgbClr val="FF0000"/>
                </a:solidFill>
                <a:effectLst/>
                <a:uLnTx/>
                <a:uFillTx/>
                <a:latin typeface="Verdana"/>
                <a:ea typeface="微软雅黑"/>
                <a:cs typeface="+mn-cs"/>
              </a:rPr>
              <a:t>单击此处添加目录</a:t>
            </a:r>
            <a:endParaRPr kumimoji="0" lang="zh-CN" altLang="en-US" sz="2800" b="1" i="0" u="none" strike="noStrike" kern="1200" cap="none" spc="0" normalizeH="0" baseline="0" noProof="0" dirty="0">
              <a:ln>
                <a:noFill/>
              </a:ln>
              <a:solidFill>
                <a:srgbClr val="FF0000"/>
              </a:solidFill>
              <a:effectLst/>
              <a:uLnTx/>
              <a:uFillTx/>
              <a:latin typeface="Verdana"/>
              <a:ea typeface="微软雅黑"/>
              <a:cs typeface="+mn-cs"/>
            </a:endParaRPr>
          </a:p>
        </p:txBody>
      </p:sp>
      <p:sp>
        <p:nvSpPr>
          <p:cNvPr id="3" name="矩形 2"/>
          <p:cNvSpPr/>
          <p:nvPr userDrawn="1"/>
        </p:nvSpPr>
        <p:spPr bwMode="auto">
          <a:xfrm>
            <a:off x="76318" y="590602"/>
            <a:ext cx="8991364" cy="4495682"/>
          </a:xfrm>
          <a:prstGeom prst="rect">
            <a:avLst/>
          </a:prstGeom>
          <a:solidFill>
            <a:schemeClr val="bg1">
              <a:alpha val="8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Tree>
  </p:cSld>
  <p:clrMap bg1="lt1" tx1="dk1" bg2="lt2" tx2="dk2" accent1="accent1" accent2="accent2" accent3="accent3" accent4="accent4" accent5="accent5" accent6="accent6" hlink="hlink" folHlink="folHlink"/>
  <p:sldLayoutIdLst>
    <p:sldLayoutId id="2147484266" r:id="rId1"/>
    <p:sldLayoutId id="2147484267" r:id="rId2"/>
    <p:sldLayoutId id="2147484268" r:id="rId3"/>
    <p:sldLayoutId id="2147484269" r:id="rId4"/>
    <p:sldLayoutId id="2147484270" r:id="rId5"/>
    <p:sldLayoutId id="2147484271" r:id="rId6"/>
    <p:sldLayoutId id="2147484272" r:id="rId7"/>
    <p:sldLayoutId id="2147484273" r:id="rId8"/>
    <p:sldLayoutId id="2147484274" r:id="rId9"/>
    <p:sldLayoutId id="2147484275" r:id="rId10"/>
    <p:sldLayoutId id="2147484276" r:id="rId11"/>
  </p:sldLayoutIdLst>
  <p:transition advTm="8000">
    <p:wheel spokes="8"/>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txStyles>
    <p:titleStyle>
      <a:lvl1pPr algn="l" rtl="0" eaLnBrk="0" fontAlgn="base" hangingPunct="0">
        <a:spcBef>
          <a:spcPct val="0"/>
        </a:spcBef>
        <a:spcAft>
          <a:spcPct val="0"/>
        </a:spcAft>
        <a:defRPr sz="4000" b="1">
          <a:solidFill>
            <a:schemeClr val="tx2"/>
          </a:solidFill>
          <a:latin typeface="+mj-lt"/>
          <a:ea typeface="+mj-ea"/>
          <a:cs typeface="+mj-cs"/>
        </a:defRPr>
      </a:lvl1pPr>
      <a:lvl2pPr algn="l" rtl="0" eaLnBrk="0" fontAlgn="base" hangingPunct="0">
        <a:spcBef>
          <a:spcPct val="0"/>
        </a:spcBef>
        <a:spcAft>
          <a:spcPct val="0"/>
        </a:spcAft>
        <a:defRPr sz="4000" b="1">
          <a:solidFill>
            <a:schemeClr val="tx2"/>
          </a:solidFill>
          <a:latin typeface="Arial" pitchFamily="34" charset="0"/>
        </a:defRPr>
      </a:lvl2pPr>
      <a:lvl3pPr algn="l" rtl="0" eaLnBrk="0" fontAlgn="base" hangingPunct="0">
        <a:spcBef>
          <a:spcPct val="0"/>
        </a:spcBef>
        <a:spcAft>
          <a:spcPct val="0"/>
        </a:spcAft>
        <a:defRPr sz="4000" b="1">
          <a:solidFill>
            <a:schemeClr val="tx2"/>
          </a:solidFill>
          <a:latin typeface="Arial" pitchFamily="34" charset="0"/>
        </a:defRPr>
      </a:lvl3pPr>
      <a:lvl4pPr algn="l" rtl="0" eaLnBrk="0" fontAlgn="base" hangingPunct="0">
        <a:spcBef>
          <a:spcPct val="0"/>
        </a:spcBef>
        <a:spcAft>
          <a:spcPct val="0"/>
        </a:spcAft>
        <a:defRPr sz="4000" b="1">
          <a:solidFill>
            <a:schemeClr val="tx2"/>
          </a:solidFill>
          <a:latin typeface="Arial" pitchFamily="34" charset="0"/>
        </a:defRPr>
      </a:lvl4pPr>
      <a:lvl5pPr algn="l" rtl="0" eaLnBrk="0" fontAlgn="base" hangingPunct="0">
        <a:spcBef>
          <a:spcPct val="0"/>
        </a:spcBef>
        <a:spcAft>
          <a:spcPct val="0"/>
        </a:spcAft>
        <a:defRPr sz="4000" b="1">
          <a:solidFill>
            <a:schemeClr val="tx2"/>
          </a:solidFill>
          <a:latin typeface="Arial" pitchFamily="34" charset="0"/>
        </a:defRPr>
      </a:lvl5pPr>
      <a:lvl6pPr marL="457200" algn="l" rtl="0" eaLnBrk="0" fontAlgn="base" hangingPunct="0">
        <a:spcBef>
          <a:spcPct val="0"/>
        </a:spcBef>
        <a:spcAft>
          <a:spcPct val="0"/>
        </a:spcAft>
        <a:defRPr sz="4000" b="1">
          <a:solidFill>
            <a:schemeClr val="tx2"/>
          </a:solidFill>
          <a:latin typeface="Arial" pitchFamily="34" charset="0"/>
        </a:defRPr>
      </a:lvl6pPr>
      <a:lvl7pPr marL="914400" algn="l" rtl="0" eaLnBrk="0" fontAlgn="base" hangingPunct="0">
        <a:spcBef>
          <a:spcPct val="0"/>
        </a:spcBef>
        <a:spcAft>
          <a:spcPct val="0"/>
        </a:spcAft>
        <a:defRPr sz="4000" b="1">
          <a:solidFill>
            <a:schemeClr val="tx2"/>
          </a:solidFill>
          <a:latin typeface="Arial" pitchFamily="34" charset="0"/>
        </a:defRPr>
      </a:lvl7pPr>
      <a:lvl8pPr marL="1371600" algn="l" rtl="0" eaLnBrk="0" fontAlgn="base" hangingPunct="0">
        <a:spcBef>
          <a:spcPct val="0"/>
        </a:spcBef>
        <a:spcAft>
          <a:spcPct val="0"/>
        </a:spcAft>
        <a:defRPr sz="4000" b="1">
          <a:solidFill>
            <a:schemeClr val="tx2"/>
          </a:solidFill>
          <a:latin typeface="Arial" pitchFamily="34" charset="0"/>
        </a:defRPr>
      </a:lvl8pPr>
      <a:lvl9pPr marL="1828800" algn="l" rtl="0" eaLnBrk="0" fontAlgn="base" hangingPunct="0">
        <a:spcBef>
          <a:spcPct val="0"/>
        </a:spcBef>
        <a:spcAft>
          <a:spcPct val="0"/>
        </a:spcAft>
        <a:defRPr sz="4000" b="1">
          <a:solidFill>
            <a:schemeClr val="tx2"/>
          </a:solidFill>
          <a:latin typeface="Arial"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13"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Tree>
  </p:cSld>
  <p:clrMap bg1="lt1" tx1="dk1" bg2="lt2" tx2="dk2" accent1="accent1" accent2="accent2" accent3="accent3" accent4="accent4" accent5="accent5" accent6="accent6" hlink="hlink" folHlink="folHlink"/>
  <p:sldLayoutIdLst>
    <p:sldLayoutId id="2147484277" r:id="rId1"/>
    <p:sldLayoutId id="2147484278" r:id="rId2"/>
    <p:sldLayoutId id="2147484279" r:id="rId3"/>
    <p:sldLayoutId id="2147484280" r:id="rId4"/>
    <p:sldLayoutId id="2147484281" r:id="rId5"/>
    <p:sldLayoutId id="2147484282" r:id="rId6"/>
    <p:sldLayoutId id="2147484283" r:id="rId7"/>
    <p:sldLayoutId id="2147484284" r:id="rId8"/>
    <p:sldLayoutId id="2147484285" r:id="rId9"/>
    <p:sldLayoutId id="2147484286" r:id="rId10"/>
    <p:sldLayoutId id="2147484287" r:id="rId11"/>
  </p:sldLayoutIdLst>
  <p:transition advTm="8000">
    <p:comb/>
  </p:transition>
  <p:timing>
    <p:tnLst>
      <p:par>
        <p:cTn id="1" dur="indefinite" restart="never" nodeType="tmRoot"/>
      </p:par>
    </p:tnLst>
  </p:timing>
  <p:txStyles>
    <p:titleStyle>
      <a:lvl1pPr algn="l" rtl="0" eaLnBrk="0" fontAlgn="base" hangingPunct="0">
        <a:spcBef>
          <a:spcPct val="0"/>
        </a:spcBef>
        <a:spcAft>
          <a:spcPct val="0"/>
        </a:spcAft>
        <a:defRPr sz="4000" b="1">
          <a:solidFill>
            <a:schemeClr val="tx2"/>
          </a:solidFill>
          <a:latin typeface="+mj-lt"/>
          <a:ea typeface="+mj-ea"/>
          <a:cs typeface="+mj-cs"/>
        </a:defRPr>
      </a:lvl1pPr>
      <a:lvl2pPr algn="l" rtl="0" eaLnBrk="0" fontAlgn="base" hangingPunct="0">
        <a:spcBef>
          <a:spcPct val="0"/>
        </a:spcBef>
        <a:spcAft>
          <a:spcPct val="0"/>
        </a:spcAft>
        <a:defRPr sz="4000" b="1">
          <a:solidFill>
            <a:schemeClr val="tx2"/>
          </a:solidFill>
          <a:latin typeface="Arial" pitchFamily="34" charset="0"/>
        </a:defRPr>
      </a:lvl2pPr>
      <a:lvl3pPr algn="l" rtl="0" eaLnBrk="0" fontAlgn="base" hangingPunct="0">
        <a:spcBef>
          <a:spcPct val="0"/>
        </a:spcBef>
        <a:spcAft>
          <a:spcPct val="0"/>
        </a:spcAft>
        <a:defRPr sz="4000" b="1">
          <a:solidFill>
            <a:schemeClr val="tx2"/>
          </a:solidFill>
          <a:latin typeface="Arial" pitchFamily="34" charset="0"/>
        </a:defRPr>
      </a:lvl3pPr>
      <a:lvl4pPr algn="l" rtl="0" eaLnBrk="0" fontAlgn="base" hangingPunct="0">
        <a:spcBef>
          <a:spcPct val="0"/>
        </a:spcBef>
        <a:spcAft>
          <a:spcPct val="0"/>
        </a:spcAft>
        <a:defRPr sz="4000" b="1">
          <a:solidFill>
            <a:schemeClr val="tx2"/>
          </a:solidFill>
          <a:latin typeface="Arial" pitchFamily="34" charset="0"/>
        </a:defRPr>
      </a:lvl4pPr>
      <a:lvl5pPr algn="l" rtl="0" eaLnBrk="0" fontAlgn="base" hangingPunct="0">
        <a:spcBef>
          <a:spcPct val="0"/>
        </a:spcBef>
        <a:spcAft>
          <a:spcPct val="0"/>
        </a:spcAft>
        <a:defRPr sz="4000" b="1">
          <a:solidFill>
            <a:schemeClr val="tx2"/>
          </a:solidFill>
          <a:latin typeface="Arial" pitchFamily="34" charset="0"/>
        </a:defRPr>
      </a:lvl5pPr>
      <a:lvl6pPr marL="457200" algn="l" rtl="0" eaLnBrk="0" fontAlgn="base" hangingPunct="0">
        <a:spcBef>
          <a:spcPct val="0"/>
        </a:spcBef>
        <a:spcAft>
          <a:spcPct val="0"/>
        </a:spcAft>
        <a:defRPr sz="4000" b="1">
          <a:solidFill>
            <a:schemeClr val="tx2"/>
          </a:solidFill>
          <a:latin typeface="Arial" pitchFamily="34" charset="0"/>
        </a:defRPr>
      </a:lvl6pPr>
      <a:lvl7pPr marL="914400" algn="l" rtl="0" eaLnBrk="0" fontAlgn="base" hangingPunct="0">
        <a:spcBef>
          <a:spcPct val="0"/>
        </a:spcBef>
        <a:spcAft>
          <a:spcPct val="0"/>
        </a:spcAft>
        <a:defRPr sz="4000" b="1">
          <a:solidFill>
            <a:schemeClr val="tx2"/>
          </a:solidFill>
          <a:latin typeface="Arial" pitchFamily="34" charset="0"/>
        </a:defRPr>
      </a:lvl7pPr>
      <a:lvl8pPr marL="1371600" algn="l" rtl="0" eaLnBrk="0" fontAlgn="base" hangingPunct="0">
        <a:spcBef>
          <a:spcPct val="0"/>
        </a:spcBef>
        <a:spcAft>
          <a:spcPct val="0"/>
        </a:spcAft>
        <a:defRPr sz="4000" b="1">
          <a:solidFill>
            <a:schemeClr val="tx2"/>
          </a:solidFill>
          <a:latin typeface="Arial" pitchFamily="34" charset="0"/>
        </a:defRPr>
      </a:lvl8pPr>
      <a:lvl9pPr marL="1828800" algn="l" rtl="0" eaLnBrk="0" fontAlgn="base" hangingPunct="0">
        <a:spcBef>
          <a:spcPct val="0"/>
        </a:spcBef>
        <a:spcAft>
          <a:spcPct val="0"/>
        </a:spcAft>
        <a:defRPr sz="4000" b="1">
          <a:solidFill>
            <a:schemeClr val="tx2"/>
          </a:solidFill>
          <a:latin typeface="Arial"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2018/11/26</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2455508281"/>
      </p:ext>
    </p:extLst>
  </p:cSld>
  <p:clrMap bg1="lt1" tx1="dk1" bg2="lt2" tx2="dk2" accent1="accent1" accent2="accent2" accent3="accent3" accent4="accent4" accent5="accent5" accent6="accent6" hlink="hlink" folHlink="folHlink"/>
  <p:sldLayoutIdLst>
    <p:sldLayoutId id="2147484289" r:id="rId1"/>
    <p:sldLayoutId id="2147484290" r:id="rId2"/>
    <p:sldLayoutId id="2147484291" r:id="rId3"/>
    <p:sldLayoutId id="2147484292" r:id="rId4"/>
    <p:sldLayoutId id="2147484293" r:id="rId5"/>
    <p:sldLayoutId id="2147484294" r:id="rId6"/>
    <p:sldLayoutId id="2147484295" r:id="rId7"/>
    <p:sldLayoutId id="2147484296" r:id="rId8"/>
    <p:sldLayoutId id="2147484297" r:id="rId9"/>
    <p:sldLayoutId id="2147484298" r:id="rId10"/>
    <p:sldLayoutId id="214748429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notesSlide" Target="../notesSlides/notesSlide1.xml"/><Relationship Id="rId7" Type="http://schemas.openxmlformats.org/officeDocument/2006/relationships/image" Target="../media/image5.png"/><Relationship Id="rId2" Type="http://schemas.openxmlformats.org/officeDocument/2006/relationships/slideLayout" Target="../slideLayouts/slideLayout18.xml"/><Relationship Id="rId1" Type="http://schemas.openxmlformats.org/officeDocument/2006/relationships/tags" Target="../tags/tag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notesSlide" Target="../notesSlides/notesSlide9.xml"/><Relationship Id="rId7" Type="http://schemas.openxmlformats.org/officeDocument/2006/relationships/image" Target="../media/image16.png"/><Relationship Id="rId2" Type="http://schemas.openxmlformats.org/officeDocument/2006/relationships/slideLayout" Target="../slideLayouts/slideLayout7.xml"/><Relationship Id="rId1" Type="http://schemas.openxmlformats.org/officeDocument/2006/relationships/tags" Target="../tags/tag9.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7.xml"/><Relationship Id="rId1" Type="http://schemas.openxmlformats.org/officeDocument/2006/relationships/tags" Target="../tags/tag10.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7.xml"/><Relationship Id="rId1" Type="http://schemas.openxmlformats.org/officeDocument/2006/relationships/tags" Target="../tags/tag11.xml"/><Relationship Id="rId4" Type="http://schemas.openxmlformats.org/officeDocument/2006/relationships/image" Target="../media/image18.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7.xml"/><Relationship Id="rId1" Type="http://schemas.openxmlformats.org/officeDocument/2006/relationships/tags" Target="../tags/tag12.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7.xml"/><Relationship Id="rId1" Type="http://schemas.openxmlformats.org/officeDocument/2006/relationships/tags" Target="../tags/tag13.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7.xml"/><Relationship Id="rId1" Type="http://schemas.openxmlformats.org/officeDocument/2006/relationships/tags" Target="../tags/tag14.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7.xml"/><Relationship Id="rId1" Type="http://schemas.openxmlformats.org/officeDocument/2006/relationships/tags" Target="../tags/tag15.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7.xml"/><Relationship Id="rId1" Type="http://schemas.openxmlformats.org/officeDocument/2006/relationships/tags" Target="../tags/tag16.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7.xml"/><Relationship Id="rId1" Type="http://schemas.openxmlformats.org/officeDocument/2006/relationships/tags" Target="../tags/tag17.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tags" Target="../tags/tag2.xml"/><Relationship Id="rId5" Type="http://schemas.openxmlformats.org/officeDocument/2006/relationships/image" Target="../media/image7.png"/><Relationship Id="rId4" Type="http://schemas.openxmlformats.org/officeDocument/2006/relationships/image" Target="../media/image1.jpe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7.xml"/><Relationship Id="rId1" Type="http://schemas.openxmlformats.org/officeDocument/2006/relationships/tags" Target="../tags/tag18.xml"/><Relationship Id="rId5" Type="http://schemas.openxmlformats.org/officeDocument/2006/relationships/image" Target="../media/image23.png"/><Relationship Id="rId4" Type="http://schemas.openxmlformats.org/officeDocument/2006/relationships/image" Target="../media/image22.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7.xml"/><Relationship Id="rId1" Type="http://schemas.openxmlformats.org/officeDocument/2006/relationships/tags" Target="../tags/tag19.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7.xml"/><Relationship Id="rId1" Type="http://schemas.openxmlformats.org/officeDocument/2006/relationships/tags" Target="../tags/tag20.xml"/></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7.xml"/><Relationship Id="rId1" Type="http://schemas.openxmlformats.org/officeDocument/2006/relationships/tags" Target="../tags/tag21.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7.xml"/><Relationship Id="rId1" Type="http://schemas.openxmlformats.org/officeDocument/2006/relationships/tags" Target="../tags/tag22.xml"/></Relationships>
</file>

<file path=ppt/slides/_rels/slide2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8.xml"/><Relationship Id="rId1" Type="http://schemas.openxmlformats.org/officeDocument/2006/relationships/tags" Target="../tags/tag23.xml"/></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7.png"/><Relationship Id="rId1" Type="http://schemas.openxmlformats.org/officeDocument/2006/relationships/slideLayout" Target="../slideLayouts/slideLayout2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6.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tags" Target="../tags/tag3.xml"/><Relationship Id="rId5" Type="http://schemas.openxmlformats.org/officeDocument/2006/relationships/image" Target="../media/image7.png"/><Relationship Id="rId4" Type="http://schemas.openxmlformats.org/officeDocument/2006/relationships/image" Target="../media/image1.jpe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tags" Target="../tags/tag4.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tags" Target="../tags/tag5.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tags" Target="../tags/tag6.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tags" Target="../tags/tag7.xml"/><Relationship Id="rId5" Type="http://schemas.openxmlformats.org/officeDocument/2006/relationships/image" Target="../media/image12.png"/><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7.xml"/><Relationship Id="rId1" Type="http://schemas.openxmlformats.org/officeDocument/2006/relationships/tags" Target="../tags/tag8.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18"/>
          <p:cNvSpPr txBox="1">
            <a:spLocks noChangeArrowheads="1"/>
          </p:cNvSpPr>
          <p:nvPr/>
        </p:nvSpPr>
        <p:spPr bwMode="auto">
          <a:xfrm>
            <a:off x="1049333" y="1497517"/>
            <a:ext cx="7180171" cy="76944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zh-CN" altLang="en-US" sz="4400" dirty="0" smtClean="0">
                <a:solidFill>
                  <a:schemeClr val="accent1">
                    <a:lumMod val="75000"/>
                  </a:schemeClr>
                </a:solidFill>
                <a:latin typeface="方正正大黑简体" panose="02000000000000000000" pitchFamily="2" charset="-122"/>
                <a:ea typeface="方正正大黑简体" panose="02000000000000000000" pitchFamily="2" charset="-122"/>
              </a:rPr>
              <a:t>艺术培训活动</a:t>
            </a:r>
            <a:r>
              <a:rPr lang="zh-CN" altLang="en-US" sz="4400" dirty="0" smtClean="0">
                <a:solidFill>
                  <a:schemeClr val="accent1">
                    <a:lumMod val="75000"/>
                  </a:schemeClr>
                </a:solidFill>
                <a:latin typeface="方正正大黑简体" panose="02000000000000000000" pitchFamily="2" charset="-122"/>
                <a:ea typeface="方正正大黑简体" panose="02000000000000000000" pitchFamily="2" charset="-122"/>
              </a:rPr>
              <a:t>策划</a:t>
            </a:r>
            <a:r>
              <a:rPr lang="en-US" altLang="zh-CN" sz="4400" dirty="0" smtClean="0">
                <a:solidFill>
                  <a:schemeClr val="accent1">
                    <a:lumMod val="75000"/>
                  </a:schemeClr>
                </a:solidFill>
                <a:latin typeface="方正正大黑简体" panose="02000000000000000000" pitchFamily="2" charset="-122"/>
                <a:ea typeface="方正正大黑简体" panose="02000000000000000000" pitchFamily="2" charset="-122"/>
              </a:rPr>
              <a:t>PPT</a:t>
            </a:r>
            <a:r>
              <a:rPr lang="zh-CN" altLang="en-US" sz="4400" dirty="0" smtClean="0">
                <a:solidFill>
                  <a:schemeClr val="accent1">
                    <a:lumMod val="75000"/>
                  </a:schemeClr>
                </a:solidFill>
                <a:latin typeface="方正正大黑简体" panose="02000000000000000000" pitchFamily="2" charset="-122"/>
                <a:ea typeface="方正正大黑简体" panose="02000000000000000000" pitchFamily="2" charset="-122"/>
              </a:rPr>
              <a:t>模板</a:t>
            </a:r>
            <a:endParaRPr lang="zh-CN" altLang="en-US" sz="4400" dirty="0">
              <a:solidFill>
                <a:schemeClr val="accent1">
                  <a:lumMod val="75000"/>
                </a:schemeClr>
              </a:solidFill>
              <a:latin typeface="方正正大黑简体" panose="02000000000000000000" pitchFamily="2" charset="-122"/>
              <a:ea typeface="方正正大黑简体" panose="02000000000000000000" pitchFamily="2" charset="-122"/>
            </a:endParaRPr>
          </a:p>
        </p:txBody>
      </p:sp>
      <p:sp>
        <p:nvSpPr>
          <p:cNvPr id="20" name="TextBox 5"/>
          <p:cNvSpPr txBox="1">
            <a:spLocks noChangeArrowheads="1"/>
          </p:cNvSpPr>
          <p:nvPr/>
        </p:nvSpPr>
        <p:spPr bwMode="auto">
          <a:xfrm>
            <a:off x="2302881" y="2222345"/>
            <a:ext cx="4673074" cy="40011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zh-CN" altLang="en-US" sz="2000" dirty="0">
                <a:solidFill>
                  <a:schemeClr val="accent1">
                    <a:lumMod val="75000"/>
                  </a:schemeClr>
                </a:solidFill>
                <a:latin typeface="黑体" pitchFamily="2" charset="-122"/>
                <a:ea typeface="黑体" pitchFamily="2" charset="-122"/>
              </a:rPr>
              <a:t>年终总结 新年计划 述职报告 工作汇报</a:t>
            </a:r>
          </a:p>
        </p:txBody>
      </p:sp>
      <p:pic>
        <p:nvPicPr>
          <p:cNvPr id="2" name="图片 1"/>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6286177" y="-1"/>
            <a:ext cx="2857824" cy="1117017"/>
          </a:xfrm>
          <a:prstGeom prst="rect">
            <a:avLst/>
          </a:prstGeom>
        </p:spPr>
      </p:pic>
      <p:pic>
        <p:nvPicPr>
          <p:cNvPr id="5" name="图片 4"/>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4876792" y="2314676"/>
            <a:ext cx="4267209" cy="2828824"/>
          </a:xfrm>
          <a:prstGeom prst="rect">
            <a:avLst/>
          </a:prstGeom>
        </p:spPr>
      </p:pic>
      <p:pic>
        <p:nvPicPr>
          <p:cNvPr id="6" name="图片 5"/>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13957" y="194398"/>
            <a:ext cx="829672" cy="1120881"/>
          </a:xfrm>
          <a:prstGeom prst="rect">
            <a:avLst/>
          </a:prstGeom>
        </p:spPr>
      </p:pic>
      <p:pic>
        <p:nvPicPr>
          <p:cNvPr id="7" name="图片 6"/>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3131314" y="578298"/>
            <a:ext cx="602508" cy="920815"/>
          </a:xfrm>
          <a:prstGeom prst="rect">
            <a:avLst/>
          </a:prstGeom>
        </p:spPr>
      </p:pic>
      <p:pic>
        <p:nvPicPr>
          <p:cNvPr id="8" name="图片 7"/>
          <p:cNvPicPr>
            <a:picLocks noChangeAspect="1"/>
          </p:cNvPicPr>
          <p:nvPr/>
        </p:nvPicPr>
        <p:blipFill>
          <a:blip r:embed="rId8">
            <a:extLst>
              <a:ext uri="{28A0092B-C50C-407E-A947-70E740481C1C}">
                <a14:useLocalDpi xmlns:a14="http://schemas.microsoft.com/office/drawing/2010/main"/>
              </a:ext>
            </a:extLst>
          </a:blip>
          <a:stretch>
            <a:fillRect/>
          </a:stretch>
        </p:blipFill>
        <p:spPr>
          <a:xfrm>
            <a:off x="3432568" y="2881644"/>
            <a:ext cx="1956654" cy="2212665"/>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p14:dur="10" advClick="0" advTm="0">
        <p14:gallery dir="l"/>
      </p:transition>
    </mc:Choice>
    <mc:Fallback xmlns="">
      <p:transition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withEffect">
                                  <p:stCondLst>
                                    <p:cond delay="150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strVal val="4*#ppt_w"/>
                                          </p:val>
                                        </p:tav>
                                        <p:tav tm="100000">
                                          <p:val>
                                            <p:strVal val="#ppt_w"/>
                                          </p:val>
                                        </p:tav>
                                      </p:tavLst>
                                    </p:anim>
                                    <p:anim calcmode="lin" valueType="num">
                                      <p:cBhvr>
                                        <p:cTn id="8" dur="500" fill="hold"/>
                                        <p:tgtEl>
                                          <p:spTgt spid="19"/>
                                        </p:tgtEl>
                                        <p:attrNameLst>
                                          <p:attrName>ppt_h</p:attrName>
                                        </p:attrNameLst>
                                      </p:cBhvr>
                                      <p:tavLst>
                                        <p:tav tm="0">
                                          <p:val>
                                            <p:strVal val="4*#ppt_h"/>
                                          </p:val>
                                        </p:tav>
                                        <p:tav tm="100000">
                                          <p:val>
                                            <p:strVal val="#ppt_h"/>
                                          </p:val>
                                        </p:tav>
                                      </p:tavLst>
                                    </p:anim>
                                  </p:childTnLst>
                                </p:cTn>
                              </p:par>
                              <p:par>
                                <p:cTn id="9" presetID="41" presetClass="entr" presetSubtype="0" fill="hold" grpId="0" nodeType="withEffect">
                                  <p:stCondLst>
                                    <p:cond delay="2500"/>
                                  </p:stCondLst>
                                  <p:iterate type="lt">
                                    <p:tmPct val="10000"/>
                                  </p:iterate>
                                  <p:childTnLst>
                                    <p:set>
                                      <p:cBhvr>
                                        <p:cTn id="10" dur="1" fill="hold">
                                          <p:stCondLst>
                                            <p:cond delay="0"/>
                                          </p:stCondLst>
                                        </p:cTn>
                                        <p:tgtEl>
                                          <p:spTgt spid="20"/>
                                        </p:tgtEl>
                                        <p:attrNameLst>
                                          <p:attrName>style.visibility</p:attrName>
                                        </p:attrNameLst>
                                      </p:cBhvr>
                                      <p:to>
                                        <p:strVal val="visible"/>
                                      </p:to>
                                    </p:set>
                                    <p:anim calcmode="lin" valueType="num">
                                      <p:cBhvr>
                                        <p:cTn id="11" dur="5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20"/>
                                        </p:tgtEl>
                                        <p:attrNameLst>
                                          <p:attrName>ppt_y</p:attrName>
                                        </p:attrNameLst>
                                      </p:cBhvr>
                                      <p:tavLst>
                                        <p:tav tm="0">
                                          <p:val>
                                            <p:strVal val="#ppt_y"/>
                                          </p:val>
                                        </p:tav>
                                        <p:tav tm="100000">
                                          <p:val>
                                            <p:strVal val="#ppt_y"/>
                                          </p:val>
                                        </p:tav>
                                      </p:tavLst>
                                    </p:anim>
                                    <p:anim calcmode="lin" valueType="num">
                                      <p:cBhvr>
                                        <p:cTn id="13" dur="5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20"/>
                                        </p:tgtEl>
                                      </p:cBhvr>
                                    </p:animEffect>
                                  </p:childTnLst>
                                </p:cTn>
                              </p:par>
                              <p:par>
                                <p:cTn id="16" presetID="2" presetClass="entr" presetSubtype="8" fill="hold" nodeType="withEffect">
                                  <p:stCondLst>
                                    <p:cond delay="250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500" fill="hold"/>
                                        <p:tgtEl>
                                          <p:spTgt spid="8"/>
                                        </p:tgtEl>
                                        <p:attrNameLst>
                                          <p:attrName>ppt_x</p:attrName>
                                        </p:attrNameLst>
                                      </p:cBhvr>
                                      <p:tavLst>
                                        <p:tav tm="0">
                                          <p:val>
                                            <p:strVal val="0-#ppt_w/2"/>
                                          </p:val>
                                        </p:tav>
                                        <p:tav tm="100000">
                                          <p:val>
                                            <p:strVal val="#ppt_x"/>
                                          </p:val>
                                        </p:tav>
                                      </p:tavLst>
                                    </p:anim>
                                    <p:anim calcmode="lin" valueType="num">
                                      <p:cBhvr additive="base">
                                        <p:cTn id="19" dur="500" fill="hold"/>
                                        <p:tgtEl>
                                          <p:spTgt spid="8"/>
                                        </p:tgtEl>
                                        <p:attrNameLst>
                                          <p:attrName>ppt_y</p:attrName>
                                        </p:attrNameLst>
                                      </p:cBhvr>
                                      <p:tavLst>
                                        <p:tav tm="0">
                                          <p:val>
                                            <p:strVal val="#ppt_y"/>
                                          </p:val>
                                        </p:tav>
                                        <p:tav tm="100000">
                                          <p:val>
                                            <p:strVal val="#ppt_y"/>
                                          </p:val>
                                        </p:tav>
                                      </p:tavLst>
                                    </p:anim>
                                  </p:childTnLst>
                                </p:cTn>
                              </p:par>
                            </p:childTnLst>
                          </p:cTn>
                        </p:par>
                        <p:par>
                          <p:cTn id="20" fill="hold">
                            <p:stCondLst>
                              <p:cond delay="3750"/>
                            </p:stCondLst>
                            <p:childTnLst>
                              <p:par>
                                <p:cTn id="21" presetID="22" presetClass="entr" presetSubtype="4"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down)">
                                      <p:cBhvr>
                                        <p:cTn id="23" dur="500"/>
                                        <p:tgtEl>
                                          <p:spTgt spid="5"/>
                                        </p:tgtEl>
                                      </p:cBhvr>
                                    </p:animEffect>
                                  </p:childTnLst>
                                </p:cTn>
                              </p:par>
                            </p:childTnLst>
                          </p:cTn>
                        </p:par>
                        <p:par>
                          <p:cTn id="24" fill="hold">
                            <p:stCondLst>
                              <p:cond delay="4250"/>
                            </p:stCondLst>
                            <p:childTnLst>
                              <p:par>
                                <p:cTn id="25" presetID="26" presetClass="entr" presetSubtype="0" fill="hold"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wipe(down)">
                                      <p:cBhvr>
                                        <p:cTn id="27" dur="580">
                                          <p:stCondLst>
                                            <p:cond delay="0"/>
                                          </p:stCondLst>
                                        </p:cTn>
                                        <p:tgtEl>
                                          <p:spTgt spid="6"/>
                                        </p:tgtEl>
                                      </p:cBhvr>
                                    </p:animEffect>
                                    <p:anim calcmode="lin" valueType="num">
                                      <p:cBhvr>
                                        <p:cTn id="28"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29"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30"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31"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32"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33" dur="26">
                                          <p:stCondLst>
                                            <p:cond delay="650"/>
                                          </p:stCondLst>
                                        </p:cTn>
                                        <p:tgtEl>
                                          <p:spTgt spid="6"/>
                                        </p:tgtEl>
                                      </p:cBhvr>
                                      <p:to x="100000" y="60000"/>
                                    </p:animScale>
                                    <p:animScale>
                                      <p:cBhvr>
                                        <p:cTn id="34" dur="166" decel="50000">
                                          <p:stCondLst>
                                            <p:cond delay="676"/>
                                          </p:stCondLst>
                                        </p:cTn>
                                        <p:tgtEl>
                                          <p:spTgt spid="6"/>
                                        </p:tgtEl>
                                      </p:cBhvr>
                                      <p:to x="100000" y="100000"/>
                                    </p:animScale>
                                    <p:animScale>
                                      <p:cBhvr>
                                        <p:cTn id="35" dur="26">
                                          <p:stCondLst>
                                            <p:cond delay="1312"/>
                                          </p:stCondLst>
                                        </p:cTn>
                                        <p:tgtEl>
                                          <p:spTgt spid="6"/>
                                        </p:tgtEl>
                                      </p:cBhvr>
                                      <p:to x="100000" y="80000"/>
                                    </p:animScale>
                                    <p:animScale>
                                      <p:cBhvr>
                                        <p:cTn id="36" dur="166" decel="50000">
                                          <p:stCondLst>
                                            <p:cond delay="1338"/>
                                          </p:stCondLst>
                                        </p:cTn>
                                        <p:tgtEl>
                                          <p:spTgt spid="6"/>
                                        </p:tgtEl>
                                      </p:cBhvr>
                                      <p:to x="100000" y="100000"/>
                                    </p:animScale>
                                    <p:animScale>
                                      <p:cBhvr>
                                        <p:cTn id="37" dur="26">
                                          <p:stCondLst>
                                            <p:cond delay="1642"/>
                                          </p:stCondLst>
                                        </p:cTn>
                                        <p:tgtEl>
                                          <p:spTgt spid="6"/>
                                        </p:tgtEl>
                                      </p:cBhvr>
                                      <p:to x="100000" y="90000"/>
                                    </p:animScale>
                                    <p:animScale>
                                      <p:cBhvr>
                                        <p:cTn id="38" dur="166" decel="50000">
                                          <p:stCondLst>
                                            <p:cond delay="1668"/>
                                          </p:stCondLst>
                                        </p:cTn>
                                        <p:tgtEl>
                                          <p:spTgt spid="6"/>
                                        </p:tgtEl>
                                      </p:cBhvr>
                                      <p:to x="100000" y="100000"/>
                                    </p:animScale>
                                    <p:animScale>
                                      <p:cBhvr>
                                        <p:cTn id="39" dur="26">
                                          <p:stCondLst>
                                            <p:cond delay="1808"/>
                                          </p:stCondLst>
                                        </p:cTn>
                                        <p:tgtEl>
                                          <p:spTgt spid="6"/>
                                        </p:tgtEl>
                                      </p:cBhvr>
                                      <p:to x="100000" y="95000"/>
                                    </p:animScale>
                                    <p:animScale>
                                      <p:cBhvr>
                                        <p:cTn id="40" dur="166" decel="50000">
                                          <p:stCondLst>
                                            <p:cond delay="1834"/>
                                          </p:stCondLst>
                                        </p:cTn>
                                        <p:tgtEl>
                                          <p:spTgt spid="6"/>
                                        </p:tgtEl>
                                      </p:cBhvr>
                                      <p:to x="100000" y="100000"/>
                                    </p:animScale>
                                  </p:childTnLst>
                                </p:cTn>
                              </p:par>
                            </p:childTnLst>
                          </p:cTn>
                        </p:par>
                        <p:par>
                          <p:cTn id="41" fill="hold">
                            <p:stCondLst>
                              <p:cond delay="6250"/>
                            </p:stCondLst>
                            <p:childTnLst>
                              <p:par>
                                <p:cTn id="42" presetID="26" presetClass="entr" presetSubtype="0" fill="hold" nodeType="afterEffect">
                                  <p:stCondLst>
                                    <p:cond delay="0"/>
                                  </p:stCondLst>
                                  <p:childTnLst>
                                    <p:set>
                                      <p:cBhvr>
                                        <p:cTn id="43" dur="1" fill="hold">
                                          <p:stCondLst>
                                            <p:cond delay="0"/>
                                          </p:stCondLst>
                                        </p:cTn>
                                        <p:tgtEl>
                                          <p:spTgt spid="7"/>
                                        </p:tgtEl>
                                        <p:attrNameLst>
                                          <p:attrName>style.visibility</p:attrName>
                                        </p:attrNameLst>
                                      </p:cBhvr>
                                      <p:to>
                                        <p:strVal val="visible"/>
                                      </p:to>
                                    </p:set>
                                    <p:animEffect transition="in" filter="wipe(down)">
                                      <p:cBhvr>
                                        <p:cTn id="44" dur="580">
                                          <p:stCondLst>
                                            <p:cond delay="0"/>
                                          </p:stCondLst>
                                        </p:cTn>
                                        <p:tgtEl>
                                          <p:spTgt spid="7"/>
                                        </p:tgtEl>
                                      </p:cBhvr>
                                    </p:animEffect>
                                    <p:anim calcmode="lin" valueType="num">
                                      <p:cBhvr>
                                        <p:cTn id="45"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46"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47"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48"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49"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50" dur="26">
                                          <p:stCondLst>
                                            <p:cond delay="650"/>
                                          </p:stCondLst>
                                        </p:cTn>
                                        <p:tgtEl>
                                          <p:spTgt spid="7"/>
                                        </p:tgtEl>
                                      </p:cBhvr>
                                      <p:to x="100000" y="60000"/>
                                    </p:animScale>
                                    <p:animScale>
                                      <p:cBhvr>
                                        <p:cTn id="51" dur="166" decel="50000">
                                          <p:stCondLst>
                                            <p:cond delay="676"/>
                                          </p:stCondLst>
                                        </p:cTn>
                                        <p:tgtEl>
                                          <p:spTgt spid="7"/>
                                        </p:tgtEl>
                                      </p:cBhvr>
                                      <p:to x="100000" y="100000"/>
                                    </p:animScale>
                                    <p:animScale>
                                      <p:cBhvr>
                                        <p:cTn id="52" dur="26">
                                          <p:stCondLst>
                                            <p:cond delay="1312"/>
                                          </p:stCondLst>
                                        </p:cTn>
                                        <p:tgtEl>
                                          <p:spTgt spid="7"/>
                                        </p:tgtEl>
                                      </p:cBhvr>
                                      <p:to x="100000" y="80000"/>
                                    </p:animScale>
                                    <p:animScale>
                                      <p:cBhvr>
                                        <p:cTn id="53" dur="166" decel="50000">
                                          <p:stCondLst>
                                            <p:cond delay="1338"/>
                                          </p:stCondLst>
                                        </p:cTn>
                                        <p:tgtEl>
                                          <p:spTgt spid="7"/>
                                        </p:tgtEl>
                                      </p:cBhvr>
                                      <p:to x="100000" y="100000"/>
                                    </p:animScale>
                                    <p:animScale>
                                      <p:cBhvr>
                                        <p:cTn id="54" dur="26">
                                          <p:stCondLst>
                                            <p:cond delay="1642"/>
                                          </p:stCondLst>
                                        </p:cTn>
                                        <p:tgtEl>
                                          <p:spTgt spid="7"/>
                                        </p:tgtEl>
                                      </p:cBhvr>
                                      <p:to x="100000" y="90000"/>
                                    </p:animScale>
                                    <p:animScale>
                                      <p:cBhvr>
                                        <p:cTn id="55" dur="166" decel="50000">
                                          <p:stCondLst>
                                            <p:cond delay="1668"/>
                                          </p:stCondLst>
                                        </p:cTn>
                                        <p:tgtEl>
                                          <p:spTgt spid="7"/>
                                        </p:tgtEl>
                                      </p:cBhvr>
                                      <p:to x="100000" y="100000"/>
                                    </p:animScale>
                                    <p:animScale>
                                      <p:cBhvr>
                                        <p:cTn id="56" dur="26">
                                          <p:stCondLst>
                                            <p:cond delay="1808"/>
                                          </p:stCondLst>
                                        </p:cTn>
                                        <p:tgtEl>
                                          <p:spTgt spid="7"/>
                                        </p:tgtEl>
                                      </p:cBhvr>
                                      <p:to x="100000" y="95000"/>
                                    </p:animScale>
                                    <p:animScale>
                                      <p:cBhvr>
                                        <p:cTn id="57" dur="166" decel="50000">
                                          <p:stCondLst>
                                            <p:cond delay="1834"/>
                                          </p:stCondLst>
                                        </p:cTn>
                                        <p:tgtEl>
                                          <p:spTgt spid="7"/>
                                        </p:tgtEl>
                                      </p:cBhvr>
                                      <p:to x="100000" y="100000"/>
                                    </p:animScale>
                                  </p:childTnLst>
                                </p:cTn>
                              </p:par>
                            </p:childTnLst>
                          </p:cTn>
                        </p:par>
                        <p:par>
                          <p:cTn id="58" fill="hold">
                            <p:stCondLst>
                              <p:cond delay="8250"/>
                            </p:stCondLst>
                            <p:childTnLst>
                              <p:par>
                                <p:cTn id="59" presetID="22" presetClass="entr" presetSubtype="1" fill="hold" nodeType="afterEffect">
                                  <p:stCondLst>
                                    <p:cond delay="0"/>
                                  </p:stCondLst>
                                  <p:childTnLst>
                                    <p:set>
                                      <p:cBhvr>
                                        <p:cTn id="60" dur="1" fill="hold">
                                          <p:stCondLst>
                                            <p:cond delay="0"/>
                                          </p:stCondLst>
                                        </p:cTn>
                                        <p:tgtEl>
                                          <p:spTgt spid="2"/>
                                        </p:tgtEl>
                                        <p:attrNameLst>
                                          <p:attrName>style.visibility</p:attrName>
                                        </p:attrNameLst>
                                      </p:cBhvr>
                                      <p:to>
                                        <p:strVal val="visible"/>
                                      </p:to>
                                    </p:set>
                                    <p:animEffect transition="in" filter="wipe(up)">
                                      <p:cBhvr>
                                        <p:cTn id="6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172"/>
          <p:cNvGrpSpPr>
            <a:grpSpLocks/>
          </p:cNvGrpSpPr>
          <p:nvPr/>
        </p:nvGrpSpPr>
        <p:grpSpPr bwMode="auto">
          <a:xfrm>
            <a:off x="5268336" y="597396"/>
            <a:ext cx="2388515" cy="2085805"/>
            <a:chOff x="3168" y="738"/>
            <a:chExt cx="1728" cy="1509"/>
          </a:xfrm>
        </p:grpSpPr>
        <p:pic>
          <p:nvPicPr>
            <p:cNvPr id="15" name="Picture 173" descr="93"/>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168" y="738"/>
              <a:ext cx="1728" cy="1509"/>
            </a:xfrm>
            <a:prstGeom prst="rect">
              <a:avLst/>
            </a:prstGeom>
            <a:noFill/>
            <a:extLst>
              <a:ext uri="{909E8E84-426E-40DD-AFC4-6F175D3DCCD1}">
                <a14:hiddenFill xmlns:a14="http://schemas.microsoft.com/office/drawing/2010/main">
                  <a:solidFill>
                    <a:srgbClr val="FFFFFF"/>
                  </a:solidFill>
                </a14:hiddenFill>
              </a:ext>
            </a:extLst>
          </p:spPr>
        </p:pic>
        <p:sp>
          <p:nvSpPr>
            <p:cNvPr id="16" name="Text Box 174"/>
            <p:cNvSpPr txBox="1">
              <a:spLocks noChangeArrowheads="1"/>
            </p:cNvSpPr>
            <p:nvPr/>
          </p:nvSpPr>
          <p:spPr bwMode="auto">
            <a:xfrm>
              <a:off x="3696" y="1296"/>
              <a:ext cx="720" cy="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zh-CN" altLang="en-US" sz="2000">
                  <a:solidFill>
                    <a:srgbClr val="000000"/>
                  </a:solidFill>
                  <a:latin typeface="Arial" charset="0"/>
                </a:rPr>
                <a:t>点击输入文字</a:t>
              </a:r>
            </a:p>
          </p:txBody>
        </p:sp>
      </p:grpSp>
      <p:grpSp>
        <p:nvGrpSpPr>
          <p:cNvPr id="5" name="Group 175"/>
          <p:cNvGrpSpPr>
            <a:grpSpLocks/>
          </p:cNvGrpSpPr>
          <p:nvPr/>
        </p:nvGrpSpPr>
        <p:grpSpPr bwMode="auto">
          <a:xfrm>
            <a:off x="5268336" y="2761988"/>
            <a:ext cx="2322168" cy="2102392"/>
            <a:chOff x="3168" y="2304"/>
            <a:chExt cx="1680" cy="1521"/>
          </a:xfrm>
        </p:grpSpPr>
        <p:pic>
          <p:nvPicPr>
            <p:cNvPr id="13" name="Picture 176" descr="93"/>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3168" y="2304"/>
              <a:ext cx="1680" cy="1521"/>
            </a:xfrm>
            <a:prstGeom prst="rect">
              <a:avLst/>
            </a:prstGeom>
            <a:noFill/>
            <a:extLst>
              <a:ext uri="{909E8E84-426E-40DD-AFC4-6F175D3DCCD1}">
                <a14:hiddenFill xmlns:a14="http://schemas.microsoft.com/office/drawing/2010/main">
                  <a:solidFill>
                    <a:srgbClr val="FFFFFF"/>
                  </a:solidFill>
                </a14:hiddenFill>
              </a:ext>
            </a:extLst>
          </p:spPr>
        </p:pic>
        <p:sp>
          <p:nvSpPr>
            <p:cNvPr id="14" name="Text Box 177"/>
            <p:cNvSpPr txBox="1">
              <a:spLocks noChangeArrowheads="1"/>
            </p:cNvSpPr>
            <p:nvPr/>
          </p:nvSpPr>
          <p:spPr bwMode="auto">
            <a:xfrm>
              <a:off x="3648" y="2784"/>
              <a:ext cx="720" cy="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zh-CN" altLang="en-US" sz="2000">
                  <a:solidFill>
                    <a:srgbClr val="000000"/>
                  </a:solidFill>
                  <a:latin typeface="Arial" charset="0"/>
                </a:rPr>
                <a:t>点击输入文字</a:t>
              </a:r>
            </a:p>
          </p:txBody>
        </p:sp>
      </p:grpSp>
      <p:pic>
        <p:nvPicPr>
          <p:cNvPr id="6" name="Picture 179" descr="92"/>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3239359" y="1677238"/>
            <a:ext cx="2317852" cy="2011927"/>
          </a:xfrm>
          <a:prstGeom prst="rect">
            <a:avLst/>
          </a:prstGeom>
          <a:noFill/>
          <a:extLst>
            <a:ext uri="{909E8E84-426E-40DD-AFC4-6F175D3DCCD1}">
              <a14:hiddenFill xmlns:a14="http://schemas.microsoft.com/office/drawing/2010/main">
                <a:solidFill>
                  <a:srgbClr val="FFFFFF"/>
                </a:solidFill>
              </a14:hiddenFill>
            </a:ext>
          </a:extLst>
        </p:spPr>
      </p:pic>
      <p:grpSp>
        <p:nvGrpSpPr>
          <p:cNvPr id="7" name="Group 180"/>
          <p:cNvGrpSpPr>
            <a:grpSpLocks/>
          </p:cNvGrpSpPr>
          <p:nvPr/>
        </p:nvGrpSpPr>
        <p:grpSpPr bwMode="auto">
          <a:xfrm>
            <a:off x="1259632" y="638863"/>
            <a:ext cx="2189472" cy="2038808"/>
            <a:chOff x="768" y="768"/>
            <a:chExt cx="1584" cy="1475"/>
          </a:xfrm>
        </p:grpSpPr>
        <p:pic>
          <p:nvPicPr>
            <p:cNvPr id="11" name="Picture 181" descr="93"/>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768" y="768"/>
              <a:ext cx="1584" cy="1475"/>
            </a:xfrm>
            <a:prstGeom prst="rect">
              <a:avLst/>
            </a:prstGeom>
            <a:noFill/>
            <a:extLst>
              <a:ext uri="{909E8E84-426E-40DD-AFC4-6F175D3DCCD1}">
                <a14:hiddenFill xmlns:a14="http://schemas.microsoft.com/office/drawing/2010/main">
                  <a:solidFill>
                    <a:srgbClr val="FFFFFF"/>
                  </a:solidFill>
                </a14:hiddenFill>
              </a:ext>
            </a:extLst>
          </p:spPr>
        </p:pic>
        <p:sp>
          <p:nvSpPr>
            <p:cNvPr id="12" name="Text Box 182"/>
            <p:cNvSpPr txBox="1">
              <a:spLocks noChangeArrowheads="1"/>
            </p:cNvSpPr>
            <p:nvPr/>
          </p:nvSpPr>
          <p:spPr bwMode="auto">
            <a:xfrm>
              <a:off x="1200" y="1248"/>
              <a:ext cx="720" cy="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zh-CN" altLang="en-US" sz="2000">
                  <a:solidFill>
                    <a:srgbClr val="000000"/>
                  </a:solidFill>
                  <a:latin typeface="Arial" charset="0"/>
                </a:rPr>
                <a:t>点击输入文字</a:t>
              </a:r>
            </a:p>
          </p:txBody>
        </p:sp>
      </p:grpSp>
      <p:grpSp>
        <p:nvGrpSpPr>
          <p:cNvPr id="8" name="Group 183"/>
          <p:cNvGrpSpPr>
            <a:grpSpLocks/>
          </p:cNvGrpSpPr>
          <p:nvPr/>
        </p:nvGrpSpPr>
        <p:grpSpPr bwMode="auto">
          <a:xfrm>
            <a:off x="1392327" y="2828336"/>
            <a:ext cx="2123125" cy="2067835"/>
            <a:chOff x="864" y="2352"/>
            <a:chExt cx="1536" cy="1496"/>
          </a:xfrm>
        </p:grpSpPr>
        <p:pic>
          <p:nvPicPr>
            <p:cNvPr id="9" name="Picture 184" descr="93"/>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864" y="2352"/>
              <a:ext cx="1536" cy="1496"/>
            </a:xfrm>
            <a:prstGeom prst="rect">
              <a:avLst/>
            </a:prstGeom>
            <a:noFill/>
            <a:extLst>
              <a:ext uri="{909E8E84-426E-40DD-AFC4-6F175D3DCCD1}">
                <a14:hiddenFill xmlns:a14="http://schemas.microsoft.com/office/drawing/2010/main">
                  <a:solidFill>
                    <a:srgbClr val="FFFFFF"/>
                  </a:solidFill>
                </a14:hiddenFill>
              </a:ext>
            </a:extLst>
          </p:spPr>
        </p:pic>
        <p:sp>
          <p:nvSpPr>
            <p:cNvPr id="10" name="Text Box 185"/>
            <p:cNvSpPr txBox="1">
              <a:spLocks noChangeArrowheads="1"/>
            </p:cNvSpPr>
            <p:nvPr/>
          </p:nvSpPr>
          <p:spPr bwMode="auto">
            <a:xfrm>
              <a:off x="1248" y="2880"/>
              <a:ext cx="720" cy="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zh-CN" altLang="en-US" sz="2000">
                  <a:solidFill>
                    <a:srgbClr val="000000"/>
                  </a:solidFill>
                  <a:latin typeface="Arial" charset="0"/>
                </a:rPr>
                <a:t>点击输入文字</a:t>
              </a:r>
            </a:p>
          </p:txBody>
        </p:sp>
      </p:grpSp>
    </p:spTree>
    <p:custDataLst>
      <p:tags r:id="rId1"/>
    </p:custDataLst>
  </p:cSld>
  <p:clrMapOvr>
    <a:masterClrMapping/>
  </p:clrMapOvr>
  <mc:AlternateContent xmlns:mc="http://schemas.openxmlformats.org/markup-compatibility/2006" xmlns:p14="http://schemas.microsoft.com/office/powerpoint/2010/main">
    <mc:Choice Requires="p14">
      <p:transition p14:dur="10" advClick="0" advTm="0">
        <p:pull/>
      </p:transition>
    </mc:Choice>
    <mc:Fallback xmlns="">
      <p:transition advClick="0" advTm="0">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 calcmode="lin" valueType="num">
                                      <p:cBhvr>
                                        <p:cTn id="9" dur="500" fill="hold"/>
                                        <p:tgtEl>
                                          <p:spTgt spid="6"/>
                                        </p:tgtEl>
                                        <p:attrNameLst>
                                          <p:attrName>style.rotation</p:attrName>
                                        </p:attrNameLst>
                                      </p:cBhvr>
                                      <p:tavLst>
                                        <p:tav tm="0">
                                          <p:val>
                                            <p:fltVal val="360"/>
                                          </p:val>
                                        </p:tav>
                                        <p:tav tm="100000">
                                          <p:val>
                                            <p:fltVal val="0"/>
                                          </p:val>
                                        </p:tav>
                                      </p:tavLst>
                                    </p:anim>
                                    <p:animEffect transition="in" filter="fade">
                                      <p:cBhvr>
                                        <p:cTn id="10" dur="500"/>
                                        <p:tgtEl>
                                          <p:spTgt spid="6"/>
                                        </p:tgtEl>
                                      </p:cBhvr>
                                    </p:animEffect>
                                  </p:childTnLst>
                                </p:cTn>
                              </p:par>
                              <p:par>
                                <p:cTn id="11" presetID="49" presetClass="entr" presetSubtype="0" decel="100000" fill="hold" nodeType="withEffect">
                                  <p:stCondLst>
                                    <p:cond delay="500"/>
                                  </p:stCondLst>
                                  <p:childTnLst>
                                    <p:set>
                                      <p:cBhvr>
                                        <p:cTn id="12" dur="1" fill="hold">
                                          <p:stCondLst>
                                            <p:cond delay="0"/>
                                          </p:stCondLst>
                                        </p:cTn>
                                        <p:tgtEl>
                                          <p:spTgt spid="7"/>
                                        </p:tgtEl>
                                        <p:attrNameLst>
                                          <p:attrName>style.visibility</p:attrName>
                                        </p:attrNameLst>
                                      </p:cBhvr>
                                      <p:to>
                                        <p:strVal val="visible"/>
                                      </p:to>
                                    </p:set>
                                    <p:anim calcmode="lin" valueType="num">
                                      <p:cBhvr>
                                        <p:cTn id="13" dur="500" fill="hold"/>
                                        <p:tgtEl>
                                          <p:spTgt spid="7"/>
                                        </p:tgtEl>
                                        <p:attrNameLst>
                                          <p:attrName>ppt_w</p:attrName>
                                        </p:attrNameLst>
                                      </p:cBhvr>
                                      <p:tavLst>
                                        <p:tav tm="0">
                                          <p:val>
                                            <p:fltVal val="0"/>
                                          </p:val>
                                        </p:tav>
                                        <p:tav tm="100000">
                                          <p:val>
                                            <p:strVal val="#ppt_w"/>
                                          </p:val>
                                        </p:tav>
                                      </p:tavLst>
                                    </p:anim>
                                    <p:anim calcmode="lin" valueType="num">
                                      <p:cBhvr>
                                        <p:cTn id="14" dur="500" fill="hold"/>
                                        <p:tgtEl>
                                          <p:spTgt spid="7"/>
                                        </p:tgtEl>
                                        <p:attrNameLst>
                                          <p:attrName>ppt_h</p:attrName>
                                        </p:attrNameLst>
                                      </p:cBhvr>
                                      <p:tavLst>
                                        <p:tav tm="0">
                                          <p:val>
                                            <p:fltVal val="0"/>
                                          </p:val>
                                        </p:tav>
                                        <p:tav tm="100000">
                                          <p:val>
                                            <p:strVal val="#ppt_h"/>
                                          </p:val>
                                        </p:tav>
                                      </p:tavLst>
                                    </p:anim>
                                    <p:anim calcmode="lin" valueType="num">
                                      <p:cBhvr>
                                        <p:cTn id="15" dur="500" fill="hold"/>
                                        <p:tgtEl>
                                          <p:spTgt spid="7"/>
                                        </p:tgtEl>
                                        <p:attrNameLst>
                                          <p:attrName>style.rotation</p:attrName>
                                        </p:attrNameLst>
                                      </p:cBhvr>
                                      <p:tavLst>
                                        <p:tav tm="0">
                                          <p:val>
                                            <p:fltVal val="360"/>
                                          </p:val>
                                        </p:tav>
                                        <p:tav tm="100000">
                                          <p:val>
                                            <p:fltVal val="0"/>
                                          </p:val>
                                        </p:tav>
                                      </p:tavLst>
                                    </p:anim>
                                    <p:animEffect transition="in" filter="fade">
                                      <p:cBhvr>
                                        <p:cTn id="16" dur="500"/>
                                        <p:tgtEl>
                                          <p:spTgt spid="7"/>
                                        </p:tgtEl>
                                      </p:cBhvr>
                                    </p:animEffect>
                                  </p:childTnLst>
                                </p:cTn>
                              </p:par>
                              <p:par>
                                <p:cTn id="17" presetID="49" presetClass="entr" presetSubtype="0" decel="100000" fill="hold" nodeType="withEffect">
                                  <p:stCondLst>
                                    <p:cond delay="750"/>
                                  </p:stCondLst>
                                  <p:childTnLst>
                                    <p:set>
                                      <p:cBhvr>
                                        <p:cTn id="18" dur="1" fill="hold">
                                          <p:stCondLst>
                                            <p:cond delay="0"/>
                                          </p:stCondLst>
                                        </p:cTn>
                                        <p:tgtEl>
                                          <p:spTgt spid="4"/>
                                        </p:tgtEl>
                                        <p:attrNameLst>
                                          <p:attrName>style.visibility</p:attrName>
                                        </p:attrNameLst>
                                      </p:cBhvr>
                                      <p:to>
                                        <p:strVal val="visible"/>
                                      </p:to>
                                    </p:set>
                                    <p:anim calcmode="lin" valueType="num">
                                      <p:cBhvr>
                                        <p:cTn id="19" dur="500" fill="hold"/>
                                        <p:tgtEl>
                                          <p:spTgt spid="4"/>
                                        </p:tgtEl>
                                        <p:attrNameLst>
                                          <p:attrName>ppt_w</p:attrName>
                                        </p:attrNameLst>
                                      </p:cBhvr>
                                      <p:tavLst>
                                        <p:tav tm="0">
                                          <p:val>
                                            <p:fltVal val="0"/>
                                          </p:val>
                                        </p:tav>
                                        <p:tav tm="100000">
                                          <p:val>
                                            <p:strVal val="#ppt_w"/>
                                          </p:val>
                                        </p:tav>
                                      </p:tavLst>
                                    </p:anim>
                                    <p:anim calcmode="lin" valueType="num">
                                      <p:cBhvr>
                                        <p:cTn id="20" dur="500" fill="hold"/>
                                        <p:tgtEl>
                                          <p:spTgt spid="4"/>
                                        </p:tgtEl>
                                        <p:attrNameLst>
                                          <p:attrName>ppt_h</p:attrName>
                                        </p:attrNameLst>
                                      </p:cBhvr>
                                      <p:tavLst>
                                        <p:tav tm="0">
                                          <p:val>
                                            <p:fltVal val="0"/>
                                          </p:val>
                                        </p:tav>
                                        <p:tav tm="100000">
                                          <p:val>
                                            <p:strVal val="#ppt_h"/>
                                          </p:val>
                                        </p:tav>
                                      </p:tavLst>
                                    </p:anim>
                                    <p:anim calcmode="lin" valueType="num">
                                      <p:cBhvr>
                                        <p:cTn id="21" dur="500" fill="hold"/>
                                        <p:tgtEl>
                                          <p:spTgt spid="4"/>
                                        </p:tgtEl>
                                        <p:attrNameLst>
                                          <p:attrName>style.rotation</p:attrName>
                                        </p:attrNameLst>
                                      </p:cBhvr>
                                      <p:tavLst>
                                        <p:tav tm="0">
                                          <p:val>
                                            <p:fltVal val="360"/>
                                          </p:val>
                                        </p:tav>
                                        <p:tav tm="100000">
                                          <p:val>
                                            <p:fltVal val="0"/>
                                          </p:val>
                                        </p:tav>
                                      </p:tavLst>
                                    </p:anim>
                                    <p:animEffect transition="in" filter="fade">
                                      <p:cBhvr>
                                        <p:cTn id="22" dur="500"/>
                                        <p:tgtEl>
                                          <p:spTgt spid="4"/>
                                        </p:tgtEl>
                                      </p:cBhvr>
                                    </p:animEffect>
                                  </p:childTnLst>
                                </p:cTn>
                              </p:par>
                              <p:par>
                                <p:cTn id="23" presetID="49" presetClass="entr" presetSubtype="0" decel="100000" fill="hold" nodeType="withEffect">
                                  <p:stCondLst>
                                    <p:cond delay="1000"/>
                                  </p:stCondLst>
                                  <p:childTnLst>
                                    <p:set>
                                      <p:cBhvr>
                                        <p:cTn id="24" dur="1" fill="hold">
                                          <p:stCondLst>
                                            <p:cond delay="0"/>
                                          </p:stCondLst>
                                        </p:cTn>
                                        <p:tgtEl>
                                          <p:spTgt spid="5"/>
                                        </p:tgtEl>
                                        <p:attrNameLst>
                                          <p:attrName>style.visibility</p:attrName>
                                        </p:attrNameLst>
                                      </p:cBhvr>
                                      <p:to>
                                        <p:strVal val="visible"/>
                                      </p:to>
                                    </p:set>
                                    <p:anim calcmode="lin" valueType="num">
                                      <p:cBhvr>
                                        <p:cTn id="25" dur="500" fill="hold"/>
                                        <p:tgtEl>
                                          <p:spTgt spid="5"/>
                                        </p:tgtEl>
                                        <p:attrNameLst>
                                          <p:attrName>ppt_w</p:attrName>
                                        </p:attrNameLst>
                                      </p:cBhvr>
                                      <p:tavLst>
                                        <p:tav tm="0">
                                          <p:val>
                                            <p:fltVal val="0"/>
                                          </p:val>
                                        </p:tav>
                                        <p:tav tm="100000">
                                          <p:val>
                                            <p:strVal val="#ppt_w"/>
                                          </p:val>
                                        </p:tav>
                                      </p:tavLst>
                                    </p:anim>
                                    <p:anim calcmode="lin" valueType="num">
                                      <p:cBhvr>
                                        <p:cTn id="26" dur="500" fill="hold"/>
                                        <p:tgtEl>
                                          <p:spTgt spid="5"/>
                                        </p:tgtEl>
                                        <p:attrNameLst>
                                          <p:attrName>ppt_h</p:attrName>
                                        </p:attrNameLst>
                                      </p:cBhvr>
                                      <p:tavLst>
                                        <p:tav tm="0">
                                          <p:val>
                                            <p:fltVal val="0"/>
                                          </p:val>
                                        </p:tav>
                                        <p:tav tm="100000">
                                          <p:val>
                                            <p:strVal val="#ppt_h"/>
                                          </p:val>
                                        </p:tav>
                                      </p:tavLst>
                                    </p:anim>
                                    <p:anim calcmode="lin" valueType="num">
                                      <p:cBhvr>
                                        <p:cTn id="27" dur="500" fill="hold"/>
                                        <p:tgtEl>
                                          <p:spTgt spid="5"/>
                                        </p:tgtEl>
                                        <p:attrNameLst>
                                          <p:attrName>style.rotation</p:attrName>
                                        </p:attrNameLst>
                                      </p:cBhvr>
                                      <p:tavLst>
                                        <p:tav tm="0">
                                          <p:val>
                                            <p:fltVal val="360"/>
                                          </p:val>
                                        </p:tav>
                                        <p:tav tm="100000">
                                          <p:val>
                                            <p:fltVal val="0"/>
                                          </p:val>
                                        </p:tav>
                                      </p:tavLst>
                                    </p:anim>
                                    <p:animEffect transition="in" filter="fade">
                                      <p:cBhvr>
                                        <p:cTn id="28" dur="500"/>
                                        <p:tgtEl>
                                          <p:spTgt spid="5"/>
                                        </p:tgtEl>
                                      </p:cBhvr>
                                    </p:animEffect>
                                  </p:childTnLst>
                                </p:cTn>
                              </p:par>
                              <p:par>
                                <p:cTn id="29" presetID="49" presetClass="entr" presetSubtype="0" decel="100000" fill="hold" nodeType="withEffect">
                                  <p:stCondLst>
                                    <p:cond delay="1250"/>
                                  </p:stCondLst>
                                  <p:childTnLst>
                                    <p:set>
                                      <p:cBhvr>
                                        <p:cTn id="30" dur="1" fill="hold">
                                          <p:stCondLst>
                                            <p:cond delay="0"/>
                                          </p:stCondLst>
                                        </p:cTn>
                                        <p:tgtEl>
                                          <p:spTgt spid="8"/>
                                        </p:tgtEl>
                                        <p:attrNameLst>
                                          <p:attrName>style.visibility</p:attrName>
                                        </p:attrNameLst>
                                      </p:cBhvr>
                                      <p:to>
                                        <p:strVal val="visible"/>
                                      </p:to>
                                    </p:set>
                                    <p:anim calcmode="lin" valueType="num">
                                      <p:cBhvr>
                                        <p:cTn id="31" dur="500" fill="hold"/>
                                        <p:tgtEl>
                                          <p:spTgt spid="8"/>
                                        </p:tgtEl>
                                        <p:attrNameLst>
                                          <p:attrName>ppt_w</p:attrName>
                                        </p:attrNameLst>
                                      </p:cBhvr>
                                      <p:tavLst>
                                        <p:tav tm="0">
                                          <p:val>
                                            <p:fltVal val="0"/>
                                          </p:val>
                                        </p:tav>
                                        <p:tav tm="100000">
                                          <p:val>
                                            <p:strVal val="#ppt_w"/>
                                          </p:val>
                                        </p:tav>
                                      </p:tavLst>
                                    </p:anim>
                                    <p:anim calcmode="lin" valueType="num">
                                      <p:cBhvr>
                                        <p:cTn id="32" dur="500" fill="hold"/>
                                        <p:tgtEl>
                                          <p:spTgt spid="8"/>
                                        </p:tgtEl>
                                        <p:attrNameLst>
                                          <p:attrName>ppt_h</p:attrName>
                                        </p:attrNameLst>
                                      </p:cBhvr>
                                      <p:tavLst>
                                        <p:tav tm="0">
                                          <p:val>
                                            <p:fltVal val="0"/>
                                          </p:val>
                                        </p:tav>
                                        <p:tav tm="100000">
                                          <p:val>
                                            <p:strVal val="#ppt_h"/>
                                          </p:val>
                                        </p:tav>
                                      </p:tavLst>
                                    </p:anim>
                                    <p:anim calcmode="lin" valueType="num">
                                      <p:cBhvr>
                                        <p:cTn id="33" dur="500" fill="hold"/>
                                        <p:tgtEl>
                                          <p:spTgt spid="8"/>
                                        </p:tgtEl>
                                        <p:attrNameLst>
                                          <p:attrName>style.rotation</p:attrName>
                                        </p:attrNameLst>
                                      </p:cBhvr>
                                      <p:tavLst>
                                        <p:tav tm="0">
                                          <p:val>
                                            <p:fltVal val="360"/>
                                          </p:val>
                                        </p:tav>
                                        <p:tav tm="100000">
                                          <p:val>
                                            <p:fltVal val="0"/>
                                          </p:val>
                                        </p:tav>
                                      </p:tavLst>
                                    </p:anim>
                                    <p:animEffect transition="in" filter="fade">
                                      <p:cBhvr>
                                        <p:cTn id="34"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4" name="Group 41"/>
          <p:cNvGrpSpPr>
            <a:grpSpLocks/>
          </p:cNvGrpSpPr>
          <p:nvPr/>
        </p:nvGrpSpPr>
        <p:grpSpPr bwMode="auto">
          <a:xfrm>
            <a:off x="3031763" y="843305"/>
            <a:ext cx="2880711" cy="3432214"/>
            <a:chOff x="1791" y="1434"/>
            <a:chExt cx="2011" cy="2396"/>
          </a:xfrm>
        </p:grpSpPr>
        <p:sp>
          <p:nvSpPr>
            <p:cNvPr id="84" name="Oval 42"/>
            <p:cNvSpPr>
              <a:spLocks noChangeArrowheads="1"/>
            </p:cNvSpPr>
            <p:nvPr/>
          </p:nvSpPr>
          <p:spPr bwMode="auto">
            <a:xfrm>
              <a:off x="1791" y="2704"/>
              <a:ext cx="2011" cy="1126"/>
            </a:xfrm>
            <a:prstGeom prst="ellipse">
              <a:avLst/>
            </a:prstGeom>
            <a:gradFill rotWithShape="1">
              <a:gsLst>
                <a:gs pos="0">
                  <a:schemeClr val="bg2">
                    <a:alpha val="61000"/>
                  </a:schemeClr>
                </a:gs>
                <a:gs pos="100000">
                  <a:schemeClr val="bg1">
                    <a:alpha val="14000"/>
                  </a:schemeClr>
                </a:gs>
              </a:gsLst>
              <a:path path="shape">
                <a:fillToRect l="50000" t="50000" r="50000" b="50000"/>
              </a:path>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nvGrpSpPr>
            <p:cNvPr id="85" name="Group 43"/>
            <p:cNvGrpSpPr>
              <a:grpSpLocks/>
            </p:cNvGrpSpPr>
            <p:nvPr/>
          </p:nvGrpSpPr>
          <p:grpSpPr bwMode="auto">
            <a:xfrm>
              <a:off x="1791" y="1434"/>
              <a:ext cx="2011" cy="2069"/>
              <a:chOff x="1791" y="1434"/>
              <a:chExt cx="2011" cy="2069"/>
            </a:xfrm>
          </p:grpSpPr>
          <p:sp>
            <p:nvSpPr>
              <p:cNvPr id="86" name="AutoShape 44"/>
              <p:cNvSpPr>
                <a:spLocks noChangeAspect="1" noChangeArrowheads="1" noTextEdit="1"/>
              </p:cNvSpPr>
              <p:nvPr/>
            </p:nvSpPr>
            <p:spPr bwMode="auto">
              <a:xfrm>
                <a:off x="1804" y="1434"/>
                <a:ext cx="1998" cy="20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87" name="Freeform 45"/>
              <p:cNvSpPr>
                <a:spLocks/>
              </p:cNvSpPr>
              <p:nvPr/>
            </p:nvSpPr>
            <p:spPr bwMode="auto">
              <a:xfrm>
                <a:off x="2254" y="1438"/>
                <a:ext cx="1096" cy="572"/>
              </a:xfrm>
              <a:custGeom>
                <a:avLst/>
                <a:gdLst>
                  <a:gd name="T0" fmla="*/ 149 w 280"/>
                  <a:gd name="T1" fmla="*/ 0 h 146"/>
                  <a:gd name="T2" fmla="*/ 275 w 280"/>
                  <a:gd name="T3" fmla="*/ 79 h 146"/>
                  <a:gd name="T4" fmla="*/ 125 w 280"/>
                  <a:gd name="T5" fmla="*/ 143 h 146"/>
                  <a:gd name="T6" fmla="*/ 5 w 280"/>
                  <a:gd name="T7" fmla="*/ 67 h 146"/>
                  <a:gd name="T8" fmla="*/ 149 w 280"/>
                  <a:gd name="T9" fmla="*/ 0 h 146"/>
                </a:gdLst>
                <a:ahLst/>
                <a:cxnLst>
                  <a:cxn ang="0">
                    <a:pos x="T0" y="T1"/>
                  </a:cxn>
                  <a:cxn ang="0">
                    <a:pos x="T2" y="T3"/>
                  </a:cxn>
                  <a:cxn ang="0">
                    <a:pos x="T4" y="T5"/>
                  </a:cxn>
                  <a:cxn ang="0">
                    <a:pos x="T6" y="T7"/>
                  </a:cxn>
                  <a:cxn ang="0">
                    <a:pos x="T8" y="T9"/>
                  </a:cxn>
                </a:cxnLst>
                <a:rect l="0" t="0" r="r" b="b"/>
                <a:pathLst>
                  <a:path w="280" h="146">
                    <a:moveTo>
                      <a:pt x="149" y="0"/>
                    </a:moveTo>
                    <a:cubicBezTo>
                      <a:pt x="149" y="0"/>
                      <a:pt x="280" y="4"/>
                      <a:pt x="275" y="79"/>
                    </a:cubicBezTo>
                    <a:cubicBezTo>
                      <a:pt x="272" y="122"/>
                      <a:pt x="210" y="146"/>
                      <a:pt x="125" y="143"/>
                    </a:cubicBezTo>
                    <a:cubicBezTo>
                      <a:pt x="47" y="140"/>
                      <a:pt x="0" y="105"/>
                      <a:pt x="5" y="67"/>
                    </a:cubicBezTo>
                    <a:cubicBezTo>
                      <a:pt x="11" y="14"/>
                      <a:pt x="81" y="0"/>
                      <a:pt x="149" y="0"/>
                    </a:cubicBezTo>
                  </a:path>
                </a:pathLst>
              </a:custGeom>
              <a:gradFill rotWithShape="1">
                <a:gsLst>
                  <a:gs pos="0">
                    <a:srgbClr val="003300"/>
                  </a:gs>
                  <a:gs pos="100000">
                    <a:srgbClr val="008000">
                      <a:alpha val="39999"/>
                    </a:srgb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8" name="Freeform 46"/>
              <p:cNvSpPr>
                <a:spLocks/>
              </p:cNvSpPr>
              <p:nvPr/>
            </p:nvSpPr>
            <p:spPr bwMode="auto">
              <a:xfrm>
                <a:off x="2273" y="1724"/>
                <a:ext cx="1054" cy="1501"/>
              </a:xfrm>
              <a:custGeom>
                <a:avLst/>
                <a:gdLst>
                  <a:gd name="T0" fmla="*/ 120 w 269"/>
                  <a:gd name="T1" fmla="*/ 69 h 383"/>
                  <a:gd name="T2" fmla="*/ 0 w 269"/>
                  <a:gd name="T3" fmla="*/ 0 h 383"/>
                  <a:gd name="T4" fmla="*/ 1 w 269"/>
                  <a:gd name="T5" fmla="*/ 7 h 383"/>
                  <a:gd name="T6" fmla="*/ 4 w 269"/>
                  <a:gd name="T7" fmla="*/ 325 h 383"/>
                  <a:gd name="T8" fmla="*/ 122 w 269"/>
                  <a:gd name="T9" fmla="*/ 380 h 383"/>
                  <a:gd name="T10" fmla="*/ 256 w 269"/>
                  <a:gd name="T11" fmla="*/ 322 h 383"/>
                  <a:gd name="T12" fmla="*/ 269 w 269"/>
                  <a:gd name="T13" fmla="*/ 10 h 383"/>
                  <a:gd name="T14" fmla="*/ 120 w 269"/>
                  <a:gd name="T15" fmla="*/ 69 h 38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9" h="383">
                    <a:moveTo>
                      <a:pt x="120" y="69"/>
                    </a:moveTo>
                    <a:cubicBezTo>
                      <a:pt x="47" y="66"/>
                      <a:pt x="1" y="35"/>
                      <a:pt x="0" y="0"/>
                    </a:cubicBezTo>
                    <a:cubicBezTo>
                      <a:pt x="1" y="7"/>
                      <a:pt x="1" y="7"/>
                      <a:pt x="1" y="7"/>
                    </a:cubicBezTo>
                    <a:cubicBezTo>
                      <a:pt x="4" y="325"/>
                      <a:pt x="4" y="325"/>
                      <a:pt x="4" y="325"/>
                    </a:cubicBezTo>
                    <a:cubicBezTo>
                      <a:pt x="6" y="352"/>
                      <a:pt x="60" y="378"/>
                      <a:pt x="122" y="380"/>
                    </a:cubicBezTo>
                    <a:cubicBezTo>
                      <a:pt x="195" y="383"/>
                      <a:pt x="254" y="359"/>
                      <a:pt x="256" y="322"/>
                    </a:cubicBezTo>
                    <a:cubicBezTo>
                      <a:pt x="269" y="10"/>
                      <a:pt x="269" y="10"/>
                      <a:pt x="269" y="10"/>
                    </a:cubicBezTo>
                    <a:cubicBezTo>
                      <a:pt x="262" y="50"/>
                      <a:pt x="201" y="72"/>
                      <a:pt x="120" y="69"/>
                    </a:cubicBezTo>
                  </a:path>
                </a:pathLst>
              </a:custGeom>
              <a:gradFill rotWithShape="1">
                <a:gsLst>
                  <a:gs pos="0">
                    <a:srgbClr val="003300"/>
                  </a:gs>
                  <a:gs pos="100000">
                    <a:srgbClr val="008000"/>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9" name="Freeform 47"/>
              <p:cNvSpPr>
                <a:spLocks/>
              </p:cNvSpPr>
              <p:nvPr/>
            </p:nvSpPr>
            <p:spPr bwMode="auto">
              <a:xfrm>
                <a:off x="2258" y="1724"/>
                <a:ext cx="1074" cy="309"/>
              </a:xfrm>
              <a:custGeom>
                <a:avLst/>
                <a:gdLst>
                  <a:gd name="T0" fmla="*/ 274 w 274"/>
                  <a:gd name="T1" fmla="*/ 6 h 79"/>
                  <a:gd name="T2" fmla="*/ 221 w 274"/>
                  <a:gd name="T3" fmla="*/ 53 h 79"/>
                  <a:gd name="T4" fmla="*/ 48 w 274"/>
                  <a:gd name="T5" fmla="*/ 47 h 79"/>
                  <a:gd name="T6" fmla="*/ 4 w 274"/>
                  <a:gd name="T7" fmla="*/ 0 h 79"/>
                  <a:gd name="T8" fmla="*/ 45 w 274"/>
                  <a:gd name="T9" fmla="*/ 55 h 79"/>
                  <a:gd name="T10" fmla="*/ 205 w 274"/>
                  <a:gd name="T11" fmla="*/ 66 h 79"/>
                  <a:gd name="T12" fmla="*/ 274 w 274"/>
                  <a:gd name="T13" fmla="*/ 6 h 79"/>
                </a:gdLst>
                <a:ahLst/>
                <a:cxnLst>
                  <a:cxn ang="0">
                    <a:pos x="T0" y="T1"/>
                  </a:cxn>
                  <a:cxn ang="0">
                    <a:pos x="T2" y="T3"/>
                  </a:cxn>
                  <a:cxn ang="0">
                    <a:pos x="T4" y="T5"/>
                  </a:cxn>
                  <a:cxn ang="0">
                    <a:pos x="T6" y="T7"/>
                  </a:cxn>
                  <a:cxn ang="0">
                    <a:pos x="T8" y="T9"/>
                  </a:cxn>
                  <a:cxn ang="0">
                    <a:pos x="T10" y="T11"/>
                  </a:cxn>
                  <a:cxn ang="0">
                    <a:pos x="T12" y="T13"/>
                  </a:cxn>
                </a:cxnLst>
                <a:rect l="0" t="0" r="r" b="b"/>
                <a:pathLst>
                  <a:path w="274" h="79">
                    <a:moveTo>
                      <a:pt x="274" y="6"/>
                    </a:moveTo>
                    <a:cubicBezTo>
                      <a:pt x="274" y="6"/>
                      <a:pt x="271" y="34"/>
                      <a:pt x="221" y="53"/>
                    </a:cubicBezTo>
                    <a:cubicBezTo>
                      <a:pt x="171" y="72"/>
                      <a:pt x="91" y="68"/>
                      <a:pt x="48" y="47"/>
                    </a:cubicBezTo>
                    <a:cubicBezTo>
                      <a:pt x="5" y="26"/>
                      <a:pt x="4" y="0"/>
                      <a:pt x="4" y="0"/>
                    </a:cubicBezTo>
                    <a:cubicBezTo>
                      <a:pt x="4" y="0"/>
                      <a:pt x="0" y="34"/>
                      <a:pt x="45" y="55"/>
                    </a:cubicBezTo>
                    <a:cubicBezTo>
                      <a:pt x="90" y="76"/>
                      <a:pt x="158" y="79"/>
                      <a:pt x="205" y="66"/>
                    </a:cubicBezTo>
                    <a:cubicBezTo>
                      <a:pt x="237" y="57"/>
                      <a:pt x="270" y="42"/>
                      <a:pt x="274" y="6"/>
                    </a:cubicBezTo>
                    <a:close/>
                  </a:path>
                </a:pathLst>
              </a:custGeom>
              <a:gradFill rotWithShape="1">
                <a:gsLst>
                  <a:gs pos="0">
                    <a:srgbClr val="56D282">
                      <a:alpha val="56000"/>
                    </a:srgbClr>
                  </a:gs>
                  <a:gs pos="100000">
                    <a:srgbClr val="ABFFAB">
                      <a:alpha val="74001"/>
                    </a:srgbClr>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0" name="Freeform 48"/>
              <p:cNvSpPr>
                <a:spLocks/>
              </p:cNvSpPr>
              <p:nvPr/>
            </p:nvSpPr>
            <p:spPr bwMode="auto">
              <a:xfrm>
                <a:off x="2610" y="1886"/>
                <a:ext cx="686" cy="1229"/>
              </a:xfrm>
              <a:custGeom>
                <a:avLst/>
                <a:gdLst>
                  <a:gd name="T0" fmla="*/ 175 w 175"/>
                  <a:gd name="T1" fmla="*/ 0 h 314"/>
                  <a:gd name="T2" fmla="*/ 167 w 175"/>
                  <a:gd name="T3" fmla="*/ 144 h 314"/>
                  <a:gd name="T4" fmla="*/ 158 w 175"/>
                  <a:gd name="T5" fmla="*/ 295 h 314"/>
                  <a:gd name="T6" fmla="*/ 123 w 175"/>
                  <a:gd name="T7" fmla="*/ 309 h 314"/>
                  <a:gd name="T8" fmla="*/ 64 w 175"/>
                  <a:gd name="T9" fmla="*/ 150 h 314"/>
                  <a:gd name="T10" fmla="*/ 0 w 175"/>
                  <a:gd name="T11" fmla="*/ 33 h 314"/>
                  <a:gd name="T12" fmla="*/ 118 w 175"/>
                  <a:gd name="T13" fmla="*/ 30 h 314"/>
                  <a:gd name="T14" fmla="*/ 175 w 175"/>
                  <a:gd name="T15" fmla="*/ 0 h 3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314">
                    <a:moveTo>
                      <a:pt x="175" y="0"/>
                    </a:moveTo>
                    <a:cubicBezTo>
                      <a:pt x="175" y="0"/>
                      <a:pt x="167" y="122"/>
                      <a:pt x="167" y="144"/>
                    </a:cubicBezTo>
                    <a:cubicBezTo>
                      <a:pt x="167" y="166"/>
                      <a:pt x="166" y="283"/>
                      <a:pt x="158" y="295"/>
                    </a:cubicBezTo>
                    <a:cubicBezTo>
                      <a:pt x="150" y="308"/>
                      <a:pt x="137" y="314"/>
                      <a:pt x="123" y="309"/>
                    </a:cubicBezTo>
                    <a:cubicBezTo>
                      <a:pt x="109" y="305"/>
                      <a:pt x="102" y="171"/>
                      <a:pt x="64" y="150"/>
                    </a:cubicBezTo>
                    <a:cubicBezTo>
                      <a:pt x="26" y="130"/>
                      <a:pt x="2" y="44"/>
                      <a:pt x="0" y="33"/>
                    </a:cubicBezTo>
                    <a:cubicBezTo>
                      <a:pt x="0" y="33"/>
                      <a:pt x="45" y="46"/>
                      <a:pt x="118" y="30"/>
                    </a:cubicBezTo>
                    <a:cubicBezTo>
                      <a:pt x="163" y="20"/>
                      <a:pt x="175" y="0"/>
                      <a:pt x="175" y="0"/>
                    </a:cubicBezTo>
                  </a:path>
                </a:pathLst>
              </a:custGeom>
              <a:gradFill rotWithShape="1">
                <a:gsLst>
                  <a:gs pos="0">
                    <a:srgbClr val="009900"/>
                  </a:gs>
                  <a:gs pos="100000">
                    <a:srgbClr val="FFFFFF">
                      <a:alpha val="4800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1" name="Freeform 49"/>
              <p:cNvSpPr>
                <a:spLocks/>
              </p:cNvSpPr>
              <p:nvPr/>
            </p:nvSpPr>
            <p:spPr bwMode="auto">
              <a:xfrm>
                <a:off x="2948" y="2171"/>
                <a:ext cx="365" cy="1029"/>
              </a:xfrm>
              <a:custGeom>
                <a:avLst/>
                <a:gdLst>
                  <a:gd name="T0" fmla="*/ 92 w 93"/>
                  <a:gd name="T1" fmla="*/ 12 h 263"/>
                  <a:gd name="T2" fmla="*/ 93 w 93"/>
                  <a:gd name="T3" fmla="*/ 0 h 263"/>
                  <a:gd name="T4" fmla="*/ 51 w 93"/>
                  <a:gd name="T5" fmla="*/ 48 h 263"/>
                  <a:gd name="T6" fmla="*/ 0 w 93"/>
                  <a:gd name="T7" fmla="*/ 61 h 263"/>
                  <a:gd name="T8" fmla="*/ 1 w 93"/>
                  <a:gd name="T9" fmla="*/ 166 h 263"/>
                  <a:gd name="T10" fmla="*/ 1 w 93"/>
                  <a:gd name="T11" fmla="*/ 263 h 263"/>
                  <a:gd name="T12" fmla="*/ 7 w 93"/>
                  <a:gd name="T13" fmla="*/ 262 h 263"/>
                  <a:gd name="T14" fmla="*/ 92 w 93"/>
                  <a:gd name="T15" fmla="*/ 12 h 2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3" h="263">
                    <a:moveTo>
                      <a:pt x="92" y="12"/>
                    </a:moveTo>
                    <a:cubicBezTo>
                      <a:pt x="93" y="0"/>
                      <a:pt x="93" y="0"/>
                      <a:pt x="93" y="0"/>
                    </a:cubicBezTo>
                    <a:cubicBezTo>
                      <a:pt x="93" y="0"/>
                      <a:pt x="85" y="33"/>
                      <a:pt x="51" y="48"/>
                    </a:cubicBezTo>
                    <a:cubicBezTo>
                      <a:pt x="28" y="58"/>
                      <a:pt x="0" y="61"/>
                      <a:pt x="0" y="61"/>
                    </a:cubicBezTo>
                    <a:cubicBezTo>
                      <a:pt x="1" y="166"/>
                      <a:pt x="1" y="166"/>
                      <a:pt x="1" y="166"/>
                    </a:cubicBezTo>
                    <a:cubicBezTo>
                      <a:pt x="1" y="263"/>
                      <a:pt x="1" y="263"/>
                      <a:pt x="1" y="263"/>
                    </a:cubicBezTo>
                    <a:cubicBezTo>
                      <a:pt x="7" y="262"/>
                      <a:pt x="7" y="262"/>
                      <a:pt x="7" y="262"/>
                    </a:cubicBezTo>
                    <a:cubicBezTo>
                      <a:pt x="7" y="262"/>
                      <a:pt x="88" y="55"/>
                      <a:pt x="92" y="12"/>
                    </a:cubicBezTo>
                  </a:path>
                </a:pathLst>
              </a:custGeom>
              <a:solidFill>
                <a:srgbClr val="000000">
                  <a:alpha val="16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 name="Freeform 50"/>
              <p:cNvSpPr>
                <a:spLocks noEditPoints="1"/>
              </p:cNvSpPr>
              <p:nvPr/>
            </p:nvSpPr>
            <p:spPr bwMode="auto">
              <a:xfrm>
                <a:off x="2280" y="2445"/>
                <a:ext cx="346" cy="755"/>
              </a:xfrm>
              <a:custGeom>
                <a:avLst/>
                <a:gdLst>
                  <a:gd name="T0" fmla="*/ 84 w 88"/>
                  <a:gd name="T1" fmla="*/ 192 h 193"/>
                  <a:gd name="T2" fmla="*/ 83 w 88"/>
                  <a:gd name="T3" fmla="*/ 192 h 193"/>
                  <a:gd name="T4" fmla="*/ 88 w 88"/>
                  <a:gd name="T5" fmla="*/ 193 h 193"/>
                  <a:gd name="T6" fmla="*/ 84 w 88"/>
                  <a:gd name="T7" fmla="*/ 192 h 193"/>
                  <a:gd name="T8" fmla="*/ 0 w 88"/>
                  <a:gd name="T9" fmla="*/ 0 h 193"/>
                  <a:gd name="T10" fmla="*/ 0 w 88"/>
                  <a:gd name="T11" fmla="*/ 0 h 193"/>
                  <a:gd name="T12" fmla="*/ 0 w 88"/>
                  <a:gd name="T13" fmla="*/ 1 h 193"/>
                  <a:gd name="T14" fmla="*/ 0 w 88"/>
                  <a:gd name="T15" fmla="*/ 5 h 193"/>
                  <a:gd name="T16" fmla="*/ 0 w 88"/>
                  <a:gd name="T17" fmla="*/ 0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8" h="193">
                    <a:moveTo>
                      <a:pt x="84" y="192"/>
                    </a:moveTo>
                    <a:cubicBezTo>
                      <a:pt x="83" y="192"/>
                      <a:pt x="83" y="192"/>
                      <a:pt x="83" y="192"/>
                    </a:cubicBezTo>
                    <a:cubicBezTo>
                      <a:pt x="88" y="193"/>
                      <a:pt x="88" y="193"/>
                      <a:pt x="88" y="193"/>
                    </a:cubicBezTo>
                    <a:cubicBezTo>
                      <a:pt x="86" y="193"/>
                      <a:pt x="85" y="192"/>
                      <a:pt x="84" y="192"/>
                    </a:cubicBezTo>
                    <a:moveTo>
                      <a:pt x="0" y="0"/>
                    </a:moveTo>
                    <a:cubicBezTo>
                      <a:pt x="0" y="0"/>
                      <a:pt x="0" y="0"/>
                      <a:pt x="0" y="0"/>
                    </a:cubicBezTo>
                    <a:cubicBezTo>
                      <a:pt x="0" y="1"/>
                      <a:pt x="0" y="1"/>
                      <a:pt x="0" y="1"/>
                    </a:cubicBezTo>
                    <a:cubicBezTo>
                      <a:pt x="0" y="2"/>
                      <a:pt x="0" y="4"/>
                      <a:pt x="0" y="5"/>
                    </a:cubicBezTo>
                    <a:cubicBezTo>
                      <a:pt x="0" y="0"/>
                      <a:pt x="0" y="0"/>
                      <a:pt x="0" y="0"/>
                    </a:cubicBezTo>
                  </a:path>
                </a:pathLst>
              </a:custGeom>
              <a:solidFill>
                <a:srgbClr val="C7C7C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3" name="Freeform 51"/>
              <p:cNvSpPr>
                <a:spLocks noEditPoints="1"/>
              </p:cNvSpPr>
              <p:nvPr/>
            </p:nvSpPr>
            <p:spPr bwMode="auto">
              <a:xfrm>
                <a:off x="2280" y="2443"/>
                <a:ext cx="355" cy="757"/>
              </a:xfrm>
              <a:custGeom>
                <a:avLst/>
                <a:gdLst>
                  <a:gd name="T0" fmla="*/ 84 w 90"/>
                  <a:gd name="T1" fmla="*/ 190 h 194"/>
                  <a:gd name="T2" fmla="*/ 84 w 90"/>
                  <a:gd name="T3" fmla="*/ 193 h 194"/>
                  <a:gd name="T4" fmla="*/ 84 w 90"/>
                  <a:gd name="T5" fmla="*/ 193 h 194"/>
                  <a:gd name="T6" fmla="*/ 88 w 90"/>
                  <a:gd name="T7" fmla="*/ 194 h 194"/>
                  <a:gd name="T8" fmla="*/ 90 w 90"/>
                  <a:gd name="T9" fmla="*/ 194 h 194"/>
                  <a:gd name="T10" fmla="*/ 90 w 90"/>
                  <a:gd name="T11" fmla="*/ 191 h 194"/>
                  <a:gd name="T12" fmla="*/ 84 w 90"/>
                  <a:gd name="T13" fmla="*/ 190 h 194"/>
                  <a:gd name="T14" fmla="*/ 0 w 90"/>
                  <a:gd name="T15" fmla="*/ 0 h 194"/>
                  <a:gd name="T16" fmla="*/ 0 w 90"/>
                  <a:gd name="T17" fmla="*/ 1 h 194"/>
                  <a:gd name="T18" fmla="*/ 0 w 90"/>
                  <a:gd name="T19" fmla="*/ 6 h 194"/>
                  <a:gd name="T20" fmla="*/ 64 w 90"/>
                  <a:gd name="T21" fmla="*/ 64 h 194"/>
                  <a:gd name="T22" fmla="*/ 81 w 90"/>
                  <a:gd name="T23" fmla="*/ 60 h 194"/>
                  <a:gd name="T24" fmla="*/ 31 w 90"/>
                  <a:gd name="T25" fmla="*/ 41 h 194"/>
                  <a:gd name="T26" fmla="*/ 0 w 90"/>
                  <a:gd name="T27" fmla="*/ 0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 h="194">
                    <a:moveTo>
                      <a:pt x="84" y="190"/>
                    </a:moveTo>
                    <a:cubicBezTo>
                      <a:pt x="84" y="193"/>
                      <a:pt x="84" y="193"/>
                      <a:pt x="84" y="193"/>
                    </a:cubicBezTo>
                    <a:cubicBezTo>
                      <a:pt x="84" y="193"/>
                      <a:pt x="84" y="193"/>
                      <a:pt x="84" y="193"/>
                    </a:cubicBezTo>
                    <a:cubicBezTo>
                      <a:pt x="85" y="193"/>
                      <a:pt x="86" y="194"/>
                      <a:pt x="88" y="194"/>
                    </a:cubicBezTo>
                    <a:cubicBezTo>
                      <a:pt x="90" y="194"/>
                      <a:pt x="90" y="194"/>
                      <a:pt x="90" y="194"/>
                    </a:cubicBezTo>
                    <a:cubicBezTo>
                      <a:pt x="90" y="191"/>
                      <a:pt x="90" y="191"/>
                      <a:pt x="90" y="191"/>
                    </a:cubicBezTo>
                    <a:cubicBezTo>
                      <a:pt x="88" y="191"/>
                      <a:pt x="86" y="191"/>
                      <a:pt x="84" y="190"/>
                    </a:cubicBezTo>
                    <a:moveTo>
                      <a:pt x="0" y="0"/>
                    </a:moveTo>
                    <a:cubicBezTo>
                      <a:pt x="0" y="0"/>
                      <a:pt x="0" y="1"/>
                      <a:pt x="0" y="1"/>
                    </a:cubicBezTo>
                    <a:cubicBezTo>
                      <a:pt x="0" y="6"/>
                      <a:pt x="0" y="6"/>
                      <a:pt x="0" y="6"/>
                    </a:cubicBezTo>
                    <a:cubicBezTo>
                      <a:pt x="3" y="30"/>
                      <a:pt x="25" y="52"/>
                      <a:pt x="64" y="64"/>
                    </a:cubicBezTo>
                    <a:cubicBezTo>
                      <a:pt x="69" y="63"/>
                      <a:pt x="75" y="61"/>
                      <a:pt x="81" y="60"/>
                    </a:cubicBezTo>
                    <a:cubicBezTo>
                      <a:pt x="68" y="58"/>
                      <a:pt x="47" y="53"/>
                      <a:pt x="31" y="41"/>
                    </a:cubicBezTo>
                    <a:cubicBezTo>
                      <a:pt x="5" y="22"/>
                      <a:pt x="0" y="0"/>
                      <a:pt x="0" y="0"/>
                    </a:cubicBezTo>
                  </a:path>
                </a:pathLst>
              </a:custGeom>
              <a:gradFill rotWithShape="1">
                <a:gsLst>
                  <a:gs pos="0">
                    <a:schemeClr val="tx1">
                      <a:alpha val="27000"/>
                    </a:schemeClr>
                  </a:gs>
                  <a:gs pos="100000">
                    <a:schemeClr val="tx1">
                      <a:gamma/>
                      <a:tint val="51373"/>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1" name="Freeform 52"/>
              <p:cNvSpPr>
                <a:spLocks/>
              </p:cNvSpPr>
              <p:nvPr/>
            </p:nvSpPr>
            <p:spPr bwMode="auto">
              <a:xfrm>
                <a:off x="1804" y="1998"/>
                <a:ext cx="806" cy="1019"/>
              </a:xfrm>
              <a:custGeom>
                <a:avLst/>
                <a:gdLst>
                  <a:gd name="T0" fmla="*/ 122 w 206"/>
                  <a:gd name="T1" fmla="*/ 115 h 260"/>
                  <a:gd name="T2" fmla="*/ 120 w 206"/>
                  <a:gd name="T3" fmla="*/ 1 h 260"/>
                  <a:gd name="T4" fmla="*/ 0 w 206"/>
                  <a:gd name="T5" fmla="*/ 126 h 260"/>
                  <a:gd name="T6" fmla="*/ 154 w 206"/>
                  <a:gd name="T7" fmla="*/ 260 h 260"/>
                  <a:gd name="T8" fmla="*/ 206 w 206"/>
                  <a:gd name="T9" fmla="*/ 182 h 260"/>
                  <a:gd name="T10" fmla="*/ 122 w 206"/>
                  <a:gd name="T11" fmla="*/ 115 h 260"/>
                </a:gdLst>
                <a:ahLst/>
                <a:cxnLst>
                  <a:cxn ang="0">
                    <a:pos x="T0" y="T1"/>
                  </a:cxn>
                  <a:cxn ang="0">
                    <a:pos x="T2" y="T3"/>
                  </a:cxn>
                  <a:cxn ang="0">
                    <a:pos x="T4" y="T5"/>
                  </a:cxn>
                  <a:cxn ang="0">
                    <a:pos x="T6" y="T7"/>
                  </a:cxn>
                  <a:cxn ang="0">
                    <a:pos x="T8" y="T9"/>
                  </a:cxn>
                  <a:cxn ang="0">
                    <a:pos x="T10" y="T11"/>
                  </a:cxn>
                </a:cxnLst>
                <a:rect l="0" t="0" r="r" b="b"/>
                <a:pathLst>
                  <a:path w="206" h="260">
                    <a:moveTo>
                      <a:pt x="122" y="115"/>
                    </a:moveTo>
                    <a:cubicBezTo>
                      <a:pt x="122" y="115"/>
                      <a:pt x="122" y="0"/>
                      <a:pt x="120" y="1"/>
                    </a:cubicBezTo>
                    <a:cubicBezTo>
                      <a:pt x="47" y="27"/>
                      <a:pt x="0" y="73"/>
                      <a:pt x="0" y="126"/>
                    </a:cubicBezTo>
                    <a:cubicBezTo>
                      <a:pt x="0" y="186"/>
                      <a:pt x="63" y="238"/>
                      <a:pt x="154" y="260"/>
                    </a:cubicBezTo>
                    <a:cubicBezTo>
                      <a:pt x="206" y="182"/>
                      <a:pt x="206" y="182"/>
                      <a:pt x="206" y="182"/>
                    </a:cubicBezTo>
                    <a:cubicBezTo>
                      <a:pt x="153" y="172"/>
                      <a:pt x="122" y="144"/>
                      <a:pt x="122" y="115"/>
                    </a:cubicBezTo>
                  </a:path>
                </a:pathLst>
              </a:custGeom>
              <a:gradFill rotWithShape="1">
                <a:gsLst>
                  <a:gs pos="0">
                    <a:srgbClr val="FFA7A7">
                      <a:alpha val="82001"/>
                    </a:srgbClr>
                  </a:gs>
                  <a:gs pos="100000">
                    <a:srgbClr val="E25B00"/>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2" name="Freeform 53"/>
              <p:cNvSpPr>
                <a:spLocks/>
              </p:cNvSpPr>
              <p:nvPr/>
            </p:nvSpPr>
            <p:spPr bwMode="auto">
              <a:xfrm>
                <a:off x="1804" y="2516"/>
                <a:ext cx="603" cy="983"/>
              </a:xfrm>
              <a:custGeom>
                <a:avLst/>
                <a:gdLst>
                  <a:gd name="T0" fmla="*/ 1 w 154"/>
                  <a:gd name="T1" fmla="*/ 0 h 251"/>
                  <a:gd name="T2" fmla="*/ 0 w 154"/>
                  <a:gd name="T3" fmla="*/ 117 h 251"/>
                  <a:gd name="T4" fmla="*/ 154 w 154"/>
                  <a:gd name="T5" fmla="*/ 251 h 251"/>
                  <a:gd name="T6" fmla="*/ 154 w 154"/>
                  <a:gd name="T7" fmla="*/ 128 h 251"/>
                  <a:gd name="T8" fmla="*/ 1 w 154"/>
                  <a:gd name="T9" fmla="*/ 0 h 251"/>
                </a:gdLst>
                <a:ahLst/>
                <a:cxnLst>
                  <a:cxn ang="0">
                    <a:pos x="T0" y="T1"/>
                  </a:cxn>
                  <a:cxn ang="0">
                    <a:pos x="T2" y="T3"/>
                  </a:cxn>
                  <a:cxn ang="0">
                    <a:pos x="T4" y="T5"/>
                  </a:cxn>
                  <a:cxn ang="0">
                    <a:pos x="T6" y="T7"/>
                  </a:cxn>
                  <a:cxn ang="0">
                    <a:pos x="T8" y="T9"/>
                  </a:cxn>
                </a:cxnLst>
                <a:rect l="0" t="0" r="r" b="b"/>
                <a:pathLst>
                  <a:path w="154" h="251">
                    <a:moveTo>
                      <a:pt x="1" y="0"/>
                    </a:moveTo>
                    <a:cubicBezTo>
                      <a:pt x="0" y="117"/>
                      <a:pt x="0" y="117"/>
                      <a:pt x="0" y="117"/>
                    </a:cubicBezTo>
                    <a:cubicBezTo>
                      <a:pt x="0" y="177"/>
                      <a:pt x="63" y="229"/>
                      <a:pt x="154" y="251"/>
                    </a:cubicBezTo>
                    <a:cubicBezTo>
                      <a:pt x="154" y="128"/>
                      <a:pt x="154" y="128"/>
                      <a:pt x="154" y="128"/>
                    </a:cubicBezTo>
                    <a:cubicBezTo>
                      <a:pt x="67" y="107"/>
                      <a:pt x="5" y="58"/>
                      <a:pt x="1" y="0"/>
                    </a:cubicBezTo>
                  </a:path>
                </a:pathLst>
              </a:custGeom>
              <a:gradFill rotWithShape="1">
                <a:gsLst>
                  <a:gs pos="0">
                    <a:srgbClr val="FF6801"/>
                  </a:gs>
                  <a:gs pos="100000">
                    <a:srgbClr val="F2481A"/>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3" name="Freeform 54"/>
              <p:cNvSpPr>
                <a:spLocks/>
              </p:cNvSpPr>
              <p:nvPr/>
            </p:nvSpPr>
            <p:spPr bwMode="auto">
              <a:xfrm>
                <a:off x="2407" y="2711"/>
                <a:ext cx="203" cy="788"/>
              </a:xfrm>
              <a:custGeom>
                <a:avLst/>
                <a:gdLst>
                  <a:gd name="T0" fmla="*/ 0 w 123"/>
                  <a:gd name="T1" fmla="*/ 184 h 475"/>
                  <a:gd name="T2" fmla="*/ 0 w 123"/>
                  <a:gd name="T3" fmla="*/ 475 h 475"/>
                  <a:gd name="T4" fmla="*/ 123 w 123"/>
                  <a:gd name="T5" fmla="*/ 293 h 475"/>
                  <a:gd name="T6" fmla="*/ 123 w 123"/>
                  <a:gd name="T7" fmla="*/ 0 h 475"/>
                  <a:gd name="T8" fmla="*/ 0 w 123"/>
                  <a:gd name="T9" fmla="*/ 184 h 475"/>
                </a:gdLst>
                <a:ahLst/>
                <a:cxnLst>
                  <a:cxn ang="0">
                    <a:pos x="T0" y="T1"/>
                  </a:cxn>
                  <a:cxn ang="0">
                    <a:pos x="T2" y="T3"/>
                  </a:cxn>
                  <a:cxn ang="0">
                    <a:pos x="T4" y="T5"/>
                  </a:cxn>
                  <a:cxn ang="0">
                    <a:pos x="T6" y="T7"/>
                  </a:cxn>
                  <a:cxn ang="0">
                    <a:pos x="T8" y="T9"/>
                  </a:cxn>
                </a:cxnLst>
                <a:rect l="0" t="0" r="r" b="b"/>
                <a:pathLst>
                  <a:path w="123" h="475">
                    <a:moveTo>
                      <a:pt x="0" y="184"/>
                    </a:moveTo>
                    <a:lnTo>
                      <a:pt x="0" y="475"/>
                    </a:lnTo>
                    <a:lnTo>
                      <a:pt x="123" y="293"/>
                    </a:lnTo>
                    <a:lnTo>
                      <a:pt x="123" y="0"/>
                    </a:lnTo>
                    <a:lnTo>
                      <a:pt x="0" y="184"/>
                    </a:lnTo>
                    <a:close/>
                  </a:path>
                </a:pathLst>
              </a:custGeom>
              <a:gradFill rotWithShape="1">
                <a:gsLst>
                  <a:gs pos="0">
                    <a:srgbClr val="FF6801"/>
                  </a:gs>
                  <a:gs pos="100000">
                    <a:srgbClr val="F2481A"/>
                  </a:gs>
                </a:gsLst>
                <a:lin ang="1890000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54" name="Freeform 55"/>
              <p:cNvSpPr>
                <a:spLocks/>
              </p:cNvSpPr>
              <p:nvPr/>
            </p:nvSpPr>
            <p:spPr bwMode="auto">
              <a:xfrm>
                <a:off x="2407" y="2711"/>
                <a:ext cx="203" cy="788"/>
              </a:xfrm>
              <a:custGeom>
                <a:avLst/>
                <a:gdLst>
                  <a:gd name="T0" fmla="*/ 0 w 123"/>
                  <a:gd name="T1" fmla="*/ 184 h 475"/>
                  <a:gd name="T2" fmla="*/ 0 w 123"/>
                  <a:gd name="T3" fmla="*/ 475 h 475"/>
                  <a:gd name="T4" fmla="*/ 123 w 123"/>
                  <a:gd name="T5" fmla="*/ 293 h 475"/>
                  <a:gd name="T6" fmla="*/ 123 w 123"/>
                  <a:gd name="T7" fmla="*/ 0 h 475"/>
                  <a:gd name="T8" fmla="*/ 0 w 123"/>
                  <a:gd name="T9" fmla="*/ 184 h 475"/>
                </a:gdLst>
                <a:ahLst/>
                <a:cxnLst>
                  <a:cxn ang="0">
                    <a:pos x="T0" y="T1"/>
                  </a:cxn>
                  <a:cxn ang="0">
                    <a:pos x="T2" y="T3"/>
                  </a:cxn>
                  <a:cxn ang="0">
                    <a:pos x="T4" y="T5"/>
                  </a:cxn>
                  <a:cxn ang="0">
                    <a:pos x="T6" y="T7"/>
                  </a:cxn>
                  <a:cxn ang="0">
                    <a:pos x="T8" y="T9"/>
                  </a:cxn>
                </a:cxnLst>
                <a:rect l="0" t="0" r="r" b="b"/>
                <a:pathLst>
                  <a:path w="123" h="475">
                    <a:moveTo>
                      <a:pt x="0" y="184"/>
                    </a:moveTo>
                    <a:lnTo>
                      <a:pt x="0" y="475"/>
                    </a:lnTo>
                    <a:lnTo>
                      <a:pt x="123" y="293"/>
                    </a:lnTo>
                    <a:lnTo>
                      <a:pt x="123" y="0"/>
                    </a:lnTo>
                    <a:lnTo>
                      <a:pt x="0" y="18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5" name="Freeform 56"/>
              <p:cNvSpPr>
                <a:spLocks/>
              </p:cNvSpPr>
              <p:nvPr/>
            </p:nvSpPr>
            <p:spPr bwMode="auto">
              <a:xfrm>
                <a:off x="1791" y="2516"/>
                <a:ext cx="827" cy="983"/>
              </a:xfrm>
              <a:custGeom>
                <a:avLst/>
                <a:gdLst>
                  <a:gd name="T0" fmla="*/ 209 w 211"/>
                  <a:gd name="T1" fmla="*/ 50 h 251"/>
                  <a:gd name="T2" fmla="*/ 155 w 211"/>
                  <a:gd name="T3" fmla="*/ 125 h 251"/>
                  <a:gd name="T4" fmla="*/ 68 w 211"/>
                  <a:gd name="T5" fmla="*/ 89 h 251"/>
                  <a:gd name="T6" fmla="*/ 4 w 211"/>
                  <a:gd name="T7" fmla="*/ 0 h 251"/>
                  <a:gd name="T8" fmla="*/ 50 w 211"/>
                  <a:gd name="T9" fmla="*/ 81 h 251"/>
                  <a:gd name="T10" fmla="*/ 153 w 211"/>
                  <a:gd name="T11" fmla="*/ 131 h 251"/>
                  <a:gd name="T12" fmla="*/ 154 w 211"/>
                  <a:gd name="T13" fmla="*/ 251 h 251"/>
                  <a:gd name="T14" fmla="*/ 157 w 211"/>
                  <a:gd name="T15" fmla="*/ 251 h 251"/>
                  <a:gd name="T16" fmla="*/ 159 w 211"/>
                  <a:gd name="T17" fmla="*/ 247 h 251"/>
                  <a:gd name="T18" fmla="*/ 158 w 211"/>
                  <a:gd name="T19" fmla="*/ 129 h 251"/>
                  <a:gd name="T20" fmla="*/ 209 w 211"/>
                  <a:gd name="T21" fmla="*/ 50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1" h="251">
                    <a:moveTo>
                      <a:pt x="209" y="50"/>
                    </a:moveTo>
                    <a:cubicBezTo>
                      <a:pt x="209" y="50"/>
                      <a:pt x="162" y="118"/>
                      <a:pt x="155" y="125"/>
                    </a:cubicBezTo>
                    <a:cubicBezTo>
                      <a:pt x="155" y="125"/>
                      <a:pt x="119" y="120"/>
                      <a:pt x="68" y="89"/>
                    </a:cubicBezTo>
                    <a:cubicBezTo>
                      <a:pt x="9" y="52"/>
                      <a:pt x="4" y="10"/>
                      <a:pt x="4" y="0"/>
                    </a:cubicBezTo>
                    <a:cubicBezTo>
                      <a:pt x="4" y="0"/>
                      <a:pt x="0" y="42"/>
                      <a:pt x="50" y="81"/>
                    </a:cubicBezTo>
                    <a:cubicBezTo>
                      <a:pt x="101" y="121"/>
                      <a:pt x="153" y="131"/>
                      <a:pt x="153" y="131"/>
                    </a:cubicBezTo>
                    <a:cubicBezTo>
                      <a:pt x="154" y="251"/>
                      <a:pt x="154" y="251"/>
                      <a:pt x="154" y="251"/>
                    </a:cubicBezTo>
                    <a:cubicBezTo>
                      <a:pt x="157" y="251"/>
                      <a:pt x="157" y="251"/>
                      <a:pt x="157" y="251"/>
                    </a:cubicBezTo>
                    <a:cubicBezTo>
                      <a:pt x="159" y="247"/>
                      <a:pt x="159" y="247"/>
                      <a:pt x="159" y="247"/>
                    </a:cubicBezTo>
                    <a:cubicBezTo>
                      <a:pt x="158" y="129"/>
                      <a:pt x="158" y="129"/>
                      <a:pt x="158" y="129"/>
                    </a:cubicBezTo>
                    <a:cubicBezTo>
                      <a:pt x="158" y="129"/>
                      <a:pt x="211" y="56"/>
                      <a:pt x="209" y="50"/>
                    </a:cubicBezTo>
                  </a:path>
                </a:pathLst>
              </a:custGeom>
              <a:gradFill rotWithShape="1">
                <a:gsLst>
                  <a:gs pos="0">
                    <a:srgbClr val="FFD2B3"/>
                  </a:gs>
                  <a:gs pos="100000">
                    <a:srgbClr val="F0965E">
                      <a:alpha val="4100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6" name="Freeform 57"/>
              <p:cNvSpPr>
                <a:spLocks/>
              </p:cNvSpPr>
              <p:nvPr/>
            </p:nvSpPr>
            <p:spPr bwMode="auto">
              <a:xfrm>
                <a:off x="1831" y="2043"/>
                <a:ext cx="423" cy="488"/>
              </a:xfrm>
              <a:custGeom>
                <a:avLst/>
                <a:gdLst>
                  <a:gd name="T0" fmla="*/ 56 w 108"/>
                  <a:gd name="T1" fmla="*/ 118 h 125"/>
                  <a:gd name="T2" fmla="*/ 108 w 108"/>
                  <a:gd name="T3" fmla="*/ 84 h 125"/>
                  <a:gd name="T4" fmla="*/ 108 w 108"/>
                  <a:gd name="T5" fmla="*/ 0 h 125"/>
                  <a:gd name="T6" fmla="*/ 36 w 108"/>
                  <a:gd name="T7" fmla="*/ 41 h 125"/>
                  <a:gd name="T8" fmla="*/ 1 w 108"/>
                  <a:gd name="T9" fmla="*/ 107 h 125"/>
                  <a:gd name="T10" fmla="*/ 56 w 108"/>
                  <a:gd name="T11" fmla="*/ 118 h 125"/>
                </a:gdLst>
                <a:ahLst/>
                <a:cxnLst>
                  <a:cxn ang="0">
                    <a:pos x="T0" y="T1"/>
                  </a:cxn>
                  <a:cxn ang="0">
                    <a:pos x="T2" y="T3"/>
                  </a:cxn>
                  <a:cxn ang="0">
                    <a:pos x="T4" y="T5"/>
                  </a:cxn>
                  <a:cxn ang="0">
                    <a:pos x="T6" y="T7"/>
                  </a:cxn>
                  <a:cxn ang="0">
                    <a:pos x="T8" y="T9"/>
                  </a:cxn>
                  <a:cxn ang="0">
                    <a:pos x="T10" y="T11"/>
                  </a:cxn>
                </a:cxnLst>
                <a:rect l="0" t="0" r="r" b="b"/>
                <a:pathLst>
                  <a:path w="108" h="125">
                    <a:moveTo>
                      <a:pt x="56" y="118"/>
                    </a:moveTo>
                    <a:cubicBezTo>
                      <a:pt x="83" y="116"/>
                      <a:pt x="107" y="119"/>
                      <a:pt x="108" y="84"/>
                    </a:cubicBezTo>
                    <a:cubicBezTo>
                      <a:pt x="108" y="0"/>
                      <a:pt x="108" y="0"/>
                      <a:pt x="108" y="0"/>
                    </a:cubicBezTo>
                    <a:cubicBezTo>
                      <a:pt x="108" y="0"/>
                      <a:pt x="63" y="14"/>
                      <a:pt x="36" y="41"/>
                    </a:cubicBezTo>
                    <a:cubicBezTo>
                      <a:pt x="19" y="58"/>
                      <a:pt x="2" y="81"/>
                      <a:pt x="1" y="107"/>
                    </a:cubicBezTo>
                    <a:cubicBezTo>
                      <a:pt x="0" y="125"/>
                      <a:pt x="29" y="119"/>
                      <a:pt x="56" y="118"/>
                    </a:cubicBezTo>
                    <a:close/>
                  </a:path>
                </a:pathLst>
              </a:custGeom>
              <a:gradFill rotWithShape="1">
                <a:gsLst>
                  <a:gs pos="0">
                    <a:srgbClr val="FFFFFF"/>
                  </a:gs>
                  <a:gs pos="100000">
                    <a:srgbClr val="FFE8DD">
                      <a:alpha val="41000"/>
                    </a:srgbClr>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7" name="Freeform 58"/>
              <p:cNvSpPr>
                <a:spLocks/>
              </p:cNvSpPr>
              <p:nvPr/>
            </p:nvSpPr>
            <p:spPr bwMode="auto">
              <a:xfrm>
                <a:off x="2974" y="1717"/>
                <a:ext cx="824" cy="1018"/>
              </a:xfrm>
              <a:custGeom>
                <a:avLst/>
                <a:gdLst>
                  <a:gd name="T0" fmla="*/ 91 w 210"/>
                  <a:gd name="T1" fmla="*/ 0 h 260"/>
                  <a:gd name="T2" fmla="*/ 91 w 210"/>
                  <a:gd name="T3" fmla="*/ 8 h 260"/>
                  <a:gd name="T4" fmla="*/ 90 w 210"/>
                  <a:gd name="T5" fmla="*/ 15 h 260"/>
                  <a:gd name="T6" fmla="*/ 87 w 210"/>
                  <a:gd name="T7" fmla="*/ 123 h 260"/>
                  <a:gd name="T8" fmla="*/ 86 w 210"/>
                  <a:gd name="T9" fmla="*/ 123 h 260"/>
                  <a:gd name="T10" fmla="*/ 0 w 210"/>
                  <a:gd name="T11" fmla="*/ 182 h 260"/>
                  <a:gd name="T12" fmla="*/ 53 w 210"/>
                  <a:gd name="T13" fmla="*/ 260 h 260"/>
                  <a:gd name="T14" fmla="*/ 210 w 210"/>
                  <a:gd name="T15" fmla="*/ 125 h 260"/>
                  <a:gd name="T16" fmla="*/ 91 w 210"/>
                  <a:gd name="T17" fmla="*/ 0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0" h="260">
                    <a:moveTo>
                      <a:pt x="91" y="0"/>
                    </a:moveTo>
                    <a:cubicBezTo>
                      <a:pt x="91" y="3"/>
                      <a:pt x="91" y="5"/>
                      <a:pt x="91" y="8"/>
                    </a:cubicBezTo>
                    <a:cubicBezTo>
                      <a:pt x="91" y="10"/>
                      <a:pt x="90" y="13"/>
                      <a:pt x="90" y="15"/>
                    </a:cubicBezTo>
                    <a:cubicBezTo>
                      <a:pt x="91" y="20"/>
                      <a:pt x="87" y="123"/>
                      <a:pt x="87" y="123"/>
                    </a:cubicBezTo>
                    <a:cubicBezTo>
                      <a:pt x="86" y="123"/>
                      <a:pt x="86" y="123"/>
                      <a:pt x="86" y="123"/>
                    </a:cubicBezTo>
                    <a:cubicBezTo>
                      <a:pt x="84" y="154"/>
                      <a:pt x="50" y="174"/>
                      <a:pt x="0" y="182"/>
                    </a:cubicBezTo>
                    <a:cubicBezTo>
                      <a:pt x="53" y="260"/>
                      <a:pt x="53" y="260"/>
                      <a:pt x="53" y="260"/>
                    </a:cubicBezTo>
                    <a:cubicBezTo>
                      <a:pt x="145" y="238"/>
                      <a:pt x="210" y="186"/>
                      <a:pt x="210" y="125"/>
                    </a:cubicBezTo>
                    <a:cubicBezTo>
                      <a:pt x="210" y="72"/>
                      <a:pt x="162" y="26"/>
                      <a:pt x="91" y="0"/>
                    </a:cubicBezTo>
                    <a:close/>
                  </a:path>
                </a:pathLst>
              </a:custGeom>
              <a:gradFill rotWithShape="1">
                <a:gsLst>
                  <a:gs pos="0">
                    <a:srgbClr val="CC9900"/>
                  </a:gs>
                  <a:gs pos="100000">
                    <a:srgbClr val="FFCC00">
                      <a:alpha val="75999"/>
                    </a:srgbClr>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8" name="Freeform 59"/>
              <p:cNvSpPr>
                <a:spLocks/>
              </p:cNvSpPr>
              <p:nvPr/>
            </p:nvSpPr>
            <p:spPr bwMode="auto">
              <a:xfrm>
                <a:off x="3183" y="2230"/>
                <a:ext cx="615" cy="1273"/>
              </a:xfrm>
              <a:custGeom>
                <a:avLst/>
                <a:gdLst>
                  <a:gd name="T0" fmla="*/ 157 w 157"/>
                  <a:gd name="T1" fmla="*/ 183 h 325"/>
                  <a:gd name="T2" fmla="*/ 157 w 157"/>
                  <a:gd name="T3" fmla="*/ 0 h 325"/>
                  <a:gd name="T4" fmla="*/ 0 w 157"/>
                  <a:gd name="T5" fmla="*/ 129 h 325"/>
                  <a:gd name="T6" fmla="*/ 0 w 157"/>
                  <a:gd name="T7" fmla="*/ 325 h 325"/>
                  <a:gd name="T8" fmla="*/ 157 w 157"/>
                  <a:gd name="T9" fmla="*/ 190 h 325"/>
                  <a:gd name="T10" fmla="*/ 157 w 157"/>
                  <a:gd name="T11" fmla="*/ 183 h 325"/>
                </a:gdLst>
                <a:ahLst/>
                <a:cxnLst>
                  <a:cxn ang="0">
                    <a:pos x="T0" y="T1"/>
                  </a:cxn>
                  <a:cxn ang="0">
                    <a:pos x="T2" y="T3"/>
                  </a:cxn>
                  <a:cxn ang="0">
                    <a:pos x="T4" y="T5"/>
                  </a:cxn>
                  <a:cxn ang="0">
                    <a:pos x="T6" y="T7"/>
                  </a:cxn>
                  <a:cxn ang="0">
                    <a:pos x="T8" y="T9"/>
                  </a:cxn>
                  <a:cxn ang="0">
                    <a:pos x="T10" y="T11"/>
                  </a:cxn>
                </a:cxnLst>
                <a:rect l="0" t="0" r="r" b="b"/>
                <a:pathLst>
                  <a:path w="157" h="325">
                    <a:moveTo>
                      <a:pt x="157" y="183"/>
                    </a:moveTo>
                    <a:cubicBezTo>
                      <a:pt x="157" y="0"/>
                      <a:pt x="157" y="0"/>
                      <a:pt x="157" y="0"/>
                    </a:cubicBezTo>
                    <a:cubicBezTo>
                      <a:pt x="152" y="59"/>
                      <a:pt x="89" y="108"/>
                      <a:pt x="0" y="129"/>
                    </a:cubicBezTo>
                    <a:cubicBezTo>
                      <a:pt x="0" y="325"/>
                      <a:pt x="0" y="325"/>
                      <a:pt x="0" y="325"/>
                    </a:cubicBezTo>
                    <a:cubicBezTo>
                      <a:pt x="92" y="303"/>
                      <a:pt x="157" y="251"/>
                      <a:pt x="157" y="190"/>
                    </a:cubicBezTo>
                    <a:cubicBezTo>
                      <a:pt x="157" y="187"/>
                      <a:pt x="157" y="185"/>
                      <a:pt x="157" y="183"/>
                    </a:cubicBezTo>
                  </a:path>
                </a:pathLst>
              </a:custGeom>
              <a:gradFill rotWithShape="1">
                <a:gsLst>
                  <a:gs pos="0">
                    <a:srgbClr val="CC9900"/>
                  </a:gs>
                  <a:gs pos="100000">
                    <a:srgbClr val="FFCC00">
                      <a:alpha val="75999"/>
                    </a:srgbClr>
                  </a:gs>
                </a:gsLst>
                <a:lin ang="1890000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59" name="Freeform 60"/>
              <p:cNvSpPr>
                <a:spLocks/>
              </p:cNvSpPr>
              <p:nvPr/>
            </p:nvSpPr>
            <p:spPr bwMode="auto">
              <a:xfrm>
                <a:off x="2974" y="2430"/>
                <a:ext cx="209" cy="1073"/>
              </a:xfrm>
              <a:custGeom>
                <a:avLst/>
                <a:gdLst>
                  <a:gd name="T0" fmla="*/ 0 w 126"/>
                  <a:gd name="T1" fmla="*/ 0 h 647"/>
                  <a:gd name="T2" fmla="*/ 0 w 126"/>
                  <a:gd name="T3" fmla="*/ 463 h 647"/>
                  <a:gd name="T4" fmla="*/ 126 w 126"/>
                  <a:gd name="T5" fmla="*/ 647 h 647"/>
                  <a:gd name="T6" fmla="*/ 126 w 126"/>
                  <a:gd name="T7" fmla="*/ 184 h 647"/>
                  <a:gd name="T8" fmla="*/ 0 w 126"/>
                  <a:gd name="T9" fmla="*/ 0 h 647"/>
                </a:gdLst>
                <a:ahLst/>
                <a:cxnLst>
                  <a:cxn ang="0">
                    <a:pos x="T0" y="T1"/>
                  </a:cxn>
                  <a:cxn ang="0">
                    <a:pos x="T2" y="T3"/>
                  </a:cxn>
                  <a:cxn ang="0">
                    <a:pos x="T4" y="T5"/>
                  </a:cxn>
                  <a:cxn ang="0">
                    <a:pos x="T6" y="T7"/>
                  </a:cxn>
                  <a:cxn ang="0">
                    <a:pos x="T8" y="T9"/>
                  </a:cxn>
                </a:cxnLst>
                <a:rect l="0" t="0" r="r" b="b"/>
                <a:pathLst>
                  <a:path w="126" h="647">
                    <a:moveTo>
                      <a:pt x="0" y="0"/>
                    </a:moveTo>
                    <a:lnTo>
                      <a:pt x="0" y="463"/>
                    </a:lnTo>
                    <a:lnTo>
                      <a:pt x="126" y="647"/>
                    </a:lnTo>
                    <a:lnTo>
                      <a:pt x="126" y="184"/>
                    </a:lnTo>
                    <a:lnTo>
                      <a:pt x="0" y="0"/>
                    </a:lnTo>
                    <a:close/>
                  </a:path>
                </a:pathLst>
              </a:custGeom>
              <a:gradFill rotWithShape="1">
                <a:gsLst>
                  <a:gs pos="0">
                    <a:srgbClr val="CC9900"/>
                  </a:gs>
                  <a:gs pos="100000">
                    <a:srgbClr val="FFCC00">
                      <a:alpha val="75999"/>
                    </a:srgbClr>
                  </a:gs>
                </a:gsLst>
                <a:lin ang="18900000" scaled="1"/>
              </a:gradFill>
              <a:ln>
                <a:noFill/>
              </a:ln>
              <a:effectLst/>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60" name="Freeform 61"/>
              <p:cNvSpPr>
                <a:spLocks/>
              </p:cNvSpPr>
              <p:nvPr/>
            </p:nvSpPr>
            <p:spPr bwMode="auto">
              <a:xfrm>
                <a:off x="2974" y="2430"/>
                <a:ext cx="209" cy="1073"/>
              </a:xfrm>
              <a:custGeom>
                <a:avLst/>
                <a:gdLst>
                  <a:gd name="T0" fmla="*/ 0 w 126"/>
                  <a:gd name="T1" fmla="*/ 0 h 647"/>
                  <a:gd name="T2" fmla="*/ 0 w 126"/>
                  <a:gd name="T3" fmla="*/ 463 h 647"/>
                  <a:gd name="T4" fmla="*/ 126 w 126"/>
                  <a:gd name="T5" fmla="*/ 647 h 647"/>
                  <a:gd name="T6" fmla="*/ 126 w 126"/>
                  <a:gd name="T7" fmla="*/ 184 h 647"/>
                  <a:gd name="T8" fmla="*/ 0 w 126"/>
                  <a:gd name="T9" fmla="*/ 0 h 647"/>
                </a:gdLst>
                <a:ahLst/>
                <a:cxnLst>
                  <a:cxn ang="0">
                    <a:pos x="T0" y="T1"/>
                  </a:cxn>
                  <a:cxn ang="0">
                    <a:pos x="T2" y="T3"/>
                  </a:cxn>
                  <a:cxn ang="0">
                    <a:pos x="T4" y="T5"/>
                  </a:cxn>
                  <a:cxn ang="0">
                    <a:pos x="T6" y="T7"/>
                  </a:cxn>
                  <a:cxn ang="0">
                    <a:pos x="T8" y="T9"/>
                  </a:cxn>
                </a:cxnLst>
                <a:rect l="0" t="0" r="r" b="b"/>
                <a:pathLst>
                  <a:path w="126" h="647">
                    <a:moveTo>
                      <a:pt x="0" y="0"/>
                    </a:moveTo>
                    <a:lnTo>
                      <a:pt x="0" y="463"/>
                    </a:lnTo>
                    <a:lnTo>
                      <a:pt x="126" y="647"/>
                    </a:lnTo>
                    <a:lnTo>
                      <a:pt x="126" y="184"/>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1" name="Freeform 62"/>
              <p:cNvSpPr>
                <a:spLocks/>
              </p:cNvSpPr>
              <p:nvPr/>
            </p:nvSpPr>
            <p:spPr bwMode="auto">
              <a:xfrm>
                <a:off x="2970" y="2233"/>
                <a:ext cx="832" cy="1270"/>
              </a:xfrm>
              <a:custGeom>
                <a:avLst/>
                <a:gdLst>
                  <a:gd name="T0" fmla="*/ 1 w 212"/>
                  <a:gd name="T1" fmla="*/ 50 h 324"/>
                  <a:gd name="T2" fmla="*/ 55 w 212"/>
                  <a:gd name="T3" fmla="*/ 125 h 324"/>
                  <a:gd name="T4" fmla="*/ 143 w 212"/>
                  <a:gd name="T5" fmla="*/ 88 h 324"/>
                  <a:gd name="T6" fmla="*/ 210 w 212"/>
                  <a:gd name="T7" fmla="*/ 0 h 324"/>
                  <a:gd name="T8" fmla="*/ 162 w 212"/>
                  <a:gd name="T9" fmla="*/ 81 h 324"/>
                  <a:gd name="T10" fmla="*/ 57 w 212"/>
                  <a:gd name="T11" fmla="*/ 130 h 324"/>
                  <a:gd name="T12" fmla="*/ 56 w 212"/>
                  <a:gd name="T13" fmla="*/ 324 h 324"/>
                  <a:gd name="T14" fmla="*/ 54 w 212"/>
                  <a:gd name="T15" fmla="*/ 324 h 324"/>
                  <a:gd name="T16" fmla="*/ 51 w 212"/>
                  <a:gd name="T17" fmla="*/ 320 h 324"/>
                  <a:gd name="T18" fmla="*/ 52 w 212"/>
                  <a:gd name="T19" fmla="*/ 129 h 324"/>
                  <a:gd name="T20" fmla="*/ 1 w 212"/>
                  <a:gd name="T21" fmla="*/ 50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2" h="324">
                    <a:moveTo>
                      <a:pt x="1" y="50"/>
                    </a:moveTo>
                    <a:cubicBezTo>
                      <a:pt x="1" y="50"/>
                      <a:pt x="48" y="118"/>
                      <a:pt x="55" y="125"/>
                    </a:cubicBezTo>
                    <a:cubicBezTo>
                      <a:pt x="55" y="125"/>
                      <a:pt x="91" y="120"/>
                      <a:pt x="143" y="88"/>
                    </a:cubicBezTo>
                    <a:cubicBezTo>
                      <a:pt x="201" y="52"/>
                      <a:pt x="210" y="10"/>
                      <a:pt x="210" y="0"/>
                    </a:cubicBezTo>
                    <a:cubicBezTo>
                      <a:pt x="210" y="0"/>
                      <a:pt x="212" y="42"/>
                      <a:pt x="162" y="81"/>
                    </a:cubicBezTo>
                    <a:cubicBezTo>
                      <a:pt x="111" y="121"/>
                      <a:pt x="57" y="130"/>
                      <a:pt x="57" y="130"/>
                    </a:cubicBezTo>
                    <a:cubicBezTo>
                      <a:pt x="56" y="324"/>
                      <a:pt x="56" y="324"/>
                      <a:pt x="56" y="324"/>
                    </a:cubicBezTo>
                    <a:cubicBezTo>
                      <a:pt x="54" y="324"/>
                      <a:pt x="54" y="324"/>
                      <a:pt x="54" y="324"/>
                    </a:cubicBezTo>
                    <a:cubicBezTo>
                      <a:pt x="51" y="320"/>
                      <a:pt x="51" y="320"/>
                      <a:pt x="51" y="320"/>
                    </a:cubicBezTo>
                    <a:cubicBezTo>
                      <a:pt x="52" y="129"/>
                      <a:pt x="52" y="129"/>
                      <a:pt x="52" y="129"/>
                    </a:cubicBezTo>
                    <a:cubicBezTo>
                      <a:pt x="52" y="129"/>
                      <a:pt x="0" y="55"/>
                      <a:pt x="1" y="5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2" name="Freeform 63"/>
              <p:cNvSpPr>
                <a:spLocks/>
              </p:cNvSpPr>
              <p:nvPr/>
            </p:nvSpPr>
            <p:spPr bwMode="auto">
              <a:xfrm>
                <a:off x="3348" y="1754"/>
                <a:ext cx="422" cy="492"/>
              </a:xfrm>
              <a:custGeom>
                <a:avLst/>
                <a:gdLst>
                  <a:gd name="T0" fmla="*/ 56 w 108"/>
                  <a:gd name="T1" fmla="*/ 122 h 125"/>
                  <a:gd name="T2" fmla="*/ 0 w 108"/>
                  <a:gd name="T3" fmla="*/ 84 h 125"/>
                  <a:gd name="T4" fmla="*/ 0 w 108"/>
                  <a:gd name="T5" fmla="*/ 0 h 125"/>
                  <a:gd name="T6" fmla="*/ 72 w 108"/>
                  <a:gd name="T7" fmla="*/ 41 h 125"/>
                  <a:gd name="T8" fmla="*/ 107 w 108"/>
                  <a:gd name="T9" fmla="*/ 107 h 125"/>
                  <a:gd name="T10" fmla="*/ 56 w 108"/>
                  <a:gd name="T11" fmla="*/ 122 h 125"/>
                </a:gdLst>
                <a:ahLst/>
                <a:cxnLst>
                  <a:cxn ang="0">
                    <a:pos x="T0" y="T1"/>
                  </a:cxn>
                  <a:cxn ang="0">
                    <a:pos x="T2" y="T3"/>
                  </a:cxn>
                  <a:cxn ang="0">
                    <a:pos x="T4" y="T5"/>
                  </a:cxn>
                  <a:cxn ang="0">
                    <a:pos x="T6" y="T7"/>
                  </a:cxn>
                  <a:cxn ang="0">
                    <a:pos x="T8" y="T9"/>
                  </a:cxn>
                  <a:cxn ang="0">
                    <a:pos x="T10" y="T11"/>
                  </a:cxn>
                </a:cxnLst>
                <a:rect l="0" t="0" r="r" b="b"/>
                <a:pathLst>
                  <a:path w="108" h="125">
                    <a:moveTo>
                      <a:pt x="56" y="122"/>
                    </a:moveTo>
                    <a:cubicBezTo>
                      <a:pt x="30" y="121"/>
                      <a:pt x="0" y="119"/>
                      <a:pt x="0" y="84"/>
                    </a:cubicBezTo>
                    <a:cubicBezTo>
                      <a:pt x="0" y="0"/>
                      <a:pt x="0" y="0"/>
                      <a:pt x="0" y="0"/>
                    </a:cubicBezTo>
                    <a:cubicBezTo>
                      <a:pt x="0" y="0"/>
                      <a:pt x="45" y="14"/>
                      <a:pt x="72" y="41"/>
                    </a:cubicBezTo>
                    <a:cubicBezTo>
                      <a:pt x="89" y="58"/>
                      <a:pt x="106" y="81"/>
                      <a:pt x="107" y="107"/>
                    </a:cubicBezTo>
                    <a:cubicBezTo>
                      <a:pt x="108" y="125"/>
                      <a:pt x="83" y="124"/>
                      <a:pt x="56" y="122"/>
                    </a:cubicBezTo>
                    <a:close/>
                  </a:path>
                </a:pathLst>
              </a:custGeom>
              <a:gradFill rotWithShape="1">
                <a:gsLst>
                  <a:gs pos="0">
                    <a:srgbClr val="FFEEAF">
                      <a:alpha val="64999"/>
                    </a:srgbClr>
                  </a:gs>
                  <a:gs pos="100000">
                    <a:srgbClr val="FFFFFF"/>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3" name="Freeform 64"/>
              <p:cNvSpPr>
                <a:spLocks/>
              </p:cNvSpPr>
              <p:nvPr/>
            </p:nvSpPr>
            <p:spPr bwMode="auto">
              <a:xfrm>
                <a:off x="2811" y="1495"/>
                <a:ext cx="395" cy="176"/>
              </a:xfrm>
              <a:custGeom>
                <a:avLst/>
                <a:gdLst>
                  <a:gd name="T0" fmla="*/ 22 w 101"/>
                  <a:gd name="T1" fmla="*/ 0 h 45"/>
                  <a:gd name="T2" fmla="*/ 9 w 101"/>
                  <a:gd name="T3" fmla="*/ 1 h 45"/>
                  <a:gd name="T4" fmla="*/ 0 w 101"/>
                  <a:gd name="T5" fmla="*/ 8 h 45"/>
                  <a:gd name="T6" fmla="*/ 56 w 101"/>
                  <a:gd name="T7" fmla="*/ 22 h 45"/>
                  <a:gd name="T8" fmla="*/ 91 w 101"/>
                  <a:gd name="T9" fmla="*/ 45 h 45"/>
                  <a:gd name="T10" fmla="*/ 95 w 101"/>
                  <a:gd name="T11" fmla="*/ 45 h 45"/>
                  <a:gd name="T12" fmla="*/ 101 w 101"/>
                  <a:gd name="T13" fmla="*/ 40 h 45"/>
                  <a:gd name="T14" fmla="*/ 77 w 101"/>
                  <a:gd name="T15" fmla="*/ 14 h 45"/>
                  <a:gd name="T16" fmla="*/ 22 w 101"/>
                  <a:gd name="T17"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1" h="45">
                    <a:moveTo>
                      <a:pt x="22" y="0"/>
                    </a:moveTo>
                    <a:cubicBezTo>
                      <a:pt x="14" y="0"/>
                      <a:pt x="9" y="1"/>
                      <a:pt x="9" y="1"/>
                    </a:cubicBezTo>
                    <a:cubicBezTo>
                      <a:pt x="2" y="4"/>
                      <a:pt x="0" y="6"/>
                      <a:pt x="0" y="8"/>
                    </a:cubicBezTo>
                    <a:cubicBezTo>
                      <a:pt x="0" y="14"/>
                      <a:pt x="36" y="14"/>
                      <a:pt x="56" y="22"/>
                    </a:cubicBezTo>
                    <a:cubicBezTo>
                      <a:pt x="72" y="29"/>
                      <a:pt x="73" y="41"/>
                      <a:pt x="91" y="45"/>
                    </a:cubicBezTo>
                    <a:cubicBezTo>
                      <a:pt x="93" y="45"/>
                      <a:pt x="94" y="45"/>
                      <a:pt x="95" y="45"/>
                    </a:cubicBezTo>
                    <a:cubicBezTo>
                      <a:pt x="99" y="45"/>
                      <a:pt x="101" y="43"/>
                      <a:pt x="101" y="40"/>
                    </a:cubicBezTo>
                    <a:cubicBezTo>
                      <a:pt x="101" y="33"/>
                      <a:pt x="92" y="22"/>
                      <a:pt x="77" y="14"/>
                    </a:cubicBezTo>
                    <a:cubicBezTo>
                      <a:pt x="55" y="2"/>
                      <a:pt x="35" y="0"/>
                      <a:pt x="22" y="0"/>
                    </a:cubicBezTo>
                  </a:path>
                </a:pathLst>
              </a:custGeom>
              <a:gradFill rotWithShape="1">
                <a:gsLst>
                  <a:gs pos="0">
                    <a:srgbClr val="FFFFFF"/>
                  </a:gs>
                  <a:gs pos="100000">
                    <a:srgbClr val="7DFF7D">
                      <a:alpha val="1700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4" name="Freeform 65"/>
              <p:cNvSpPr>
                <a:spLocks/>
              </p:cNvSpPr>
              <p:nvPr/>
            </p:nvSpPr>
            <p:spPr bwMode="auto">
              <a:xfrm>
                <a:off x="2599" y="2666"/>
                <a:ext cx="352" cy="534"/>
              </a:xfrm>
              <a:custGeom>
                <a:avLst/>
                <a:gdLst>
                  <a:gd name="T0" fmla="*/ 55 w 90"/>
                  <a:gd name="T1" fmla="*/ 0 h 137"/>
                  <a:gd name="T2" fmla="*/ 0 w 90"/>
                  <a:gd name="T3" fmla="*/ 3 h 137"/>
                  <a:gd name="T4" fmla="*/ 10 w 90"/>
                  <a:gd name="T5" fmla="*/ 5 h 137"/>
                  <a:gd name="T6" fmla="*/ 9 w 90"/>
                  <a:gd name="T7" fmla="*/ 134 h 137"/>
                  <a:gd name="T8" fmla="*/ 32 w 90"/>
                  <a:gd name="T9" fmla="*/ 136 h 137"/>
                  <a:gd name="T10" fmla="*/ 47 w 90"/>
                  <a:gd name="T11" fmla="*/ 137 h 137"/>
                  <a:gd name="T12" fmla="*/ 90 w 90"/>
                  <a:gd name="T13" fmla="*/ 134 h 137"/>
                  <a:gd name="T14" fmla="*/ 90 w 90"/>
                  <a:gd name="T15" fmla="*/ 40 h 137"/>
                  <a:gd name="T16" fmla="*/ 90 w 90"/>
                  <a:gd name="T17" fmla="*/ 3 h 137"/>
                  <a:gd name="T18" fmla="*/ 55 w 90"/>
                  <a:gd name="T19"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0" h="137">
                    <a:moveTo>
                      <a:pt x="55" y="0"/>
                    </a:moveTo>
                    <a:cubicBezTo>
                      <a:pt x="37" y="0"/>
                      <a:pt x="18" y="1"/>
                      <a:pt x="0" y="3"/>
                    </a:cubicBezTo>
                    <a:cubicBezTo>
                      <a:pt x="4" y="4"/>
                      <a:pt x="8" y="4"/>
                      <a:pt x="10" y="5"/>
                    </a:cubicBezTo>
                    <a:cubicBezTo>
                      <a:pt x="9" y="134"/>
                      <a:pt x="9" y="134"/>
                      <a:pt x="9" y="134"/>
                    </a:cubicBezTo>
                    <a:cubicBezTo>
                      <a:pt x="17" y="135"/>
                      <a:pt x="24" y="136"/>
                      <a:pt x="32" y="136"/>
                    </a:cubicBezTo>
                    <a:cubicBezTo>
                      <a:pt x="37" y="137"/>
                      <a:pt x="42" y="137"/>
                      <a:pt x="47" y="137"/>
                    </a:cubicBezTo>
                    <a:cubicBezTo>
                      <a:pt x="62" y="137"/>
                      <a:pt x="77" y="136"/>
                      <a:pt x="90" y="134"/>
                    </a:cubicBezTo>
                    <a:cubicBezTo>
                      <a:pt x="90" y="40"/>
                      <a:pt x="90" y="40"/>
                      <a:pt x="90" y="40"/>
                    </a:cubicBezTo>
                    <a:cubicBezTo>
                      <a:pt x="90" y="3"/>
                      <a:pt x="90" y="3"/>
                      <a:pt x="90" y="3"/>
                    </a:cubicBezTo>
                    <a:cubicBezTo>
                      <a:pt x="70" y="0"/>
                      <a:pt x="55" y="0"/>
                      <a:pt x="55" y="0"/>
                    </a:cubicBezTo>
                  </a:path>
                </a:pathLst>
              </a:custGeom>
              <a:gradFill rotWithShape="1">
                <a:gsLst>
                  <a:gs pos="0">
                    <a:srgbClr val="008000"/>
                  </a:gs>
                  <a:gs pos="100000">
                    <a:srgbClr val="FFFFFF">
                      <a:alpha val="2700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5" name="Freeform 66"/>
              <p:cNvSpPr>
                <a:spLocks/>
              </p:cNvSpPr>
              <p:nvPr/>
            </p:nvSpPr>
            <p:spPr bwMode="auto">
              <a:xfrm>
                <a:off x="2951" y="2678"/>
                <a:ext cx="23" cy="510"/>
              </a:xfrm>
              <a:custGeom>
                <a:avLst/>
                <a:gdLst>
                  <a:gd name="T0" fmla="*/ 0 w 6"/>
                  <a:gd name="T1" fmla="*/ 0 h 131"/>
                  <a:gd name="T2" fmla="*/ 0 w 6"/>
                  <a:gd name="T3" fmla="*/ 37 h 131"/>
                  <a:gd name="T4" fmla="*/ 0 w 6"/>
                  <a:gd name="T5" fmla="*/ 131 h 131"/>
                  <a:gd name="T6" fmla="*/ 6 w 6"/>
                  <a:gd name="T7" fmla="*/ 130 h 131"/>
                  <a:gd name="T8" fmla="*/ 6 w 6"/>
                  <a:gd name="T9" fmla="*/ 2 h 131"/>
                  <a:gd name="T10" fmla="*/ 0 w 6"/>
                  <a:gd name="T11" fmla="*/ 0 h 131"/>
                </a:gdLst>
                <a:ahLst/>
                <a:cxnLst>
                  <a:cxn ang="0">
                    <a:pos x="T0" y="T1"/>
                  </a:cxn>
                  <a:cxn ang="0">
                    <a:pos x="T2" y="T3"/>
                  </a:cxn>
                  <a:cxn ang="0">
                    <a:pos x="T4" y="T5"/>
                  </a:cxn>
                  <a:cxn ang="0">
                    <a:pos x="T6" y="T7"/>
                  </a:cxn>
                  <a:cxn ang="0">
                    <a:pos x="T8" y="T9"/>
                  </a:cxn>
                  <a:cxn ang="0">
                    <a:pos x="T10" y="T11"/>
                  </a:cxn>
                </a:cxnLst>
                <a:rect l="0" t="0" r="r" b="b"/>
                <a:pathLst>
                  <a:path w="6" h="131">
                    <a:moveTo>
                      <a:pt x="0" y="0"/>
                    </a:moveTo>
                    <a:cubicBezTo>
                      <a:pt x="0" y="37"/>
                      <a:pt x="0" y="37"/>
                      <a:pt x="0" y="37"/>
                    </a:cubicBezTo>
                    <a:cubicBezTo>
                      <a:pt x="0" y="131"/>
                      <a:pt x="0" y="131"/>
                      <a:pt x="0" y="131"/>
                    </a:cubicBezTo>
                    <a:cubicBezTo>
                      <a:pt x="2" y="131"/>
                      <a:pt x="4" y="130"/>
                      <a:pt x="6" y="130"/>
                    </a:cubicBezTo>
                    <a:cubicBezTo>
                      <a:pt x="6" y="2"/>
                      <a:pt x="6" y="2"/>
                      <a:pt x="6" y="2"/>
                    </a:cubicBezTo>
                    <a:cubicBezTo>
                      <a:pt x="4" y="1"/>
                      <a:pt x="2" y="1"/>
                      <a:pt x="0" y="0"/>
                    </a:cubicBezTo>
                  </a:path>
                </a:pathLst>
              </a:custGeom>
              <a:solidFill>
                <a:srgbClr val="161212">
                  <a:alpha val="7001"/>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6" name="Freeform 67"/>
              <p:cNvSpPr>
                <a:spLocks/>
              </p:cNvSpPr>
              <p:nvPr/>
            </p:nvSpPr>
            <p:spPr bwMode="auto">
              <a:xfrm>
                <a:off x="2531" y="2678"/>
                <a:ext cx="107" cy="510"/>
              </a:xfrm>
              <a:custGeom>
                <a:avLst/>
                <a:gdLst>
                  <a:gd name="T0" fmla="*/ 17 w 27"/>
                  <a:gd name="T1" fmla="*/ 0 h 131"/>
                  <a:gd name="T2" fmla="*/ 0 w 27"/>
                  <a:gd name="T3" fmla="*/ 4 h 131"/>
                  <a:gd name="T4" fmla="*/ 20 w 27"/>
                  <a:gd name="T5" fmla="*/ 9 h 131"/>
                  <a:gd name="T6" fmla="*/ 20 w 27"/>
                  <a:gd name="T7" fmla="*/ 9 h 131"/>
                  <a:gd name="T8" fmla="*/ 20 w 27"/>
                  <a:gd name="T9" fmla="*/ 10 h 131"/>
                  <a:gd name="T10" fmla="*/ 20 w 27"/>
                  <a:gd name="T11" fmla="*/ 130 h 131"/>
                  <a:gd name="T12" fmla="*/ 26 w 27"/>
                  <a:gd name="T13" fmla="*/ 131 h 131"/>
                  <a:gd name="T14" fmla="*/ 27 w 27"/>
                  <a:gd name="T15" fmla="*/ 2 h 131"/>
                  <a:gd name="T16" fmla="*/ 17 w 27"/>
                  <a:gd name="T17" fmla="*/ 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131">
                    <a:moveTo>
                      <a:pt x="17" y="0"/>
                    </a:moveTo>
                    <a:cubicBezTo>
                      <a:pt x="11" y="1"/>
                      <a:pt x="5" y="3"/>
                      <a:pt x="0" y="4"/>
                    </a:cubicBezTo>
                    <a:cubicBezTo>
                      <a:pt x="6" y="6"/>
                      <a:pt x="13" y="8"/>
                      <a:pt x="20" y="9"/>
                    </a:cubicBezTo>
                    <a:cubicBezTo>
                      <a:pt x="20" y="9"/>
                      <a:pt x="20" y="9"/>
                      <a:pt x="20" y="9"/>
                    </a:cubicBezTo>
                    <a:cubicBezTo>
                      <a:pt x="20" y="9"/>
                      <a:pt x="20" y="9"/>
                      <a:pt x="20" y="10"/>
                    </a:cubicBezTo>
                    <a:cubicBezTo>
                      <a:pt x="20" y="130"/>
                      <a:pt x="20" y="130"/>
                      <a:pt x="20" y="130"/>
                    </a:cubicBezTo>
                    <a:cubicBezTo>
                      <a:pt x="22" y="131"/>
                      <a:pt x="24" y="131"/>
                      <a:pt x="26" y="131"/>
                    </a:cubicBezTo>
                    <a:cubicBezTo>
                      <a:pt x="27" y="2"/>
                      <a:pt x="27" y="2"/>
                      <a:pt x="27" y="2"/>
                    </a:cubicBezTo>
                    <a:cubicBezTo>
                      <a:pt x="25" y="1"/>
                      <a:pt x="21" y="1"/>
                      <a:pt x="17" y="0"/>
                    </a:cubicBezTo>
                  </a:path>
                </a:pathLst>
              </a:custGeom>
              <a:gradFill rotWithShape="0">
                <a:gsLst>
                  <a:gs pos="0">
                    <a:schemeClr val="bg2">
                      <a:alpha val="17999"/>
                    </a:schemeClr>
                  </a:gs>
                  <a:gs pos="100000">
                    <a:schemeClr val="bg2">
                      <a:gamma/>
                      <a:tint val="78824"/>
                      <a:invGamma/>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7" name="Freeform 68"/>
              <p:cNvSpPr>
                <a:spLocks/>
              </p:cNvSpPr>
              <p:nvPr/>
            </p:nvSpPr>
            <p:spPr bwMode="auto">
              <a:xfrm>
                <a:off x="2270" y="2691"/>
                <a:ext cx="340" cy="314"/>
              </a:xfrm>
              <a:custGeom>
                <a:avLst/>
                <a:gdLst>
                  <a:gd name="T0" fmla="*/ 67 w 87"/>
                  <a:gd name="T1" fmla="*/ 0 h 80"/>
                  <a:gd name="T2" fmla="*/ 1 w 87"/>
                  <a:gd name="T3" fmla="*/ 57 h 80"/>
                  <a:gd name="T4" fmla="*/ 2 w 87"/>
                  <a:gd name="T5" fmla="*/ 71 h 80"/>
                  <a:gd name="T6" fmla="*/ 33 w 87"/>
                  <a:gd name="T7" fmla="*/ 80 h 80"/>
                  <a:gd name="T8" fmla="*/ 87 w 87"/>
                  <a:gd name="T9" fmla="*/ 5 h 80"/>
                  <a:gd name="T10" fmla="*/ 67 w 87"/>
                  <a:gd name="T11" fmla="*/ 0 h 80"/>
                </a:gdLst>
                <a:ahLst/>
                <a:cxnLst>
                  <a:cxn ang="0">
                    <a:pos x="T0" y="T1"/>
                  </a:cxn>
                  <a:cxn ang="0">
                    <a:pos x="T2" y="T3"/>
                  </a:cxn>
                  <a:cxn ang="0">
                    <a:pos x="T4" y="T5"/>
                  </a:cxn>
                  <a:cxn ang="0">
                    <a:pos x="T6" y="T7"/>
                  </a:cxn>
                  <a:cxn ang="0">
                    <a:pos x="T8" y="T9"/>
                  </a:cxn>
                  <a:cxn ang="0">
                    <a:pos x="T10" y="T11"/>
                  </a:cxn>
                </a:cxnLst>
                <a:rect l="0" t="0" r="r" b="b"/>
                <a:pathLst>
                  <a:path w="87" h="80">
                    <a:moveTo>
                      <a:pt x="67" y="0"/>
                    </a:moveTo>
                    <a:cubicBezTo>
                      <a:pt x="31" y="8"/>
                      <a:pt x="5" y="26"/>
                      <a:pt x="1" y="57"/>
                    </a:cubicBezTo>
                    <a:cubicBezTo>
                      <a:pt x="0" y="62"/>
                      <a:pt x="1" y="66"/>
                      <a:pt x="2" y="71"/>
                    </a:cubicBezTo>
                    <a:cubicBezTo>
                      <a:pt x="21" y="79"/>
                      <a:pt x="33" y="80"/>
                      <a:pt x="33" y="80"/>
                    </a:cubicBezTo>
                    <a:cubicBezTo>
                      <a:pt x="40" y="73"/>
                      <a:pt x="87" y="5"/>
                      <a:pt x="87" y="5"/>
                    </a:cubicBezTo>
                    <a:cubicBezTo>
                      <a:pt x="80" y="4"/>
                      <a:pt x="73" y="2"/>
                      <a:pt x="67" y="0"/>
                    </a:cubicBezTo>
                  </a:path>
                </a:pathLst>
              </a:custGeom>
              <a:solidFill>
                <a:srgbClr val="FDD7BB">
                  <a:alpha val="20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8" name="Freeform 69"/>
              <p:cNvSpPr>
                <a:spLocks/>
              </p:cNvSpPr>
              <p:nvPr/>
            </p:nvSpPr>
            <p:spPr bwMode="auto">
              <a:xfrm>
                <a:off x="2286" y="2997"/>
                <a:ext cx="109" cy="115"/>
              </a:xfrm>
              <a:custGeom>
                <a:avLst/>
                <a:gdLst>
                  <a:gd name="T0" fmla="*/ 0 w 28"/>
                  <a:gd name="T1" fmla="*/ 0 h 29"/>
                  <a:gd name="T2" fmla="*/ 28 w 28"/>
                  <a:gd name="T3" fmla="*/ 29 h 29"/>
                  <a:gd name="T4" fmla="*/ 27 w 28"/>
                  <a:gd name="T5" fmla="*/ 8 h 29"/>
                  <a:gd name="T6" fmla="*/ 0 w 28"/>
                  <a:gd name="T7" fmla="*/ 0 h 29"/>
                </a:gdLst>
                <a:ahLst/>
                <a:cxnLst>
                  <a:cxn ang="0">
                    <a:pos x="T0" y="T1"/>
                  </a:cxn>
                  <a:cxn ang="0">
                    <a:pos x="T2" y="T3"/>
                  </a:cxn>
                  <a:cxn ang="0">
                    <a:pos x="T4" y="T5"/>
                  </a:cxn>
                  <a:cxn ang="0">
                    <a:pos x="T6" y="T7"/>
                  </a:cxn>
                </a:cxnLst>
                <a:rect l="0" t="0" r="r" b="b"/>
                <a:pathLst>
                  <a:path w="28" h="29">
                    <a:moveTo>
                      <a:pt x="0" y="0"/>
                    </a:moveTo>
                    <a:cubicBezTo>
                      <a:pt x="5" y="11"/>
                      <a:pt x="14" y="21"/>
                      <a:pt x="28" y="29"/>
                    </a:cubicBezTo>
                    <a:cubicBezTo>
                      <a:pt x="27" y="8"/>
                      <a:pt x="27" y="8"/>
                      <a:pt x="27" y="8"/>
                    </a:cubicBezTo>
                    <a:cubicBezTo>
                      <a:pt x="27" y="8"/>
                      <a:pt x="17" y="6"/>
                      <a:pt x="0" y="0"/>
                    </a:cubicBezTo>
                  </a:path>
                </a:pathLst>
              </a:custGeom>
              <a:solidFill>
                <a:srgbClr val="FBA680">
                  <a:alpha val="32001"/>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9" name="Freeform 70"/>
              <p:cNvSpPr>
                <a:spLocks/>
              </p:cNvSpPr>
              <p:nvPr/>
            </p:nvSpPr>
            <p:spPr bwMode="auto">
              <a:xfrm>
                <a:off x="2411" y="2715"/>
                <a:ext cx="199" cy="471"/>
              </a:xfrm>
              <a:custGeom>
                <a:avLst/>
                <a:gdLst>
                  <a:gd name="T0" fmla="*/ 51 w 51"/>
                  <a:gd name="T1" fmla="*/ 0 h 120"/>
                  <a:gd name="T2" fmla="*/ 0 w 51"/>
                  <a:gd name="T3" fmla="*/ 78 h 120"/>
                  <a:gd name="T4" fmla="*/ 0 w 51"/>
                  <a:gd name="T5" fmla="*/ 104 h 120"/>
                  <a:gd name="T6" fmla="*/ 51 w 51"/>
                  <a:gd name="T7" fmla="*/ 120 h 120"/>
                  <a:gd name="T8" fmla="*/ 51 w 51"/>
                  <a:gd name="T9" fmla="*/ 0 h 120"/>
                </a:gdLst>
                <a:ahLst/>
                <a:cxnLst>
                  <a:cxn ang="0">
                    <a:pos x="T0" y="T1"/>
                  </a:cxn>
                  <a:cxn ang="0">
                    <a:pos x="T2" y="T3"/>
                  </a:cxn>
                  <a:cxn ang="0">
                    <a:pos x="T4" y="T5"/>
                  </a:cxn>
                  <a:cxn ang="0">
                    <a:pos x="T6" y="T7"/>
                  </a:cxn>
                  <a:cxn ang="0">
                    <a:pos x="T8" y="T9"/>
                  </a:cxn>
                </a:cxnLst>
                <a:rect l="0" t="0" r="r" b="b"/>
                <a:pathLst>
                  <a:path w="51" h="120">
                    <a:moveTo>
                      <a:pt x="51" y="0"/>
                    </a:moveTo>
                    <a:cubicBezTo>
                      <a:pt x="49" y="9"/>
                      <a:pt x="0" y="78"/>
                      <a:pt x="0" y="78"/>
                    </a:cubicBezTo>
                    <a:cubicBezTo>
                      <a:pt x="0" y="104"/>
                      <a:pt x="0" y="104"/>
                      <a:pt x="0" y="104"/>
                    </a:cubicBezTo>
                    <a:cubicBezTo>
                      <a:pt x="14" y="112"/>
                      <a:pt x="31" y="117"/>
                      <a:pt x="51" y="120"/>
                    </a:cubicBezTo>
                    <a:cubicBezTo>
                      <a:pt x="51" y="0"/>
                      <a:pt x="51" y="0"/>
                      <a:pt x="51" y="0"/>
                    </a:cubicBezTo>
                  </a:path>
                </a:pathLst>
              </a:custGeom>
              <a:solidFill>
                <a:srgbClr val="ED6F4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0" name="Freeform 71"/>
              <p:cNvSpPr>
                <a:spLocks/>
              </p:cNvSpPr>
              <p:nvPr/>
            </p:nvSpPr>
            <p:spPr bwMode="auto">
              <a:xfrm>
                <a:off x="2277" y="2711"/>
                <a:ext cx="333" cy="411"/>
              </a:xfrm>
              <a:custGeom>
                <a:avLst/>
                <a:gdLst>
                  <a:gd name="T0" fmla="*/ 85 w 85"/>
                  <a:gd name="T1" fmla="*/ 0 h 105"/>
                  <a:gd name="T2" fmla="*/ 85 w 85"/>
                  <a:gd name="T3" fmla="*/ 0 h 105"/>
                  <a:gd name="T4" fmla="*/ 31 w 85"/>
                  <a:gd name="T5" fmla="*/ 75 h 105"/>
                  <a:gd name="T6" fmla="*/ 0 w 85"/>
                  <a:gd name="T7" fmla="*/ 66 h 105"/>
                  <a:gd name="T8" fmla="*/ 2 w 85"/>
                  <a:gd name="T9" fmla="*/ 73 h 105"/>
                  <a:gd name="T10" fmla="*/ 29 w 85"/>
                  <a:gd name="T11" fmla="*/ 81 h 105"/>
                  <a:gd name="T12" fmla="*/ 30 w 85"/>
                  <a:gd name="T13" fmla="*/ 102 h 105"/>
                  <a:gd name="T14" fmla="*/ 34 w 85"/>
                  <a:gd name="T15" fmla="*/ 105 h 105"/>
                  <a:gd name="T16" fmla="*/ 34 w 85"/>
                  <a:gd name="T17" fmla="*/ 79 h 105"/>
                  <a:gd name="T18" fmla="*/ 85 w 85"/>
                  <a:gd name="T19" fmla="*/ 1 h 105"/>
                  <a:gd name="T20" fmla="*/ 85 w 85"/>
                  <a:gd name="T21" fmla="*/ 0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5" h="105">
                    <a:moveTo>
                      <a:pt x="85" y="0"/>
                    </a:moveTo>
                    <a:cubicBezTo>
                      <a:pt x="85" y="0"/>
                      <a:pt x="85" y="0"/>
                      <a:pt x="85" y="0"/>
                    </a:cubicBezTo>
                    <a:cubicBezTo>
                      <a:pt x="85" y="0"/>
                      <a:pt x="38" y="68"/>
                      <a:pt x="31" y="75"/>
                    </a:cubicBezTo>
                    <a:cubicBezTo>
                      <a:pt x="31" y="75"/>
                      <a:pt x="19" y="74"/>
                      <a:pt x="0" y="66"/>
                    </a:cubicBezTo>
                    <a:cubicBezTo>
                      <a:pt x="0" y="69"/>
                      <a:pt x="1" y="71"/>
                      <a:pt x="2" y="73"/>
                    </a:cubicBezTo>
                    <a:cubicBezTo>
                      <a:pt x="19" y="79"/>
                      <a:pt x="29" y="81"/>
                      <a:pt x="29" y="81"/>
                    </a:cubicBezTo>
                    <a:cubicBezTo>
                      <a:pt x="30" y="102"/>
                      <a:pt x="30" y="102"/>
                      <a:pt x="30" y="102"/>
                    </a:cubicBezTo>
                    <a:cubicBezTo>
                      <a:pt x="31" y="103"/>
                      <a:pt x="33" y="104"/>
                      <a:pt x="34" y="105"/>
                    </a:cubicBezTo>
                    <a:cubicBezTo>
                      <a:pt x="34" y="79"/>
                      <a:pt x="34" y="79"/>
                      <a:pt x="34" y="79"/>
                    </a:cubicBezTo>
                    <a:cubicBezTo>
                      <a:pt x="34" y="79"/>
                      <a:pt x="83" y="10"/>
                      <a:pt x="85" y="1"/>
                    </a:cubicBezTo>
                    <a:cubicBezTo>
                      <a:pt x="85" y="0"/>
                      <a:pt x="85" y="0"/>
                      <a:pt x="85" y="0"/>
                    </a:cubicBezTo>
                  </a:path>
                </a:pathLst>
              </a:custGeom>
              <a:gradFill rotWithShape="1">
                <a:gsLst>
                  <a:gs pos="0">
                    <a:srgbClr val="FF9953"/>
                  </a:gs>
                  <a:gs pos="100000">
                    <a:srgbClr val="FFFFFF">
                      <a:alpha val="52000"/>
                    </a:srgbClr>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1" name="Freeform 72"/>
              <p:cNvSpPr>
                <a:spLocks/>
              </p:cNvSpPr>
              <p:nvPr/>
            </p:nvSpPr>
            <p:spPr bwMode="auto">
              <a:xfrm>
                <a:off x="2974" y="2683"/>
                <a:ext cx="200" cy="503"/>
              </a:xfrm>
              <a:custGeom>
                <a:avLst/>
                <a:gdLst>
                  <a:gd name="T0" fmla="*/ 0 w 51"/>
                  <a:gd name="T1" fmla="*/ 0 h 128"/>
                  <a:gd name="T2" fmla="*/ 0 w 51"/>
                  <a:gd name="T3" fmla="*/ 128 h 128"/>
                  <a:gd name="T4" fmla="*/ 51 w 51"/>
                  <a:gd name="T5" fmla="*/ 111 h 128"/>
                  <a:gd name="T6" fmla="*/ 51 w 51"/>
                  <a:gd name="T7" fmla="*/ 18 h 128"/>
                  <a:gd name="T8" fmla="*/ 0 w 51"/>
                  <a:gd name="T9" fmla="*/ 0 h 128"/>
                </a:gdLst>
                <a:ahLst/>
                <a:cxnLst>
                  <a:cxn ang="0">
                    <a:pos x="T0" y="T1"/>
                  </a:cxn>
                  <a:cxn ang="0">
                    <a:pos x="T2" y="T3"/>
                  </a:cxn>
                  <a:cxn ang="0">
                    <a:pos x="T4" y="T5"/>
                  </a:cxn>
                  <a:cxn ang="0">
                    <a:pos x="T6" y="T7"/>
                  </a:cxn>
                  <a:cxn ang="0">
                    <a:pos x="T8" y="T9"/>
                  </a:cxn>
                </a:cxnLst>
                <a:rect l="0" t="0" r="r" b="b"/>
                <a:pathLst>
                  <a:path w="51" h="128">
                    <a:moveTo>
                      <a:pt x="0" y="0"/>
                    </a:moveTo>
                    <a:cubicBezTo>
                      <a:pt x="0" y="128"/>
                      <a:pt x="0" y="128"/>
                      <a:pt x="0" y="128"/>
                    </a:cubicBezTo>
                    <a:cubicBezTo>
                      <a:pt x="20" y="124"/>
                      <a:pt x="37" y="119"/>
                      <a:pt x="51" y="111"/>
                    </a:cubicBezTo>
                    <a:cubicBezTo>
                      <a:pt x="51" y="18"/>
                      <a:pt x="51" y="18"/>
                      <a:pt x="51" y="18"/>
                    </a:cubicBezTo>
                    <a:cubicBezTo>
                      <a:pt x="36" y="9"/>
                      <a:pt x="17" y="3"/>
                      <a:pt x="0" y="0"/>
                    </a:cubicBezTo>
                  </a:path>
                </a:pathLst>
              </a:custGeom>
              <a:solidFill>
                <a:srgbClr val="FFCC00">
                  <a:alpha val="55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2" name="Freeform 73"/>
              <p:cNvSpPr>
                <a:spLocks/>
              </p:cNvSpPr>
              <p:nvPr/>
            </p:nvSpPr>
            <p:spPr bwMode="auto">
              <a:xfrm>
                <a:off x="3190" y="2770"/>
                <a:ext cx="106" cy="339"/>
              </a:xfrm>
              <a:custGeom>
                <a:avLst/>
                <a:gdLst>
                  <a:gd name="T0" fmla="*/ 1 w 27"/>
                  <a:gd name="T1" fmla="*/ 0 h 86"/>
                  <a:gd name="T2" fmla="*/ 0 w 27"/>
                  <a:gd name="T3" fmla="*/ 86 h 86"/>
                  <a:gd name="T4" fmla="*/ 25 w 27"/>
                  <a:gd name="T5" fmla="*/ 48 h 86"/>
                  <a:gd name="T6" fmla="*/ 1 w 27"/>
                  <a:gd name="T7" fmla="*/ 0 h 86"/>
                </a:gdLst>
                <a:ahLst/>
                <a:cxnLst>
                  <a:cxn ang="0">
                    <a:pos x="T0" y="T1"/>
                  </a:cxn>
                  <a:cxn ang="0">
                    <a:pos x="T2" y="T3"/>
                  </a:cxn>
                  <a:cxn ang="0">
                    <a:pos x="T4" y="T5"/>
                  </a:cxn>
                  <a:cxn ang="0">
                    <a:pos x="T6" y="T7"/>
                  </a:cxn>
                </a:cxnLst>
                <a:rect l="0" t="0" r="r" b="b"/>
                <a:pathLst>
                  <a:path w="27" h="86">
                    <a:moveTo>
                      <a:pt x="1" y="0"/>
                    </a:moveTo>
                    <a:cubicBezTo>
                      <a:pt x="0" y="86"/>
                      <a:pt x="0" y="86"/>
                      <a:pt x="0" y="86"/>
                    </a:cubicBezTo>
                    <a:cubicBezTo>
                      <a:pt x="15" y="76"/>
                      <a:pt x="24" y="63"/>
                      <a:pt x="25" y="48"/>
                    </a:cubicBezTo>
                    <a:cubicBezTo>
                      <a:pt x="27" y="26"/>
                      <a:pt x="16" y="11"/>
                      <a:pt x="1" y="0"/>
                    </a:cubicBezTo>
                  </a:path>
                </a:pathLst>
              </a:custGeom>
              <a:solidFill>
                <a:srgbClr val="FED12A">
                  <a:alpha val="46001"/>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3" name="Freeform 74"/>
              <p:cNvSpPr>
                <a:spLocks/>
              </p:cNvSpPr>
              <p:nvPr/>
            </p:nvSpPr>
            <p:spPr bwMode="auto">
              <a:xfrm>
                <a:off x="3174" y="2754"/>
                <a:ext cx="21" cy="367"/>
              </a:xfrm>
              <a:custGeom>
                <a:avLst/>
                <a:gdLst>
                  <a:gd name="T0" fmla="*/ 0 w 5"/>
                  <a:gd name="T1" fmla="*/ 0 h 93"/>
                  <a:gd name="T2" fmla="*/ 0 w 5"/>
                  <a:gd name="T3" fmla="*/ 93 h 93"/>
                  <a:gd name="T4" fmla="*/ 4 w 5"/>
                  <a:gd name="T5" fmla="*/ 90 h 93"/>
                  <a:gd name="T6" fmla="*/ 5 w 5"/>
                  <a:gd name="T7" fmla="*/ 4 h 93"/>
                  <a:gd name="T8" fmla="*/ 0 w 5"/>
                  <a:gd name="T9" fmla="*/ 0 h 93"/>
                </a:gdLst>
                <a:ahLst/>
                <a:cxnLst>
                  <a:cxn ang="0">
                    <a:pos x="T0" y="T1"/>
                  </a:cxn>
                  <a:cxn ang="0">
                    <a:pos x="T2" y="T3"/>
                  </a:cxn>
                  <a:cxn ang="0">
                    <a:pos x="T4" y="T5"/>
                  </a:cxn>
                  <a:cxn ang="0">
                    <a:pos x="T6" y="T7"/>
                  </a:cxn>
                  <a:cxn ang="0">
                    <a:pos x="T8" y="T9"/>
                  </a:cxn>
                </a:cxnLst>
                <a:rect l="0" t="0" r="r" b="b"/>
                <a:pathLst>
                  <a:path w="5" h="93">
                    <a:moveTo>
                      <a:pt x="0" y="0"/>
                    </a:moveTo>
                    <a:cubicBezTo>
                      <a:pt x="0" y="93"/>
                      <a:pt x="0" y="93"/>
                      <a:pt x="0" y="93"/>
                    </a:cubicBezTo>
                    <a:cubicBezTo>
                      <a:pt x="1" y="92"/>
                      <a:pt x="3" y="91"/>
                      <a:pt x="4" y="90"/>
                    </a:cubicBezTo>
                    <a:cubicBezTo>
                      <a:pt x="5" y="4"/>
                      <a:pt x="5" y="4"/>
                      <a:pt x="5" y="4"/>
                    </a:cubicBezTo>
                    <a:cubicBezTo>
                      <a:pt x="3" y="3"/>
                      <a:pt x="2" y="1"/>
                      <a:pt x="0" y="0"/>
                    </a:cubicBezTo>
                  </a:path>
                </a:pathLst>
              </a:custGeom>
              <a:solidFill>
                <a:srgbClr val="FE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sp>
        <p:nvSpPr>
          <p:cNvPr id="75" name="Line 75"/>
          <p:cNvSpPr>
            <a:spLocks noChangeShapeType="1"/>
          </p:cNvSpPr>
          <p:nvPr/>
        </p:nvSpPr>
        <p:spPr bwMode="auto">
          <a:xfrm>
            <a:off x="1278411" y="1447810"/>
            <a:ext cx="2213176" cy="14325"/>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6" name="WordArt 76"/>
          <p:cNvSpPr>
            <a:spLocks noChangeArrowheads="1" noChangeShapeType="1" noTextEdit="1"/>
          </p:cNvSpPr>
          <p:nvPr/>
        </p:nvSpPr>
        <p:spPr bwMode="auto">
          <a:xfrm>
            <a:off x="1278411" y="1030960"/>
            <a:ext cx="779267" cy="303685"/>
          </a:xfrm>
          <a:prstGeom prst="rect">
            <a:avLst/>
          </a:prstGeom>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r>
              <a:rPr lang="en-US" altLang="zh-CN" sz="3600" kern="10" dirty="0">
                <a:gradFill rotWithShape="1">
                  <a:gsLst>
                    <a:gs pos="0">
                      <a:schemeClr val="accent2"/>
                    </a:gs>
                    <a:gs pos="100000">
                      <a:schemeClr val="accent1"/>
                    </a:gs>
                  </a:gsLst>
                  <a:lin ang="5400000" scaled="1"/>
                </a:gradFill>
                <a:latin typeface="Arial"/>
                <a:cs typeface="Arial"/>
              </a:rPr>
              <a:t>80%</a:t>
            </a:r>
            <a:endParaRPr lang="zh-CN" altLang="en-US" sz="3600" kern="10" dirty="0">
              <a:gradFill rotWithShape="1">
                <a:gsLst>
                  <a:gs pos="0">
                    <a:schemeClr val="accent2"/>
                  </a:gs>
                  <a:gs pos="100000">
                    <a:schemeClr val="accent1"/>
                  </a:gs>
                </a:gsLst>
                <a:lin ang="5400000" scaled="1"/>
              </a:gradFill>
              <a:latin typeface="Arial"/>
              <a:cs typeface="Arial"/>
            </a:endParaRPr>
          </a:p>
        </p:txBody>
      </p:sp>
      <p:sp>
        <p:nvSpPr>
          <p:cNvPr id="77" name="Line 77"/>
          <p:cNvSpPr>
            <a:spLocks noChangeShapeType="1"/>
          </p:cNvSpPr>
          <p:nvPr/>
        </p:nvSpPr>
        <p:spPr bwMode="auto">
          <a:xfrm>
            <a:off x="1222544" y="3524901"/>
            <a:ext cx="1958196" cy="2865"/>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8" name="WordArt 78"/>
          <p:cNvSpPr>
            <a:spLocks noChangeArrowheads="1" noChangeShapeType="1" noTextEdit="1"/>
          </p:cNvSpPr>
          <p:nvPr/>
        </p:nvSpPr>
        <p:spPr bwMode="auto">
          <a:xfrm>
            <a:off x="1358630" y="3110916"/>
            <a:ext cx="779267" cy="303685"/>
          </a:xfrm>
          <a:prstGeom prst="rect">
            <a:avLst/>
          </a:prstGeom>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r>
              <a:rPr lang="en-US" altLang="zh-CN" sz="3600" kern="10">
                <a:gradFill rotWithShape="1">
                  <a:gsLst>
                    <a:gs pos="0">
                      <a:schemeClr val="accent2"/>
                    </a:gs>
                    <a:gs pos="100000">
                      <a:schemeClr val="accent1"/>
                    </a:gs>
                  </a:gsLst>
                  <a:lin ang="5400000" scaled="1"/>
                </a:gradFill>
                <a:latin typeface="Arial"/>
                <a:cs typeface="Arial"/>
              </a:rPr>
              <a:t>40%</a:t>
            </a:r>
            <a:endParaRPr lang="zh-CN" altLang="en-US" sz="3600" kern="10">
              <a:gradFill rotWithShape="1">
                <a:gsLst>
                  <a:gs pos="0">
                    <a:schemeClr val="accent2"/>
                  </a:gs>
                  <a:gs pos="100000">
                    <a:schemeClr val="accent1"/>
                  </a:gs>
                </a:gsLst>
                <a:lin ang="5400000" scaled="1"/>
              </a:gradFill>
              <a:latin typeface="Arial"/>
              <a:cs typeface="Arial"/>
            </a:endParaRPr>
          </a:p>
        </p:txBody>
      </p:sp>
      <p:sp>
        <p:nvSpPr>
          <p:cNvPr id="79" name="Line 79"/>
          <p:cNvSpPr>
            <a:spLocks noChangeShapeType="1"/>
          </p:cNvSpPr>
          <p:nvPr/>
        </p:nvSpPr>
        <p:spPr bwMode="auto">
          <a:xfrm>
            <a:off x="6035666" y="2080965"/>
            <a:ext cx="2247557"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80" name="WordArt 80"/>
          <p:cNvSpPr>
            <a:spLocks noChangeArrowheads="1" noChangeShapeType="1" noTextEdit="1"/>
          </p:cNvSpPr>
          <p:nvPr/>
        </p:nvSpPr>
        <p:spPr bwMode="auto">
          <a:xfrm>
            <a:off x="7204567" y="1651222"/>
            <a:ext cx="779267" cy="303685"/>
          </a:xfrm>
          <a:prstGeom prst="rect">
            <a:avLst/>
          </a:prstGeom>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r>
              <a:rPr lang="en-US" altLang="zh-CN" sz="3600" kern="10" dirty="0">
                <a:gradFill rotWithShape="1">
                  <a:gsLst>
                    <a:gs pos="0">
                      <a:schemeClr val="accent2"/>
                    </a:gs>
                    <a:gs pos="100000">
                      <a:schemeClr val="accent1"/>
                    </a:gs>
                  </a:gsLst>
                  <a:lin ang="5400000" scaled="1"/>
                </a:gradFill>
                <a:latin typeface="Arial"/>
                <a:cs typeface="Arial"/>
              </a:rPr>
              <a:t>60%</a:t>
            </a:r>
            <a:endParaRPr lang="zh-CN" altLang="en-US" sz="3600" kern="10" dirty="0">
              <a:gradFill rotWithShape="1">
                <a:gsLst>
                  <a:gs pos="0">
                    <a:schemeClr val="accent2"/>
                  </a:gs>
                  <a:gs pos="100000">
                    <a:schemeClr val="accent1"/>
                  </a:gs>
                </a:gsLst>
                <a:lin ang="5400000" scaled="1"/>
              </a:gradFill>
              <a:latin typeface="Arial"/>
              <a:cs typeface="Arial"/>
            </a:endParaRPr>
          </a:p>
        </p:txBody>
      </p:sp>
      <p:sp>
        <p:nvSpPr>
          <p:cNvPr id="81" name="Rectangle 81"/>
          <p:cNvSpPr>
            <a:spLocks noChangeArrowheads="1"/>
          </p:cNvSpPr>
          <p:nvPr/>
        </p:nvSpPr>
        <p:spPr bwMode="auto">
          <a:xfrm>
            <a:off x="6379461" y="2259650"/>
            <a:ext cx="1612969" cy="1150278"/>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lgn="ctr">
                <a:solidFill>
                  <a:srgbClr val="C0C0C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a:lnSpc>
                <a:spcPct val="120000"/>
              </a:lnSpc>
            </a:pPr>
            <a:r>
              <a:rPr lang="zh-CN" altLang="en-US" sz="1400" b="0" dirty="0">
                <a:solidFill>
                  <a:schemeClr val="tx1"/>
                </a:solidFill>
                <a:latin typeface="Arial" charset="0"/>
              </a:rPr>
              <a:t>单击添加段落文字内容</a:t>
            </a:r>
          </a:p>
          <a:p>
            <a:pPr algn="l">
              <a:lnSpc>
                <a:spcPct val="120000"/>
              </a:lnSpc>
            </a:pPr>
            <a:r>
              <a:rPr lang="zh-CN" altLang="en-US" sz="1400" b="0" dirty="0">
                <a:solidFill>
                  <a:schemeClr val="tx1"/>
                </a:solidFill>
                <a:latin typeface="Arial" charset="0"/>
              </a:rPr>
              <a:t>单击添加段落文字内容</a:t>
            </a:r>
          </a:p>
          <a:p>
            <a:pPr algn="l">
              <a:lnSpc>
                <a:spcPct val="120000"/>
              </a:lnSpc>
            </a:pPr>
            <a:r>
              <a:rPr lang="zh-CN" altLang="en-US" sz="1400" b="0" dirty="0">
                <a:solidFill>
                  <a:schemeClr val="tx1"/>
                </a:solidFill>
                <a:latin typeface="Arial" charset="0"/>
              </a:rPr>
              <a:t>单击添加段落文字内容</a:t>
            </a:r>
          </a:p>
          <a:p>
            <a:pPr algn="l">
              <a:lnSpc>
                <a:spcPct val="120000"/>
              </a:lnSpc>
            </a:pPr>
            <a:endParaRPr lang="zh-CN" altLang="en-US" sz="1400" b="0" dirty="0">
              <a:solidFill>
                <a:schemeClr val="tx1"/>
              </a:solidFill>
              <a:latin typeface="Arial" charset="0"/>
            </a:endParaRPr>
          </a:p>
          <a:p>
            <a:pPr algn="l">
              <a:lnSpc>
                <a:spcPct val="120000"/>
              </a:lnSpc>
            </a:pPr>
            <a:endParaRPr lang="zh-CN" altLang="en-US" sz="1400" b="0" dirty="0">
              <a:solidFill>
                <a:schemeClr val="tx1"/>
              </a:solidFill>
              <a:latin typeface="Arial" charset="0"/>
            </a:endParaRPr>
          </a:p>
        </p:txBody>
      </p:sp>
      <p:sp>
        <p:nvSpPr>
          <p:cNvPr id="82" name="Rectangle 82"/>
          <p:cNvSpPr>
            <a:spLocks noChangeArrowheads="1"/>
          </p:cNvSpPr>
          <p:nvPr/>
        </p:nvSpPr>
        <p:spPr bwMode="auto">
          <a:xfrm>
            <a:off x="1259788" y="3631213"/>
            <a:ext cx="1612969" cy="1150279"/>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lgn="ctr">
                <a:solidFill>
                  <a:srgbClr val="C0C0C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a:lnSpc>
                <a:spcPct val="120000"/>
              </a:lnSpc>
            </a:pPr>
            <a:r>
              <a:rPr lang="zh-CN" altLang="en-US" sz="1400" b="0" dirty="0">
                <a:solidFill>
                  <a:schemeClr val="tx1"/>
                </a:solidFill>
                <a:latin typeface="Arial" charset="0"/>
              </a:rPr>
              <a:t>单击添加段落文字内容</a:t>
            </a:r>
          </a:p>
          <a:p>
            <a:pPr algn="l">
              <a:lnSpc>
                <a:spcPct val="120000"/>
              </a:lnSpc>
            </a:pPr>
            <a:r>
              <a:rPr lang="zh-CN" altLang="en-US" sz="1400" b="0" dirty="0">
                <a:solidFill>
                  <a:schemeClr val="tx1"/>
                </a:solidFill>
                <a:latin typeface="Arial" charset="0"/>
              </a:rPr>
              <a:t>单击添加段落文字内容</a:t>
            </a:r>
          </a:p>
          <a:p>
            <a:pPr algn="l">
              <a:lnSpc>
                <a:spcPct val="120000"/>
              </a:lnSpc>
            </a:pPr>
            <a:r>
              <a:rPr lang="zh-CN" altLang="en-US" sz="1400" b="0" dirty="0">
                <a:solidFill>
                  <a:schemeClr val="tx1"/>
                </a:solidFill>
                <a:latin typeface="Arial" charset="0"/>
              </a:rPr>
              <a:t>单击添加段落文字内容</a:t>
            </a:r>
          </a:p>
          <a:p>
            <a:pPr algn="l">
              <a:lnSpc>
                <a:spcPct val="120000"/>
              </a:lnSpc>
            </a:pPr>
            <a:endParaRPr lang="zh-CN" altLang="en-US" sz="1400" b="0" dirty="0">
              <a:solidFill>
                <a:schemeClr val="tx1"/>
              </a:solidFill>
              <a:latin typeface="Arial" charset="0"/>
            </a:endParaRPr>
          </a:p>
          <a:p>
            <a:pPr algn="l">
              <a:lnSpc>
                <a:spcPct val="120000"/>
              </a:lnSpc>
            </a:pPr>
            <a:endParaRPr lang="zh-CN" altLang="en-US" sz="1400" b="0" dirty="0">
              <a:solidFill>
                <a:schemeClr val="tx1"/>
              </a:solidFill>
              <a:latin typeface="Arial" charset="0"/>
            </a:endParaRPr>
          </a:p>
        </p:txBody>
      </p:sp>
      <p:sp>
        <p:nvSpPr>
          <p:cNvPr id="83" name="Rectangle 83"/>
          <p:cNvSpPr>
            <a:spLocks noChangeArrowheads="1"/>
          </p:cNvSpPr>
          <p:nvPr/>
        </p:nvSpPr>
        <p:spPr bwMode="auto">
          <a:xfrm>
            <a:off x="1159515" y="1581176"/>
            <a:ext cx="1612969" cy="1150279"/>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lgn="ctr">
                <a:solidFill>
                  <a:srgbClr val="C0C0C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a:lnSpc>
                <a:spcPct val="120000"/>
              </a:lnSpc>
            </a:pPr>
            <a:r>
              <a:rPr lang="zh-CN" altLang="en-US" sz="1400" b="0" dirty="0">
                <a:solidFill>
                  <a:schemeClr val="tx1"/>
                </a:solidFill>
                <a:latin typeface="Arial" charset="0"/>
              </a:rPr>
              <a:t>单击添加段落文字内容</a:t>
            </a:r>
          </a:p>
          <a:p>
            <a:pPr algn="l">
              <a:lnSpc>
                <a:spcPct val="120000"/>
              </a:lnSpc>
            </a:pPr>
            <a:r>
              <a:rPr lang="zh-CN" altLang="en-US" sz="1400" b="0" dirty="0">
                <a:solidFill>
                  <a:schemeClr val="tx1"/>
                </a:solidFill>
                <a:latin typeface="Arial" charset="0"/>
              </a:rPr>
              <a:t>单击添加段落文字内容</a:t>
            </a:r>
          </a:p>
          <a:p>
            <a:pPr algn="l">
              <a:lnSpc>
                <a:spcPct val="120000"/>
              </a:lnSpc>
            </a:pPr>
            <a:r>
              <a:rPr lang="zh-CN" altLang="en-US" sz="1400" b="0" dirty="0">
                <a:solidFill>
                  <a:schemeClr val="tx1"/>
                </a:solidFill>
                <a:latin typeface="Arial" charset="0"/>
              </a:rPr>
              <a:t>单击添加段落文字内容</a:t>
            </a:r>
          </a:p>
          <a:p>
            <a:pPr algn="l">
              <a:lnSpc>
                <a:spcPct val="120000"/>
              </a:lnSpc>
            </a:pPr>
            <a:endParaRPr lang="zh-CN" altLang="en-US" sz="1400" b="0" dirty="0">
              <a:solidFill>
                <a:schemeClr val="tx1"/>
              </a:solidFill>
              <a:latin typeface="Arial" charset="0"/>
            </a:endParaRPr>
          </a:p>
          <a:p>
            <a:pPr algn="l">
              <a:lnSpc>
                <a:spcPct val="120000"/>
              </a:lnSpc>
            </a:pPr>
            <a:endParaRPr lang="zh-CN" altLang="en-US" sz="1400" b="0" dirty="0">
              <a:solidFill>
                <a:schemeClr val="tx1"/>
              </a:solidFill>
              <a:latin typeface="Arial" charset="0"/>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p14:dur="10" advClick="0" advTm="0">
        <p14:flythrough/>
      </p:transition>
    </mc:Choice>
    <mc:Fallback xmlns="">
      <p:transition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74"/>
                                        </p:tgtEl>
                                        <p:attrNameLst>
                                          <p:attrName>style.visibility</p:attrName>
                                        </p:attrNameLst>
                                      </p:cBhvr>
                                      <p:to>
                                        <p:strVal val="visible"/>
                                      </p:to>
                                    </p:set>
                                    <p:animEffect transition="in" filter="fade">
                                      <p:cBhvr>
                                        <p:cTn id="7" dur="1000"/>
                                        <p:tgtEl>
                                          <p:spTgt spid="74"/>
                                        </p:tgtEl>
                                      </p:cBhvr>
                                    </p:animEffect>
                                    <p:anim calcmode="lin" valueType="num">
                                      <p:cBhvr>
                                        <p:cTn id="8" dur="1000" fill="hold"/>
                                        <p:tgtEl>
                                          <p:spTgt spid="74"/>
                                        </p:tgtEl>
                                        <p:attrNameLst>
                                          <p:attrName>ppt_x</p:attrName>
                                        </p:attrNameLst>
                                      </p:cBhvr>
                                      <p:tavLst>
                                        <p:tav tm="0">
                                          <p:val>
                                            <p:strVal val="#ppt_x"/>
                                          </p:val>
                                        </p:tav>
                                        <p:tav tm="100000">
                                          <p:val>
                                            <p:strVal val="#ppt_x"/>
                                          </p:val>
                                        </p:tav>
                                      </p:tavLst>
                                    </p:anim>
                                    <p:anim calcmode="lin" valueType="num">
                                      <p:cBhvr>
                                        <p:cTn id="9" dur="1000" fill="hold"/>
                                        <p:tgtEl>
                                          <p:spTgt spid="7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31" presetClass="entr" presetSubtype="0" fill="hold" grpId="0" nodeType="afterEffect">
                                  <p:stCondLst>
                                    <p:cond delay="0"/>
                                  </p:stCondLst>
                                  <p:childTnLst>
                                    <p:set>
                                      <p:cBhvr>
                                        <p:cTn id="12" dur="1" fill="hold">
                                          <p:stCondLst>
                                            <p:cond delay="0"/>
                                          </p:stCondLst>
                                        </p:cTn>
                                        <p:tgtEl>
                                          <p:spTgt spid="75"/>
                                        </p:tgtEl>
                                        <p:attrNameLst>
                                          <p:attrName>style.visibility</p:attrName>
                                        </p:attrNameLst>
                                      </p:cBhvr>
                                      <p:to>
                                        <p:strVal val="visible"/>
                                      </p:to>
                                    </p:set>
                                    <p:anim calcmode="lin" valueType="num">
                                      <p:cBhvr>
                                        <p:cTn id="13" dur="500" fill="hold"/>
                                        <p:tgtEl>
                                          <p:spTgt spid="75"/>
                                        </p:tgtEl>
                                        <p:attrNameLst>
                                          <p:attrName>ppt_w</p:attrName>
                                        </p:attrNameLst>
                                      </p:cBhvr>
                                      <p:tavLst>
                                        <p:tav tm="0">
                                          <p:val>
                                            <p:fltVal val="0"/>
                                          </p:val>
                                        </p:tav>
                                        <p:tav tm="100000">
                                          <p:val>
                                            <p:strVal val="#ppt_w"/>
                                          </p:val>
                                        </p:tav>
                                      </p:tavLst>
                                    </p:anim>
                                    <p:anim calcmode="lin" valueType="num">
                                      <p:cBhvr>
                                        <p:cTn id="14" dur="500" fill="hold"/>
                                        <p:tgtEl>
                                          <p:spTgt spid="75"/>
                                        </p:tgtEl>
                                        <p:attrNameLst>
                                          <p:attrName>ppt_h</p:attrName>
                                        </p:attrNameLst>
                                      </p:cBhvr>
                                      <p:tavLst>
                                        <p:tav tm="0">
                                          <p:val>
                                            <p:fltVal val="0"/>
                                          </p:val>
                                        </p:tav>
                                        <p:tav tm="100000">
                                          <p:val>
                                            <p:strVal val="#ppt_h"/>
                                          </p:val>
                                        </p:tav>
                                      </p:tavLst>
                                    </p:anim>
                                    <p:anim calcmode="lin" valueType="num">
                                      <p:cBhvr>
                                        <p:cTn id="15" dur="500" fill="hold"/>
                                        <p:tgtEl>
                                          <p:spTgt spid="75"/>
                                        </p:tgtEl>
                                        <p:attrNameLst>
                                          <p:attrName>style.rotation</p:attrName>
                                        </p:attrNameLst>
                                      </p:cBhvr>
                                      <p:tavLst>
                                        <p:tav tm="0">
                                          <p:val>
                                            <p:fltVal val="90"/>
                                          </p:val>
                                        </p:tav>
                                        <p:tav tm="100000">
                                          <p:val>
                                            <p:fltVal val="0"/>
                                          </p:val>
                                        </p:tav>
                                      </p:tavLst>
                                    </p:anim>
                                    <p:animEffect transition="in" filter="fade">
                                      <p:cBhvr>
                                        <p:cTn id="16" dur="500"/>
                                        <p:tgtEl>
                                          <p:spTgt spid="75"/>
                                        </p:tgtEl>
                                      </p:cBhvr>
                                    </p:animEffect>
                                  </p:childTnLst>
                                </p:cTn>
                              </p:par>
                              <p:par>
                                <p:cTn id="17" presetID="41" presetClass="entr" presetSubtype="0" fill="hold" grpId="0" nodeType="withEffect">
                                  <p:stCondLst>
                                    <p:cond delay="500"/>
                                  </p:stCondLst>
                                  <p:iterate type="lt">
                                    <p:tmPct val="10000"/>
                                  </p:iterate>
                                  <p:childTnLst>
                                    <p:set>
                                      <p:cBhvr>
                                        <p:cTn id="18" dur="1" fill="hold">
                                          <p:stCondLst>
                                            <p:cond delay="0"/>
                                          </p:stCondLst>
                                        </p:cTn>
                                        <p:tgtEl>
                                          <p:spTgt spid="76"/>
                                        </p:tgtEl>
                                        <p:attrNameLst>
                                          <p:attrName>style.visibility</p:attrName>
                                        </p:attrNameLst>
                                      </p:cBhvr>
                                      <p:to>
                                        <p:strVal val="visible"/>
                                      </p:to>
                                    </p:set>
                                    <p:anim calcmode="lin" valueType="num">
                                      <p:cBhvr>
                                        <p:cTn id="19" dur="500" fill="hold"/>
                                        <p:tgtEl>
                                          <p:spTgt spid="76"/>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76"/>
                                        </p:tgtEl>
                                        <p:attrNameLst>
                                          <p:attrName>ppt_y</p:attrName>
                                        </p:attrNameLst>
                                      </p:cBhvr>
                                      <p:tavLst>
                                        <p:tav tm="0">
                                          <p:val>
                                            <p:strVal val="#ppt_y"/>
                                          </p:val>
                                        </p:tav>
                                        <p:tav tm="100000">
                                          <p:val>
                                            <p:strVal val="#ppt_y"/>
                                          </p:val>
                                        </p:tav>
                                      </p:tavLst>
                                    </p:anim>
                                    <p:anim calcmode="lin" valueType="num">
                                      <p:cBhvr>
                                        <p:cTn id="21" dur="500" fill="hold"/>
                                        <p:tgtEl>
                                          <p:spTgt spid="76"/>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76"/>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76"/>
                                        </p:tgtEl>
                                      </p:cBhvr>
                                    </p:animEffect>
                                  </p:childTnLst>
                                </p:cTn>
                              </p:par>
                              <p:par>
                                <p:cTn id="24" presetID="12" presetClass="entr" presetSubtype="1" fill="hold" grpId="0" nodeType="withEffect">
                                  <p:stCondLst>
                                    <p:cond delay="500"/>
                                  </p:stCondLst>
                                  <p:childTnLst>
                                    <p:set>
                                      <p:cBhvr>
                                        <p:cTn id="25" dur="1" fill="hold">
                                          <p:stCondLst>
                                            <p:cond delay="0"/>
                                          </p:stCondLst>
                                        </p:cTn>
                                        <p:tgtEl>
                                          <p:spTgt spid="83"/>
                                        </p:tgtEl>
                                        <p:attrNameLst>
                                          <p:attrName>style.visibility</p:attrName>
                                        </p:attrNameLst>
                                      </p:cBhvr>
                                      <p:to>
                                        <p:strVal val="visible"/>
                                      </p:to>
                                    </p:set>
                                    <p:anim calcmode="lin" valueType="num">
                                      <p:cBhvr additive="base">
                                        <p:cTn id="26" dur="750"/>
                                        <p:tgtEl>
                                          <p:spTgt spid="83"/>
                                        </p:tgtEl>
                                        <p:attrNameLst>
                                          <p:attrName>ppt_y</p:attrName>
                                        </p:attrNameLst>
                                      </p:cBhvr>
                                      <p:tavLst>
                                        <p:tav tm="0">
                                          <p:val>
                                            <p:strVal val="#ppt_y-#ppt_h*1.125000"/>
                                          </p:val>
                                        </p:tav>
                                        <p:tav tm="100000">
                                          <p:val>
                                            <p:strVal val="#ppt_y"/>
                                          </p:val>
                                        </p:tav>
                                      </p:tavLst>
                                    </p:anim>
                                    <p:animEffect transition="in" filter="wipe(down)">
                                      <p:cBhvr>
                                        <p:cTn id="27" dur="750"/>
                                        <p:tgtEl>
                                          <p:spTgt spid="83"/>
                                        </p:tgtEl>
                                      </p:cBhvr>
                                    </p:animEffect>
                                  </p:childTnLst>
                                </p:cTn>
                              </p:par>
                            </p:childTnLst>
                          </p:cTn>
                        </p:par>
                        <p:par>
                          <p:cTn id="28" fill="hold">
                            <p:stCondLst>
                              <p:cond delay="2250"/>
                            </p:stCondLst>
                            <p:childTnLst>
                              <p:par>
                                <p:cTn id="29" presetID="31" presetClass="entr" presetSubtype="0" fill="hold" grpId="0" nodeType="afterEffect">
                                  <p:stCondLst>
                                    <p:cond delay="0"/>
                                  </p:stCondLst>
                                  <p:childTnLst>
                                    <p:set>
                                      <p:cBhvr>
                                        <p:cTn id="30" dur="1" fill="hold">
                                          <p:stCondLst>
                                            <p:cond delay="0"/>
                                          </p:stCondLst>
                                        </p:cTn>
                                        <p:tgtEl>
                                          <p:spTgt spid="79"/>
                                        </p:tgtEl>
                                        <p:attrNameLst>
                                          <p:attrName>style.visibility</p:attrName>
                                        </p:attrNameLst>
                                      </p:cBhvr>
                                      <p:to>
                                        <p:strVal val="visible"/>
                                      </p:to>
                                    </p:set>
                                    <p:anim calcmode="lin" valueType="num">
                                      <p:cBhvr>
                                        <p:cTn id="31" dur="500" fill="hold"/>
                                        <p:tgtEl>
                                          <p:spTgt spid="79"/>
                                        </p:tgtEl>
                                        <p:attrNameLst>
                                          <p:attrName>ppt_w</p:attrName>
                                        </p:attrNameLst>
                                      </p:cBhvr>
                                      <p:tavLst>
                                        <p:tav tm="0">
                                          <p:val>
                                            <p:fltVal val="0"/>
                                          </p:val>
                                        </p:tav>
                                        <p:tav tm="100000">
                                          <p:val>
                                            <p:strVal val="#ppt_w"/>
                                          </p:val>
                                        </p:tav>
                                      </p:tavLst>
                                    </p:anim>
                                    <p:anim calcmode="lin" valueType="num">
                                      <p:cBhvr>
                                        <p:cTn id="32" dur="500" fill="hold"/>
                                        <p:tgtEl>
                                          <p:spTgt spid="79"/>
                                        </p:tgtEl>
                                        <p:attrNameLst>
                                          <p:attrName>ppt_h</p:attrName>
                                        </p:attrNameLst>
                                      </p:cBhvr>
                                      <p:tavLst>
                                        <p:tav tm="0">
                                          <p:val>
                                            <p:fltVal val="0"/>
                                          </p:val>
                                        </p:tav>
                                        <p:tav tm="100000">
                                          <p:val>
                                            <p:strVal val="#ppt_h"/>
                                          </p:val>
                                        </p:tav>
                                      </p:tavLst>
                                    </p:anim>
                                    <p:anim calcmode="lin" valueType="num">
                                      <p:cBhvr>
                                        <p:cTn id="33" dur="500" fill="hold"/>
                                        <p:tgtEl>
                                          <p:spTgt spid="79"/>
                                        </p:tgtEl>
                                        <p:attrNameLst>
                                          <p:attrName>style.rotation</p:attrName>
                                        </p:attrNameLst>
                                      </p:cBhvr>
                                      <p:tavLst>
                                        <p:tav tm="0">
                                          <p:val>
                                            <p:fltVal val="90"/>
                                          </p:val>
                                        </p:tav>
                                        <p:tav tm="100000">
                                          <p:val>
                                            <p:fltVal val="0"/>
                                          </p:val>
                                        </p:tav>
                                      </p:tavLst>
                                    </p:anim>
                                    <p:animEffect transition="in" filter="fade">
                                      <p:cBhvr>
                                        <p:cTn id="34" dur="500"/>
                                        <p:tgtEl>
                                          <p:spTgt spid="79"/>
                                        </p:tgtEl>
                                      </p:cBhvr>
                                    </p:animEffect>
                                  </p:childTnLst>
                                </p:cTn>
                              </p:par>
                              <p:par>
                                <p:cTn id="35" presetID="41" presetClass="entr" presetSubtype="0" fill="hold" grpId="0" nodeType="withEffect">
                                  <p:stCondLst>
                                    <p:cond delay="500"/>
                                  </p:stCondLst>
                                  <p:iterate type="lt">
                                    <p:tmPct val="10000"/>
                                  </p:iterate>
                                  <p:childTnLst>
                                    <p:set>
                                      <p:cBhvr>
                                        <p:cTn id="36" dur="1" fill="hold">
                                          <p:stCondLst>
                                            <p:cond delay="0"/>
                                          </p:stCondLst>
                                        </p:cTn>
                                        <p:tgtEl>
                                          <p:spTgt spid="80"/>
                                        </p:tgtEl>
                                        <p:attrNameLst>
                                          <p:attrName>style.visibility</p:attrName>
                                        </p:attrNameLst>
                                      </p:cBhvr>
                                      <p:to>
                                        <p:strVal val="visible"/>
                                      </p:to>
                                    </p:set>
                                    <p:anim calcmode="lin" valueType="num">
                                      <p:cBhvr>
                                        <p:cTn id="37" dur="500" fill="hold"/>
                                        <p:tgtEl>
                                          <p:spTgt spid="80"/>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80"/>
                                        </p:tgtEl>
                                        <p:attrNameLst>
                                          <p:attrName>ppt_y</p:attrName>
                                        </p:attrNameLst>
                                      </p:cBhvr>
                                      <p:tavLst>
                                        <p:tav tm="0">
                                          <p:val>
                                            <p:strVal val="#ppt_y"/>
                                          </p:val>
                                        </p:tav>
                                        <p:tav tm="100000">
                                          <p:val>
                                            <p:strVal val="#ppt_y"/>
                                          </p:val>
                                        </p:tav>
                                      </p:tavLst>
                                    </p:anim>
                                    <p:anim calcmode="lin" valueType="num">
                                      <p:cBhvr>
                                        <p:cTn id="39" dur="500" fill="hold"/>
                                        <p:tgtEl>
                                          <p:spTgt spid="80"/>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80"/>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80"/>
                                        </p:tgtEl>
                                      </p:cBhvr>
                                    </p:animEffect>
                                  </p:childTnLst>
                                </p:cTn>
                              </p:par>
                              <p:par>
                                <p:cTn id="42" presetID="12" presetClass="entr" presetSubtype="1" fill="hold" grpId="0" nodeType="withEffect">
                                  <p:stCondLst>
                                    <p:cond delay="500"/>
                                  </p:stCondLst>
                                  <p:childTnLst>
                                    <p:set>
                                      <p:cBhvr>
                                        <p:cTn id="43" dur="1" fill="hold">
                                          <p:stCondLst>
                                            <p:cond delay="0"/>
                                          </p:stCondLst>
                                        </p:cTn>
                                        <p:tgtEl>
                                          <p:spTgt spid="81"/>
                                        </p:tgtEl>
                                        <p:attrNameLst>
                                          <p:attrName>style.visibility</p:attrName>
                                        </p:attrNameLst>
                                      </p:cBhvr>
                                      <p:to>
                                        <p:strVal val="visible"/>
                                      </p:to>
                                    </p:set>
                                    <p:anim calcmode="lin" valueType="num">
                                      <p:cBhvr additive="base">
                                        <p:cTn id="44" dur="750"/>
                                        <p:tgtEl>
                                          <p:spTgt spid="81"/>
                                        </p:tgtEl>
                                        <p:attrNameLst>
                                          <p:attrName>ppt_y</p:attrName>
                                        </p:attrNameLst>
                                      </p:cBhvr>
                                      <p:tavLst>
                                        <p:tav tm="0">
                                          <p:val>
                                            <p:strVal val="#ppt_y-#ppt_h*1.125000"/>
                                          </p:val>
                                        </p:tav>
                                        <p:tav tm="100000">
                                          <p:val>
                                            <p:strVal val="#ppt_y"/>
                                          </p:val>
                                        </p:tav>
                                      </p:tavLst>
                                    </p:anim>
                                    <p:animEffect transition="in" filter="wipe(down)">
                                      <p:cBhvr>
                                        <p:cTn id="45" dur="750"/>
                                        <p:tgtEl>
                                          <p:spTgt spid="81"/>
                                        </p:tgtEl>
                                      </p:cBhvr>
                                    </p:animEffect>
                                  </p:childTnLst>
                                </p:cTn>
                              </p:par>
                            </p:childTnLst>
                          </p:cTn>
                        </p:par>
                        <p:par>
                          <p:cTn id="46" fill="hold">
                            <p:stCondLst>
                              <p:cond delay="3500"/>
                            </p:stCondLst>
                            <p:childTnLst>
                              <p:par>
                                <p:cTn id="47" presetID="31" presetClass="entr" presetSubtype="0" fill="hold" grpId="0" nodeType="afterEffect">
                                  <p:stCondLst>
                                    <p:cond delay="0"/>
                                  </p:stCondLst>
                                  <p:childTnLst>
                                    <p:set>
                                      <p:cBhvr>
                                        <p:cTn id="48" dur="1" fill="hold">
                                          <p:stCondLst>
                                            <p:cond delay="0"/>
                                          </p:stCondLst>
                                        </p:cTn>
                                        <p:tgtEl>
                                          <p:spTgt spid="77"/>
                                        </p:tgtEl>
                                        <p:attrNameLst>
                                          <p:attrName>style.visibility</p:attrName>
                                        </p:attrNameLst>
                                      </p:cBhvr>
                                      <p:to>
                                        <p:strVal val="visible"/>
                                      </p:to>
                                    </p:set>
                                    <p:anim calcmode="lin" valueType="num">
                                      <p:cBhvr>
                                        <p:cTn id="49" dur="500" fill="hold"/>
                                        <p:tgtEl>
                                          <p:spTgt spid="77"/>
                                        </p:tgtEl>
                                        <p:attrNameLst>
                                          <p:attrName>ppt_w</p:attrName>
                                        </p:attrNameLst>
                                      </p:cBhvr>
                                      <p:tavLst>
                                        <p:tav tm="0">
                                          <p:val>
                                            <p:fltVal val="0"/>
                                          </p:val>
                                        </p:tav>
                                        <p:tav tm="100000">
                                          <p:val>
                                            <p:strVal val="#ppt_w"/>
                                          </p:val>
                                        </p:tav>
                                      </p:tavLst>
                                    </p:anim>
                                    <p:anim calcmode="lin" valueType="num">
                                      <p:cBhvr>
                                        <p:cTn id="50" dur="500" fill="hold"/>
                                        <p:tgtEl>
                                          <p:spTgt spid="77"/>
                                        </p:tgtEl>
                                        <p:attrNameLst>
                                          <p:attrName>ppt_h</p:attrName>
                                        </p:attrNameLst>
                                      </p:cBhvr>
                                      <p:tavLst>
                                        <p:tav tm="0">
                                          <p:val>
                                            <p:fltVal val="0"/>
                                          </p:val>
                                        </p:tav>
                                        <p:tav tm="100000">
                                          <p:val>
                                            <p:strVal val="#ppt_h"/>
                                          </p:val>
                                        </p:tav>
                                      </p:tavLst>
                                    </p:anim>
                                    <p:anim calcmode="lin" valueType="num">
                                      <p:cBhvr>
                                        <p:cTn id="51" dur="500" fill="hold"/>
                                        <p:tgtEl>
                                          <p:spTgt spid="77"/>
                                        </p:tgtEl>
                                        <p:attrNameLst>
                                          <p:attrName>style.rotation</p:attrName>
                                        </p:attrNameLst>
                                      </p:cBhvr>
                                      <p:tavLst>
                                        <p:tav tm="0">
                                          <p:val>
                                            <p:fltVal val="90"/>
                                          </p:val>
                                        </p:tav>
                                        <p:tav tm="100000">
                                          <p:val>
                                            <p:fltVal val="0"/>
                                          </p:val>
                                        </p:tav>
                                      </p:tavLst>
                                    </p:anim>
                                    <p:animEffect transition="in" filter="fade">
                                      <p:cBhvr>
                                        <p:cTn id="52" dur="500"/>
                                        <p:tgtEl>
                                          <p:spTgt spid="77"/>
                                        </p:tgtEl>
                                      </p:cBhvr>
                                    </p:animEffect>
                                  </p:childTnLst>
                                </p:cTn>
                              </p:par>
                              <p:par>
                                <p:cTn id="53" presetID="41" presetClass="entr" presetSubtype="0" fill="hold" grpId="0" nodeType="withEffect">
                                  <p:stCondLst>
                                    <p:cond delay="500"/>
                                  </p:stCondLst>
                                  <p:iterate type="lt">
                                    <p:tmPct val="10000"/>
                                  </p:iterate>
                                  <p:childTnLst>
                                    <p:set>
                                      <p:cBhvr>
                                        <p:cTn id="54" dur="1" fill="hold">
                                          <p:stCondLst>
                                            <p:cond delay="0"/>
                                          </p:stCondLst>
                                        </p:cTn>
                                        <p:tgtEl>
                                          <p:spTgt spid="78"/>
                                        </p:tgtEl>
                                        <p:attrNameLst>
                                          <p:attrName>style.visibility</p:attrName>
                                        </p:attrNameLst>
                                      </p:cBhvr>
                                      <p:to>
                                        <p:strVal val="visible"/>
                                      </p:to>
                                    </p:set>
                                    <p:anim calcmode="lin" valueType="num">
                                      <p:cBhvr>
                                        <p:cTn id="55" dur="500" fill="hold"/>
                                        <p:tgtEl>
                                          <p:spTgt spid="78"/>
                                        </p:tgtEl>
                                        <p:attrNameLst>
                                          <p:attrName>ppt_x</p:attrName>
                                        </p:attrNameLst>
                                      </p:cBhvr>
                                      <p:tavLst>
                                        <p:tav tm="0">
                                          <p:val>
                                            <p:strVal val="#ppt_x"/>
                                          </p:val>
                                        </p:tav>
                                        <p:tav tm="50000">
                                          <p:val>
                                            <p:strVal val="#ppt_x+.1"/>
                                          </p:val>
                                        </p:tav>
                                        <p:tav tm="100000">
                                          <p:val>
                                            <p:strVal val="#ppt_x"/>
                                          </p:val>
                                        </p:tav>
                                      </p:tavLst>
                                    </p:anim>
                                    <p:anim calcmode="lin" valueType="num">
                                      <p:cBhvr>
                                        <p:cTn id="56" dur="500" fill="hold"/>
                                        <p:tgtEl>
                                          <p:spTgt spid="78"/>
                                        </p:tgtEl>
                                        <p:attrNameLst>
                                          <p:attrName>ppt_y</p:attrName>
                                        </p:attrNameLst>
                                      </p:cBhvr>
                                      <p:tavLst>
                                        <p:tav tm="0">
                                          <p:val>
                                            <p:strVal val="#ppt_y"/>
                                          </p:val>
                                        </p:tav>
                                        <p:tav tm="100000">
                                          <p:val>
                                            <p:strVal val="#ppt_y"/>
                                          </p:val>
                                        </p:tav>
                                      </p:tavLst>
                                    </p:anim>
                                    <p:anim calcmode="lin" valueType="num">
                                      <p:cBhvr>
                                        <p:cTn id="57" dur="500" fill="hold"/>
                                        <p:tgtEl>
                                          <p:spTgt spid="78"/>
                                        </p:tgtEl>
                                        <p:attrNameLst>
                                          <p:attrName>ppt_h</p:attrName>
                                        </p:attrNameLst>
                                      </p:cBhvr>
                                      <p:tavLst>
                                        <p:tav tm="0">
                                          <p:val>
                                            <p:strVal val="#ppt_h/10"/>
                                          </p:val>
                                        </p:tav>
                                        <p:tav tm="50000">
                                          <p:val>
                                            <p:strVal val="#ppt_h+.01"/>
                                          </p:val>
                                        </p:tav>
                                        <p:tav tm="100000">
                                          <p:val>
                                            <p:strVal val="#ppt_h"/>
                                          </p:val>
                                        </p:tav>
                                      </p:tavLst>
                                    </p:anim>
                                    <p:anim calcmode="lin" valueType="num">
                                      <p:cBhvr>
                                        <p:cTn id="58" dur="500" fill="hold"/>
                                        <p:tgtEl>
                                          <p:spTgt spid="78"/>
                                        </p:tgtEl>
                                        <p:attrNameLst>
                                          <p:attrName>ppt_w</p:attrName>
                                        </p:attrNameLst>
                                      </p:cBhvr>
                                      <p:tavLst>
                                        <p:tav tm="0">
                                          <p:val>
                                            <p:strVal val="#ppt_w/10"/>
                                          </p:val>
                                        </p:tav>
                                        <p:tav tm="50000">
                                          <p:val>
                                            <p:strVal val="#ppt_w+.01"/>
                                          </p:val>
                                        </p:tav>
                                        <p:tav tm="100000">
                                          <p:val>
                                            <p:strVal val="#ppt_w"/>
                                          </p:val>
                                        </p:tav>
                                      </p:tavLst>
                                    </p:anim>
                                    <p:animEffect transition="in" filter="fade">
                                      <p:cBhvr>
                                        <p:cTn id="59" dur="500" tmFilter="0,0; .5, 1; 1, 1"/>
                                        <p:tgtEl>
                                          <p:spTgt spid="78"/>
                                        </p:tgtEl>
                                      </p:cBhvr>
                                    </p:animEffect>
                                  </p:childTnLst>
                                </p:cTn>
                              </p:par>
                              <p:par>
                                <p:cTn id="60" presetID="12" presetClass="entr" presetSubtype="1" fill="hold" grpId="0" nodeType="withEffect">
                                  <p:stCondLst>
                                    <p:cond delay="500"/>
                                  </p:stCondLst>
                                  <p:childTnLst>
                                    <p:set>
                                      <p:cBhvr>
                                        <p:cTn id="61" dur="1" fill="hold">
                                          <p:stCondLst>
                                            <p:cond delay="0"/>
                                          </p:stCondLst>
                                        </p:cTn>
                                        <p:tgtEl>
                                          <p:spTgt spid="82"/>
                                        </p:tgtEl>
                                        <p:attrNameLst>
                                          <p:attrName>style.visibility</p:attrName>
                                        </p:attrNameLst>
                                      </p:cBhvr>
                                      <p:to>
                                        <p:strVal val="visible"/>
                                      </p:to>
                                    </p:set>
                                    <p:anim calcmode="lin" valueType="num">
                                      <p:cBhvr additive="base">
                                        <p:cTn id="62" dur="750"/>
                                        <p:tgtEl>
                                          <p:spTgt spid="82"/>
                                        </p:tgtEl>
                                        <p:attrNameLst>
                                          <p:attrName>ppt_y</p:attrName>
                                        </p:attrNameLst>
                                      </p:cBhvr>
                                      <p:tavLst>
                                        <p:tav tm="0">
                                          <p:val>
                                            <p:strVal val="#ppt_y-#ppt_h*1.125000"/>
                                          </p:val>
                                        </p:tav>
                                        <p:tav tm="100000">
                                          <p:val>
                                            <p:strVal val="#ppt_y"/>
                                          </p:val>
                                        </p:tav>
                                      </p:tavLst>
                                    </p:anim>
                                    <p:animEffect transition="in" filter="wipe(down)">
                                      <p:cBhvr>
                                        <p:cTn id="63" dur="75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animBg="1"/>
      <p:bldP spid="76" grpId="0"/>
      <p:bldP spid="77" grpId="0" animBg="1"/>
      <p:bldP spid="78" grpId="0"/>
      <p:bldP spid="79" grpId="0" animBg="1"/>
      <p:bldP spid="80" grpId="0"/>
      <p:bldP spid="81" grpId="0"/>
      <p:bldP spid="82" grpId="0"/>
      <p:bldP spid="8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Line 6"/>
          <p:cNvSpPr>
            <a:spLocks noChangeShapeType="1"/>
          </p:cNvSpPr>
          <p:nvPr/>
        </p:nvSpPr>
        <p:spPr bwMode="auto">
          <a:xfrm flipV="1">
            <a:off x="762100" y="971607"/>
            <a:ext cx="0" cy="1410494"/>
          </a:xfrm>
          <a:prstGeom prst="line">
            <a:avLst/>
          </a:prstGeom>
          <a:noFill/>
          <a:ln w="19050" cmpd="sng">
            <a:solidFill>
              <a:srgbClr val="3A0004"/>
            </a:solidFill>
            <a:round/>
            <a:headEnd type="oval" w="med" len="me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2" name="Line 7"/>
          <p:cNvSpPr>
            <a:spLocks noChangeShapeType="1"/>
          </p:cNvSpPr>
          <p:nvPr/>
        </p:nvSpPr>
        <p:spPr bwMode="auto">
          <a:xfrm flipV="1">
            <a:off x="4303068" y="971607"/>
            <a:ext cx="0" cy="1410494"/>
          </a:xfrm>
          <a:prstGeom prst="line">
            <a:avLst/>
          </a:prstGeom>
          <a:noFill/>
          <a:ln w="19050" cmpd="sng">
            <a:solidFill>
              <a:srgbClr val="3A0004"/>
            </a:solidFill>
            <a:round/>
            <a:headEnd type="oval" w="med" len="me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3" name="Line 8"/>
          <p:cNvSpPr>
            <a:spLocks noChangeShapeType="1"/>
          </p:cNvSpPr>
          <p:nvPr/>
        </p:nvSpPr>
        <p:spPr bwMode="auto">
          <a:xfrm flipV="1">
            <a:off x="3283050" y="3318725"/>
            <a:ext cx="0" cy="1366837"/>
          </a:xfrm>
          <a:prstGeom prst="line">
            <a:avLst/>
          </a:prstGeom>
          <a:noFill/>
          <a:ln w="19050" cmpd="sng">
            <a:solidFill>
              <a:srgbClr val="3A0004"/>
            </a:solidFill>
            <a:round/>
            <a:headEnd type="oval" w="med" len="me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4" name="Line 9"/>
          <p:cNvSpPr>
            <a:spLocks noChangeShapeType="1"/>
          </p:cNvSpPr>
          <p:nvPr/>
        </p:nvSpPr>
        <p:spPr bwMode="auto">
          <a:xfrm flipV="1">
            <a:off x="5515075" y="3318725"/>
            <a:ext cx="0" cy="1366837"/>
          </a:xfrm>
          <a:prstGeom prst="line">
            <a:avLst/>
          </a:prstGeom>
          <a:noFill/>
          <a:ln w="19050" cmpd="sng">
            <a:solidFill>
              <a:srgbClr val="3A0004"/>
            </a:solidFill>
            <a:round/>
            <a:headEnd type="oval" w="med" len="me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nvGrpSpPr>
          <p:cNvPr id="35" name="组合 34"/>
          <p:cNvGrpSpPr/>
          <p:nvPr/>
        </p:nvGrpSpPr>
        <p:grpSpPr>
          <a:xfrm>
            <a:off x="762100" y="902499"/>
            <a:ext cx="3240088" cy="1439863"/>
            <a:chOff x="755650" y="1803400"/>
            <a:chExt cx="3240088" cy="1439863"/>
          </a:xfrm>
        </p:grpSpPr>
        <p:sp>
          <p:nvSpPr>
            <p:cNvPr id="36" name="Rectangle 5"/>
            <p:cNvSpPr>
              <a:spLocks noChangeArrowheads="1"/>
            </p:cNvSpPr>
            <p:nvPr/>
          </p:nvSpPr>
          <p:spPr bwMode="auto">
            <a:xfrm>
              <a:off x="755650" y="2120900"/>
              <a:ext cx="3240088" cy="792163"/>
            </a:xfrm>
            <a:prstGeom prst="rect">
              <a:avLst/>
            </a:prstGeom>
            <a:gradFill rotWithShape="1">
              <a:gsLst>
                <a:gs pos="0">
                  <a:srgbClr val="B2B2B2">
                    <a:alpha val="39999"/>
                  </a:srgbClr>
                </a:gs>
                <a:gs pos="100000">
                  <a:srgbClr val="FFFFFF"/>
                </a:gs>
              </a:gsLst>
              <a:lin ang="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7" name="Rectangle 10"/>
            <p:cNvSpPr>
              <a:spLocks noChangeArrowheads="1"/>
            </p:cNvSpPr>
            <p:nvPr/>
          </p:nvSpPr>
          <p:spPr bwMode="auto">
            <a:xfrm>
              <a:off x="755650" y="1803400"/>
              <a:ext cx="2233613" cy="1439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rPr>
                <a:t>单击此处添加段落文字内容</a:t>
              </a:r>
            </a:p>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rPr>
                <a:t>单击此处添加段落文字内容</a:t>
              </a:r>
            </a:p>
          </p:txBody>
        </p:sp>
      </p:grpSp>
      <p:grpSp>
        <p:nvGrpSpPr>
          <p:cNvPr id="38" name="组合 37"/>
          <p:cNvGrpSpPr/>
          <p:nvPr/>
        </p:nvGrpSpPr>
        <p:grpSpPr>
          <a:xfrm>
            <a:off x="473175" y="3265432"/>
            <a:ext cx="2809875" cy="1439862"/>
            <a:chOff x="466725" y="4706938"/>
            <a:chExt cx="2809875" cy="1439862"/>
          </a:xfrm>
        </p:grpSpPr>
        <p:sp>
          <p:nvSpPr>
            <p:cNvPr id="39" name="Rectangle 4"/>
            <p:cNvSpPr>
              <a:spLocks noChangeArrowheads="1"/>
            </p:cNvSpPr>
            <p:nvPr/>
          </p:nvSpPr>
          <p:spPr bwMode="auto">
            <a:xfrm rot="10800000">
              <a:off x="466725" y="5043488"/>
              <a:ext cx="2809875" cy="792162"/>
            </a:xfrm>
            <a:prstGeom prst="rect">
              <a:avLst/>
            </a:prstGeom>
            <a:gradFill rotWithShape="1">
              <a:gsLst>
                <a:gs pos="0">
                  <a:srgbClr val="B2B2B2">
                    <a:alpha val="39999"/>
                  </a:srgbClr>
                </a:gs>
                <a:gs pos="100000">
                  <a:srgbClr val="FFFFFF"/>
                </a:gs>
              </a:gsLst>
              <a:lin ang="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0" name="Rectangle 12"/>
            <p:cNvSpPr>
              <a:spLocks noChangeArrowheads="1"/>
            </p:cNvSpPr>
            <p:nvPr/>
          </p:nvSpPr>
          <p:spPr bwMode="auto">
            <a:xfrm>
              <a:off x="1042988" y="4706938"/>
              <a:ext cx="2233612" cy="14398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rPr>
                <a:t>单击此处添加段落文字内容</a:t>
              </a:r>
            </a:p>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rPr>
                <a:t>单击此处添加段落文字内容</a:t>
              </a:r>
            </a:p>
          </p:txBody>
        </p:sp>
      </p:grpSp>
      <p:grpSp>
        <p:nvGrpSpPr>
          <p:cNvPr id="41" name="组合 40"/>
          <p:cNvGrpSpPr/>
          <p:nvPr/>
        </p:nvGrpSpPr>
        <p:grpSpPr>
          <a:xfrm>
            <a:off x="5494438" y="3265432"/>
            <a:ext cx="3097212" cy="1439862"/>
            <a:chOff x="5487988" y="4706938"/>
            <a:chExt cx="3097212" cy="1439862"/>
          </a:xfrm>
        </p:grpSpPr>
        <p:sp>
          <p:nvSpPr>
            <p:cNvPr id="42" name="Rectangle 3"/>
            <p:cNvSpPr>
              <a:spLocks noChangeArrowheads="1"/>
            </p:cNvSpPr>
            <p:nvPr/>
          </p:nvSpPr>
          <p:spPr bwMode="auto">
            <a:xfrm>
              <a:off x="5487988" y="5043488"/>
              <a:ext cx="3097212" cy="792162"/>
            </a:xfrm>
            <a:prstGeom prst="rect">
              <a:avLst/>
            </a:prstGeom>
            <a:gradFill rotWithShape="1">
              <a:gsLst>
                <a:gs pos="0">
                  <a:srgbClr val="B2B2B2">
                    <a:alpha val="39999"/>
                  </a:srgbClr>
                </a:gs>
                <a:gs pos="100000">
                  <a:srgbClr val="FFFFFF"/>
                </a:gs>
              </a:gsLst>
              <a:lin ang="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3" name="Rectangle 13"/>
            <p:cNvSpPr>
              <a:spLocks noChangeArrowheads="1"/>
            </p:cNvSpPr>
            <p:nvPr/>
          </p:nvSpPr>
          <p:spPr bwMode="auto">
            <a:xfrm>
              <a:off x="5508625" y="4706938"/>
              <a:ext cx="2233613" cy="14398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rPr>
                <a:t>单击此处添加段落文字内容</a:t>
              </a:r>
            </a:p>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rPr>
                <a:t>单击此处添加段落文字内容</a:t>
              </a:r>
            </a:p>
          </p:txBody>
        </p:sp>
      </p:grpSp>
      <p:grpSp>
        <p:nvGrpSpPr>
          <p:cNvPr id="44" name="Group 14"/>
          <p:cNvGrpSpPr>
            <a:grpSpLocks/>
          </p:cNvGrpSpPr>
          <p:nvPr/>
        </p:nvGrpSpPr>
        <p:grpSpPr bwMode="auto">
          <a:xfrm>
            <a:off x="492225" y="2350351"/>
            <a:ext cx="8083550" cy="923925"/>
            <a:chOff x="0" y="0"/>
            <a:chExt cx="4502" cy="749"/>
          </a:xfrm>
        </p:grpSpPr>
        <p:sp>
          <p:nvSpPr>
            <p:cNvPr id="45" name="AutoShape 15"/>
            <p:cNvSpPr>
              <a:spLocks noChangeArrowheads="1"/>
            </p:cNvSpPr>
            <p:nvPr/>
          </p:nvSpPr>
          <p:spPr bwMode="auto">
            <a:xfrm>
              <a:off x="0" y="0"/>
              <a:ext cx="1009" cy="749"/>
            </a:xfrm>
            <a:prstGeom prst="homePlate">
              <a:avLst>
                <a:gd name="adj" fmla="val 33678"/>
              </a:avLst>
            </a:prstGeom>
            <a:solidFill>
              <a:srgbClr val="00B05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6" name="AutoShape 16"/>
            <p:cNvSpPr>
              <a:spLocks noChangeArrowheads="1"/>
            </p:cNvSpPr>
            <p:nvPr/>
          </p:nvSpPr>
          <p:spPr bwMode="auto">
            <a:xfrm>
              <a:off x="897" y="0"/>
              <a:ext cx="1009" cy="749"/>
            </a:xfrm>
            <a:prstGeom prst="chevron">
              <a:avLst>
                <a:gd name="adj" fmla="val 33678"/>
              </a:avLst>
            </a:prstGeom>
            <a:solidFill>
              <a:srgbClr val="FFC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7" name="AutoShape 17"/>
            <p:cNvSpPr>
              <a:spLocks noChangeArrowheads="1"/>
            </p:cNvSpPr>
            <p:nvPr/>
          </p:nvSpPr>
          <p:spPr bwMode="auto">
            <a:xfrm>
              <a:off x="1770" y="0"/>
              <a:ext cx="1009" cy="749"/>
            </a:xfrm>
            <a:prstGeom prst="chevron">
              <a:avLst>
                <a:gd name="adj" fmla="val 33678"/>
              </a:avLst>
            </a:prstGeom>
            <a:solidFill>
              <a:srgbClr val="00B05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8" name="AutoShape 18"/>
            <p:cNvSpPr>
              <a:spLocks noChangeArrowheads="1"/>
            </p:cNvSpPr>
            <p:nvPr/>
          </p:nvSpPr>
          <p:spPr bwMode="auto">
            <a:xfrm>
              <a:off x="2631" y="0"/>
              <a:ext cx="1009" cy="749"/>
            </a:xfrm>
            <a:prstGeom prst="chevron">
              <a:avLst>
                <a:gd name="adj" fmla="val 33678"/>
              </a:avLst>
            </a:prstGeom>
            <a:solidFill>
              <a:srgbClr val="FFC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9" name="AutoShape 19"/>
            <p:cNvSpPr>
              <a:spLocks noChangeArrowheads="1"/>
            </p:cNvSpPr>
            <p:nvPr/>
          </p:nvSpPr>
          <p:spPr bwMode="auto">
            <a:xfrm>
              <a:off x="3493" y="0"/>
              <a:ext cx="1009" cy="749"/>
            </a:xfrm>
            <a:prstGeom prst="chevron">
              <a:avLst>
                <a:gd name="adj" fmla="val 33678"/>
              </a:avLst>
            </a:prstGeom>
            <a:solidFill>
              <a:srgbClr val="00B05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sp>
        <p:nvSpPr>
          <p:cNvPr id="50" name="WordArt 20"/>
          <p:cNvSpPr>
            <a:spLocks noChangeArrowheads="1" noChangeShapeType="1"/>
          </p:cNvSpPr>
          <p:nvPr/>
        </p:nvSpPr>
        <p:spPr bwMode="auto">
          <a:xfrm>
            <a:off x="897038" y="2621813"/>
            <a:ext cx="733425" cy="412750"/>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w="9525" cmpd="sng">
                  <a:solidFill>
                    <a:srgbClr val="FFFFFF"/>
                  </a:solidFill>
                  <a:round/>
                  <a:headEnd/>
                  <a:tailEnd/>
                </a:ln>
                <a:solidFill>
                  <a:srgbClr val="FFFFFF"/>
                </a:solidFill>
                <a:effectLst/>
                <a:uLnTx/>
                <a:uFillTx/>
                <a:latin typeface="黑体"/>
                <a:ea typeface="黑体"/>
              </a:rPr>
              <a:t>双击添加</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w="9525" cmpd="sng">
                  <a:solidFill>
                    <a:srgbClr val="FFFFFF"/>
                  </a:solidFill>
                  <a:round/>
                  <a:headEnd/>
                  <a:tailEnd/>
                </a:ln>
                <a:solidFill>
                  <a:srgbClr val="FFFFFF"/>
                </a:solidFill>
                <a:effectLst/>
                <a:uLnTx/>
                <a:uFillTx/>
                <a:latin typeface="黑体"/>
                <a:ea typeface="黑体"/>
              </a:rPr>
              <a:t>标题文字</a:t>
            </a:r>
          </a:p>
        </p:txBody>
      </p:sp>
      <p:sp>
        <p:nvSpPr>
          <p:cNvPr id="51" name="WordArt 21"/>
          <p:cNvSpPr>
            <a:spLocks noChangeArrowheads="1" noChangeShapeType="1"/>
          </p:cNvSpPr>
          <p:nvPr/>
        </p:nvSpPr>
        <p:spPr bwMode="auto">
          <a:xfrm>
            <a:off x="2754413" y="2621813"/>
            <a:ext cx="733425" cy="412750"/>
          </a:xfrm>
          <a:prstGeom prst="rect">
            <a:avLst/>
          </a:prstGeom>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r>
              <a:rPr lang="zh-CN" altLang="en-US" sz="2400">
                <a:latin typeface="黑体"/>
                <a:ea typeface="黑体"/>
              </a:rPr>
              <a:t>双击添加</a:t>
            </a:r>
          </a:p>
          <a:p>
            <a:pPr algn="ctr"/>
            <a:r>
              <a:rPr lang="zh-CN" altLang="en-US" sz="2400">
                <a:latin typeface="黑体"/>
                <a:ea typeface="黑体"/>
              </a:rPr>
              <a:t>标题文字</a:t>
            </a:r>
          </a:p>
        </p:txBody>
      </p:sp>
      <p:sp>
        <p:nvSpPr>
          <p:cNvPr id="52" name="WordArt 22"/>
          <p:cNvSpPr>
            <a:spLocks noChangeArrowheads="1" noChangeShapeType="1"/>
          </p:cNvSpPr>
          <p:nvPr/>
        </p:nvSpPr>
        <p:spPr bwMode="auto">
          <a:xfrm>
            <a:off x="4337150" y="2621813"/>
            <a:ext cx="733425" cy="412750"/>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a:ln w="9525" cmpd="sng">
                  <a:solidFill>
                    <a:srgbClr val="FFFFFF"/>
                  </a:solidFill>
                  <a:round/>
                  <a:headEnd/>
                  <a:tailEnd/>
                </a:ln>
                <a:solidFill>
                  <a:srgbClr val="FFFFFF"/>
                </a:solidFill>
                <a:effectLst/>
                <a:uLnTx/>
                <a:uFillTx/>
                <a:latin typeface="黑体"/>
                <a:ea typeface="黑体"/>
              </a:rPr>
              <a:t>双击添加</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a:ln w="9525" cmpd="sng">
                  <a:solidFill>
                    <a:srgbClr val="FFFFFF"/>
                  </a:solidFill>
                  <a:round/>
                  <a:headEnd/>
                  <a:tailEnd/>
                </a:ln>
                <a:solidFill>
                  <a:srgbClr val="FFFFFF"/>
                </a:solidFill>
                <a:effectLst/>
                <a:uLnTx/>
                <a:uFillTx/>
                <a:latin typeface="黑体"/>
                <a:ea typeface="黑体"/>
              </a:rPr>
              <a:t>标题文字</a:t>
            </a:r>
          </a:p>
        </p:txBody>
      </p:sp>
      <p:sp>
        <p:nvSpPr>
          <p:cNvPr id="53" name="WordArt 23"/>
          <p:cNvSpPr>
            <a:spLocks noChangeArrowheads="1" noChangeShapeType="1"/>
          </p:cNvSpPr>
          <p:nvPr/>
        </p:nvSpPr>
        <p:spPr bwMode="auto">
          <a:xfrm>
            <a:off x="5861150" y="2621813"/>
            <a:ext cx="733425" cy="412750"/>
          </a:xfrm>
          <a:prstGeom prst="rect">
            <a:avLst/>
          </a:prstGeom>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r>
              <a:rPr lang="zh-CN" altLang="en-US" sz="2400">
                <a:latin typeface="黑体"/>
                <a:ea typeface="黑体"/>
              </a:rPr>
              <a:t>双击添加</a:t>
            </a:r>
          </a:p>
          <a:p>
            <a:pPr algn="ctr"/>
            <a:r>
              <a:rPr lang="zh-CN" altLang="en-US" sz="2400">
                <a:latin typeface="黑体"/>
                <a:ea typeface="黑体"/>
              </a:rPr>
              <a:t>标题文字</a:t>
            </a:r>
          </a:p>
        </p:txBody>
      </p:sp>
      <p:grpSp>
        <p:nvGrpSpPr>
          <p:cNvPr id="54" name="组合 53"/>
          <p:cNvGrpSpPr/>
          <p:nvPr/>
        </p:nvGrpSpPr>
        <p:grpSpPr>
          <a:xfrm>
            <a:off x="7286725" y="1802663"/>
            <a:ext cx="1157288" cy="1235075"/>
            <a:chOff x="7280275" y="2952750"/>
            <a:chExt cx="1157288" cy="1235075"/>
          </a:xfrm>
        </p:grpSpPr>
        <p:pic>
          <p:nvPicPr>
            <p:cNvPr id="55" name="Picture 24" descr="flag_source_128"/>
            <p:cNvPicPr>
              <a:picLocks noChangeAspect="1" noChangeArrowheads="1"/>
            </p:cNvPicPr>
            <p:nvPr/>
          </p:nvPicPr>
          <p:blipFill>
            <a:blip r:embed="rId4">
              <a:lum bright="100000"/>
              <a:extLst>
                <a:ext uri="{28A0092B-C50C-407E-A947-70E740481C1C}">
                  <a14:useLocalDpi xmlns:a14="http://schemas.microsoft.com/office/drawing/2010/main"/>
                </a:ext>
              </a:extLst>
            </a:blip>
            <a:srcRect/>
            <a:stretch>
              <a:fillRect/>
            </a:stretch>
          </p:blipFill>
          <p:spPr bwMode="auto">
            <a:xfrm rot="20019827">
              <a:off x="7280275" y="3040063"/>
              <a:ext cx="1147763" cy="1147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 name="Picture 25" descr="flag_source_128"/>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rot="20019827">
              <a:off x="7289800" y="2952750"/>
              <a:ext cx="1147763" cy="1147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57" name="组合 56"/>
          <p:cNvGrpSpPr/>
          <p:nvPr/>
        </p:nvGrpSpPr>
        <p:grpSpPr>
          <a:xfrm>
            <a:off x="4290418" y="903293"/>
            <a:ext cx="3240088" cy="1439863"/>
            <a:chOff x="908050" y="1955800"/>
            <a:chExt cx="3240088" cy="1439863"/>
          </a:xfrm>
        </p:grpSpPr>
        <p:sp>
          <p:nvSpPr>
            <p:cNvPr id="58" name="Rectangle 5"/>
            <p:cNvSpPr>
              <a:spLocks noChangeArrowheads="1"/>
            </p:cNvSpPr>
            <p:nvPr/>
          </p:nvSpPr>
          <p:spPr bwMode="auto">
            <a:xfrm>
              <a:off x="908050" y="2273300"/>
              <a:ext cx="3240088" cy="792163"/>
            </a:xfrm>
            <a:prstGeom prst="rect">
              <a:avLst/>
            </a:prstGeom>
            <a:gradFill rotWithShape="1">
              <a:gsLst>
                <a:gs pos="0">
                  <a:srgbClr val="B2B2B2">
                    <a:alpha val="39999"/>
                  </a:srgbClr>
                </a:gs>
                <a:gs pos="100000">
                  <a:srgbClr val="FFFFFF"/>
                </a:gs>
              </a:gsLst>
              <a:lin ang="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9" name="Rectangle 10"/>
            <p:cNvSpPr>
              <a:spLocks noChangeArrowheads="1"/>
            </p:cNvSpPr>
            <p:nvPr/>
          </p:nvSpPr>
          <p:spPr bwMode="auto">
            <a:xfrm>
              <a:off x="908050" y="1955800"/>
              <a:ext cx="2233613" cy="1439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rPr>
                <a:t>单击此处添加段落文字内容</a:t>
              </a:r>
            </a:p>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rPr>
                <a:t>单击此处添加段落文字内容</a:t>
              </a:r>
            </a:p>
          </p:txBody>
        </p:sp>
      </p:grpSp>
    </p:spTree>
    <p:custDataLst>
      <p:tags r:id="rId1"/>
    </p:custDataLst>
  </p:cSld>
  <p:clrMapOvr>
    <a:masterClrMapping/>
  </p:clrMapOvr>
  <mc:AlternateContent xmlns:mc="http://schemas.openxmlformats.org/markup-compatibility/2006" xmlns:p14="http://schemas.microsoft.com/office/powerpoint/2010/main">
    <mc:Choice Requires="p14">
      <p:transition p14:dur="10" advClick="0" advTm="0">
        <p14:flythrough/>
      </p:transition>
    </mc:Choice>
    <mc:Fallback xmlns="">
      <p:transition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200"/>
                                  </p:stCondLst>
                                  <p:childTnLst>
                                    <p:set>
                                      <p:cBhvr>
                                        <p:cTn id="6" dur="1" fill="hold">
                                          <p:stCondLst>
                                            <p:cond delay="0"/>
                                          </p:stCondLst>
                                        </p:cTn>
                                        <p:tgtEl>
                                          <p:spTgt spid="44"/>
                                        </p:tgtEl>
                                        <p:attrNameLst>
                                          <p:attrName>style.visibility</p:attrName>
                                        </p:attrNameLst>
                                      </p:cBhvr>
                                      <p:to>
                                        <p:strVal val="visible"/>
                                      </p:to>
                                    </p:set>
                                    <p:animEffect transition="in" filter="wipe(left)">
                                      <p:cBhvr>
                                        <p:cTn id="7" dur="500"/>
                                        <p:tgtEl>
                                          <p:spTgt spid="44"/>
                                        </p:tgtEl>
                                      </p:cBhvr>
                                    </p:animEffect>
                                  </p:childTnLst>
                                </p:cTn>
                              </p:par>
                              <p:par>
                                <p:cTn id="8" presetID="10" presetClass="entr" presetSubtype="0" fill="hold" nodeType="withEffect">
                                  <p:stCondLst>
                                    <p:cond delay="700"/>
                                  </p:stCondLst>
                                  <p:childTnLst>
                                    <p:set>
                                      <p:cBhvr>
                                        <p:cTn id="9" dur="1" fill="hold">
                                          <p:stCondLst>
                                            <p:cond delay="0"/>
                                          </p:stCondLst>
                                        </p:cTn>
                                        <p:tgtEl>
                                          <p:spTgt spid="54"/>
                                        </p:tgtEl>
                                        <p:attrNameLst>
                                          <p:attrName>style.visibility</p:attrName>
                                        </p:attrNameLst>
                                      </p:cBhvr>
                                      <p:to>
                                        <p:strVal val="visible"/>
                                      </p:to>
                                    </p:set>
                                    <p:animEffect transition="in" filter="fade">
                                      <p:cBhvr>
                                        <p:cTn id="10" dur="500"/>
                                        <p:tgtEl>
                                          <p:spTgt spid="54"/>
                                        </p:tgtEl>
                                      </p:cBhvr>
                                    </p:animEffect>
                                  </p:childTnLst>
                                </p:cTn>
                              </p:par>
                              <p:par>
                                <p:cTn id="11" presetID="10" presetClass="entr" presetSubtype="0" fill="hold" grpId="0" nodeType="withEffect">
                                  <p:stCondLst>
                                    <p:cond delay="300"/>
                                  </p:stCondLst>
                                  <p:childTnLst>
                                    <p:set>
                                      <p:cBhvr>
                                        <p:cTn id="12" dur="1" fill="hold">
                                          <p:stCondLst>
                                            <p:cond delay="0"/>
                                          </p:stCondLst>
                                        </p:cTn>
                                        <p:tgtEl>
                                          <p:spTgt spid="50"/>
                                        </p:tgtEl>
                                        <p:attrNameLst>
                                          <p:attrName>style.visibility</p:attrName>
                                        </p:attrNameLst>
                                      </p:cBhvr>
                                      <p:to>
                                        <p:strVal val="visible"/>
                                      </p:to>
                                    </p:set>
                                    <p:animEffect transition="in" filter="fade">
                                      <p:cBhvr>
                                        <p:cTn id="13" dur="500"/>
                                        <p:tgtEl>
                                          <p:spTgt spid="50"/>
                                        </p:tgtEl>
                                      </p:cBhvr>
                                    </p:animEffect>
                                  </p:childTnLst>
                                </p:cTn>
                              </p:par>
                              <p:par>
                                <p:cTn id="14" presetID="10" presetClass="entr" presetSubtype="0" fill="hold" grpId="0" nodeType="withEffect">
                                  <p:stCondLst>
                                    <p:cond delay="400"/>
                                  </p:stCondLst>
                                  <p:childTnLst>
                                    <p:set>
                                      <p:cBhvr>
                                        <p:cTn id="15" dur="1" fill="hold">
                                          <p:stCondLst>
                                            <p:cond delay="0"/>
                                          </p:stCondLst>
                                        </p:cTn>
                                        <p:tgtEl>
                                          <p:spTgt spid="51"/>
                                        </p:tgtEl>
                                        <p:attrNameLst>
                                          <p:attrName>style.visibility</p:attrName>
                                        </p:attrNameLst>
                                      </p:cBhvr>
                                      <p:to>
                                        <p:strVal val="visible"/>
                                      </p:to>
                                    </p:set>
                                    <p:animEffect transition="in" filter="fade">
                                      <p:cBhvr>
                                        <p:cTn id="16" dur="500"/>
                                        <p:tgtEl>
                                          <p:spTgt spid="51"/>
                                        </p:tgtEl>
                                      </p:cBhvr>
                                    </p:animEffect>
                                  </p:childTnLst>
                                </p:cTn>
                              </p:par>
                              <p:par>
                                <p:cTn id="17" presetID="10" presetClass="entr" presetSubtype="0" fill="hold" grpId="0" nodeType="withEffect">
                                  <p:stCondLst>
                                    <p:cond delay="500"/>
                                  </p:stCondLst>
                                  <p:childTnLst>
                                    <p:set>
                                      <p:cBhvr>
                                        <p:cTn id="18" dur="1" fill="hold">
                                          <p:stCondLst>
                                            <p:cond delay="0"/>
                                          </p:stCondLst>
                                        </p:cTn>
                                        <p:tgtEl>
                                          <p:spTgt spid="52"/>
                                        </p:tgtEl>
                                        <p:attrNameLst>
                                          <p:attrName>style.visibility</p:attrName>
                                        </p:attrNameLst>
                                      </p:cBhvr>
                                      <p:to>
                                        <p:strVal val="visible"/>
                                      </p:to>
                                    </p:set>
                                    <p:animEffect transition="in" filter="fade">
                                      <p:cBhvr>
                                        <p:cTn id="19" dur="500"/>
                                        <p:tgtEl>
                                          <p:spTgt spid="52"/>
                                        </p:tgtEl>
                                      </p:cBhvr>
                                    </p:animEffect>
                                  </p:childTnLst>
                                </p:cTn>
                              </p:par>
                              <p:par>
                                <p:cTn id="20" presetID="10" presetClass="entr" presetSubtype="0" fill="hold" grpId="0" nodeType="withEffect">
                                  <p:stCondLst>
                                    <p:cond delay="600"/>
                                  </p:stCondLst>
                                  <p:childTnLst>
                                    <p:set>
                                      <p:cBhvr>
                                        <p:cTn id="21" dur="1" fill="hold">
                                          <p:stCondLst>
                                            <p:cond delay="0"/>
                                          </p:stCondLst>
                                        </p:cTn>
                                        <p:tgtEl>
                                          <p:spTgt spid="53"/>
                                        </p:tgtEl>
                                        <p:attrNameLst>
                                          <p:attrName>style.visibility</p:attrName>
                                        </p:attrNameLst>
                                      </p:cBhvr>
                                      <p:to>
                                        <p:strVal val="visible"/>
                                      </p:to>
                                    </p:set>
                                    <p:animEffect transition="in" filter="fade">
                                      <p:cBhvr>
                                        <p:cTn id="22" dur="500"/>
                                        <p:tgtEl>
                                          <p:spTgt spid="53"/>
                                        </p:tgtEl>
                                      </p:cBhvr>
                                    </p:animEffect>
                                  </p:childTnLst>
                                </p:cTn>
                              </p:par>
                              <p:par>
                                <p:cTn id="23" presetID="22" presetClass="entr" presetSubtype="4" fill="hold" grpId="0" nodeType="withEffect">
                                  <p:stCondLst>
                                    <p:cond delay="700"/>
                                  </p:stCondLst>
                                  <p:childTnLst>
                                    <p:set>
                                      <p:cBhvr>
                                        <p:cTn id="24" dur="1" fill="hold">
                                          <p:stCondLst>
                                            <p:cond delay="0"/>
                                          </p:stCondLst>
                                        </p:cTn>
                                        <p:tgtEl>
                                          <p:spTgt spid="31"/>
                                        </p:tgtEl>
                                        <p:attrNameLst>
                                          <p:attrName>style.visibility</p:attrName>
                                        </p:attrNameLst>
                                      </p:cBhvr>
                                      <p:to>
                                        <p:strVal val="visible"/>
                                      </p:to>
                                    </p:set>
                                    <p:animEffect transition="in" filter="wipe(down)">
                                      <p:cBhvr>
                                        <p:cTn id="25" dur="500"/>
                                        <p:tgtEl>
                                          <p:spTgt spid="31"/>
                                        </p:tgtEl>
                                      </p:cBhvr>
                                    </p:animEffect>
                                  </p:childTnLst>
                                </p:cTn>
                              </p:par>
                              <p:par>
                                <p:cTn id="26" presetID="22" presetClass="entr" presetSubtype="4" fill="hold" grpId="0" nodeType="withEffect">
                                  <p:stCondLst>
                                    <p:cond delay="900"/>
                                  </p:stCondLst>
                                  <p:childTnLst>
                                    <p:set>
                                      <p:cBhvr>
                                        <p:cTn id="27" dur="1" fill="hold">
                                          <p:stCondLst>
                                            <p:cond delay="0"/>
                                          </p:stCondLst>
                                        </p:cTn>
                                        <p:tgtEl>
                                          <p:spTgt spid="32"/>
                                        </p:tgtEl>
                                        <p:attrNameLst>
                                          <p:attrName>style.visibility</p:attrName>
                                        </p:attrNameLst>
                                      </p:cBhvr>
                                      <p:to>
                                        <p:strVal val="visible"/>
                                      </p:to>
                                    </p:set>
                                    <p:animEffect transition="in" filter="wipe(down)">
                                      <p:cBhvr>
                                        <p:cTn id="28" dur="500"/>
                                        <p:tgtEl>
                                          <p:spTgt spid="32"/>
                                        </p:tgtEl>
                                      </p:cBhvr>
                                    </p:animEffect>
                                  </p:childTnLst>
                                </p:cTn>
                              </p:par>
                              <p:par>
                                <p:cTn id="29" presetID="42" presetClass="entr" presetSubtype="0" fill="hold" nodeType="withEffect">
                                  <p:stCondLst>
                                    <p:cond delay="1000"/>
                                  </p:stCondLst>
                                  <p:childTnLst>
                                    <p:set>
                                      <p:cBhvr>
                                        <p:cTn id="30" dur="1" fill="hold">
                                          <p:stCondLst>
                                            <p:cond delay="0"/>
                                          </p:stCondLst>
                                        </p:cTn>
                                        <p:tgtEl>
                                          <p:spTgt spid="35"/>
                                        </p:tgtEl>
                                        <p:attrNameLst>
                                          <p:attrName>style.visibility</p:attrName>
                                        </p:attrNameLst>
                                      </p:cBhvr>
                                      <p:to>
                                        <p:strVal val="visible"/>
                                      </p:to>
                                    </p:set>
                                    <p:animEffect transition="in" filter="fade">
                                      <p:cBhvr>
                                        <p:cTn id="31" dur="1000"/>
                                        <p:tgtEl>
                                          <p:spTgt spid="35"/>
                                        </p:tgtEl>
                                      </p:cBhvr>
                                    </p:animEffect>
                                    <p:anim calcmode="lin" valueType="num">
                                      <p:cBhvr>
                                        <p:cTn id="32" dur="1000" fill="hold"/>
                                        <p:tgtEl>
                                          <p:spTgt spid="35"/>
                                        </p:tgtEl>
                                        <p:attrNameLst>
                                          <p:attrName>ppt_x</p:attrName>
                                        </p:attrNameLst>
                                      </p:cBhvr>
                                      <p:tavLst>
                                        <p:tav tm="0">
                                          <p:val>
                                            <p:strVal val="#ppt_x"/>
                                          </p:val>
                                        </p:tav>
                                        <p:tav tm="100000">
                                          <p:val>
                                            <p:strVal val="#ppt_x"/>
                                          </p:val>
                                        </p:tav>
                                      </p:tavLst>
                                    </p:anim>
                                    <p:anim calcmode="lin" valueType="num">
                                      <p:cBhvr>
                                        <p:cTn id="33" dur="1000" fill="hold"/>
                                        <p:tgtEl>
                                          <p:spTgt spid="35"/>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1100"/>
                                  </p:stCondLst>
                                  <p:childTnLst>
                                    <p:set>
                                      <p:cBhvr>
                                        <p:cTn id="35" dur="1" fill="hold">
                                          <p:stCondLst>
                                            <p:cond delay="0"/>
                                          </p:stCondLst>
                                        </p:cTn>
                                        <p:tgtEl>
                                          <p:spTgt spid="57"/>
                                        </p:tgtEl>
                                        <p:attrNameLst>
                                          <p:attrName>style.visibility</p:attrName>
                                        </p:attrNameLst>
                                      </p:cBhvr>
                                      <p:to>
                                        <p:strVal val="visible"/>
                                      </p:to>
                                    </p:set>
                                    <p:animEffect transition="in" filter="fade">
                                      <p:cBhvr>
                                        <p:cTn id="36" dur="1000"/>
                                        <p:tgtEl>
                                          <p:spTgt spid="57"/>
                                        </p:tgtEl>
                                      </p:cBhvr>
                                    </p:animEffect>
                                    <p:anim calcmode="lin" valueType="num">
                                      <p:cBhvr>
                                        <p:cTn id="37" dur="1000" fill="hold"/>
                                        <p:tgtEl>
                                          <p:spTgt spid="57"/>
                                        </p:tgtEl>
                                        <p:attrNameLst>
                                          <p:attrName>ppt_x</p:attrName>
                                        </p:attrNameLst>
                                      </p:cBhvr>
                                      <p:tavLst>
                                        <p:tav tm="0">
                                          <p:val>
                                            <p:strVal val="#ppt_x"/>
                                          </p:val>
                                        </p:tav>
                                        <p:tav tm="100000">
                                          <p:val>
                                            <p:strVal val="#ppt_x"/>
                                          </p:val>
                                        </p:tav>
                                      </p:tavLst>
                                    </p:anim>
                                    <p:anim calcmode="lin" valueType="num">
                                      <p:cBhvr>
                                        <p:cTn id="38" dur="1000" fill="hold"/>
                                        <p:tgtEl>
                                          <p:spTgt spid="57"/>
                                        </p:tgtEl>
                                        <p:attrNameLst>
                                          <p:attrName>ppt_y</p:attrName>
                                        </p:attrNameLst>
                                      </p:cBhvr>
                                      <p:tavLst>
                                        <p:tav tm="0">
                                          <p:val>
                                            <p:strVal val="#ppt_y+.1"/>
                                          </p:val>
                                        </p:tav>
                                        <p:tav tm="100000">
                                          <p:val>
                                            <p:strVal val="#ppt_y"/>
                                          </p:val>
                                        </p:tav>
                                      </p:tavLst>
                                    </p:anim>
                                  </p:childTnLst>
                                </p:cTn>
                              </p:par>
                              <p:par>
                                <p:cTn id="39" presetID="22" presetClass="entr" presetSubtype="1" fill="hold" grpId="0" nodeType="withEffect">
                                  <p:stCondLst>
                                    <p:cond delay="1100"/>
                                  </p:stCondLst>
                                  <p:childTnLst>
                                    <p:set>
                                      <p:cBhvr>
                                        <p:cTn id="40" dur="1" fill="hold">
                                          <p:stCondLst>
                                            <p:cond delay="0"/>
                                          </p:stCondLst>
                                        </p:cTn>
                                        <p:tgtEl>
                                          <p:spTgt spid="34"/>
                                        </p:tgtEl>
                                        <p:attrNameLst>
                                          <p:attrName>style.visibility</p:attrName>
                                        </p:attrNameLst>
                                      </p:cBhvr>
                                      <p:to>
                                        <p:strVal val="visible"/>
                                      </p:to>
                                    </p:set>
                                    <p:animEffect transition="in" filter="wipe(up)">
                                      <p:cBhvr>
                                        <p:cTn id="41" dur="500"/>
                                        <p:tgtEl>
                                          <p:spTgt spid="34"/>
                                        </p:tgtEl>
                                      </p:cBhvr>
                                    </p:animEffect>
                                  </p:childTnLst>
                                </p:cTn>
                              </p:par>
                              <p:par>
                                <p:cTn id="42" presetID="22" presetClass="entr" presetSubtype="1" fill="hold" grpId="0" nodeType="withEffect">
                                  <p:stCondLst>
                                    <p:cond delay="1200"/>
                                  </p:stCondLst>
                                  <p:childTnLst>
                                    <p:set>
                                      <p:cBhvr>
                                        <p:cTn id="43" dur="1" fill="hold">
                                          <p:stCondLst>
                                            <p:cond delay="0"/>
                                          </p:stCondLst>
                                        </p:cTn>
                                        <p:tgtEl>
                                          <p:spTgt spid="33"/>
                                        </p:tgtEl>
                                        <p:attrNameLst>
                                          <p:attrName>style.visibility</p:attrName>
                                        </p:attrNameLst>
                                      </p:cBhvr>
                                      <p:to>
                                        <p:strVal val="visible"/>
                                      </p:to>
                                    </p:set>
                                    <p:animEffect transition="in" filter="wipe(up)">
                                      <p:cBhvr>
                                        <p:cTn id="44" dur="500"/>
                                        <p:tgtEl>
                                          <p:spTgt spid="33"/>
                                        </p:tgtEl>
                                      </p:cBhvr>
                                    </p:animEffect>
                                  </p:childTnLst>
                                </p:cTn>
                              </p:par>
                              <p:par>
                                <p:cTn id="45" presetID="47" presetClass="entr" presetSubtype="0" fill="hold" nodeType="withEffect">
                                  <p:stCondLst>
                                    <p:cond delay="1300"/>
                                  </p:stCondLst>
                                  <p:childTnLst>
                                    <p:set>
                                      <p:cBhvr>
                                        <p:cTn id="46" dur="1" fill="hold">
                                          <p:stCondLst>
                                            <p:cond delay="0"/>
                                          </p:stCondLst>
                                        </p:cTn>
                                        <p:tgtEl>
                                          <p:spTgt spid="38"/>
                                        </p:tgtEl>
                                        <p:attrNameLst>
                                          <p:attrName>style.visibility</p:attrName>
                                        </p:attrNameLst>
                                      </p:cBhvr>
                                      <p:to>
                                        <p:strVal val="visible"/>
                                      </p:to>
                                    </p:set>
                                    <p:animEffect transition="in" filter="fade">
                                      <p:cBhvr>
                                        <p:cTn id="47" dur="1000"/>
                                        <p:tgtEl>
                                          <p:spTgt spid="38"/>
                                        </p:tgtEl>
                                      </p:cBhvr>
                                    </p:animEffect>
                                    <p:anim calcmode="lin" valueType="num">
                                      <p:cBhvr>
                                        <p:cTn id="48" dur="1000" fill="hold"/>
                                        <p:tgtEl>
                                          <p:spTgt spid="38"/>
                                        </p:tgtEl>
                                        <p:attrNameLst>
                                          <p:attrName>ppt_x</p:attrName>
                                        </p:attrNameLst>
                                      </p:cBhvr>
                                      <p:tavLst>
                                        <p:tav tm="0">
                                          <p:val>
                                            <p:strVal val="#ppt_x"/>
                                          </p:val>
                                        </p:tav>
                                        <p:tav tm="100000">
                                          <p:val>
                                            <p:strVal val="#ppt_x"/>
                                          </p:val>
                                        </p:tav>
                                      </p:tavLst>
                                    </p:anim>
                                    <p:anim calcmode="lin" valueType="num">
                                      <p:cBhvr>
                                        <p:cTn id="49" dur="1000" fill="hold"/>
                                        <p:tgtEl>
                                          <p:spTgt spid="38"/>
                                        </p:tgtEl>
                                        <p:attrNameLst>
                                          <p:attrName>ppt_y</p:attrName>
                                        </p:attrNameLst>
                                      </p:cBhvr>
                                      <p:tavLst>
                                        <p:tav tm="0">
                                          <p:val>
                                            <p:strVal val="#ppt_y-.1"/>
                                          </p:val>
                                        </p:tav>
                                        <p:tav tm="100000">
                                          <p:val>
                                            <p:strVal val="#ppt_y"/>
                                          </p:val>
                                        </p:tav>
                                      </p:tavLst>
                                    </p:anim>
                                  </p:childTnLst>
                                </p:cTn>
                              </p:par>
                              <p:par>
                                <p:cTn id="50" presetID="47" presetClass="entr" presetSubtype="0" fill="hold" nodeType="withEffect">
                                  <p:stCondLst>
                                    <p:cond delay="1400"/>
                                  </p:stCondLst>
                                  <p:childTnLst>
                                    <p:set>
                                      <p:cBhvr>
                                        <p:cTn id="51" dur="1" fill="hold">
                                          <p:stCondLst>
                                            <p:cond delay="0"/>
                                          </p:stCondLst>
                                        </p:cTn>
                                        <p:tgtEl>
                                          <p:spTgt spid="41"/>
                                        </p:tgtEl>
                                        <p:attrNameLst>
                                          <p:attrName>style.visibility</p:attrName>
                                        </p:attrNameLst>
                                      </p:cBhvr>
                                      <p:to>
                                        <p:strVal val="visible"/>
                                      </p:to>
                                    </p:set>
                                    <p:animEffect transition="in" filter="fade">
                                      <p:cBhvr>
                                        <p:cTn id="52" dur="1000"/>
                                        <p:tgtEl>
                                          <p:spTgt spid="41"/>
                                        </p:tgtEl>
                                      </p:cBhvr>
                                    </p:animEffect>
                                    <p:anim calcmode="lin" valueType="num">
                                      <p:cBhvr>
                                        <p:cTn id="53" dur="1000" fill="hold"/>
                                        <p:tgtEl>
                                          <p:spTgt spid="41"/>
                                        </p:tgtEl>
                                        <p:attrNameLst>
                                          <p:attrName>ppt_x</p:attrName>
                                        </p:attrNameLst>
                                      </p:cBhvr>
                                      <p:tavLst>
                                        <p:tav tm="0">
                                          <p:val>
                                            <p:strVal val="#ppt_x"/>
                                          </p:val>
                                        </p:tav>
                                        <p:tav tm="100000">
                                          <p:val>
                                            <p:strVal val="#ppt_x"/>
                                          </p:val>
                                        </p:tav>
                                      </p:tavLst>
                                    </p:anim>
                                    <p:anim calcmode="lin" valueType="num">
                                      <p:cBhvr>
                                        <p:cTn id="54" dur="1000" fill="hold"/>
                                        <p:tgtEl>
                                          <p:spTgt spid="4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animBg="1"/>
      <p:bldP spid="33" grpId="0" animBg="1"/>
      <p:bldP spid="34" grpId="0" animBg="1"/>
      <p:bldP spid="50" grpId="0"/>
      <p:bldP spid="51" grpId="0"/>
      <p:bldP spid="52" grpId="0"/>
      <p:bldP spid="5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 name="燕尾形 173"/>
          <p:cNvSpPr/>
          <p:nvPr/>
        </p:nvSpPr>
        <p:spPr>
          <a:xfrm>
            <a:off x="3115214" y="2639764"/>
            <a:ext cx="393313" cy="490727"/>
          </a:xfrm>
          <a:prstGeom prst="chevron">
            <a:avLst>
              <a:gd name="adj" fmla="val 54904"/>
            </a:avLst>
          </a:prstGeom>
          <a:gradFill flip="none" rotWithShape="1">
            <a:gsLst>
              <a:gs pos="0">
                <a:srgbClr val="FFFF00"/>
              </a:gs>
              <a:gs pos="100000">
                <a:srgbClr val="FFC000"/>
              </a:gs>
            </a:gsLst>
            <a:path path="rect">
              <a:fillToRect r="100000" b="100000"/>
            </a:path>
            <a:tileRect l="-100000" t="-100000"/>
          </a:gradFill>
          <a:ln>
            <a:noFill/>
          </a:ln>
          <a:effectLst>
            <a:glow rad="63500">
              <a:schemeClr val="accent3">
                <a:satMod val="175000"/>
                <a:alpha val="40000"/>
              </a:schemeClr>
            </a:glow>
          </a:effectLst>
          <a:scene3d>
            <a:camera prst="orthographicFront"/>
            <a:lightRig rig="flat" dir="t"/>
          </a:scene3d>
          <a:sp3d contourW="12700">
            <a:contourClr>
              <a:srgbClr val="FFFF00"/>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zh-CN" altLang="en-US" sz="2400" dirty="0">
              <a:solidFill>
                <a:schemeClr val="tx1"/>
              </a:solidFill>
            </a:endParaRPr>
          </a:p>
        </p:txBody>
      </p:sp>
      <p:sp>
        <p:nvSpPr>
          <p:cNvPr id="175" name="燕尾形 174"/>
          <p:cNvSpPr/>
          <p:nvPr/>
        </p:nvSpPr>
        <p:spPr>
          <a:xfrm>
            <a:off x="5709948" y="2639764"/>
            <a:ext cx="393521" cy="490727"/>
          </a:xfrm>
          <a:prstGeom prst="chevron">
            <a:avLst>
              <a:gd name="adj" fmla="val 54904"/>
            </a:avLst>
          </a:prstGeom>
          <a:gradFill flip="none" rotWithShape="1">
            <a:gsLst>
              <a:gs pos="0">
                <a:srgbClr val="FFFF00"/>
              </a:gs>
              <a:gs pos="100000">
                <a:srgbClr val="FFC000"/>
              </a:gs>
            </a:gsLst>
            <a:path path="rect">
              <a:fillToRect r="100000" b="100000"/>
            </a:path>
            <a:tileRect l="-100000" t="-100000"/>
          </a:gradFill>
          <a:ln>
            <a:noFill/>
          </a:ln>
          <a:effectLst>
            <a:glow rad="63500">
              <a:schemeClr val="accent3">
                <a:satMod val="175000"/>
                <a:alpha val="40000"/>
              </a:schemeClr>
            </a:glow>
          </a:effectLst>
          <a:scene3d>
            <a:camera prst="orthographicFront"/>
            <a:lightRig rig="flat" dir="t"/>
          </a:scene3d>
          <a:sp3d contourW="12700">
            <a:contourClr>
              <a:srgbClr val="FFFF00"/>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zh-CN" altLang="en-US" sz="2400" dirty="0">
              <a:solidFill>
                <a:schemeClr val="tx1"/>
              </a:solidFill>
            </a:endParaRPr>
          </a:p>
        </p:txBody>
      </p:sp>
      <p:grpSp>
        <p:nvGrpSpPr>
          <p:cNvPr id="5" name="组合 4"/>
          <p:cNvGrpSpPr/>
          <p:nvPr/>
        </p:nvGrpSpPr>
        <p:grpSpPr>
          <a:xfrm>
            <a:off x="877192" y="987933"/>
            <a:ext cx="3330094" cy="3821139"/>
            <a:chOff x="877192" y="987933"/>
            <a:chExt cx="3330094" cy="3821139"/>
          </a:xfrm>
        </p:grpSpPr>
        <p:pic>
          <p:nvPicPr>
            <p:cNvPr id="171" name="Picture 132" descr="aa01"/>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877192" y="987933"/>
              <a:ext cx="3330094" cy="3821139"/>
            </a:xfrm>
            <a:prstGeom prst="rect">
              <a:avLst/>
            </a:prstGeom>
            <a:noFill/>
            <a:extLst>
              <a:ext uri="{909E8E84-426E-40DD-AFC4-6F175D3DCCD1}">
                <a14:hiddenFill xmlns:a14="http://schemas.microsoft.com/office/drawing/2010/main">
                  <a:solidFill>
                    <a:srgbClr val="FFFFFF"/>
                  </a:solidFill>
                </a14:hiddenFill>
              </a:ext>
            </a:extLst>
          </p:spPr>
        </p:pic>
        <p:grpSp>
          <p:nvGrpSpPr>
            <p:cNvPr id="2" name="组合 1"/>
            <p:cNvGrpSpPr/>
            <p:nvPr/>
          </p:nvGrpSpPr>
          <p:grpSpPr>
            <a:xfrm>
              <a:off x="1093964" y="1030867"/>
              <a:ext cx="1884379" cy="3543466"/>
              <a:chOff x="1093964" y="1030867"/>
              <a:chExt cx="1884379" cy="3543466"/>
            </a:xfrm>
          </p:grpSpPr>
          <p:sp>
            <p:nvSpPr>
              <p:cNvPr id="176" name="TextBox 4"/>
              <p:cNvSpPr txBox="1">
                <a:spLocks noChangeArrowheads="1"/>
              </p:cNvSpPr>
              <p:nvPr/>
            </p:nvSpPr>
            <p:spPr bwMode="auto">
              <a:xfrm>
                <a:off x="1503612" y="1030867"/>
                <a:ext cx="1147013" cy="872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eaLnBrk="0" fontAlgn="base" hangingPunct="0">
                  <a:spcBef>
                    <a:spcPct val="0"/>
                  </a:spcBef>
                  <a:spcAft>
                    <a:spcPct val="0"/>
                  </a:spcAft>
                  <a:defRPr>
                    <a:solidFill>
                      <a:schemeClr val="tx1"/>
                    </a:solidFill>
                    <a:latin typeface="Arial" pitchFamily="34" charset="0"/>
                  </a:defRPr>
                </a:lvl6pPr>
                <a:lvl7pPr marL="2971800" indent="-228600" algn="ctr" eaLnBrk="0" fontAlgn="base" hangingPunct="0">
                  <a:spcBef>
                    <a:spcPct val="0"/>
                  </a:spcBef>
                  <a:spcAft>
                    <a:spcPct val="0"/>
                  </a:spcAft>
                  <a:defRPr>
                    <a:solidFill>
                      <a:schemeClr val="tx1"/>
                    </a:solidFill>
                    <a:latin typeface="Arial" pitchFamily="34" charset="0"/>
                  </a:defRPr>
                </a:lvl7pPr>
                <a:lvl8pPr marL="3429000" indent="-228600" algn="ctr" eaLnBrk="0" fontAlgn="base" hangingPunct="0">
                  <a:spcBef>
                    <a:spcPct val="0"/>
                  </a:spcBef>
                  <a:spcAft>
                    <a:spcPct val="0"/>
                  </a:spcAft>
                  <a:defRPr>
                    <a:solidFill>
                      <a:schemeClr val="tx1"/>
                    </a:solidFill>
                    <a:latin typeface="Arial" pitchFamily="34" charset="0"/>
                  </a:defRPr>
                </a:lvl8pPr>
                <a:lvl9pPr marL="3886200" indent="-228600" algn="ctr" eaLnBrk="0" fontAlgn="base" hangingPunct="0">
                  <a:spcBef>
                    <a:spcPct val="0"/>
                  </a:spcBef>
                  <a:spcAft>
                    <a:spcPct val="0"/>
                  </a:spcAft>
                  <a:defRPr>
                    <a:solidFill>
                      <a:schemeClr val="tx1"/>
                    </a:solidFill>
                    <a:latin typeface="Arial" pitchFamily="34" charset="0"/>
                  </a:defRPr>
                </a:lvl9pPr>
              </a:lstStyle>
              <a:p>
                <a:pPr algn="l" eaLnBrk="1" hangingPunct="1">
                  <a:lnSpc>
                    <a:spcPct val="150000"/>
                  </a:lnSpc>
                </a:pPr>
                <a:r>
                  <a:rPr lang="zh-CN" altLang="en-US" dirty="0">
                    <a:solidFill>
                      <a:srgbClr val="000000"/>
                    </a:solidFill>
                    <a:latin typeface="Franklin Gothic Book" pitchFamily="34" charset="0"/>
                    <a:ea typeface="宋体" pitchFamily="2" charset="-122"/>
                  </a:rPr>
                  <a:t>文字内容</a:t>
                </a:r>
              </a:p>
              <a:p>
                <a:pPr algn="l" eaLnBrk="1" hangingPunct="1">
                  <a:lnSpc>
                    <a:spcPct val="150000"/>
                  </a:lnSpc>
                </a:pPr>
                <a:endParaRPr lang="zh-CN" altLang="en-US" dirty="0">
                  <a:solidFill>
                    <a:srgbClr val="000000"/>
                  </a:solidFill>
                  <a:latin typeface="Franklin Gothic Book" pitchFamily="34" charset="0"/>
                  <a:ea typeface="宋体" pitchFamily="2" charset="-122"/>
                </a:endParaRPr>
              </a:p>
            </p:txBody>
          </p:sp>
          <p:sp>
            <p:nvSpPr>
              <p:cNvPr id="177" name="TextBox 4"/>
              <p:cNvSpPr txBox="1">
                <a:spLocks noChangeArrowheads="1"/>
              </p:cNvSpPr>
              <p:nvPr/>
            </p:nvSpPr>
            <p:spPr bwMode="auto">
              <a:xfrm>
                <a:off x="1093964" y="1941817"/>
                <a:ext cx="1884379" cy="26325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eaLnBrk="0" fontAlgn="base" hangingPunct="0">
                  <a:spcBef>
                    <a:spcPct val="0"/>
                  </a:spcBef>
                  <a:spcAft>
                    <a:spcPct val="0"/>
                  </a:spcAft>
                  <a:defRPr>
                    <a:solidFill>
                      <a:schemeClr val="tx1"/>
                    </a:solidFill>
                    <a:latin typeface="Arial" pitchFamily="34" charset="0"/>
                  </a:defRPr>
                </a:lvl6pPr>
                <a:lvl7pPr marL="2971800" indent="-228600" algn="ctr" eaLnBrk="0" fontAlgn="base" hangingPunct="0">
                  <a:spcBef>
                    <a:spcPct val="0"/>
                  </a:spcBef>
                  <a:spcAft>
                    <a:spcPct val="0"/>
                  </a:spcAft>
                  <a:defRPr>
                    <a:solidFill>
                      <a:schemeClr val="tx1"/>
                    </a:solidFill>
                    <a:latin typeface="Arial" pitchFamily="34" charset="0"/>
                  </a:defRPr>
                </a:lvl7pPr>
                <a:lvl8pPr marL="3429000" indent="-228600" algn="ctr" eaLnBrk="0" fontAlgn="base" hangingPunct="0">
                  <a:spcBef>
                    <a:spcPct val="0"/>
                  </a:spcBef>
                  <a:spcAft>
                    <a:spcPct val="0"/>
                  </a:spcAft>
                  <a:defRPr>
                    <a:solidFill>
                      <a:schemeClr val="tx1"/>
                    </a:solidFill>
                    <a:latin typeface="Arial" pitchFamily="34" charset="0"/>
                  </a:defRPr>
                </a:lvl8pPr>
                <a:lvl9pPr marL="3886200" indent="-228600" algn="ctr" eaLnBrk="0" fontAlgn="base" hangingPunct="0">
                  <a:spcBef>
                    <a:spcPct val="0"/>
                  </a:spcBef>
                  <a:spcAft>
                    <a:spcPct val="0"/>
                  </a:spcAft>
                  <a:defRPr>
                    <a:solidFill>
                      <a:schemeClr val="tx1"/>
                    </a:solidFill>
                    <a:latin typeface="Arial" pitchFamily="34" charset="0"/>
                  </a:defRPr>
                </a:lvl9pPr>
              </a:lstStyle>
              <a:p>
                <a:pPr algn="l" eaLnBrk="1" hangingPunct="1">
                  <a:lnSpc>
                    <a:spcPct val="150000"/>
                  </a:lnSpc>
                </a:pPr>
                <a:r>
                  <a:rPr lang="zh-CN" altLang="en-US" sz="1600" dirty="0">
                    <a:solidFill>
                      <a:srgbClr val="000000"/>
                    </a:solidFill>
                    <a:latin typeface="Franklin Gothic Book" pitchFamily="34" charset="0"/>
                    <a:ea typeface="宋体" pitchFamily="2" charset="-122"/>
                  </a:rPr>
                  <a:t>请输入相关内容请输入相关内容请输入相关内容相关内容请输入相关内容</a:t>
                </a:r>
                <a:r>
                  <a:rPr lang="zh-CN" altLang="en-US" sz="1600" dirty="0">
                    <a:solidFill>
                      <a:srgbClr val="000000"/>
                    </a:solidFill>
                    <a:ea typeface="宋体" pitchFamily="2" charset="-122"/>
                  </a:rPr>
                  <a:t>相关内容请输入相关内容</a:t>
                </a:r>
              </a:p>
              <a:p>
                <a:pPr algn="l" eaLnBrk="1" hangingPunct="1">
                  <a:lnSpc>
                    <a:spcPct val="150000"/>
                  </a:lnSpc>
                </a:pPr>
                <a:endParaRPr lang="zh-CN" altLang="en-US" sz="1600" dirty="0">
                  <a:solidFill>
                    <a:srgbClr val="000000"/>
                  </a:solidFill>
                  <a:latin typeface="Franklin Gothic Book" pitchFamily="34" charset="0"/>
                  <a:ea typeface="宋体" pitchFamily="2" charset="-122"/>
                </a:endParaRPr>
              </a:p>
            </p:txBody>
          </p:sp>
        </p:grpSp>
      </p:grpSp>
      <p:grpSp>
        <p:nvGrpSpPr>
          <p:cNvPr id="3" name="组合 2"/>
          <p:cNvGrpSpPr/>
          <p:nvPr/>
        </p:nvGrpSpPr>
        <p:grpSpPr>
          <a:xfrm>
            <a:off x="3469920" y="1025267"/>
            <a:ext cx="2280371" cy="3783805"/>
            <a:chOff x="3469920" y="1025267"/>
            <a:chExt cx="2280371" cy="3783805"/>
          </a:xfrm>
        </p:grpSpPr>
        <p:pic>
          <p:nvPicPr>
            <p:cNvPr id="173" name="Picture 135" descr="aa02"/>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3469920" y="1025267"/>
              <a:ext cx="2280371" cy="3783805"/>
            </a:xfrm>
            <a:prstGeom prst="rect">
              <a:avLst/>
            </a:prstGeom>
            <a:noFill/>
            <a:extLst>
              <a:ext uri="{909E8E84-426E-40DD-AFC4-6F175D3DCCD1}">
                <a14:hiddenFill xmlns:a14="http://schemas.microsoft.com/office/drawing/2010/main">
                  <a:solidFill>
                    <a:srgbClr val="FFFFFF"/>
                  </a:solidFill>
                </a14:hiddenFill>
              </a:ext>
            </a:extLst>
          </p:spPr>
        </p:pic>
        <p:sp>
          <p:nvSpPr>
            <p:cNvPr id="178" name="TextBox 4"/>
            <p:cNvSpPr txBox="1">
              <a:spLocks noChangeArrowheads="1"/>
            </p:cNvSpPr>
            <p:nvPr/>
          </p:nvSpPr>
          <p:spPr bwMode="auto">
            <a:xfrm>
              <a:off x="3715708" y="1941817"/>
              <a:ext cx="1884379" cy="26325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eaLnBrk="0" fontAlgn="base" hangingPunct="0">
                <a:spcBef>
                  <a:spcPct val="0"/>
                </a:spcBef>
                <a:spcAft>
                  <a:spcPct val="0"/>
                </a:spcAft>
                <a:defRPr>
                  <a:solidFill>
                    <a:schemeClr val="tx1"/>
                  </a:solidFill>
                  <a:latin typeface="Arial" pitchFamily="34" charset="0"/>
                </a:defRPr>
              </a:lvl6pPr>
              <a:lvl7pPr marL="2971800" indent="-228600" algn="ctr" eaLnBrk="0" fontAlgn="base" hangingPunct="0">
                <a:spcBef>
                  <a:spcPct val="0"/>
                </a:spcBef>
                <a:spcAft>
                  <a:spcPct val="0"/>
                </a:spcAft>
                <a:defRPr>
                  <a:solidFill>
                    <a:schemeClr val="tx1"/>
                  </a:solidFill>
                  <a:latin typeface="Arial" pitchFamily="34" charset="0"/>
                </a:defRPr>
              </a:lvl7pPr>
              <a:lvl8pPr marL="3429000" indent="-228600" algn="ctr" eaLnBrk="0" fontAlgn="base" hangingPunct="0">
                <a:spcBef>
                  <a:spcPct val="0"/>
                </a:spcBef>
                <a:spcAft>
                  <a:spcPct val="0"/>
                </a:spcAft>
                <a:defRPr>
                  <a:solidFill>
                    <a:schemeClr val="tx1"/>
                  </a:solidFill>
                  <a:latin typeface="Arial" pitchFamily="34" charset="0"/>
                </a:defRPr>
              </a:lvl8pPr>
              <a:lvl9pPr marL="3886200" indent="-228600" algn="ctr" eaLnBrk="0" fontAlgn="base" hangingPunct="0">
                <a:spcBef>
                  <a:spcPct val="0"/>
                </a:spcBef>
                <a:spcAft>
                  <a:spcPct val="0"/>
                </a:spcAft>
                <a:defRPr>
                  <a:solidFill>
                    <a:schemeClr val="tx1"/>
                  </a:solidFill>
                  <a:latin typeface="Arial" pitchFamily="34" charset="0"/>
                </a:defRPr>
              </a:lvl9pPr>
            </a:lstStyle>
            <a:p>
              <a:pPr algn="l" eaLnBrk="1" hangingPunct="1">
                <a:lnSpc>
                  <a:spcPct val="150000"/>
                </a:lnSpc>
              </a:pPr>
              <a:r>
                <a:rPr lang="zh-CN" altLang="en-US" sz="1600">
                  <a:solidFill>
                    <a:srgbClr val="000000"/>
                  </a:solidFill>
                  <a:latin typeface="Franklin Gothic Book" pitchFamily="34" charset="0"/>
                  <a:ea typeface="宋体" pitchFamily="2" charset="-122"/>
                </a:rPr>
                <a:t>请输入相关内容请输入相关内容请输入相关内容相关内容请输入相关内容</a:t>
              </a:r>
              <a:r>
                <a:rPr lang="zh-CN" altLang="en-US" sz="1600">
                  <a:solidFill>
                    <a:srgbClr val="000000"/>
                  </a:solidFill>
                  <a:ea typeface="宋体" pitchFamily="2" charset="-122"/>
                </a:rPr>
                <a:t>相关内容请输入相关内容</a:t>
              </a:r>
            </a:p>
            <a:p>
              <a:pPr algn="l" eaLnBrk="1" hangingPunct="1">
                <a:lnSpc>
                  <a:spcPct val="150000"/>
                </a:lnSpc>
              </a:pPr>
              <a:endParaRPr lang="zh-CN" altLang="en-US" sz="1600">
                <a:solidFill>
                  <a:srgbClr val="000000"/>
                </a:solidFill>
                <a:latin typeface="Franklin Gothic Book" pitchFamily="34" charset="0"/>
                <a:ea typeface="宋体" pitchFamily="2" charset="-122"/>
              </a:endParaRPr>
            </a:p>
          </p:txBody>
        </p:sp>
        <p:sp>
          <p:nvSpPr>
            <p:cNvPr id="179" name="TextBox 4"/>
            <p:cNvSpPr txBox="1">
              <a:spLocks noChangeArrowheads="1"/>
            </p:cNvSpPr>
            <p:nvPr/>
          </p:nvSpPr>
          <p:spPr bwMode="auto">
            <a:xfrm>
              <a:off x="4043427" y="1045800"/>
              <a:ext cx="1147013" cy="872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eaLnBrk="0" fontAlgn="base" hangingPunct="0">
                <a:spcBef>
                  <a:spcPct val="0"/>
                </a:spcBef>
                <a:spcAft>
                  <a:spcPct val="0"/>
                </a:spcAft>
                <a:defRPr>
                  <a:solidFill>
                    <a:schemeClr val="tx1"/>
                  </a:solidFill>
                  <a:latin typeface="Arial" pitchFamily="34" charset="0"/>
                </a:defRPr>
              </a:lvl6pPr>
              <a:lvl7pPr marL="2971800" indent="-228600" algn="ctr" eaLnBrk="0" fontAlgn="base" hangingPunct="0">
                <a:spcBef>
                  <a:spcPct val="0"/>
                </a:spcBef>
                <a:spcAft>
                  <a:spcPct val="0"/>
                </a:spcAft>
                <a:defRPr>
                  <a:solidFill>
                    <a:schemeClr val="tx1"/>
                  </a:solidFill>
                  <a:latin typeface="Arial" pitchFamily="34" charset="0"/>
                </a:defRPr>
              </a:lvl7pPr>
              <a:lvl8pPr marL="3429000" indent="-228600" algn="ctr" eaLnBrk="0" fontAlgn="base" hangingPunct="0">
                <a:spcBef>
                  <a:spcPct val="0"/>
                </a:spcBef>
                <a:spcAft>
                  <a:spcPct val="0"/>
                </a:spcAft>
                <a:defRPr>
                  <a:solidFill>
                    <a:schemeClr val="tx1"/>
                  </a:solidFill>
                  <a:latin typeface="Arial" pitchFamily="34" charset="0"/>
                </a:defRPr>
              </a:lvl8pPr>
              <a:lvl9pPr marL="3886200" indent="-228600" algn="ctr" eaLnBrk="0" fontAlgn="base" hangingPunct="0">
                <a:spcBef>
                  <a:spcPct val="0"/>
                </a:spcBef>
                <a:spcAft>
                  <a:spcPct val="0"/>
                </a:spcAft>
                <a:defRPr>
                  <a:solidFill>
                    <a:schemeClr val="tx1"/>
                  </a:solidFill>
                  <a:latin typeface="Arial" pitchFamily="34" charset="0"/>
                </a:defRPr>
              </a:lvl9pPr>
            </a:lstStyle>
            <a:p>
              <a:pPr algn="l" eaLnBrk="1" hangingPunct="1">
                <a:lnSpc>
                  <a:spcPct val="150000"/>
                </a:lnSpc>
              </a:pPr>
              <a:r>
                <a:rPr lang="zh-CN" altLang="en-US">
                  <a:solidFill>
                    <a:srgbClr val="000000"/>
                  </a:solidFill>
                  <a:latin typeface="Franklin Gothic Book" pitchFamily="34" charset="0"/>
                  <a:ea typeface="宋体" pitchFamily="2" charset="-122"/>
                </a:rPr>
                <a:t>文字内容</a:t>
              </a:r>
            </a:p>
            <a:p>
              <a:pPr algn="l" eaLnBrk="1" hangingPunct="1">
                <a:lnSpc>
                  <a:spcPct val="150000"/>
                </a:lnSpc>
              </a:pPr>
              <a:endParaRPr lang="zh-CN" altLang="en-US">
                <a:solidFill>
                  <a:srgbClr val="000000"/>
                </a:solidFill>
                <a:latin typeface="Franklin Gothic Book" pitchFamily="34" charset="0"/>
                <a:ea typeface="宋体" pitchFamily="2" charset="-122"/>
              </a:endParaRPr>
            </a:p>
          </p:txBody>
        </p:sp>
      </p:grpSp>
      <p:grpSp>
        <p:nvGrpSpPr>
          <p:cNvPr id="4" name="组合 3"/>
          <p:cNvGrpSpPr/>
          <p:nvPr/>
        </p:nvGrpSpPr>
        <p:grpSpPr>
          <a:xfrm>
            <a:off x="5082054" y="1030867"/>
            <a:ext cx="3330092" cy="3821140"/>
            <a:chOff x="5082054" y="1030867"/>
            <a:chExt cx="3330092" cy="3821140"/>
          </a:xfrm>
        </p:grpSpPr>
        <p:pic>
          <p:nvPicPr>
            <p:cNvPr id="172" name="Picture 138" descr="aa03"/>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5082054" y="1030867"/>
              <a:ext cx="3330092" cy="3821140"/>
            </a:xfrm>
            <a:prstGeom prst="rect">
              <a:avLst/>
            </a:prstGeom>
            <a:noFill/>
            <a:extLst>
              <a:ext uri="{909E8E84-426E-40DD-AFC4-6F175D3DCCD1}">
                <a14:hiddenFill xmlns:a14="http://schemas.microsoft.com/office/drawing/2010/main">
                  <a:solidFill>
                    <a:srgbClr val="FFFFFF"/>
                  </a:solidFill>
                </a14:hiddenFill>
              </a:ext>
            </a:extLst>
          </p:spPr>
        </p:pic>
        <p:sp>
          <p:nvSpPr>
            <p:cNvPr id="180" name="TextBox 4"/>
            <p:cNvSpPr txBox="1">
              <a:spLocks noChangeArrowheads="1"/>
            </p:cNvSpPr>
            <p:nvPr/>
          </p:nvSpPr>
          <p:spPr bwMode="auto">
            <a:xfrm>
              <a:off x="6337453" y="1941817"/>
              <a:ext cx="1884379" cy="26325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eaLnBrk="0" fontAlgn="base" hangingPunct="0">
                <a:spcBef>
                  <a:spcPct val="0"/>
                </a:spcBef>
                <a:spcAft>
                  <a:spcPct val="0"/>
                </a:spcAft>
                <a:defRPr>
                  <a:solidFill>
                    <a:schemeClr val="tx1"/>
                  </a:solidFill>
                  <a:latin typeface="Arial" pitchFamily="34" charset="0"/>
                </a:defRPr>
              </a:lvl6pPr>
              <a:lvl7pPr marL="2971800" indent="-228600" algn="ctr" eaLnBrk="0" fontAlgn="base" hangingPunct="0">
                <a:spcBef>
                  <a:spcPct val="0"/>
                </a:spcBef>
                <a:spcAft>
                  <a:spcPct val="0"/>
                </a:spcAft>
                <a:defRPr>
                  <a:solidFill>
                    <a:schemeClr val="tx1"/>
                  </a:solidFill>
                  <a:latin typeface="Arial" pitchFamily="34" charset="0"/>
                </a:defRPr>
              </a:lvl7pPr>
              <a:lvl8pPr marL="3429000" indent="-228600" algn="ctr" eaLnBrk="0" fontAlgn="base" hangingPunct="0">
                <a:spcBef>
                  <a:spcPct val="0"/>
                </a:spcBef>
                <a:spcAft>
                  <a:spcPct val="0"/>
                </a:spcAft>
                <a:defRPr>
                  <a:solidFill>
                    <a:schemeClr val="tx1"/>
                  </a:solidFill>
                  <a:latin typeface="Arial" pitchFamily="34" charset="0"/>
                </a:defRPr>
              </a:lvl8pPr>
              <a:lvl9pPr marL="3886200" indent="-228600" algn="ctr" eaLnBrk="0" fontAlgn="base" hangingPunct="0">
                <a:spcBef>
                  <a:spcPct val="0"/>
                </a:spcBef>
                <a:spcAft>
                  <a:spcPct val="0"/>
                </a:spcAft>
                <a:defRPr>
                  <a:solidFill>
                    <a:schemeClr val="tx1"/>
                  </a:solidFill>
                  <a:latin typeface="Arial" pitchFamily="34" charset="0"/>
                </a:defRPr>
              </a:lvl9pPr>
            </a:lstStyle>
            <a:p>
              <a:pPr algn="l" eaLnBrk="1" hangingPunct="1">
                <a:lnSpc>
                  <a:spcPct val="150000"/>
                </a:lnSpc>
              </a:pPr>
              <a:r>
                <a:rPr lang="zh-CN" altLang="en-US" sz="1600">
                  <a:solidFill>
                    <a:srgbClr val="000000"/>
                  </a:solidFill>
                  <a:latin typeface="Franklin Gothic Book" pitchFamily="34" charset="0"/>
                  <a:ea typeface="宋体" pitchFamily="2" charset="-122"/>
                </a:rPr>
                <a:t>请输入相关内容请输入相关内容请输入相关内容相关内容请输入相关内容</a:t>
              </a:r>
              <a:r>
                <a:rPr lang="zh-CN" altLang="en-US" sz="1600">
                  <a:solidFill>
                    <a:srgbClr val="000000"/>
                  </a:solidFill>
                  <a:ea typeface="宋体" pitchFamily="2" charset="-122"/>
                </a:rPr>
                <a:t>相关内容请输入相关内容</a:t>
              </a:r>
            </a:p>
            <a:p>
              <a:pPr algn="l" eaLnBrk="1" hangingPunct="1">
                <a:lnSpc>
                  <a:spcPct val="150000"/>
                </a:lnSpc>
              </a:pPr>
              <a:endParaRPr lang="zh-CN" altLang="en-US" sz="1600">
                <a:solidFill>
                  <a:srgbClr val="000000"/>
                </a:solidFill>
                <a:latin typeface="Franklin Gothic Book" pitchFamily="34" charset="0"/>
                <a:ea typeface="宋体" pitchFamily="2" charset="-122"/>
              </a:endParaRPr>
            </a:p>
          </p:txBody>
        </p:sp>
        <p:sp>
          <p:nvSpPr>
            <p:cNvPr id="181" name="TextBox 4"/>
            <p:cNvSpPr txBox="1">
              <a:spLocks noChangeArrowheads="1"/>
            </p:cNvSpPr>
            <p:nvPr/>
          </p:nvSpPr>
          <p:spPr bwMode="auto">
            <a:xfrm>
              <a:off x="6747100" y="1083134"/>
              <a:ext cx="1147013" cy="872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algn="ctr" eaLnBrk="0" fontAlgn="base" hangingPunct="0">
                <a:spcBef>
                  <a:spcPct val="0"/>
                </a:spcBef>
                <a:spcAft>
                  <a:spcPct val="0"/>
                </a:spcAft>
                <a:defRPr>
                  <a:solidFill>
                    <a:schemeClr val="tx1"/>
                  </a:solidFill>
                  <a:latin typeface="Arial" pitchFamily="34" charset="0"/>
                </a:defRPr>
              </a:lvl6pPr>
              <a:lvl7pPr marL="2971800" indent="-228600" algn="ctr" eaLnBrk="0" fontAlgn="base" hangingPunct="0">
                <a:spcBef>
                  <a:spcPct val="0"/>
                </a:spcBef>
                <a:spcAft>
                  <a:spcPct val="0"/>
                </a:spcAft>
                <a:defRPr>
                  <a:solidFill>
                    <a:schemeClr val="tx1"/>
                  </a:solidFill>
                  <a:latin typeface="Arial" pitchFamily="34" charset="0"/>
                </a:defRPr>
              </a:lvl7pPr>
              <a:lvl8pPr marL="3429000" indent="-228600" algn="ctr" eaLnBrk="0" fontAlgn="base" hangingPunct="0">
                <a:spcBef>
                  <a:spcPct val="0"/>
                </a:spcBef>
                <a:spcAft>
                  <a:spcPct val="0"/>
                </a:spcAft>
                <a:defRPr>
                  <a:solidFill>
                    <a:schemeClr val="tx1"/>
                  </a:solidFill>
                  <a:latin typeface="Arial" pitchFamily="34" charset="0"/>
                </a:defRPr>
              </a:lvl8pPr>
              <a:lvl9pPr marL="3886200" indent="-228600" algn="ctr" eaLnBrk="0" fontAlgn="base" hangingPunct="0">
                <a:spcBef>
                  <a:spcPct val="0"/>
                </a:spcBef>
                <a:spcAft>
                  <a:spcPct val="0"/>
                </a:spcAft>
                <a:defRPr>
                  <a:solidFill>
                    <a:schemeClr val="tx1"/>
                  </a:solidFill>
                  <a:latin typeface="Arial" pitchFamily="34" charset="0"/>
                </a:defRPr>
              </a:lvl9pPr>
            </a:lstStyle>
            <a:p>
              <a:pPr algn="l" eaLnBrk="1" hangingPunct="1">
                <a:lnSpc>
                  <a:spcPct val="150000"/>
                </a:lnSpc>
              </a:pPr>
              <a:r>
                <a:rPr lang="zh-CN" altLang="en-US">
                  <a:solidFill>
                    <a:srgbClr val="000000"/>
                  </a:solidFill>
                  <a:latin typeface="Franklin Gothic Book" pitchFamily="34" charset="0"/>
                  <a:ea typeface="宋体" pitchFamily="2" charset="-122"/>
                </a:rPr>
                <a:t>文字内容</a:t>
              </a:r>
            </a:p>
            <a:p>
              <a:pPr algn="l" eaLnBrk="1" hangingPunct="1">
                <a:lnSpc>
                  <a:spcPct val="150000"/>
                </a:lnSpc>
              </a:pPr>
              <a:endParaRPr lang="zh-CN" altLang="en-US">
                <a:solidFill>
                  <a:srgbClr val="000000"/>
                </a:solidFill>
                <a:latin typeface="Franklin Gothic Book" pitchFamily="34" charset="0"/>
                <a:ea typeface="宋体" pitchFamily="2" charset="-122"/>
              </a:endParaRPr>
            </a:p>
          </p:txBody>
        </p:sp>
      </p:grpSp>
    </p:spTree>
    <p:custDataLst>
      <p:tags r:id="rId1"/>
    </p:custDataLst>
  </p:cSld>
  <p:clrMapOvr>
    <a:masterClrMapping/>
  </p:clrMapOvr>
  <mc:AlternateContent xmlns:mc="http://schemas.openxmlformats.org/markup-compatibility/2006" xmlns:p14="http://schemas.microsoft.com/office/powerpoint/2010/main">
    <mc:Choice Requires="p14">
      <p:transition p14:dur="10" advClick="0" advTm="0">
        <p14:pan/>
      </p:transition>
    </mc:Choice>
    <mc:Fallback xmlns="">
      <p:transition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25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50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ppt_x"/>
                                          </p:val>
                                        </p:tav>
                                        <p:tav tm="100000">
                                          <p:val>
                                            <p:strVal val="#ppt_x"/>
                                          </p:val>
                                        </p:tav>
                                      </p:tavLst>
                                    </p:anim>
                                    <p:anim calcmode="lin" valueType="num">
                                      <p:cBhvr additive="base">
                                        <p:cTn id="16" dur="500" fill="hold"/>
                                        <p:tgtEl>
                                          <p:spTgt spid="4"/>
                                        </p:tgtEl>
                                        <p:attrNameLst>
                                          <p:attrName>ppt_y</p:attrName>
                                        </p:attrNameLst>
                                      </p:cBhvr>
                                      <p:tavLst>
                                        <p:tav tm="0">
                                          <p:val>
                                            <p:strVal val="1+#ppt_h/2"/>
                                          </p:val>
                                        </p:tav>
                                        <p:tav tm="100000">
                                          <p:val>
                                            <p:strVal val="#ppt_y"/>
                                          </p:val>
                                        </p:tav>
                                      </p:tavLst>
                                    </p:anim>
                                  </p:childTnLst>
                                </p:cTn>
                              </p:par>
                            </p:childTnLst>
                          </p:cTn>
                        </p:par>
                        <p:par>
                          <p:cTn id="17" fill="hold">
                            <p:stCondLst>
                              <p:cond delay="1000"/>
                            </p:stCondLst>
                            <p:childTnLst>
                              <p:par>
                                <p:cTn id="18" presetID="10" presetClass="entr" presetSubtype="0" fill="hold" grpId="0" nodeType="afterEffect">
                                  <p:stCondLst>
                                    <p:cond delay="0"/>
                                  </p:stCondLst>
                                  <p:childTnLst>
                                    <p:set>
                                      <p:cBhvr>
                                        <p:cTn id="19" dur="1" fill="hold">
                                          <p:stCondLst>
                                            <p:cond delay="0"/>
                                          </p:stCondLst>
                                        </p:cTn>
                                        <p:tgtEl>
                                          <p:spTgt spid="174"/>
                                        </p:tgtEl>
                                        <p:attrNameLst>
                                          <p:attrName>style.visibility</p:attrName>
                                        </p:attrNameLst>
                                      </p:cBhvr>
                                      <p:to>
                                        <p:strVal val="visible"/>
                                      </p:to>
                                    </p:set>
                                    <p:animEffect transition="in" filter="fade">
                                      <p:cBhvr>
                                        <p:cTn id="20" dur="500"/>
                                        <p:tgtEl>
                                          <p:spTgt spid="174"/>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75"/>
                                        </p:tgtEl>
                                        <p:attrNameLst>
                                          <p:attrName>style.visibility</p:attrName>
                                        </p:attrNameLst>
                                      </p:cBhvr>
                                      <p:to>
                                        <p:strVal val="visible"/>
                                      </p:to>
                                    </p:set>
                                    <p:animEffect transition="in" filter="fade">
                                      <p:cBhvr>
                                        <p:cTn id="23" dur="500"/>
                                        <p:tgtEl>
                                          <p:spTgt spid="1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 grpId="0" animBg="1"/>
      <p:bldP spid="175" grpId="0" animBg="1"/>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9" name="AutoShape 2"/>
          <p:cNvSpPr>
            <a:spLocks noChangeArrowheads="1"/>
          </p:cNvSpPr>
          <p:nvPr/>
        </p:nvSpPr>
        <p:spPr bwMode="auto">
          <a:xfrm>
            <a:off x="3400620" y="4294125"/>
            <a:ext cx="4987804" cy="142904"/>
          </a:xfrm>
          <a:custGeom>
            <a:avLst/>
            <a:gdLst>
              <a:gd name="T0" fmla="*/ 2147483647 w 21600"/>
              <a:gd name="T1" fmla="*/ 3448714 h 21600"/>
              <a:gd name="T2" fmla="*/ 2147483647 w 21600"/>
              <a:gd name="T3" fmla="*/ 6897421 h 21600"/>
              <a:gd name="T4" fmla="*/ 2147483647 w 21600"/>
              <a:gd name="T5" fmla="*/ 3448714 h 21600"/>
              <a:gd name="T6" fmla="*/ 2147483647 w 21600"/>
              <a:gd name="T7" fmla="*/ 0 h 21600"/>
              <a:gd name="T8" fmla="*/ 0 60000 65536"/>
              <a:gd name="T9" fmla="*/ 0 60000 65536"/>
              <a:gd name="T10" fmla="*/ 0 60000 65536"/>
              <a:gd name="T11" fmla="*/ 0 60000 65536"/>
              <a:gd name="T12" fmla="*/ 2130 w 21600"/>
              <a:gd name="T13" fmla="*/ 2130 h 21600"/>
              <a:gd name="T14" fmla="*/ 19470 w 21600"/>
              <a:gd name="T15" fmla="*/ 19470 h 21600"/>
            </a:gdLst>
            <a:ahLst/>
            <a:cxnLst>
              <a:cxn ang="T8">
                <a:pos x="T0" y="T1"/>
              </a:cxn>
              <a:cxn ang="T9">
                <a:pos x="T2" y="T3"/>
              </a:cxn>
              <a:cxn ang="T10">
                <a:pos x="T4" y="T5"/>
              </a:cxn>
              <a:cxn ang="T11">
                <a:pos x="T6" y="T7"/>
              </a:cxn>
            </a:cxnLst>
            <a:rect l="T12" t="T13" r="T14" b="T15"/>
            <a:pathLst>
              <a:path w="21600" h="21600">
                <a:moveTo>
                  <a:pt x="0" y="0"/>
                </a:moveTo>
                <a:lnTo>
                  <a:pt x="659" y="21600"/>
                </a:lnTo>
                <a:lnTo>
                  <a:pt x="20941" y="21600"/>
                </a:lnTo>
                <a:lnTo>
                  <a:pt x="21600" y="0"/>
                </a:lnTo>
                <a:close/>
              </a:path>
            </a:pathLst>
          </a:custGeom>
          <a:gradFill rotWithShape="1">
            <a:gsLst>
              <a:gs pos="0">
                <a:srgbClr val="EEECE1"/>
              </a:gs>
              <a:gs pos="100000">
                <a:sysClr val="window" lastClr="FFFFFF">
                  <a:alpha val="0"/>
                </a:sysClr>
              </a:gs>
            </a:gsLst>
            <a:lin ang="5400000" scaled="1"/>
          </a:gradFill>
          <a:ln w="9525">
            <a:noFill/>
            <a:miter lim="800000"/>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90" name="Oval 4"/>
          <p:cNvSpPr>
            <a:spLocks noChangeArrowheads="1"/>
          </p:cNvSpPr>
          <p:nvPr/>
        </p:nvSpPr>
        <p:spPr bwMode="auto">
          <a:xfrm>
            <a:off x="677764" y="4544423"/>
            <a:ext cx="4039722" cy="301174"/>
          </a:xfrm>
          <a:prstGeom prst="ellipse">
            <a:avLst/>
          </a:prstGeom>
          <a:gradFill rotWithShape="1">
            <a:gsLst>
              <a:gs pos="0">
                <a:sysClr val="window" lastClr="FFFFFF">
                  <a:lumMod val="50000"/>
                </a:sysClr>
              </a:gs>
              <a:gs pos="100000">
                <a:sysClr val="window" lastClr="FFFFFF">
                  <a:alpha val="0"/>
                </a:sysClr>
              </a:gs>
            </a:gsLst>
            <a:path path="shape">
              <a:fillToRect l="50000" t="50000" r="50000" b="50000"/>
            </a:path>
          </a:gradFill>
          <a:ln w="9525">
            <a:no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91" name="AutoShape 5"/>
          <p:cNvSpPr>
            <a:spLocks noChangeArrowheads="1"/>
          </p:cNvSpPr>
          <p:nvPr/>
        </p:nvSpPr>
        <p:spPr bwMode="auto">
          <a:xfrm>
            <a:off x="3396009" y="1268560"/>
            <a:ext cx="4978585" cy="3025566"/>
          </a:xfrm>
          <a:prstGeom prst="roundRect">
            <a:avLst>
              <a:gd name="adj" fmla="val 0"/>
            </a:avLst>
          </a:prstGeom>
          <a:solidFill>
            <a:srgbClr val="F79646">
              <a:lumMod val="40000"/>
              <a:lumOff val="60000"/>
              <a:alpha val="13000"/>
            </a:srgbClr>
          </a:solidFill>
          <a:ln w="25400" cap="flat" cmpd="sng" algn="ctr">
            <a:solidFill>
              <a:srgbClr val="F79646">
                <a:lumMod val="75000"/>
              </a:srgbClr>
            </a:solidFill>
            <a:prstDash val="solid"/>
          </a:ln>
          <a:effectLst>
            <a:outerShdw blurRad="50800" dist="38100" dir="18900000" algn="bl" rotWithShape="0">
              <a:srgbClr val="F79646">
                <a:alpha val="40000"/>
              </a:srgbClr>
            </a:outerShdw>
          </a:effectLst>
          <a:scene3d>
            <a:camera prst="orthographicFront"/>
            <a:lightRig rig="flat" dir="t"/>
          </a:scene3d>
          <a:sp3d contourW="19050">
            <a:bevelT w="101600" prst="artDeco"/>
            <a:bevelB w="0" h="0"/>
            <a:contourClr>
              <a:sysClr val="window" lastClr="FFFFFF"/>
            </a:contourClr>
          </a:sp3d>
        </p:spPr>
        <p:txBody>
          <a:bodyPr anchor="ctr">
            <a:sp3d/>
          </a:bodyPr>
          <a:lstStyle/>
          <a:p>
            <a:pPr marL="0" marR="0" lvl="2" indent="0" defTabSz="914400" eaLnBrk="0" fontAlgn="ctr" latinLnBrk="0" hangingPunct="0">
              <a:lnSpc>
                <a:spcPct val="150000"/>
              </a:lnSpc>
              <a:spcBef>
                <a:spcPts val="0"/>
              </a:spcBef>
              <a:spcAft>
                <a:spcPts val="0"/>
              </a:spcAft>
              <a:buClr>
                <a:srgbClr val="FF0000"/>
              </a:buClr>
              <a:buSzPct val="70000"/>
              <a:buFont typeface="Wingdings" pitchFamily="2" charset="2"/>
              <a:buChar char="u"/>
              <a:tabLst>
                <a:tab pos="136525" algn="l"/>
              </a:tabLst>
              <a:defRPr/>
            </a:pPr>
            <a:endParaRPr kumimoji="0" lang="zh-CN" altLang="en-US" sz="105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grpSp>
        <p:nvGrpSpPr>
          <p:cNvPr id="2" name="组合 1"/>
          <p:cNvGrpSpPr/>
          <p:nvPr/>
        </p:nvGrpSpPr>
        <p:grpSpPr>
          <a:xfrm>
            <a:off x="917474" y="1059582"/>
            <a:ext cx="3846110" cy="3583353"/>
            <a:chOff x="917474" y="1059582"/>
            <a:chExt cx="3846110" cy="3583353"/>
          </a:xfrm>
        </p:grpSpPr>
        <p:sp>
          <p:nvSpPr>
            <p:cNvPr id="92" name="未知"/>
            <p:cNvSpPr>
              <a:spLocks/>
            </p:cNvSpPr>
            <p:nvPr/>
          </p:nvSpPr>
          <p:spPr bwMode="auto">
            <a:xfrm flipH="1">
              <a:off x="917474" y="1956957"/>
              <a:ext cx="1799358" cy="1788603"/>
            </a:xfrm>
            <a:custGeom>
              <a:avLst/>
              <a:gdLst>
                <a:gd name="T0" fmla="*/ 6790 w 174"/>
                <a:gd name="T1" fmla="*/ 7832 h 173"/>
                <a:gd name="T2" fmla="*/ 7881 w 174"/>
                <a:gd name="T3" fmla="*/ 3936 h 173"/>
                <a:gd name="T4" fmla="*/ 6790 w 174"/>
                <a:gd name="T5" fmla="*/ 0 h 173"/>
                <a:gd name="T6" fmla="*/ 0 w 174"/>
                <a:gd name="T7" fmla="*/ 3936 h 173"/>
                <a:gd name="T8" fmla="*/ 6790 w 174"/>
                <a:gd name="T9" fmla="*/ 7832 h 173"/>
                <a:gd name="T10" fmla="*/ 0 60000 65536"/>
                <a:gd name="T11" fmla="*/ 0 60000 65536"/>
                <a:gd name="T12" fmla="*/ 0 60000 65536"/>
                <a:gd name="T13" fmla="*/ 0 60000 65536"/>
                <a:gd name="T14" fmla="*/ 0 60000 65536"/>
                <a:gd name="T15" fmla="*/ 0 w 174"/>
                <a:gd name="T16" fmla="*/ 0 h 173"/>
                <a:gd name="T17" fmla="*/ 174 w 174"/>
                <a:gd name="T18" fmla="*/ 173 h 173"/>
              </a:gdLst>
              <a:ahLst/>
              <a:cxnLst>
                <a:cxn ang="T10">
                  <a:pos x="T0" y="T1"/>
                </a:cxn>
                <a:cxn ang="T11">
                  <a:pos x="T2" y="T3"/>
                </a:cxn>
                <a:cxn ang="T12">
                  <a:pos x="T4" y="T5"/>
                </a:cxn>
                <a:cxn ang="T13">
                  <a:pos x="T6" y="T7"/>
                </a:cxn>
                <a:cxn ang="T14">
                  <a:pos x="T8" y="T9"/>
                </a:cxn>
              </a:cxnLst>
              <a:rect l="T15" t="T16" r="T17" b="T18"/>
              <a:pathLst>
                <a:path w="174" h="173">
                  <a:moveTo>
                    <a:pt x="150" y="173"/>
                  </a:moveTo>
                  <a:cubicBezTo>
                    <a:pt x="165" y="147"/>
                    <a:pt x="174" y="117"/>
                    <a:pt x="174" y="87"/>
                  </a:cubicBezTo>
                  <a:cubicBezTo>
                    <a:pt x="174" y="56"/>
                    <a:pt x="165" y="26"/>
                    <a:pt x="150" y="0"/>
                  </a:cubicBezTo>
                  <a:lnTo>
                    <a:pt x="0" y="87"/>
                  </a:lnTo>
                  <a:lnTo>
                    <a:pt x="150" y="173"/>
                  </a:lnTo>
                  <a:close/>
                </a:path>
              </a:pathLst>
            </a:custGeom>
            <a:gradFill flip="none" rotWithShape="1">
              <a:gsLst>
                <a:gs pos="0">
                  <a:srgbClr val="0070C0"/>
                </a:gs>
                <a:gs pos="100000">
                  <a:srgbClr val="00B0F0"/>
                </a:gs>
              </a:gsLst>
              <a:lin ang="16200000" scaled="1"/>
              <a:tileRect/>
            </a:gradFill>
            <a:ln w="34925" cap="flat" cmpd="sng" algn="ctr">
              <a:solidFill>
                <a:srgbClr val="FFFFFF"/>
              </a:solidFill>
              <a:prstDash val="solid"/>
            </a:ln>
            <a:effectLst/>
            <a:scene3d>
              <a:camera prst="orthographicFront"/>
              <a:lightRig rig="balanced" dir="t"/>
            </a:scene3d>
            <a:sp3d prstMaterial="metal">
              <a:bevelT w="285750" h="50800" prst="softRound"/>
              <a:bevelB w="88900" h="107950" prst="softRoun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93" name="未知"/>
            <p:cNvSpPr>
              <a:spLocks/>
            </p:cNvSpPr>
            <p:nvPr/>
          </p:nvSpPr>
          <p:spPr bwMode="auto">
            <a:xfrm flipH="1">
              <a:off x="1166403" y="1059582"/>
              <a:ext cx="1550429" cy="1796286"/>
            </a:xfrm>
            <a:custGeom>
              <a:avLst/>
              <a:gdLst>
                <a:gd name="T0" fmla="*/ 6787 w 150"/>
                <a:gd name="T1" fmla="*/ 3930 h 174"/>
                <a:gd name="T2" fmla="*/ 0 w 150"/>
                <a:gd name="T3" fmla="*/ 0 h 174"/>
                <a:gd name="T4" fmla="*/ 0 w 150"/>
                <a:gd name="T5" fmla="*/ 7854 h 174"/>
                <a:gd name="T6" fmla="*/ 6787 w 150"/>
                <a:gd name="T7" fmla="*/ 3930 h 174"/>
                <a:gd name="T8" fmla="*/ 0 60000 65536"/>
                <a:gd name="T9" fmla="*/ 0 60000 65536"/>
                <a:gd name="T10" fmla="*/ 0 60000 65536"/>
                <a:gd name="T11" fmla="*/ 0 60000 65536"/>
                <a:gd name="T12" fmla="*/ 0 w 150"/>
                <a:gd name="T13" fmla="*/ 0 h 174"/>
                <a:gd name="T14" fmla="*/ 150 w 150"/>
                <a:gd name="T15" fmla="*/ 174 h 174"/>
              </a:gdLst>
              <a:ahLst/>
              <a:cxnLst>
                <a:cxn ang="T8">
                  <a:pos x="T0" y="T1"/>
                </a:cxn>
                <a:cxn ang="T9">
                  <a:pos x="T2" y="T3"/>
                </a:cxn>
                <a:cxn ang="T10">
                  <a:pos x="T4" y="T5"/>
                </a:cxn>
                <a:cxn ang="T11">
                  <a:pos x="T6" y="T7"/>
                </a:cxn>
              </a:cxnLst>
              <a:rect l="T12" t="T13" r="T14" b="T15"/>
              <a:pathLst>
                <a:path w="150" h="174">
                  <a:moveTo>
                    <a:pt x="150" y="87"/>
                  </a:moveTo>
                  <a:cubicBezTo>
                    <a:pt x="119" y="33"/>
                    <a:pt x="62" y="0"/>
                    <a:pt x="0" y="0"/>
                  </a:cubicBezTo>
                  <a:lnTo>
                    <a:pt x="0" y="174"/>
                  </a:lnTo>
                  <a:lnTo>
                    <a:pt x="150" y="87"/>
                  </a:lnTo>
                  <a:close/>
                </a:path>
              </a:pathLst>
            </a:custGeom>
            <a:gradFill flip="none" rotWithShape="1">
              <a:gsLst>
                <a:gs pos="0">
                  <a:srgbClr val="0070C0"/>
                </a:gs>
                <a:gs pos="100000">
                  <a:srgbClr val="00B0F0"/>
                </a:gs>
              </a:gsLst>
              <a:lin ang="16200000" scaled="1"/>
              <a:tileRect/>
            </a:gradFill>
            <a:ln w="34925" cap="flat" cmpd="sng" algn="ctr">
              <a:solidFill>
                <a:srgbClr val="FFFFFF"/>
              </a:solidFill>
              <a:prstDash val="solid"/>
            </a:ln>
            <a:effectLst/>
            <a:scene3d>
              <a:camera prst="orthographicFront"/>
              <a:lightRig rig="balanced" dir="t"/>
            </a:scene3d>
            <a:sp3d prstMaterial="metal">
              <a:bevelT w="285750" h="50800" prst="softRound"/>
              <a:bevelB w="88900" h="107950" prst="softRoun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94" name="未知"/>
            <p:cNvSpPr>
              <a:spLocks/>
            </p:cNvSpPr>
            <p:nvPr/>
          </p:nvSpPr>
          <p:spPr bwMode="auto">
            <a:xfrm flipH="1">
              <a:off x="1166403" y="2855868"/>
              <a:ext cx="3111615" cy="1787067"/>
            </a:xfrm>
            <a:custGeom>
              <a:avLst/>
              <a:gdLst>
                <a:gd name="T0" fmla="*/ 0 w 301"/>
                <a:gd name="T1" fmla="*/ 3886 h 173"/>
                <a:gd name="T2" fmla="*/ 6835 w 301"/>
                <a:gd name="T3" fmla="*/ 7818 h 173"/>
                <a:gd name="T4" fmla="*/ 13623 w 301"/>
                <a:gd name="T5" fmla="*/ 3886 h 173"/>
                <a:gd name="T6" fmla="*/ 6835 w 301"/>
                <a:gd name="T7" fmla="*/ 0 h 173"/>
                <a:gd name="T8" fmla="*/ 0 w 301"/>
                <a:gd name="T9" fmla="*/ 3886 h 173"/>
                <a:gd name="T10" fmla="*/ 0 60000 65536"/>
                <a:gd name="T11" fmla="*/ 0 60000 65536"/>
                <a:gd name="T12" fmla="*/ 0 60000 65536"/>
                <a:gd name="T13" fmla="*/ 0 60000 65536"/>
                <a:gd name="T14" fmla="*/ 0 60000 65536"/>
                <a:gd name="T15" fmla="*/ 0 w 301"/>
                <a:gd name="T16" fmla="*/ 0 h 173"/>
                <a:gd name="T17" fmla="*/ 301 w 301"/>
                <a:gd name="T18" fmla="*/ 173 h 173"/>
              </a:gdLst>
              <a:ahLst/>
              <a:cxnLst>
                <a:cxn ang="T10">
                  <a:pos x="T0" y="T1"/>
                </a:cxn>
                <a:cxn ang="T11">
                  <a:pos x="T2" y="T3"/>
                </a:cxn>
                <a:cxn ang="T12">
                  <a:pos x="T4" y="T5"/>
                </a:cxn>
                <a:cxn ang="T13">
                  <a:pos x="T6" y="T7"/>
                </a:cxn>
                <a:cxn ang="T14">
                  <a:pos x="T8" y="T9"/>
                </a:cxn>
              </a:cxnLst>
              <a:rect l="T15" t="T16" r="T17" b="T18"/>
              <a:pathLst>
                <a:path w="301" h="173">
                  <a:moveTo>
                    <a:pt x="0" y="86"/>
                  </a:moveTo>
                  <a:cubicBezTo>
                    <a:pt x="31" y="140"/>
                    <a:pt x="88" y="173"/>
                    <a:pt x="151" y="173"/>
                  </a:cubicBezTo>
                  <a:cubicBezTo>
                    <a:pt x="213" y="173"/>
                    <a:pt x="270" y="140"/>
                    <a:pt x="301" y="86"/>
                  </a:cubicBezTo>
                  <a:lnTo>
                    <a:pt x="151" y="0"/>
                  </a:lnTo>
                  <a:lnTo>
                    <a:pt x="0" y="86"/>
                  </a:lnTo>
                  <a:close/>
                </a:path>
              </a:pathLst>
            </a:custGeom>
            <a:gradFill flip="none" rotWithShape="1">
              <a:gsLst>
                <a:gs pos="0">
                  <a:srgbClr val="0070C0"/>
                </a:gs>
                <a:gs pos="100000">
                  <a:srgbClr val="00B0F0"/>
                </a:gs>
              </a:gsLst>
              <a:lin ang="16200000" scaled="1"/>
              <a:tileRect/>
            </a:gradFill>
            <a:ln w="34925" cap="flat" cmpd="sng" algn="ctr">
              <a:solidFill>
                <a:srgbClr val="FFFFFF"/>
              </a:solidFill>
              <a:prstDash val="solid"/>
            </a:ln>
            <a:effectLst/>
            <a:scene3d>
              <a:camera prst="orthographicFront"/>
              <a:lightRig rig="balanced" dir="t"/>
            </a:scene3d>
            <a:sp3d prstMaterial="metal">
              <a:bevelT w="285750" h="50800" prst="softRound"/>
              <a:bevelB w="88900" h="107950" prst="softRoun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95" name="未知"/>
            <p:cNvSpPr>
              <a:spLocks/>
            </p:cNvSpPr>
            <p:nvPr/>
          </p:nvSpPr>
          <p:spPr bwMode="auto">
            <a:xfrm flipH="1">
              <a:off x="2716832" y="1059582"/>
              <a:ext cx="1810115" cy="2685978"/>
            </a:xfrm>
            <a:custGeom>
              <a:avLst/>
              <a:gdLst>
                <a:gd name="T0" fmla="*/ 7883 w 175"/>
                <a:gd name="T1" fmla="*/ 0 h 260"/>
                <a:gd name="T2" fmla="*/ 47 w 175"/>
                <a:gd name="T3" fmla="*/ 7819 h 260"/>
                <a:gd name="T4" fmla="*/ 1090 w 175"/>
                <a:gd name="T5" fmla="*/ 11752 h 260"/>
                <a:gd name="T6" fmla="*/ 7930 w 175"/>
                <a:gd name="T7" fmla="*/ 7866 h 260"/>
                <a:gd name="T8" fmla="*/ 7883 w 175"/>
                <a:gd name="T9" fmla="*/ 0 h 260"/>
                <a:gd name="T10" fmla="*/ 0 60000 65536"/>
                <a:gd name="T11" fmla="*/ 0 60000 65536"/>
                <a:gd name="T12" fmla="*/ 0 60000 65536"/>
                <a:gd name="T13" fmla="*/ 0 60000 65536"/>
                <a:gd name="T14" fmla="*/ 0 60000 65536"/>
                <a:gd name="T15" fmla="*/ 0 w 175"/>
                <a:gd name="T16" fmla="*/ 0 h 260"/>
                <a:gd name="T17" fmla="*/ 175 w 175"/>
                <a:gd name="T18" fmla="*/ 260 h 260"/>
              </a:gdLst>
              <a:ahLst/>
              <a:cxnLst>
                <a:cxn ang="T10">
                  <a:pos x="T0" y="T1"/>
                </a:cxn>
                <a:cxn ang="T11">
                  <a:pos x="T2" y="T3"/>
                </a:cxn>
                <a:cxn ang="T12">
                  <a:pos x="T4" y="T5"/>
                </a:cxn>
                <a:cxn ang="T13">
                  <a:pos x="T6" y="T7"/>
                </a:cxn>
                <a:cxn ang="T14">
                  <a:pos x="T8" y="T9"/>
                </a:cxn>
              </a:cxnLst>
              <a:rect l="T15" t="T16" r="T17" b="T18"/>
              <a:pathLst>
                <a:path w="175" h="260">
                  <a:moveTo>
                    <a:pt x="174" y="0"/>
                  </a:moveTo>
                  <a:cubicBezTo>
                    <a:pt x="78" y="0"/>
                    <a:pt x="1" y="77"/>
                    <a:pt x="1" y="173"/>
                  </a:cubicBezTo>
                  <a:cubicBezTo>
                    <a:pt x="0" y="204"/>
                    <a:pt x="9" y="234"/>
                    <a:pt x="24" y="260"/>
                  </a:cubicBezTo>
                  <a:lnTo>
                    <a:pt x="175" y="174"/>
                  </a:lnTo>
                  <a:lnTo>
                    <a:pt x="174" y="0"/>
                  </a:lnTo>
                  <a:close/>
                </a:path>
              </a:pathLst>
            </a:custGeom>
            <a:gradFill flip="none" rotWithShape="1">
              <a:gsLst>
                <a:gs pos="0">
                  <a:srgbClr val="0070C0"/>
                </a:gs>
                <a:gs pos="100000">
                  <a:srgbClr val="00B0F0"/>
                </a:gs>
              </a:gsLst>
              <a:lin ang="16200000" scaled="1"/>
              <a:tileRect/>
            </a:gradFill>
            <a:ln w="34925" cap="flat" cmpd="sng" algn="ctr">
              <a:solidFill>
                <a:srgbClr val="FFFFFF"/>
              </a:solidFill>
              <a:prstDash val="solid"/>
            </a:ln>
            <a:effectLst/>
            <a:scene3d>
              <a:camera prst="orthographicFront"/>
              <a:lightRig rig="balanced" dir="t"/>
            </a:scene3d>
            <a:sp3d prstMaterial="metal">
              <a:bevelT w="285750" h="50800" prst="softRound"/>
              <a:bevelB w="88900" h="107950" prst="softRoun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96" name="未知"/>
            <p:cNvSpPr>
              <a:spLocks/>
            </p:cNvSpPr>
            <p:nvPr/>
          </p:nvSpPr>
          <p:spPr bwMode="auto">
            <a:xfrm flipH="1" flipV="1">
              <a:off x="1450673" y="1617367"/>
              <a:ext cx="1276915" cy="2556903"/>
            </a:xfrm>
            <a:custGeom>
              <a:avLst/>
              <a:gdLst>
                <a:gd name="T0" fmla="*/ 0 w 174"/>
                <a:gd name="T1" fmla="*/ 2147483647 h 348"/>
                <a:gd name="T2" fmla="*/ 2147483647 w 174"/>
                <a:gd name="T3" fmla="*/ 2147483647 h 348"/>
                <a:gd name="T4" fmla="*/ 0 w 174"/>
                <a:gd name="T5" fmla="*/ 0 h 348"/>
                <a:gd name="T6" fmla="*/ 0 w 174"/>
                <a:gd name="T7" fmla="*/ 2147483647 h 348"/>
                <a:gd name="T8" fmla="*/ 0 w 174"/>
                <a:gd name="T9" fmla="*/ 2147483647 h 348"/>
                <a:gd name="T10" fmla="*/ 0 60000 65536"/>
                <a:gd name="T11" fmla="*/ 0 60000 65536"/>
                <a:gd name="T12" fmla="*/ 0 60000 65536"/>
                <a:gd name="T13" fmla="*/ 0 60000 65536"/>
                <a:gd name="T14" fmla="*/ 0 60000 65536"/>
                <a:gd name="T15" fmla="*/ 0 w 174"/>
                <a:gd name="T16" fmla="*/ 0 h 348"/>
                <a:gd name="T17" fmla="*/ 174 w 174"/>
                <a:gd name="T18" fmla="*/ 348 h 348"/>
              </a:gdLst>
              <a:ahLst/>
              <a:cxnLst>
                <a:cxn ang="T10">
                  <a:pos x="T0" y="T1"/>
                </a:cxn>
                <a:cxn ang="T11">
                  <a:pos x="T2" y="T3"/>
                </a:cxn>
                <a:cxn ang="T12">
                  <a:pos x="T4" y="T5"/>
                </a:cxn>
                <a:cxn ang="T13">
                  <a:pos x="T6" y="T7"/>
                </a:cxn>
                <a:cxn ang="T14">
                  <a:pos x="T8" y="T9"/>
                </a:cxn>
              </a:cxnLst>
              <a:rect l="T15" t="T16" r="T17" b="T18"/>
              <a:pathLst>
                <a:path w="174" h="348">
                  <a:moveTo>
                    <a:pt x="0" y="347"/>
                  </a:moveTo>
                  <a:cubicBezTo>
                    <a:pt x="96" y="348"/>
                    <a:pt x="174" y="270"/>
                    <a:pt x="174" y="174"/>
                  </a:cubicBezTo>
                  <a:cubicBezTo>
                    <a:pt x="174" y="77"/>
                    <a:pt x="96" y="0"/>
                    <a:pt x="0" y="0"/>
                  </a:cubicBezTo>
                  <a:lnTo>
                    <a:pt x="0" y="174"/>
                  </a:lnTo>
                  <a:lnTo>
                    <a:pt x="0" y="347"/>
                  </a:lnTo>
                  <a:close/>
                </a:path>
              </a:pathLst>
            </a:custGeom>
            <a:gradFill flip="none" rotWithShape="1">
              <a:gsLst>
                <a:gs pos="10000">
                  <a:srgbClr val="F79646">
                    <a:lumMod val="75000"/>
                  </a:srgbClr>
                </a:gs>
                <a:gs pos="78000">
                  <a:srgbClr val="FFC000"/>
                </a:gs>
              </a:gsLst>
              <a:lin ang="16200000" scaled="1"/>
              <a:tileRect/>
            </a:gradFill>
            <a:ln w="34925" cap="flat" cmpd="sng" algn="ctr">
              <a:solidFill>
                <a:srgbClr val="FFFFFF"/>
              </a:solidFill>
              <a:prstDash val="solid"/>
            </a:ln>
            <a:effectLst/>
            <a:scene3d>
              <a:camera prst="orthographicFront"/>
              <a:lightRig rig="threePt" dir="t"/>
            </a:scene3d>
            <a:sp3d prstMaterial="plastic">
              <a:bevelT w="285750" h="50800" prst="softRound"/>
              <a:bevelB w="88900" h="107950" prst="softRoun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97" name="未知"/>
            <p:cNvSpPr>
              <a:spLocks/>
            </p:cNvSpPr>
            <p:nvPr/>
          </p:nvSpPr>
          <p:spPr bwMode="auto">
            <a:xfrm flipH="1" flipV="1">
              <a:off x="2718369" y="1617367"/>
              <a:ext cx="1109425" cy="1272305"/>
            </a:xfrm>
            <a:custGeom>
              <a:avLst/>
              <a:gdLst>
                <a:gd name="T0" fmla="*/ 0 w 151"/>
                <a:gd name="T1" fmla="*/ 2147483647 h 173"/>
                <a:gd name="T2" fmla="*/ 2147483647 w 151"/>
                <a:gd name="T3" fmla="*/ 2147483647 h 173"/>
                <a:gd name="T4" fmla="*/ 2147483647 w 151"/>
                <a:gd name="T5" fmla="*/ 0 h 173"/>
                <a:gd name="T6" fmla="*/ 0 w 151"/>
                <a:gd name="T7" fmla="*/ 2147483647 h 173"/>
                <a:gd name="T8" fmla="*/ 0 60000 65536"/>
                <a:gd name="T9" fmla="*/ 0 60000 65536"/>
                <a:gd name="T10" fmla="*/ 0 60000 65536"/>
                <a:gd name="T11" fmla="*/ 0 60000 65536"/>
                <a:gd name="T12" fmla="*/ 0 w 151"/>
                <a:gd name="T13" fmla="*/ 0 h 173"/>
                <a:gd name="T14" fmla="*/ 151 w 151"/>
                <a:gd name="T15" fmla="*/ 173 h 173"/>
              </a:gdLst>
              <a:ahLst/>
              <a:cxnLst>
                <a:cxn ang="T8">
                  <a:pos x="T0" y="T1"/>
                </a:cxn>
                <a:cxn ang="T9">
                  <a:pos x="T2" y="T3"/>
                </a:cxn>
                <a:cxn ang="T10">
                  <a:pos x="T4" y="T5"/>
                </a:cxn>
                <a:cxn ang="T11">
                  <a:pos x="T6" y="T7"/>
                </a:cxn>
              </a:cxnLst>
              <a:rect l="T12" t="T13" r="T14" b="T15"/>
              <a:pathLst>
                <a:path w="151" h="173">
                  <a:moveTo>
                    <a:pt x="0" y="86"/>
                  </a:moveTo>
                  <a:cubicBezTo>
                    <a:pt x="31" y="140"/>
                    <a:pt x="88" y="173"/>
                    <a:pt x="151" y="173"/>
                  </a:cubicBezTo>
                  <a:lnTo>
                    <a:pt x="151" y="0"/>
                  </a:lnTo>
                  <a:lnTo>
                    <a:pt x="0" y="86"/>
                  </a:lnTo>
                  <a:close/>
                </a:path>
              </a:pathLst>
            </a:custGeom>
            <a:solidFill>
              <a:srgbClr val="DDDDDD"/>
            </a:solidFill>
            <a:ln w="38100">
              <a:solidFill>
                <a:sysClr val="window" lastClr="FFFFFF"/>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98" name="未知"/>
            <p:cNvSpPr>
              <a:spLocks/>
            </p:cNvSpPr>
            <p:nvPr/>
          </p:nvSpPr>
          <p:spPr bwMode="auto">
            <a:xfrm flipH="1" flipV="1">
              <a:off x="2718369" y="2895819"/>
              <a:ext cx="1109425" cy="1278452"/>
            </a:xfrm>
            <a:custGeom>
              <a:avLst/>
              <a:gdLst>
                <a:gd name="T0" fmla="*/ 2147483647 w 151"/>
                <a:gd name="T1" fmla="*/ 0 h 174"/>
                <a:gd name="T2" fmla="*/ 0 w 151"/>
                <a:gd name="T3" fmla="*/ 2147483647 h 174"/>
                <a:gd name="T4" fmla="*/ 2147483647 w 151"/>
                <a:gd name="T5" fmla="*/ 2147483647 h 174"/>
                <a:gd name="T6" fmla="*/ 2147483647 w 151"/>
                <a:gd name="T7" fmla="*/ 0 h 174"/>
                <a:gd name="T8" fmla="*/ 0 60000 65536"/>
                <a:gd name="T9" fmla="*/ 0 60000 65536"/>
                <a:gd name="T10" fmla="*/ 0 60000 65536"/>
                <a:gd name="T11" fmla="*/ 0 60000 65536"/>
                <a:gd name="T12" fmla="*/ 0 w 151"/>
                <a:gd name="T13" fmla="*/ 0 h 174"/>
                <a:gd name="T14" fmla="*/ 151 w 151"/>
                <a:gd name="T15" fmla="*/ 174 h 174"/>
              </a:gdLst>
              <a:ahLst/>
              <a:cxnLst>
                <a:cxn ang="T8">
                  <a:pos x="T0" y="T1"/>
                </a:cxn>
                <a:cxn ang="T9">
                  <a:pos x="T2" y="T3"/>
                </a:cxn>
                <a:cxn ang="T10">
                  <a:pos x="T4" y="T5"/>
                </a:cxn>
                <a:cxn ang="T11">
                  <a:pos x="T6" y="T7"/>
                </a:cxn>
              </a:cxnLst>
              <a:rect l="T12" t="T13" r="T14" b="T15"/>
              <a:pathLst>
                <a:path w="151" h="174">
                  <a:moveTo>
                    <a:pt x="150" y="0"/>
                  </a:moveTo>
                  <a:cubicBezTo>
                    <a:pt x="88" y="0"/>
                    <a:pt x="31" y="33"/>
                    <a:pt x="0" y="87"/>
                  </a:cubicBezTo>
                  <a:lnTo>
                    <a:pt x="151" y="174"/>
                  </a:lnTo>
                  <a:lnTo>
                    <a:pt x="150" y="0"/>
                  </a:lnTo>
                  <a:close/>
                </a:path>
              </a:pathLst>
            </a:custGeom>
            <a:solidFill>
              <a:srgbClr val="DDDDDD"/>
            </a:solidFill>
            <a:ln w="38100">
              <a:solidFill>
                <a:sysClr val="window" lastClr="FFFFFF"/>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99" name="未知"/>
            <p:cNvSpPr>
              <a:spLocks/>
            </p:cNvSpPr>
            <p:nvPr/>
          </p:nvSpPr>
          <p:spPr bwMode="auto">
            <a:xfrm flipH="1" flipV="1">
              <a:off x="2729125" y="1886273"/>
              <a:ext cx="2034459" cy="2006800"/>
            </a:xfrm>
            <a:custGeom>
              <a:avLst/>
              <a:gdLst>
                <a:gd name="T0" fmla="*/ 2147483647 w 175"/>
                <a:gd name="T1" fmla="*/ 0 h 173"/>
                <a:gd name="T2" fmla="*/ 144258970 w 175"/>
                <a:gd name="T3" fmla="*/ 2147483647 h 173"/>
                <a:gd name="T4" fmla="*/ 2147483647 w 175"/>
                <a:gd name="T5" fmla="*/ 2147483647 h 173"/>
                <a:gd name="T6" fmla="*/ 2147483647 w 175"/>
                <a:gd name="T7" fmla="*/ 2147483647 h 173"/>
                <a:gd name="T8" fmla="*/ 2147483647 w 175"/>
                <a:gd name="T9" fmla="*/ 0 h 173"/>
                <a:gd name="T10" fmla="*/ 0 60000 65536"/>
                <a:gd name="T11" fmla="*/ 0 60000 65536"/>
                <a:gd name="T12" fmla="*/ 0 60000 65536"/>
                <a:gd name="T13" fmla="*/ 0 60000 65536"/>
                <a:gd name="T14" fmla="*/ 0 60000 65536"/>
                <a:gd name="T15" fmla="*/ 0 w 175"/>
                <a:gd name="T16" fmla="*/ 0 h 173"/>
                <a:gd name="T17" fmla="*/ 175 w 175"/>
                <a:gd name="T18" fmla="*/ 173 h 173"/>
              </a:gdLst>
              <a:ahLst/>
              <a:cxnLst>
                <a:cxn ang="T10">
                  <a:pos x="T0" y="T1"/>
                </a:cxn>
                <a:cxn ang="T11">
                  <a:pos x="T2" y="T3"/>
                </a:cxn>
                <a:cxn ang="T12">
                  <a:pos x="T4" y="T5"/>
                </a:cxn>
                <a:cxn ang="T13">
                  <a:pos x="T6" y="T7"/>
                </a:cxn>
                <a:cxn ang="T14">
                  <a:pos x="T8" y="T9"/>
                </a:cxn>
              </a:cxnLst>
              <a:rect l="T15" t="T16" r="T17" b="T18"/>
              <a:pathLst>
                <a:path w="175" h="173">
                  <a:moveTo>
                    <a:pt x="24" y="0"/>
                  </a:moveTo>
                  <a:cubicBezTo>
                    <a:pt x="9" y="26"/>
                    <a:pt x="1" y="56"/>
                    <a:pt x="1" y="86"/>
                  </a:cubicBezTo>
                  <a:cubicBezTo>
                    <a:pt x="0" y="117"/>
                    <a:pt x="9" y="147"/>
                    <a:pt x="24" y="173"/>
                  </a:cubicBezTo>
                  <a:lnTo>
                    <a:pt x="175" y="87"/>
                  </a:lnTo>
                  <a:lnTo>
                    <a:pt x="24" y="0"/>
                  </a:lnTo>
                  <a:close/>
                </a:path>
              </a:pathLst>
            </a:custGeom>
            <a:gradFill flip="none" rotWithShape="1">
              <a:gsLst>
                <a:gs pos="10000">
                  <a:srgbClr val="F79646">
                    <a:lumMod val="75000"/>
                  </a:srgbClr>
                </a:gs>
                <a:gs pos="78000">
                  <a:srgbClr val="FFC000"/>
                </a:gs>
              </a:gsLst>
              <a:lin ang="16200000" scaled="1"/>
              <a:tileRect/>
            </a:gradFill>
            <a:ln w="34925" cap="flat" cmpd="sng" algn="ctr">
              <a:solidFill>
                <a:srgbClr val="FFFFFF"/>
              </a:solidFill>
              <a:prstDash val="solid"/>
            </a:ln>
            <a:effectLst/>
            <a:scene3d>
              <a:camera prst="orthographicFront"/>
              <a:lightRig rig="threePt" dir="t"/>
            </a:scene3d>
            <a:sp3d prstMaterial="plastic">
              <a:bevelT w="285750" h="50800" prst="softRound"/>
              <a:bevelB w="88900" h="107950" prst="softRoun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100" name="Text Box 18"/>
            <p:cNvSpPr txBox="1">
              <a:spLocks noChangeArrowheads="1"/>
            </p:cNvSpPr>
            <p:nvPr/>
          </p:nvSpPr>
          <p:spPr bwMode="auto">
            <a:xfrm>
              <a:off x="1447600" y="2636134"/>
              <a:ext cx="1170889" cy="265831"/>
            </a:xfrm>
            <a:prstGeom prst="rect">
              <a:avLst/>
            </a:prstGeom>
            <a:noFill/>
            <a:ln w="9525">
              <a:noFill/>
              <a:miter lim="800000"/>
              <a:headEnd/>
              <a:tailEnd/>
            </a:ln>
          </p:spPr>
          <p:txBody>
            <a:bodyPr>
              <a:spAutoFit/>
            </a:bodyPr>
            <a:lstStyle/>
            <a:p>
              <a:pPr marL="0" marR="0" lvl="0" indent="0" algn="ctr" defTabSz="914400" eaLnBrk="1" fontAlgn="auto" latinLnBrk="0" hangingPunct="1">
                <a:lnSpc>
                  <a:spcPct val="100000"/>
                </a:lnSpc>
                <a:spcBef>
                  <a:spcPct val="50000"/>
                </a:spcBef>
                <a:spcAft>
                  <a:spcPts val="0"/>
                </a:spcAft>
                <a:buClrTx/>
                <a:buSzTx/>
                <a:buFontTx/>
                <a:buNone/>
                <a:tabLst/>
                <a:defRPr/>
              </a:pPr>
              <a:r>
                <a:rPr kumimoji="0" lang="zh-CN" altLang="en-US" sz="11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此处添加内容</a:t>
              </a:r>
            </a:p>
          </p:txBody>
        </p:sp>
        <p:sp>
          <p:nvSpPr>
            <p:cNvPr id="101" name="Text Box 19"/>
            <p:cNvSpPr txBox="1">
              <a:spLocks noChangeArrowheads="1"/>
            </p:cNvSpPr>
            <p:nvPr/>
          </p:nvSpPr>
          <p:spPr bwMode="auto">
            <a:xfrm>
              <a:off x="3374497" y="2719110"/>
              <a:ext cx="1170889" cy="265831"/>
            </a:xfrm>
            <a:prstGeom prst="rect">
              <a:avLst/>
            </a:prstGeom>
            <a:noFill/>
            <a:ln w="9525">
              <a:noFill/>
              <a:miter lim="800000"/>
              <a:headEnd/>
              <a:tailEnd/>
            </a:ln>
          </p:spPr>
          <p:txBody>
            <a:bodyPr>
              <a:spAutoFit/>
            </a:bodyPr>
            <a:lstStyle/>
            <a:p>
              <a:pPr marL="0" marR="0" lvl="0" indent="0" algn="ctr" defTabSz="914400" eaLnBrk="1" fontAlgn="auto" latinLnBrk="0" hangingPunct="1">
                <a:lnSpc>
                  <a:spcPct val="100000"/>
                </a:lnSpc>
                <a:spcBef>
                  <a:spcPct val="50000"/>
                </a:spcBef>
                <a:spcAft>
                  <a:spcPts val="0"/>
                </a:spcAft>
                <a:buClrTx/>
                <a:buSzTx/>
                <a:buFontTx/>
                <a:buNone/>
                <a:tabLst/>
                <a:defRPr/>
              </a:pPr>
              <a:r>
                <a:rPr kumimoji="0" lang="zh-CN" altLang="en-US" sz="11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此处添加内容</a:t>
              </a:r>
            </a:p>
          </p:txBody>
        </p:sp>
        <p:sp>
          <p:nvSpPr>
            <p:cNvPr id="102" name="WordArt 20"/>
            <p:cNvSpPr>
              <a:spLocks noChangeArrowheads="1" noChangeShapeType="1"/>
            </p:cNvSpPr>
            <p:nvPr/>
          </p:nvSpPr>
          <p:spPr bwMode="auto">
            <a:xfrm rot="19732608">
              <a:off x="1469113" y="1543611"/>
              <a:ext cx="1051035" cy="175172"/>
            </a:xfrm>
            <a:prstGeom prst="rect">
              <a:avLst/>
            </a:prstGeom>
          </p:spPr>
          <p:txBody>
            <a:bodyPr spcFirstLastPara="1" wrap="none" fromWordArt="1">
              <a:prstTxWarp prst="textArchUp">
                <a:avLst>
                  <a:gd name="adj" fmla="val 10800004"/>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10" cap="none" spc="0" normalizeH="0" baseline="0" noProof="0" dirty="0">
                  <a:ln w="9525">
                    <a:noFill/>
                    <a:round/>
                    <a:headEnd/>
                    <a:tailEnd/>
                  </a:ln>
                  <a:solidFill>
                    <a:sysClr val="window" lastClr="FFFFFF"/>
                  </a:solidFill>
                  <a:effectLst/>
                  <a:uLnTx/>
                  <a:uFillTx/>
                  <a:latin typeface="微软雅黑" pitchFamily="34" charset="-122"/>
                  <a:ea typeface="微软雅黑" pitchFamily="34" charset="-122"/>
                </a:rPr>
                <a:t>此处添加内容</a:t>
              </a:r>
            </a:p>
          </p:txBody>
        </p:sp>
        <p:sp>
          <p:nvSpPr>
            <p:cNvPr id="103" name="WordArt 21"/>
            <p:cNvSpPr>
              <a:spLocks noChangeArrowheads="1" noChangeShapeType="1"/>
            </p:cNvSpPr>
            <p:nvPr/>
          </p:nvSpPr>
          <p:spPr bwMode="auto">
            <a:xfrm rot="2039309">
              <a:off x="2931956" y="1552830"/>
              <a:ext cx="1051035" cy="175172"/>
            </a:xfrm>
            <a:prstGeom prst="rect">
              <a:avLst/>
            </a:prstGeom>
          </p:spPr>
          <p:txBody>
            <a:bodyPr spcFirstLastPara="1" wrap="none" fromWordArt="1">
              <a:prstTxWarp prst="textArchUp">
                <a:avLst>
                  <a:gd name="adj" fmla="val 10800004"/>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10" cap="none" spc="0" normalizeH="0" baseline="0" noProof="0" dirty="0">
                  <a:ln w="9525">
                    <a:noFill/>
                    <a:round/>
                    <a:headEnd/>
                    <a:tailEnd/>
                  </a:ln>
                  <a:solidFill>
                    <a:sysClr val="window" lastClr="FFFFFF"/>
                  </a:solidFill>
                  <a:effectLst/>
                  <a:uLnTx/>
                  <a:uFillTx/>
                  <a:latin typeface="微软雅黑" pitchFamily="34" charset="-122"/>
                  <a:ea typeface="微软雅黑" pitchFamily="34" charset="-122"/>
                </a:rPr>
                <a:t>此处添加内容</a:t>
              </a:r>
            </a:p>
          </p:txBody>
        </p:sp>
        <p:sp>
          <p:nvSpPr>
            <p:cNvPr id="104" name="WordArt 22"/>
            <p:cNvSpPr>
              <a:spLocks noChangeArrowheads="1" noChangeShapeType="1"/>
            </p:cNvSpPr>
            <p:nvPr/>
          </p:nvSpPr>
          <p:spPr bwMode="auto">
            <a:xfrm rot="16200000">
              <a:off x="757667" y="2752915"/>
              <a:ext cx="1051035" cy="175172"/>
            </a:xfrm>
            <a:prstGeom prst="rect">
              <a:avLst/>
            </a:prstGeom>
          </p:spPr>
          <p:txBody>
            <a:bodyPr spcFirstLastPara="1" wrap="none" fromWordArt="1">
              <a:prstTxWarp prst="textArchUp">
                <a:avLst>
                  <a:gd name="adj" fmla="val 10800004"/>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10" cap="none" spc="0" normalizeH="0" baseline="0" noProof="0">
                  <a:ln w="9525">
                    <a:noFill/>
                    <a:round/>
                    <a:headEnd/>
                    <a:tailEnd/>
                  </a:ln>
                  <a:solidFill>
                    <a:sysClr val="window" lastClr="FFFFFF"/>
                  </a:solidFill>
                  <a:effectLst/>
                  <a:uLnTx/>
                  <a:uFillTx/>
                  <a:latin typeface="微软雅黑" pitchFamily="34" charset="-122"/>
                  <a:ea typeface="微软雅黑" pitchFamily="34" charset="-122"/>
                </a:rPr>
                <a:t>此处添加内容</a:t>
              </a:r>
            </a:p>
          </p:txBody>
        </p:sp>
        <p:sp>
          <p:nvSpPr>
            <p:cNvPr id="105" name="WordArt 23"/>
            <p:cNvSpPr>
              <a:spLocks noChangeArrowheads="1" noChangeShapeType="1"/>
            </p:cNvSpPr>
            <p:nvPr/>
          </p:nvSpPr>
          <p:spPr bwMode="auto">
            <a:xfrm>
              <a:off x="2172876" y="4217295"/>
              <a:ext cx="1051035" cy="175172"/>
            </a:xfrm>
            <a:prstGeom prst="rect">
              <a:avLst/>
            </a:prstGeom>
          </p:spPr>
          <p:txBody>
            <a:bodyPr spcFirstLastPara="1" wrap="none" fromWordArt="1">
              <a:prstTxWarp prst="textArchDown">
                <a:avLst>
                  <a:gd name="adj" fmla="val 0"/>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10" cap="none" spc="0" normalizeH="0" baseline="0" noProof="0">
                  <a:ln w="9525">
                    <a:noFill/>
                    <a:round/>
                    <a:headEnd/>
                    <a:tailEnd/>
                  </a:ln>
                  <a:solidFill>
                    <a:sysClr val="window" lastClr="FFFFFF"/>
                  </a:solidFill>
                  <a:effectLst/>
                  <a:uLnTx/>
                  <a:uFillTx/>
                  <a:latin typeface="微软雅黑" pitchFamily="34" charset="-122"/>
                  <a:ea typeface="微软雅黑" pitchFamily="34" charset="-122"/>
                </a:rPr>
                <a:t>此处添加内容</a:t>
              </a:r>
            </a:p>
          </p:txBody>
        </p:sp>
      </p:grpSp>
      <p:grpSp>
        <p:nvGrpSpPr>
          <p:cNvPr id="3" name="组合 2"/>
          <p:cNvGrpSpPr/>
          <p:nvPr/>
        </p:nvGrpSpPr>
        <p:grpSpPr>
          <a:xfrm>
            <a:off x="4909963" y="1761687"/>
            <a:ext cx="3250665" cy="1946345"/>
            <a:chOff x="4909963" y="1761687"/>
            <a:chExt cx="3250665" cy="1946345"/>
          </a:xfrm>
        </p:grpSpPr>
        <p:sp>
          <p:nvSpPr>
            <p:cNvPr id="106" name="Text Box 39"/>
            <p:cNvSpPr txBox="1">
              <a:spLocks noChangeArrowheads="1"/>
            </p:cNvSpPr>
            <p:nvPr/>
          </p:nvSpPr>
          <p:spPr bwMode="auto">
            <a:xfrm>
              <a:off x="4909963" y="1761687"/>
              <a:ext cx="3231236" cy="306225"/>
            </a:xfrm>
            <a:prstGeom prst="rect">
              <a:avLst/>
            </a:prstGeom>
            <a:noFill/>
            <a:ln w="9525">
              <a:noFill/>
              <a:miter lim="800000"/>
              <a:headEnd/>
              <a:tailEnd/>
            </a:ln>
          </p:spPr>
          <p:txBody>
            <a:bodyPr wrap="square">
              <a:spAutoFit/>
            </a:bodyPr>
            <a:lstStyle/>
            <a:p>
              <a:pPr algn="ctr">
                <a:lnSpc>
                  <a:spcPct val="150000"/>
                </a:lnSpc>
                <a:buClr>
                  <a:schemeClr val="tx1"/>
                </a:buClr>
                <a:buFont typeface="Wingdings" pitchFamily="2" charset="2"/>
                <a:buChar char="u"/>
              </a:pPr>
              <a:r>
                <a:rPr lang="zh-CN" altLang="en-US" sz="1050" b="0" dirty="0" smtClean="0">
                  <a:latin typeface="微软雅黑" pitchFamily="34" charset="-122"/>
                  <a:ea typeface="微软雅黑" pitchFamily="34" charset="-122"/>
                </a:rPr>
                <a:t>点击添加</a:t>
              </a:r>
              <a:r>
                <a:rPr lang="zh-CN" altLang="en-US" sz="1050" dirty="0" smtClean="0">
                  <a:latin typeface="微软雅黑" pitchFamily="34" charset="-122"/>
                  <a:ea typeface="微软雅黑" pitchFamily="34" charset="-122"/>
                </a:rPr>
                <a:t>内容文字点击添加内容文字</a:t>
              </a:r>
              <a:endParaRPr lang="en-US" altLang="zh-CN" sz="1050" dirty="0" smtClean="0">
                <a:latin typeface="微软雅黑" pitchFamily="34" charset="-122"/>
                <a:ea typeface="微软雅黑" pitchFamily="34" charset="-122"/>
              </a:endParaRPr>
            </a:p>
          </p:txBody>
        </p:sp>
        <p:sp>
          <p:nvSpPr>
            <p:cNvPr id="107" name="Text Box 39"/>
            <p:cNvSpPr txBox="1">
              <a:spLocks noChangeArrowheads="1"/>
            </p:cNvSpPr>
            <p:nvPr/>
          </p:nvSpPr>
          <p:spPr bwMode="auto">
            <a:xfrm>
              <a:off x="4909963" y="2049450"/>
              <a:ext cx="3231236" cy="306225"/>
            </a:xfrm>
            <a:prstGeom prst="rect">
              <a:avLst/>
            </a:prstGeom>
            <a:noFill/>
            <a:ln w="9525">
              <a:noFill/>
              <a:miter lim="800000"/>
              <a:headEnd/>
              <a:tailEnd/>
            </a:ln>
          </p:spPr>
          <p:txBody>
            <a:bodyPr wrap="square">
              <a:spAutoFit/>
            </a:bodyPr>
            <a:lstStyle/>
            <a:p>
              <a:pPr algn="ctr">
                <a:lnSpc>
                  <a:spcPct val="150000"/>
                </a:lnSpc>
                <a:buClr>
                  <a:schemeClr val="tx1"/>
                </a:buClr>
                <a:buFont typeface="Wingdings" pitchFamily="2" charset="2"/>
                <a:buChar char="u"/>
              </a:pPr>
              <a:r>
                <a:rPr lang="zh-CN" altLang="en-US" sz="1050" b="0" dirty="0" smtClean="0">
                  <a:latin typeface="微软雅黑" pitchFamily="34" charset="-122"/>
                  <a:ea typeface="微软雅黑" pitchFamily="34" charset="-122"/>
                </a:rPr>
                <a:t>点击添加</a:t>
              </a:r>
              <a:r>
                <a:rPr lang="zh-CN" altLang="en-US" sz="1050" dirty="0" smtClean="0">
                  <a:latin typeface="微软雅黑" pitchFamily="34" charset="-122"/>
                  <a:ea typeface="微软雅黑" pitchFamily="34" charset="-122"/>
                </a:rPr>
                <a:t>内容文字点击添加内容文字</a:t>
              </a:r>
              <a:endParaRPr lang="en-US" altLang="zh-CN" sz="1050" dirty="0" smtClean="0">
                <a:latin typeface="微软雅黑" pitchFamily="34" charset="-122"/>
                <a:ea typeface="微软雅黑" pitchFamily="34" charset="-122"/>
              </a:endParaRPr>
            </a:p>
          </p:txBody>
        </p:sp>
        <p:sp>
          <p:nvSpPr>
            <p:cNvPr id="108" name="Text Box 39"/>
            <p:cNvSpPr txBox="1">
              <a:spLocks noChangeArrowheads="1"/>
            </p:cNvSpPr>
            <p:nvPr/>
          </p:nvSpPr>
          <p:spPr bwMode="auto">
            <a:xfrm>
              <a:off x="4929392" y="2417052"/>
              <a:ext cx="3231236" cy="306225"/>
            </a:xfrm>
            <a:prstGeom prst="rect">
              <a:avLst/>
            </a:prstGeom>
            <a:noFill/>
            <a:ln w="9525">
              <a:noFill/>
              <a:miter lim="800000"/>
              <a:headEnd/>
              <a:tailEnd/>
            </a:ln>
          </p:spPr>
          <p:txBody>
            <a:bodyPr wrap="square">
              <a:spAutoFit/>
            </a:bodyPr>
            <a:lstStyle/>
            <a:p>
              <a:pPr algn="ctr">
                <a:lnSpc>
                  <a:spcPct val="150000"/>
                </a:lnSpc>
                <a:buClr>
                  <a:schemeClr val="tx1"/>
                </a:buClr>
                <a:buFont typeface="Wingdings" pitchFamily="2" charset="2"/>
                <a:buChar char="u"/>
              </a:pPr>
              <a:r>
                <a:rPr lang="zh-CN" altLang="en-US" sz="1050" b="0" dirty="0" smtClean="0">
                  <a:latin typeface="微软雅黑" pitchFamily="34" charset="-122"/>
                  <a:ea typeface="微软雅黑" pitchFamily="34" charset="-122"/>
                </a:rPr>
                <a:t>点击添加</a:t>
              </a:r>
              <a:r>
                <a:rPr lang="zh-CN" altLang="en-US" sz="1050" dirty="0" smtClean="0">
                  <a:latin typeface="微软雅黑" pitchFamily="34" charset="-122"/>
                  <a:ea typeface="微软雅黑" pitchFamily="34" charset="-122"/>
                </a:rPr>
                <a:t>内容文字点击添加内容文字</a:t>
              </a:r>
              <a:endParaRPr lang="en-US" altLang="zh-CN" sz="1050" dirty="0" smtClean="0">
                <a:latin typeface="微软雅黑" pitchFamily="34" charset="-122"/>
                <a:ea typeface="微软雅黑" pitchFamily="34" charset="-122"/>
              </a:endParaRPr>
            </a:p>
          </p:txBody>
        </p:sp>
        <p:sp>
          <p:nvSpPr>
            <p:cNvPr id="109" name="Text Box 39"/>
            <p:cNvSpPr txBox="1">
              <a:spLocks noChangeArrowheads="1"/>
            </p:cNvSpPr>
            <p:nvPr/>
          </p:nvSpPr>
          <p:spPr bwMode="auto">
            <a:xfrm>
              <a:off x="4929392" y="2704815"/>
              <a:ext cx="3231236" cy="306225"/>
            </a:xfrm>
            <a:prstGeom prst="rect">
              <a:avLst/>
            </a:prstGeom>
            <a:noFill/>
            <a:ln w="9525">
              <a:noFill/>
              <a:miter lim="800000"/>
              <a:headEnd/>
              <a:tailEnd/>
            </a:ln>
          </p:spPr>
          <p:txBody>
            <a:bodyPr wrap="square">
              <a:spAutoFit/>
            </a:bodyPr>
            <a:lstStyle/>
            <a:p>
              <a:pPr algn="ctr">
                <a:lnSpc>
                  <a:spcPct val="150000"/>
                </a:lnSpc>
                <a:buClr>
                  <a:schemeClr val="tx1"/>
                </a:buClr>
                <a:buFont typeface="Wingdings" pitchFamily="2" charset="2"/>
                <a:buChar char="u"/>
              </a:pPr>
              <a:r>
                <a:rPr lang="zh-CN" altLang="en-US" sz="1050" b="0" dirty="0" smtClean="0">
                  <a:latin typeface="微软雅黑" pitchFamily="34" charset="-122"/>
                  <a:ea typeface="微软雅黑" pitchFamily="34" charset="-122"/>
                </a:rPr>
                <a:t>点击添加</a:t>
              </a:r>
              <a:r>
                <a:rPr lang="zh-CN" altLang="en-US" sz="1050" dirty="0" smtClean="0">
                  <a:latin typeface="微软雅黑" pitchFamily="34" charset="-122"/>
                  <a:ea typeface="微软雅黑" pitchFamily="34" charset="-122"/>
                </a:rPr>
                <a:t>内容文字点击添加内容文字</a:t>
              </a:r>
              <a:endParaRPr lang="en-US" altLang="zh-CN" sz="1050" dirty="0" smtClean="0">
                <a:latin typeface="微软雅黑" pitchFamily="34" charset="-122"/>
                <a:ea typeface="微软雅黑" pitchFamily="34" charset="-122"/>
              </a:endParaRPr>
            </a:p>
          </p:txBody>
        </p:sp>
        <p:sp>
          <p:nvSpPr>
            <p:cNvPr id="110" name="Text Box 39"/>
            <p:cNvSpPr txBox="1">
              <a:spLocks noChangeArrowheads="1"/>
            </p:cNvSpPr>
            <p:nvPr/>
          </p:nvSpPr>
          <p:spPr bwMode="auto">
            <a:xfrm>
              <a:off x="4929392" y="3114044"/>
              <a:ext cx="3231236" cy="306225"/>
            </a:xfrm>
            <a:prstGeom prst="rect">
              <a:avLst/>
            </a:prstGeom>
            <a:noFill/>
            <a:ln w="9525">
              <a:noFill/>
              <a:miter lim="800000"/>
              <a:headEnd/>
              <a:tailEnd/>
            </a:ln>
          </p:spPr>
          <p:txBody>
            <a:bodyPr wrap="square">
              <a:spAutoFit/>
            </a:bodyPr>
            <a:lstStyle/>
            <a:p>
              <a:pPr algn="ctr">
                <a:lnSpc>
                  <a:spcPct val="150000"/>
                </a:lnSpc>
                <a:buClr>
                  <a:schemeClr val="tx1"/>
                </a:buClr>
                <a:buFont typeface="Wingdings" pitchFamily="2" charset="2"/>
                <a:buChar char="u"/>
              </a:pPr>
              <a:r>
                <a:rPr lang="zh-CN" altLang="en-US" sz="1050" b="0" dirty="0" smtClean="0">
                  <a:latin typeface="微软雅黑" pitchFamily="34" charset="-122"/>
                  <a:ea typeface="微软雅黑" pitchFamily="34" charset="-122"/>
                </a:rPr>
                <a:t>点击添加</a:t>
              </a:r>
              <a:r>
                <a:rPr lang="zh-CN" altLang="en-US" sz="1050" dirty="0" smtClean="0">
                  <a:latin typeface="微软雅黑" pitchFamily="34" charset="-122"/>
                  <a:ea typeface="微软雅黑" pitchFamily="34" charset="-122"/>
                </a:rPr>
                <a:t>内容文字点击添加内容文字</a:t>
              </a:r>
              <a:endParaRPr lang="en-US" altLang="zh-CN" sz="1050" dirty="0" smtClean="0">
                <a:latin typeface="微软雅黑" pitchFamily="34" charset="-122"/>
                <a:ea typeface="微软雅黑" pitchFamily="34" charset="-122"/>
              </a:endParaRPr>
            </a:p>
          </p:txBody>
        </p:sp>
        <p:sp>
          <p:nvSpPr>
            <p:cNvPr id="111" name="Text Box 39"/>
            <p:cNvSpPr txBox="1">
              <a:spLocks noChangeArrowheads="1"/>
            </p:cNvSpPr>
            <p:nvPr/>
          </p:nvSpPr>
          <p:spPr bwMode="auto">
            <a:xfrm>
              <a:off x="4929392" y="3401807"/>
              <a:ext cx="3231236" cy="306225"/>
            </a:xfrm>
            <a:prstGeom prst="rect">
              <a:avLst/>
            </a:prstGeom>
            <a:noFill/>
            <a:ln w="9525">
              <a:noFill/>
              <a:miter lim="800000"/>
              <a:headEnd/>
              <a:tailEnd/>
            </a:ln>
          </p:spPr>
          <p:txBody>
            <a:bodyPr wrap="square">
              <a:spAutoFit/>
            </a:bodyPr>
            <a:lstStyle/>
            <a:p>
              <a:pPr algn="ctr">
                <a:lnSpc>
                  <a:spcPct val="150000"/>
                </a:lnSpc>
                <a:buClr>
                  <a:schemeClr val="tx1"/>
                </a:buClr>
                <a:buFont typeface="Wingdings" pitchFamily="2" charset="2"/>
                <a:buChar char="u"/>
              </a:pPr>
              <a:r>
                <a:rPr lang="zh-CN" altLang="en-US" sz="1050" b="0" dirty="0" smtClean="0">
                  <a:latin typeface="微软雅黑" pitchFamily="34" charset="-122"/>
                  <a:ea typeface="微软雅黑" pitchFamily="34" charset="-122"/>
                </a:rPr>
                <a:t>点击添加</a:t>
              </a:r>
              <a:r>
                <a:rPr lang="zh-CN" altLang="en-US" sz="1050" dirty="0" smtClean="0">
                  <a:latin typeface="微软雅黑" pitchFamily="34" charset="-122"/>
                  <a:ea typeface="微软雅黑" pitchFamily="34" charset="-122"/>
                </a:rPr>
                <a:t>内容文字点击添加内容文字</a:t>
              </a:r>
              <a:endParaRPr lang="en-US" altLang="zh-CN" sz="1050" dirty="0" smtClean="0">
                <a:latin typeface="微软雅黑" pitchFamily="34" charset="-122"/>
                <a:ea typeface="微软雅黑" pitchFamily="34" charset="-122"/>
              </a:endParaRPr>
            </a:p>
          </p:txBody>
        </p:sp>
      </p:grpSp>
    </p:spTree>
    <p:custDataLst>
      <p:tags r:id="rId1"/>
    </p:custDataLst>
  </p:cSld>
  <p:clrMapOvr>
    <a:masterClrMapping/>
  </p:clrMapOvr>
  <mc:AlternateContent xmlns:mc="http://schemas.openxmlformats.org/markup-compatibility/2006" xmlns:p14="http://schemas.microsoft.com/office/powerpoint/2010/main">
    <mc:Choice Requires="p14">
      <p:transition p14:dur="10" advClick="0" advTm="0">
        <p14:pan/>
      </p:transition>
    </mc:Choice>
    <mc:Fallback xmlns="">
      <p:transition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8" presetClass="emph" presetSubtype="0" fill="hold" nodeType="withEffect">
                                  <p:stCondLst>
                                    <p:cond delay="0"/>
                                  </p:stCondLst>
                                  <p:childTnLst>
                                    <p:animRot by="21600000">
                                      <p:cBhvr>
                                        <p:cTn id="11" dur="600" fill="hold"/>
                                        <p:tgtEl>
                                          <p:spTgt spid="2"/>
                                        </p:tgtEl>
                                        <p:attrNameLst>
                                          <p:attrName>r</p:attrName>
                                        </p:attrNameLst>
                                      </p:cBhvr>
                                    </p:animRot>
                                  </p:childTnLst>
                                </p:cTn>
                              </p:par>
                            </p:childTnLst>
                          </p:cTn>
                        </p:par>
                        <p:par>
                          <p:cTn id="12" fill="hold">
                            <p:stCondLst>
                              <p:cond delay="600"/>
                            </p:stCondLst>
                            <p:childTnLst>
                              <p:par>
                                <p:cTn id="13" presetID="10" presetClass="entr" presetSubtype="0" fill="hold" grpId="0" nodeType="afterEffect">
                                  <p:stCondLst>
                                    <p:cond delay="0"/>
                                  </p:stCondLst>
                                  <p:childTnLst>
                                    <p:set>
                                      <p:cBhvr>
                                        <p:cTn id="14" dur="1" fill="hold">
                                          <p:stCondLst>
                                            <p:cond delay="0"/>
                                          </p:stCondLst>
                                        </p:cTn>
                                        <p:tgtEl>
                                          <p:spTgt spid="90"/>
                                        </p:tgtEl>
                                        <p:attrNameLst>
                                          <p:attrName>style.visibility</p:attrName>
                                        </p:attrNameLst>
                                      </p:cBhvr>
                                      <p:to>
                                        <p:strVal val="visible"/>
                                      </p:to>
                                    </p:set>
                                    <p:animEffect transition="in" filter="fade">
                                      <p:cBhvr>
                                        <p:cTn id="15" dur="500"/>
                                        <p:tgtEl>
                                          <p:spTgt spid="90"/>
                                        </p:tgtEl>
                                      </p:cBhvr>
                                    </p:animEffect>
                                  </p:childTnLst>
                                </p:cTn>
                              </p:par>
                            </p:childTnLst>
                          </p:cTn>
                        </p:par>
                        <p:par>
                          <p:cTn id="16" fill="hold">
                            <p:stCondLst>
                              <p:cond delay="1100"/>
                            </p:stCondLst>
                            <p:childTnLst>
                              <p:par>
                                <p:cTn id="17" presetID="22" presetClass="entr" presetSubtype="8" fill="hold" grpId="0" nodeType="afterEffect">
                                  <p:stCondLst>
                                    <p:cond delay="0"/>
                                  </p:stCondLst>
                                  <p:childTnLst>
                                    <p:set>
                                      <p:cBhvr>
                                        <p:cTn id="18" dur="1" fill="hold">
                                          <p:stCondLst>
                                            <p:cond delay="0"/>
                                          </p:stCondLst>
                                        </p:cTn>
                                        <p:tgtEl>
                                          <p:spTgt spid="91"/>
                                        </p:tgtEl>
                                        <p:attrNameLst>
                                          <p:attrName>style.visibility</p:attrName>
                                        </p:attrNameLst>
                                      </p:cBhvr>
                                      <p:to>
                                        <p:strVal val="visible"/>
                                      </p:to>
                                    </p:set>
                                    <p:animEffect transition="in" filter="wipe(left)">
                                      <p:cBhvr>
                                        <p:cTn id="19" dur="500"/>
                                        <p:tgtEl>
                                          <p:spTgt spid="91"/>
                                        </p:tgtEl>
                                      </p:cBhvr>
                                    </p:animEffect>
                                  </p:childTnLst>
                                </p:cTn>
                              </p:par>
                            </p:childTnLst>
                          </p:cTn>
                        </p:par>
                        <p:par>
                          <p:cTn id="20" fill="hold">
                            <p:stCondLst>
                              <p:cond delay="1600"/>
                            </p:stCondLst>
                            <p:childTnLst>
                              <p:par>
                                <p:cTn id="21" presetID="31" presetClass="entr" presetSubtype="0"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p:cTn id="23" dur="750" fill="hold"/>
                                        <p:tgtEl>
                                          <p:spTgt spid="3"/>
                                        </p:tgtEl>
                                        <p:attrNameLst>
                                          <p:attrName>ppt_w</p:attrName>
                                        </p:attrNameLst>
                                      </p:cBhvr>
                                      <p:tavLst>
                                        <p:tav tm="0">
                                          <p:val>
                                            <p:fltVal val="0"/>
                                          </p:val>
                                        </p:tav>
                                        <p:tav tm="100000">
                                          <p:val>
                                            <p:strVal val="#ppt_w"/>
                                          </p:val>
                                        </p:tav>
                                      </p:tavLst>
                                    </p:anim>
                                    <p:anim calcmode="lin" valueType="num">
                                      <p:cBhvr>
                                        <p:cTn id="24" dur="750" fill="hold"/>
                                        <p:tgtEl>
                                          <p:spTgt spid="3"/>
                                        </p:tgtEl>
                                        <p:attrNameLst>
                                          <p:attrName>ppt_h</p:attrName>
                                        </p:attrNameLst>
                                      </p:cBhvr>
                                      <p:tavLst>
                                        <p:tav tm="0">
                                          <p:val>
                                            <p:fltVal val="0"/>
                                          </p:val>
                                        </p:tav>
                                        <p:tav tm="100000">
                                          <p:val>
                                            <p:strVal val="#ppt_h"/>
                                          </p:val>
                                        </p:tav>
                                      </p:tavLst>
                                    </p:anim>
                                    <p:anim calcmode="lin" valueType="num">
                                      <p:cBhvr>
                                        <p:cTn id="25" dur="750" fill="hold"/>
                                        <p:tgtEl>
                                          <p:spTgt spid="3"/>
                                        </p:tgtEl>
                                        <p:attrNameLst>
                                          <p:attrName>style.rotation</p:attrName>
                                        </p:attrNameLst>
                                      </p:cBhvr>
                                      <p:tavLst>
                                        <p:tav tm="0">
                                          <p:val>
                                            <p:fltVal val="90"/>
                                          </p:val>
                                        </p:tav>
                                        <p:tav tm="100000">
                                          <p:val>
                                            <p:fltVal val="0"/>
                                          </p:val>
                                        </p:tav>
                                      </p:tavLst>
                                    </p:anim>
                                    <p:animEffect transition="in" filter="fade">
                                      <p:cBhvr>
                                        <p:cTn id="26" dur="75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animBg="1"/>
      <p:bldP spid="91"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1" name="组合 42"/>
          <p:cNvGrpSpPr>
            <a:grpSpLocks/>
          </p:cNvGrpSpPr>
          <p:nvPr/>
        </p:nvGrpSpPr>
        <p:grpSpPr bwMode="auto">
          <a:xfrm>
            <a:off x="1238345" y="1352582"/>
            <a:ext cx="1036638" cy="1036637"/>
            <a:chOff x="1357226" y="1071550"/>
            <a:chExt cx="1036801" cy="1036800"/>
          </a:xfrm>
        </p:grpSpPr>
        <p:sp>
          <p:nvSpPr>
            <p:cNvPr id="82" name="空心弧 81"/>
            <p:cNvSpPr>
              <a:spLocks noChangeAspect="1"/>
            </p:cNvSpPr>
            <p:nvPr/>
          </p:nvSpPr>
          <p:spPr>
            <a:xfrm>
              <a:off x="1357226" y="1071550"/>
              <a:ext cx="1036800" cy="1036800"/>
            </a:xfrm>
            <a:prstGeom prst="blockArc">
              <a:avLst>
                <a:gd name="adj1" fmla="val 4952"/>
                <a:gd name="adj2" fmla="val 16198718"/>
                <a:gd name="adj3" fmla="val 25180"/>
              </a:avLst>
            </a:prstGeom>
            <a:solidFill>
              <a:srgbClr val="0070C0"/>
            </a:solidFill>
            <a:ln w="25400" algn="ctr">
              <a:noFill/>
              <a:miter lim="800000"/>
              <a:headEnd/>
              <a:tailEnd/>
            </a:ln>
            <a:effectLst/>
          </p:spPr>
          <p:txBody>
            <a:bodyPr wrap="none" anchor="ctr"/>
            <a:lstStyle/>
            <a:p>
              <a:pPr algn="ctr" eaLnBrk="0" fontAlgn="ctr" hangingPunct="0">
                <a:spcBef>
                  <a:spcPts val="0"/>
                </a:spcBef>
                <a:spcAft>
                  <a:spcPts val="0"/>
                </a:spcAft>
                <a:buClr>
                  <a:srgbClr val="FF0000"/>
                </a:buClr>
                <a:buSzPct val="70000"/>
                <a:defRPr/>
              </a:pPr>
              <a:endParaRPr lang="zh-CN" altLang="en-US" sz="2000">
                <a:solidFill>
                  <a:schemeClr val="tx2"/>
                </a:solidFill>
                <a:latin typeface="+mn-lt"/>
                <a:ea typeface="微软雅黑" pitchFamily="34" charset="-122"/>
              </a:endParaRPr>
            </a:p>
          </p:txBody>
        </p:sp>
        <p:sp>
          <p:nvSpPr>
            <p:cNvPr id="83" name="空心弧 82"/>
            <p:cNvSpPr>
              <a:spLocks noChangeAspect="1"/>
            </p:cNvSpPr>
            <p:nvPr/>
          </p:nvSpPr>
          <p:spPr>
            <a:xfrm>
              <a:off x="1357227" y="1071550"/>
              <a:ext cx="1036800" cy="1036800"/>
            </a:xfrm>
            <a:prstGeom prst="blockArc">
              <a:avLst>
                <a:gd name="adj1" fmla="val 16208198"/>
                <a:gd name="adj2" fmla="val 0"/>
                <a:gd name="adj3" fmla="val 25000"/>
              </a:avLst>
            </a:prstGeom>
            <a:solidFill>
              <a:schemeClr val="accent1">
                <a:lumMod val="75000"/>
                <a:alpha val="79999"/>
              </a:schemeClr>
            </a:solidFill>
            <a:ln w="25400" algn="ctr">
              <a:noFill/>
              <a:miter lim="800000"/>
              <a:headEnd/>
              <a:tailEnd/>
            </a:ln>
          </p:spPr>
          <p:txBody>
            <a:bodyPr wrap="none" anchor="ctr"/>
            <a:lstStyle/>
            <a:p>
              <a:pPr algn="ctr" eaLnBrk="0" hangingPunct="0">
                <a:buClr>
                  <a:srgbClr val="FF0000"/>
                </a:buClr>
                <a:buSzPct val="70000"/>
                <a:defRPr/>
              </a:pPr>
              <a:endParaRPr lang="zh-CN" altLang="en-US" sz="2000" dirty="0">
                <a:solidFill>
                  <a:schemeClr val="tx2"/>
                </a:solidFill>
                <a:latin typeface="Arial" pitchFamily="34" charset="0"/>
                <a:ea typeface="微软雅黑" pitchFamily="34" charset="-122"/>
              </a:endParaRPr>
            </a:p>
          </p:txBody>
        </p:sp>
        <p:sp>
          <p:nvSpPr>
            <p:cNvPr id="84" name="Rectangle 13"/>
            <p:cNvSpPr>
              <a:spLocks noChangeArrowheads="1"/>
            </p:cNvSpPr>
            <p:nvPr/>
          </p:nvSpPr>
          <p:spPr bwMode="auto">
            <a:xfrm>
              <a:off x="1589038" y="1422442"/>
              <a:ext cx="643038" cy="400173"/>
            </a:xfrm>
            <a:prstGeom prst="rect">
              <a:avLst/>
            </a:prstGeom>
            <a:noFill/>
            <a:ln w="9525">
              <a:noFill/>
              <a:miter lim="800000"/>
              <a:headEnd/>
              <a:tailEnd/>
            </a:ln>
            <a:effectLst/>
          </p:spPr>
          <p:txBody>
            <a:bodyPr>
              <a:spAutoFit/>
            </a:bodyPr>
            <a:lstStyle/>
            <a:p>
              <a:pPr algn="ctr" fontAlgn="auto">
                <a:spcBef>
                  <a:spcPts val="0"/>
                </a:spcBef>
                <a:spcAft>
                  <a:spcPts val="0"/>
                </a:spcAft>
                <a:defRPr/>
              </a:pPr>
              <a:r>
                <a:rPr lang="en-US" altLang="zh-CN" sz="2000" dirty="0">
                  <a:solidFill>
                    <a:schemeClr val="tx1">
                      <a:lumMod val="75000"/>
                      <a:lumOff val="25000"/>
                    </a:schemeClr>
                  </a:solidFill>
                  <a:latin typeface="微软雅黑" pitchFamily="34" charset="-122"/>
                  <a:ea typeface="微软雅黑" pitchFamily="34" charset="-122"/>
                </a:rPr>
                <a:t>1.</a:t>
              </a:r>
              <a:endParaRPr lang="zh-CN" altLang="en-US" sz="2000" dirty="0">
                <a:solidFill>
                  <a:schemeClr val="tx1">
                    <a:lumMod val="75000"/>
                    <a:lumOff val="25000"/>
                  </a:schemeClr>
                </a:solidFill>
                <a:latin typeface="微软雅黑" pitchFamily="34" charset="-122"/>
                <a:ea typeface="微软雅黑" pitchFamily="34" charset="-122"/>
              </a:endParaRPr>
            </a:p>
          </p:txBody>
        </p:sp>
      </p:grpSp>
      <p:grpSp>
        <p:nvGrpSpPr>
          <p:cNvPr id="85" name="组合 43"/>
          <p:cNvGrpSpPr>
            <a:grpSpLocks/>
          </p:cNvGrpSpPr>
          <p:nvPr/>
        </p:nvGrpSpPr>
        <p:grpSpPr bwMode="auto">
          <a:xfrm>
            <a:off x="3035398" y="1352582"/>
            <a:ext cx="1036637" cy="1036637"/>
            <a:chOff x="3154809" y="1071550"/>
            <a:chExt cx="1036800" cy="1036800"/>
          </a:xfrm>
        </p:grpSpPr>
        <p:sp>
          <p:nvSpPr>
            <p:cNvPr id="86" name="空心弧 85"/>
            <p:cNvSpPr>
              <a:spLocks noChangeAspect="1"/>
            </p:cNvSpPr>
            <p:nvPr/>
          </p:nvSpPr>
          <p:spPr>
            <a:xfrm>
              <a:off x="3154809" y="1071550"/>
              <a:ext cx="1036800" cy="1036800"/>
            </a:xfrm>
            <a:prstGeom prst="blockArc">
              <a:avLst>
                <a:gd name="adj1" fmla="val 5403274"/>
                <a:gd name="adj2" fmla="val 16198718"/>
                <a:gd name="adj3" fmla="val 25180"/>
              </a:avLst>
            </a:prstGeom>
            <a:solidFill>
              <a:srgbClr val="0070C0"/>
            </a:solidFill>
            <a:ln w="25400" algn="ctr">
              <a:noFill/>
              <a:miter lim="800000"/>
              <a:headEnd/>
              <a:tailEnd/>
            </a:ln>
            <a:effectLst/>
          </p:spPr>
          <p:txBody>
            <a:bodyPr wrap="none" anchor="ctr"/>
            <a:lstStyle/>
            <a:p>
              <a:pPr algn="ctr" eaLnBrk="0" fontAlgn="ctr" hangingPunct="0">
                <a:spcBef>
                  <a:spcPts val="0"/>
                </a:spcBef>
                <a:spcAft>
                  <a:spcPts val="0"/>
                </a:spcAft>
                <a:buClr>
                  <a:srgbClr val="FF0000"/>
                </a:buClr>
                <a:buSzPct val="70000"/>
                <a:defRPr/>
              </a:pPr>
              <a:endParaRPr lang="zh-CN" altLang="en-US" sz="2000">
                <a:solidFill>
                  <a:schemeClr val="tx2"/>
                </a:solidFill>
                <a:latin typeface="+mn-lt"/>
                <a:ea typeface="微软雅黑" pitchFamily="34" charset="-122"/>
              </a:endParaRPr>
            </a:p>
          </p:txBody>
        </p:sp>
        <p:sp>
          <p:nvSpPr>
            <p:cNvPr id="87" name="空心弧 86"/>
            <p:cNvSpPr>
              <a:spLocks noChangeAspect="1"/>
            </p:cNvSpPr>
            <p:nvPr/>
          </p:nvSpPr>
          <p:spPr>
            <a:xfrm>
              <a:off x="3154809" y="1071550"/>
              <a:ext cx="1036800" cy="1036800"/>
            </a:xfrm>
            <a:prstGeom prst="blockArc">
              <a:avLst>
                <a:gd name="adj1" fmla="val 16208198"/>
                <a:gd name="adj2" fmla="val 5388154"/>
                <a:gd name="adj3" fmla="val 25305"/>
              </a:avLst>
            </a:prstGeom>
            <a:solidFill>
              <a:schemeClr val="accent1">
                <a:lumMod val="75000"/>
                <a:alpha val="79999"/>
              </a:schemeClr>
            </a:solidFill>
            <a:ln w="25400" algn="ctr">
              <a:noFill/>
              <a:miter lim="800000"/>
              <a:headEnd/>
              <a:tailEnd/>
            </a:ln>
          </p:spPr>
          <p:txBody>
            <a:bodyPr wrap="none" anchor="ctr"/>
            <a:lstStyle/>
            <a:p>
              <a:pPr algn="ctr" eaLnBrk="0" hangingPunct="0">
                <a:buClr>
                  <a:srgbClr val="FF0000"/>
                </a:buClr>
                <a:buSzPct val="70000"/>
                <a:defRPr/>
              </a:pPr>
              <a:endParaRPr lang="zh-CN" altLang="en-US" sz="2000" dirty="0">
                <a:solidFill>
                  <a:schemeClr val="tx2"/>
                </a:solidFill>
                <a:latin typeface="Arial" pitchFamily="34" charset="0"/>
                <a:ea typeface="微软雅黑" pitchFamily="34" charset="-122"/>
              </a:endParaRPr>
            </a:p>
          </p:txBody>
        </p:sp>
        <p:sp>
          <p:nvSpPr>
            <p:cNvPr id="88" name="Rectangle 13"/>
            <p:cNvSpPr>
              <a:spLocks noChangeArrowheads="1"/>
            </p:cNvSpPr>
            <p:nvPr/>
          </p:nvSpPr>
          <p:spPr bwMode="auto">
            <a:xfrm>
              <a:off x="3386620" y="1422442"/>
              <a:ext cx="643038" cy="400173"/>
            </a:xfrm>
            <a:prstGeom prst="rect">
              <a:avLst/>
            </a:prstGeom>
            <a:noFill/>
            <a:ln w="9525">
              <a:noFill/>
              <a:miter lim="800000"/>
              <a:headEnd/>
              <a:tailEnd/>
            </a:ln>
            <a:effectLst/>
          </p:spPr>
          <p:txBody>
            <a:bodyPr>
              <a:spAutoFit/>
            </a:bodyPr>
            <a:lstStyle/>
            <a:p>
              <a:pPr algn="ctr" fontAlgn="auto">
                <a:spcBef>
                  <a:spcPts val="0"/>
                </a:spcBef>
                <a:spcAft>
                  <a:spcPts val="0"/>
                </a:spcAft>
                <a:defRPr/>
              </a:pPr>
              <a:r>
                <a:rPr lang="en-US" altLang="zh-CN" sz="2000" dirty="0">
                  <a:solidFill>
                    <a:schemeClr val="tx1">
                      <a:lumMod val="75000"/>
                      <a:lumOff val="25000"/>
                    </a:schemeClr>
                  </a:solidFill>
                  <a:latin typeface="微软雅黑" pitchFamily="34" charset="-122"/>
                  <a:ea typeface="微软雅黑" pitchFamily="34" charset="-122"/>
                </a:rPr>
                <a:t>2.</a:t>
              </a:r>
              <a:endParaRPr lang="zh-CN" altLang="en-US" sz="2000" dirty="0">
                <a:solidFill>
                  <a:schemeClr val="tx1">
                    <a:lumMod val="75000"/>
                    <a:lumOff val="25000"/>
                  </a:schemeClr>
                </a:solidFill>
                <a:latin typeface="微软雅黑" pitchFamily="34" charset="-122"/>
                <a:ea typeface="微软雅黑" pitchFamily="34" charset="-122"/>
              </a:endParaRPr>
            </a:p>
          </p:txBody>
        </p:sp>
      </p:grpSp>
      <p:grpSp>
        <p:nvGrpSpPr>
          <p:cNvPr id="89" name="组合 44"/>
          <p:cNvGrpSpPr>
            <a:grpSpLocks/>
          </p:cNvGrpSpPr>
          <p:nvPr/>
        </p:nvGrpSpPr>
        <p:grpSpPr bwMode="auto">
          <a:xfrm>
            <a:off x="4834033" y="1352582"/>
            <a:ext cx="1036638" cy="1036637"/>
            <a:chOff x="4952390" y="1071550"/>
            <a:chExt cx="1036800" cy="1036800"/>
          </a:xfrm>
        </p:grpSpPr>
        <p:sp>
          <p:nvSpPr>
            <p:cNvPr id="90" name="空心弧 89"/>
            <p:cNvSpPr>
              <a:spLocks noChangeAspect="1"/>
            </p:cNvSpPr>
            <p:nvPr/>
          </p:nvSpPr>
          <p:spPr>
            <a:xfrm>
              <a:off x="4952390" y="1071550"/>
              <a:ext cx="1036800" cy="1036800"/>
            </a:xfrm>
            <a:prstGeom prst="blockArc">
              <a:avLst>
                <a:gd name="adj1" fmla="val 10792711"/>
                <a:gd name="adj2" fmla="val 16198718"/>
                <a:gd name="adj3" fmla="val 25180"/>
              </a:avLst>
            </a:prstGeom>
            <a:solidFill>
              <a:srgbClr val="0070C0"/>
            </a:solidFill>
            <a:ln w="25400" algn="ctr">
              <a:noFill/>
              <a:miter lim="800000"/>
              <a:headEnd/>
              <a:tailEnd/>
            </a:ln>
            <a:effectLst/>
          </p:spPr>
          <p:txBody>
            <a:bodyPr wrap="none" anchor="ctr"/>
            <a:lstStyle/>
            <a:p>
              <a:pPr algn="ctr" eaLnBrk="0" fontAlgn="ctr" hangingPunct="0">
                <a:spcBef>
                  <a:spcPts val="0"/>
                </a:spcBef>
                <a:spcAft>
                  <a:spcPts val="0"/>
                </a:spcAft>
                <a:buClr>
                  <a:srgbClr val="FF0000"/>
                </a:buClr>
                <a:buSzPct val="70000"/>
                <a:defRPr/>
              </a:pPr>
              <a:endParaRPr lang="zh-CN" altLang="en-US" sz="2000">
                <a:solidFill>
                  <a:schemeClr val="tx2"/>
                </a:solidFill>
                <a:latin typeface="+mn-lt"/>
                <a:ea typeface="微软雅黑" pitchFamily="34" charset="-122"/>
              </a:endParaRPr>
            </a:p>
          </p:txBody>
        </p:sp>
        <p:sp>
          <p:nvSpPr>
            <p:cNvPr id="91" name="空心弧 90"/>
            <p:cNvSpPr>
              <a:spLocks noChangeAspect="1"/>
            </p:cNvSpPr>
            <p:nvPr/>
          </p:nvSpPr>
          <p:spPr>
            <a:xfrm>
              <a:off x="4952390" y="1071550"/>
              <a:ext cx="1036800" cy="1036800"/>
            </a:xfrm>
            <a:prstGeom prst="blockArc">
              <a:avLst>
                <a:gd name="adj1" fmla="val 16208198"/>
                <a:gd name="adj2" fmla="val 10800000"/>
                <a:gd name="adj3" fmla="val 25170"/>
              </a:avLst>
            </a:prstGeom>
            <a:solidFill>
              <a:srgbClr val="FF9900">
                <a:alpha val="79608"/>
              </a:srgbClr>
            </a:solidFill>
            <a:ln w="25400" algn="ctr">
              <a:noFill/>
              <a:miter lim="800000"/>
              <a:headEnd/>
              <a:tailEnd/>
            </a:ln>
          </p:spPr>
          <p:txBody>
            <a:bodyPr wrap="none" anchor="ctr"/>
            <a:lstStyle/>
            <a:p>
              <a:pPr algn="ctr" eaLnBrk="0" hangingPunct="0">
                <a:buClr>
                  <a:srgbClr val="FF0000"/>
                </a:buClr>
                <a:buSzPct val="70000"/>
                <a:defRPr/>
              </a:pPr>
              <a:endParaRPr lang="zh-CN" altLang="en-US" sz="2000" dirty="0">
                <a:solidFill>
                  <a:schemeClr val="tx2"/>
                </a:solidFill>
                <a:latin typeface="Arial" pitchFamily="34" charset="0"/>
                <a:ea typeface="微软雅黑" pitchFamily="34" charset="-122"/>
              </a:endParaRPr>
            </a:p>
          </p:txBody>
        </p:sp>
        <p:sp>
          <p:nvSpPr>
            <p:cNvPr id="92" name="Rectangle 13"/>
            <p:cNvSpPr>
              <a:spLocks noChangeArrowheads="1"/>
            </p:cNvSpPr>
            <p:nvPr/>
          </p:nvSpPr>
          <p:spPr bwMode="auto">
            <a:xfrm>
              <a:off x="5184201" y="1422442"/>
              <a:ext cx="643038" cy="400173"/>
            </a:xfrm>
            <a:prstGeom prst="rect">
              <a:avLst/>
            </a:prstGeom>
            <a:noFill/>
            <a:ln w="9525">
              <a:noFill/>
              <a:miter lim="800000"/>
              <a:headEnd/>
              <a:tailEnd/>
            </a:ln>
            <a:effectLst/>
          </p:spPr>
          <p:txBody>
            <a:bodyPr>
              <a:spAutoFit/>
            </a:bodyPr>
            <a:lstStyle/>
            <a:p>
              <a:pPr algn="ctr" fontAlgn="auto">
                <a:spcBef>
                  <a:spcPts val="0"/>
                </a:spcBef>
                <a:spcAft>
                  <a:spcPts val="0"/>
                </a:spcAft>
                <a:defRPr/>
              </a:pPr>
              <a:r>
                <a:rPr lang="en-US" altLang="zh-CN" sz="2000" dirty="0">
                  <a:solidFill>
                    <a:schemeClr val="tx1">
                      <a:lumMod val="75000"/>
                      <a:lumOff val="25000"/>
                    </a:schemeClr>
                  </a:solidFill>
                  <a:latin typeface="微软雅黑" pitchFamily="34" charset="-122"/>
                  <a:ea typeface="微软雅黑" pitchFamily="34" charset="-122"/>
                </a:rPr>
                <a:t>3.</a:t>
              </a:r>
              <a:endParaRPr lang="zh-CN" altLang="en-US" sz="2000" dirty="0">
                <a:solidFill>
                  <a:schemeClr val="tx1">
                    <a:lumMod val="75000"/>
                    <a:lumOff val="25000"/>
                  </a:schemeClr>
                </a:solidFill>
                <a:latin typeface="微软雅黑" pitchFamily="34" charset="-122"/>
                <a:ea typeface="微软雅黑" pitchFamily="34" charset="-122"/>
              </a:endParaRPr>
            </a:p>
          </p:txBody>
        </p:sp>
      </p:grpSp>
      <p:grpSp>
        <p:nvGrpSpPr>
          <p:cNvPr id="93" name="组合 92"/>
          <p:cNvGrpSpPr>
            <a:grpSpLocks/>
          </p:cNvGrpSpPr>
          <p:nvPr/>
        </p:nvGrpSpPr>
        <p:grpSpPr bwMode="auto">
          <a:xfrm>
            <a:off x="6631083" y="1352582"/>
            <a:ext cx="1036638" cy="1036637"/>
            <a:chOff x="6749973" y="1071550"/>
            <a:chExt cx="1036800" cy="1036800"/>
          </a:xfrm>
        </p:grpSpPr>
        <p:sp>
          <p:nvSpPr>
            <p:cNvPr id="94" name="同心圆 93"/>
            <p:cNvSpPr>
              <a:spLocks noChangeAspect="1"/>
            </p:cNvSpPr>
            <p:nvPr/>
          </p:nvSpPr>
          <p:spPr>
            <a:xfrm>
              <a:off x="6749973" y="1071550"/>
              <a:ext cx="1036800" cy="1036800"/>
            </a:xfrm>
            <a:prstGeom prst="donut">
              <a:avLst/>
            </a:prstGeom>
            <a:solidFill>
              <a:srgbClr val="FF9900">
                <a:alpha val="79999"/>
              </a:srgbClr>
            </a:solidFill>
            <a:ln w="25400" algn="ctr">
              <a:noFill/>
              <a:miter lim="800000"/>
              <a:headEnd/>
              <a:tailEnd/>
            </a:ln>
          </p:spPr>
          <p:txBody>
            <a:bodyPr wrap="none" anchor="ctr"/>
            <a:lstStyle/>
            <a:p>
              <a:pPr algn="ctr" eaLnBrk="0" hangingPunct="0">
                <a:buClr>
                  <a:srgbClr val="FF0000"/>
                </a:buClr>
                <a:buSzPct val="70000"/>
                <a:defRPr/>
              </a:pPr>
              <a:endParaRPr lang="zh-CN" altLang="en-US" sz="2000" dirty="0">
                <a:solidFill>
                  <a:schemeClr val="tx2"/>
                </a:solidFill>
                <a:latin typeface="Arial" pitchFamily="34" charset="0"/>
                <a:ea typeface="微软雅黑" pitchFamily="34" charset="-122"/>
              </a:endParaRPr>
            </a:p>
          </p:txBody>
        </p:sp>
        <p:sp>
          <p:nvSpPr>
            <p:cNvPr id="95" name="Rectangle 13"/>
            <p:cNvSpPr>
              <a:spLocks noChangeArrowheads="1"/>
            </p:cNvSpPr>
            <p:nvPr/>
          </p:nvSpPr>
          <p:spPr bwMode="auto">
            <a:xfrm>
              <a:off x="6981784" y="1422442"/>
              <a:ext cx="643038" cy="400173"/>
            </a:xfrm>
            <a:prstGeom prst="rect">
              <a:avLst/>
            </a:prstGeom>
            <a:noFill/>
            <a:ln w="9525">
              <a:noFill/>
              <a:miter lim="800000"/>
              <a:headEnd/>
              <a:tailEnd/>
            </a:ln>
            <a:effectLst/>
          </p:spPr>
          <p:txBody>
            <a:bodyPr>
              <a:spAutoFit/>
            </a:bodyPr>
            <a:lstStyle/>
            <a:p>
              <a:pPr algn="ctr" fontAlgn="auto">
                <a:spcBef>
                  <a:spcPts val="0"/>
                </a:spcBef>
                <a:spcAft>
                  <a:spcPts val="0"/>
                </a:spcAft>
                <a:defRPr/>
              </a:pPr>
              <a:r>
                <a:rPr lang="en-US" altLang="zh-CN" sz="2000" dirty="0">
                  <a:solidFill>
                    <a:schemeClr val="tx1">
                      <a:lumMod val="75000"/>
                      <a:lumOff val="25000"/>
                    </a:schemeClr>
                  </a:solidFill>
                  <a:latin typeface="微软雅黑" pitchFamily="34" charset="-122"/>
                  <a:ea typeface="微软雅黑" pitchFamily="34" charset="-122"/>
                </a:rPr>
                <a:t>4.</a:t>
              </a:r>
              <a:endParaRPr lang="zh-CN" altLang="en-US" sz="2000" dirty="0">
                <a:solidFill>
                  <a:schemeClr val="tx1">
                    <a:lumMod val="75000"/>
                    <a:lumOff val="25000"/>
                  </a:schemeClr>
                </a:solidFill>
                <a:latin typeface="微软雅黑" pitchFamily="34" charset="-122"/>
                <a:ea typeface="微软雅黑" pitchFamily="34" charset="-122"/>
              </a:endParaRPr>
            </a:p>
          </p:txBody>
        </p:sp>
      </p:grpSp>
      <p:grpSp>
        <p:nvGrpSpPr>
          <p:cNvPr id="96" name="组合 13"/>
          <p:cNvGrpSpPr>
            <a:grpSpLocks/>
          </p:cNvGrpSpPr>
          <p:nvPr/>
        </p:nvGrpSpPr>
        <p:grpSpPr bwMode="auto">
          <a:xfrm>
            <a:off x="1497108" y="2435257"/>
            <a:ext cx="519113" cy="347662"/>
            <a:chOff x="1276298" y="2846378"/>
            <a:chExt cx="576000" cy="385071"/>
          </a:xfrm>
        </p:grpSpPr>
        <p:sp>
          <p:nvSpPr>
            <p:cNvPr id="97" name="燕尾形 96"/>
            <p:cNvSpPr/>
            <p:nvPr/>
          </p:nvSpPr>
          <p:spPr>
            <a:xfrm rot="5400000">
              <a:off x="1456162" y="2666514"/>
              <a:ext cx="216273" cy="576000"/>
            </a:xfrm>
            <a:prstGeom prst="chevron">
              <a:avLst>
                <a:gd name="adj" fmla="val 63229"/>
              </a:avLst>
            </a:prstGeom>
            <a:noFill/>
            <a:ln w="12700">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sp>
          <p:nvSpPr>
            <p:cNvPr id="98" name="燕尾形 97"/>
            <p:cNvSpPr/>
            <p:nvPr/>
          </p:nvSpPr>
          <p:spPr>
            <a:xfrm rot="5400000">
              <a:off x="1456162" y="2835312"/>
              <a:ext cx="216273" cy="576000"/>
            </a:xfrm>
            <a:prstGeom prst="chevron">
              <a:avLst>
                <a:gd name="adj" fmla="val 63229"/>
              </a:avLst>
            </a:prstGeom>
            <a:noFill/>
            <a:ln w="12700">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grpSp>
      <p:grpSp>
        <p:nvGrpSpPr>
          <p:cNvPr id="99" name="组合 17"/>
          <p:cNvGrpSpPr>
            <a:grpSpLocks/>
          </p:cNvGrpSpPr>
          <p:nvPr/>
        </p:nvGrpSpPr>
        <p:grpSpPr bwMode="auto">
          <a:xfrm>
            <a:off x="3295748" y="2435257"/>
            <a:ext cx="517525" cy="347662"/>
            <a:chOff x="3273611" y="2846378"/>
            <a:chExt cx="576000" cy="385071"/>
          </a:xfrm>
        </p:grpSpPr>
        <p:sp>
          <p:nvSpPr>
            <p:cNvPr id="100" name="燕尾形 99"/>
            <p:cNvSpPr/>
            <p:nvPr/>
          </p:nvSpPr>
          <p:spPr>
            <a:xfrm rot="5400000">
              <a:off x="3453475" y="2666514"/>
              <a:ext cx="216273" cy="576000"/>
            </a:xfrm>
            <a:prstGeom prst="chevron">
              <a:avLst>
                <a:gd name="adj" fmla="val 63229"/>
              </a:avLst>
            </a:prstGeom>
            <a:noFill/>
            <a:ln w="12700">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sp>
          <p:nvSpPr>
            <p:cNvPr id="101" name="燕尾形 100"/>
            <p:cNvSpPr/>
            <p:nvPr/>
          </p:nvSpPr>
          <p:spPr>
            <a:xfrm rot="5400000">
              <a:off x="3453475" y="2835312"/>
              <a:ext cx="216273" cy="576000"/>
            </a:xfrm>
            <a:prstGeom prst="chevron">
              <a:avLst>
                <a:gd name="adj" fmla="val 63229"/>
              </a:avLst>
            </a:prstGeom>
            <a:noFill/>
            <a:ln w="12700">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grpSp>
      <p:grpSp>
        <p:nvGrpSpPr>
          <p:cNvPr id="102" name="组合 21"/>
          <p:cNvGrpSpPr>
            <a:grpSpLocks/>
          </p:cNvGrpSpPr>
          <p:nvPr/>
        </p:nvGrpSpPr>
        <p:grpSpPr bwMode="auto">
          <a:xfrm>
            <a:off x="5092798" y="2435257"/>
            <a:ext cx="517525" cy="347662"/>
            <a:chOff x="5270924" y="2846378"/>
            <a:chExt cx="576000" cy="385071"/>
          </a:xfrm>
        </p:grpSpPr>
        <p:sp>
          <p:nvSpPr>
            <p:cNvPr id="103" name="燕尾形 102"/>
            <p:cNvSpPr/>
            <p:nvPr/>
          </p:nvSpPr>
          <p:spPr>
            <a:xfrm rot="5400000">
              <a:off x="5450788" y="2666514"/>
              <a:ext cx="216273" cy="576000"/>
            </a:xfrm>
            <a:prstGeom prst="chevron">
              <a:avLst>
                <a:gd name="adj" fmla="val 63229"/>
              </a:avLst>
            </a:prstGeom>
            <a:noFill/>
            <a:ln w="12700">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sp>
          <p:nvSpPr>
            <p:cNvPr id="104" name="燕尾形 103"/>
            <p:cNvSpPr/>
            <p:nvPr/>
          </p:nvSpPr>
          <p:spPr>
            <a:xfrm rot="5400000">
              <a:off x="5450788" y="2835312"/>
              <a:ext cx="216273" cy="576000"/>
            </a:xfrm>
            <a:prstGeom prst="chevron">
              <a:avLst>
                <a:gd name="adj" fmla="val 63229"/>
              </a:avLst>
            </a:prstGeom>
            <a:noFill/>
            <a:ln w="12700">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grpSp>
      <p:grpSp>
        <p:nvGrpSpPr>
          <p:cNvPr id="105" name="组合 25"/>
          <p:cNvGrpSpPr>
            <a:grpSpLocks/>
          </p:cNvGrpSpPr>
          <p:nvPr/>
        </p:nvGrpSpPr>
        <p:grpSpPr bwMode="auto">
          <a:xfrm>
            <a:off x="6889846" y="2435257"/>
            <a:ext cx="519112" cy="347662"/>
            <a:chOff x="7268238" y="2846378"/>
            <a:chExt cx="576000" cy="385071"/>
          </a:xfrm>
        </p:grpSpPr>
        <p:sp>
          <p:nvSpPr>
            <p:cNvPr id="106" name="燕尾形 105"/>
            <p:cNvSpPr/>
            <p:nvPr/>
          </p:nvSpPr>
          <p:spPr>
            <a:xfrm rot="5400000">
              <a:off x="7448102" y="2666514"/>
              <a:ext cx="216273" cy="576000"/>
            </a:xfrm>
            <a:prstGeom prst="chevron">
              <a:avLst>
                <a:gd name="adj" fmla="val 63229"/>
              </a:avLst>
            </a:prstGeom>
            <a:noFill/>
            <a:ln w="12700">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sp>
          <p:nvSpPr>
            <p:cNvPr id="107" name="燕尾形 106"/>
            <p:cNvSpPr/>
            <p:nvPr/>
          </p:nvSpPr>
          <p:spPr>
            <a:xfrm rot="5400000">
              <a:off x="7448102" y="2835313"/>
              <a:ext cx="216273" cy="576000"/>
            </a:xfrm>
            <a:prstGeom prst="chevron">
              <a:avLst>
                <a:gd name="adj" fmla="val 63229"/>
              </a:avLst>
            </a:prstGeom>
            <a:noFill/>
            <a:ln w="12700">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grpSp>
      <p:grpSp>
        <p:nvGrpSpPr>
          <p:cNvPr id="108" name="组合 46"/>
          <p:cNvGrpSpPr>
            <a:grpSpLocks/>
          </p:cNvGrpSpPr>
          <p:nvPr/>
        </p:nvGrpSpPr>
        <p:grpSpPr bwMode="auto">
          <a:xfrm>
            <a:off x="914496" y="2876583"/>
            <a:ext cx="1684337" cy="1743093"/>
            <a:chOff x="1033227" y="2594928"/>
            <a:chExt cx="1684800" cy="1743900"/>
          </a:xfrm>
        </p:grpSpPr>
        <p:sp>
          <p:nvSpPr>
            <p:cNvPr id="109" name="矩形 108"/>
            <p:cNvSpPr/>
            <p:nvPr/>
          </p:nvSpPr>
          <p:spPr>
            <a:xfrm>
              <a:off x="1033227" y="2594928"/>
              <a:ext cx="1684800" cy="1743900"/>
            </a:xfrm>
            <a:prstGeom prst="rect">
              <a:avLst/>
            </a:prstGeom>
            <a:solidFill>
              <a:schemeClr val="bg1">
                <a:lumMod val="50000"/>
                <a:alpha val="10000"/>
              </a:schemeClr>
            </a:solidFill>
            <a:ln w="28575">
              <a:solidFill>
                <a:srgbClr val="0070C0">
                  <a:alpha val="55000"/>
                </a:srgbClr>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10" name="TextBox 146"/>
            <p:cNvSpPr txBox="1">
              <a:spLocks noChangeArrowheads="1"/>
            </p:cNvSpPr>
            <p:nvPr/>
          </p:nvSpPr>
          <p:spPr bwMode="auto">
            <a:xfrm>
              <a:off x="1055458" y="3258810"/>
              <a:ext cx="1621283" cy="523462"/>
            </a:xfrm>
            <a:prstGeom prst="rect">
              <a:avLst/>
            </a:prstGeom>
            <a:noFill/>
            <a:ln w="9525" algn="ctr">
              <a:noFill/>
              <a:miter lim="800000"/>
              <a:headEnd/>
              <a:tailEnd/>
            </a:ln>
            <a:effectLst/>
          </p:spPr>
          <p:txBody>
            <a:bodyPr>
              <a:spAutoFit/>
            </a:bodyPr>
            <a:lstStyle/>
            <a:p>
              <a:pPr algn="ctr" fontAlgn="auto">
                <a:spcBef>
                  <a:spcPts val="0"/>
                </a:spcBef>
                <a:spcAft>
                  <a:spcPts val="0"/>
                </a:spcAft>
                <a:defRPr/>
              </a:pPr>
              <a:r>
                <a:rPr lang="zh-CN" altLang="en-US" sz="1400" dirty="0">
                  <a:solidFill>
                    <a:schemeClr val="tx1">
                      <a:lumMod val="75000"/>
                      <a:lumOff val="25000"/>
                    </a:schemeClr>
                  </a:solidFill>
                  <a:latin typeface="微软雅黑" pitchFamily="34" charset="-122"/>
                  <a:ea typeface="微软雅黑" pitchFamily="34" charset="-122"/>
                </a:rPr>
                <a:t>单击添加文本</a:t>
              </a:r>
              <a:endParaRPr lang="en-US" altLang="zh-CN" sz="1400" dirty="0">
                <a:solidFill>
                  <a:schemeClr val="tx1">
                    <a:lumMod val="75000"/>
                    <a:lumOff val="25000"/>
                  </a:schemeClr>
                </a:solidFill>
                <a:latin typeface="微软雅黑" pitchFamily="34" charset="-122"/>
                <a:ea typeface="微软雅黑" pitchFamily="34" charset="-122"/>
              </a:endParaRPr>
            </a:p>
            <a:p>
              <a:pPr algn="ctr" fontAlgn="auto">
                <a:spcBef>
                  <a:spcPts val="0"/>
                </a:spcBef>
                <a:spcAft>
                  <a:spcPts val="0"/>
                </a:spcAft>
                <a:defRPr/>
              </a:pPr>
              <a:r>
                <a:rPr lang="en-US" altLang="zh-CN" sz="1400" dirty="0">
                  <a:solidFill>
                    <a:schemeClr val="tx1">
                      <a:lumMod val="75000"/>
                      <a:lumOff val="25000"/>
                    </a:schemeClr>
                  </a:solidFill>
                  <a:latin typeface="微软雅黑" pitchFamily="34" charset="-122"/>
                  <a:ea typeface="微软雅黑" pitchFamily="34" charset="-122"/>
                </a:rPr>
                <a:t>… …</a:t>
              </a:r>
            </a:p>
          </p:txBody>
        </p:sp>
        <p:cxnSp>
          <p:nvCxnSpPr>
            <p:cNvPr id="111" name="直接连接符 110"/>
            <p:cNvCxnSpPr/>
            <p:nvPr/>
          </p:nvCxnSpPr>
          <p:spPr>
            <a:xfrm>
              <a:off x="1098332" y="3130163"/>
              <a:ext cx="1554590" cy="0"/>
            </a:xfrm>
            <a:prstGeom prst="line">
              <a:avLst/>
            </a:prstGeom>
            <a:ln w="19050">
              <a:solidFill>
                <a:schemeClr val="bg1">
                  <a:lumMod val="50000"/>
                </a:schemeClr>
              </a:solidFill>
              <a:prstDash val="sysDash"/>
            </a:ln>
            <a:effectLst/>
          </p:spPr>
          <p:style>
            <a:lnRef idx="1">
              <a:schemeClr val="accent1"/>
            </a:lnRef>
            <a:fillRef idx="0">
              <a:schemeClr val="accent1"/>
            </a:fillRef>
            <a:effectRef idx="0">
              <a:schemeClr val="accent1"/>
            </a:effectRef>
            <a:fontRef idx="minor">
              <a:schemeClr val="tx1"/>
            </a:fontRef>
          </p:style>
        </p:cxnSp>
        <p:sp>
          <p:nvSpPr>
            <p:cNvPr id="112" name="TextBox 146"/>
            <p:cNvSpPr txBox="1">
              <a:spLocks noChangeArrowheads="1"/>
            </p:cNvSpPr>
            <p:nvPr/>
          </p:nvSpPr>
          <p:spPr bwMode="auto">
            <a:xfrm>
              <a:off x="1064986" y="2721987"/>
              <a:ext cx="1621283" cy="307920"/>
            </a:xfrm>
            <a:prstGeom prst="rect">
              <a:avLst/>
            </a:prstGeom>
            <a:noFill/>
            <a:ln w="9525" algn="ctr">
              <a:noFill/>
              <a:miter lim="800000"/>
              <a:headEnd/>
              <a:tailEnd/>
            </a:ln>
            <a:effectLst/>
          </p:spPr>
          <p:txBody>
            <a:bodyPr>
              <a:spAutoFit/>
            </a:bodyPr>
            <a:lstStyle/>
            <a:p>
              <a:pPr algn="ctr" fontAlgn="auto">
                <a:spcBef>
                  <a:spcPts val="0"/>
                </a:spcBef>
                <a:spcAft>
                  <a:spcPts val="0"/>
                </a:spcAft>
                <a:defRPr/>
              </a:pPr>
              <a:r>
                <a:rPr lang="zh-CN" altLang="en-US" sz="1400" dirty="0">
                  <a:solidFill>
                    <a:schemeClr val="tx1">
                      <a:lumMod val="75000"/>
                      <a:lumOff val="25000"/>
                    </a:schemeClr>
                  </a:solidFill>
                  <a:latin typeface="微软雅黑" pitchFamily="34" charset="-122"/>
                  <a:ea typeface="微软雅黑" pitchFamily="34" charset="-122"/>
                </a:rPr>
                <a:t>单击此处添加标题</a:t>
              </a:r>
              <a:endParaRPr lang="en-US" altLang="zh-CN" sz="1400" dirty="0">
                <a:solidFill>
                  <a:schemeClr val="tx1">
                    <a:lumMod val="75000"/>
                    <a:lumOff val="25000"/>
                  </a:schemeClr>
                </a:solidFill>
                <a:latin typeface="微软雅黑" pitchFamily="34" charset="-122"/>
                <a:ea typeface="微软雅黑" pitchFamily="34" charset="-122"/>
              </a:endParaRPr>
            </a:p>
          </p:txBody>
        </p:sp>
      </p:grpSp>
      <p:grpSp>
        <p:nvGrpSpPr>
          <p:cNvPr id="113" name="组合 47"/>
          <p:cNvGrpSpPr>
            <a:grpSpLocks/>
          </p:cNvGrpSpPr>
          <p:nvPr/>
        </p:nvGrpSpPr>
        <p:grpSpPr bwMode="auto">
          <a:xfrm>
            <a:off x="2711548" y="2876584"/>
            <a:ext cx="1684337" cy="1743094"/>
            <a:chOff x="2830809" y="2594929"/>
            <a:chExt cx="1684800" cy="1743901"/>
          </a:xfrm>
        </p:grpSpPr>
        <p:sp>
          <p:nvSpPr>
            <p:cNvPr id="114" name="矩形 113"/>
            <p:cNvSpPr/>
            <p:nvPr/>
          </p:nvSpPr>
          <p:spPr>
            <a:xfrm>
              <a:off x="2830809" y="2594929"/>
              <a:ext cx="1684800" cy="1743901"/>
            </a:xfrm>
            <a:prstGeom prst="rect">
              <a:avLst/>
            </a:prstGeom>
            <a:solidFill>
              <a:schemeClr val="bg1">
                <a:lumMod val="50000"/>
                <a:alpha val="10000"/>
              </a:schemeClr>
            </a:solidFill>
            <a:ln w="28575">
              <a:solidFill>
                <a:srgbClr val="0070C0">
                  <a:alpha val="55000"/>
                </a:srgbClr>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15" name="TextBox 146"/>
            <p:cNvSpPr txBox="1">
              <a:spLocks noChangeArrowheads="1"/>
            </p:cNvSpPr>
            <p:nvPr/>
          </p:nvSpPr>
          <p:spPr bwMode="auto">
            <a:xfrm>
              <a:off x="2853040" y="3258810"/>
              <a:ext cx="1621283" cy="523462"/>
            </a:xfrm>
            <a:prstGeom prst="rect">
              <a:avLst/>
            </a:prstGeom>
            <a:noFill/>
            <a:ln w="9525" algn="ctr">
              <a:noFill/>
              <a:miter lim="800000"/>
              <a:headEnd/>
              <a:tailEnd/>
            </a:ln>
            <a:effectLst/>
          </p:spPr>
          <p:txBody>
            <a:bodyPr>
              <a:spAutoFit/>
            </a:bodyPr>
            <a:lstStyle/>
            <a:p>
              <a:pPr algn="ctr" fontAlgn="auto">
                <a:spcBef>
                  <a:spcPts val="0"/>
                </a:spcBef>
                <a:spcAft>
                  <a:spcPts val="0"/>
                </a:spcAft>
                <a:defRPr/>
              </a:pPr>
              <a:r>
                <a:rPr lang="zh-CN" altLang="en-US" sz="1400" dirty="0">
                  <a:solidFill>
                    <a:schemeClr val="tx1">
                      <a:lumMod val="75000"/>
                      <a:lumOff val="25000"/>
                    </a:schemeClr>
                  </a:solidFill>
                  <a:latin typeface="微软雅黑" pitchFamily="34" charset="-122"/>
                  <a:ea typeface="微软雅黑" pitchFamily="34" charset="-122"/>
                </a:rPr>
                <a:t>单击添加文本</a:t>
              </a:r>
              <a:endParaRPr lang="en-US" altLang="zh-CN" sz="1400" dirty="0">
                <a:solidFill>
                  <a:schemeClr val="tx1">
                    <a:lumMod val="75000"/>
                    <a:lumOff val="25000"/>
                  </a:schemeClr>
                </a:solidFill>
                <a:latin typeface="微软雅黑" pitchFamily="34" charset="-122"/>
                <a:ea typeface="微软雅黑" pitchFamily="34" charset="-122"/>
              </a:endParaRPr>
            </a:p>
            <a:p>
              <a:pPr algn="ctr" fontAlgn="auto">
                <a:spcBef>
                  <a:spcPts val="0"/>
                </a:spcBef>
                <a:spcAft>
                  <a:spcPts val="0"/>
                </a:spcAft>
                <a:defRPr/>
              </a:pPr>
              <a:r>
                <a:rPr lang="en-US" altLang="zh-CN" sz="1400" dirty="0">
                  <a:solidFill>
                    <a:schemeClr val="tx1">
                      <a:lumMod val="75000"/>
                      <a:lumOff val="25000"/>
                    </a:schemeClr>
                  </a:solidFill>
                  <a:latin typeface="微软雅黑" pitchFamily="34" charset="-122"/>
                  <a:ea typeface="微软雅黑" pitchFamily="34" charset="-122"/>
                </a:rPr>
                <a:t>… …</a:t>
              </a:r>
            </a:p>
          </p:txBody>
        </p:sp>
        <p:cxnSp>
          <p:nvCxnSpPr>
            <p:cNvPr id="116" name="直接连接符 115"/>
            <p:cNvCxnSpPr/>
            <p:nvPr/>
          </p:nvCxnSpPr>
          <p:spPr>
            <a:xfrm>
              <a:off x="2895914" y="3130163"/>
              <a:ext cx="1554590" cy="0"/>
            </a:xfrm>
            <a:prstGeom prst="line">
              <a:avLst/>
            </a:prstGeom>
            <a:ln w="19050">
              <a:solidFill>
                <a:schemeClr val="bg1">
                  <a:lumMod val="50000"/>
                </a:schemeClr>
              </a:solidFill>
              <a:prstDash val="sysDash"/>
            </a:ln>
            <a:effectLst/>
          </p:spPr>
          <p:style>
            <a:lnRef idx="1">
              <a:schemeClr val="accent1"/>
            </a:lnRef>
            <a:fillRef idx="0">
              <a:schemeClr val="accent1"/>
            </a:fillRef>
            <a:effectRef idx="0">
              <a:schemeClr val="accent1"/>
            </a:effectRef>
            <a:fontRef idx="minor">
              <a:schemeClr val="tx1"/>
            </a:fontRef>
          </p:style>
        </p:cxnSp>
        <p:sp>
          <p:nvSpPr>
            <p:cNvPr id="117" name="TextBox 146"/>
            <p:cNvSpPr txBox="1">
              <a:spLocks noChangeArrowheads="1"/>
            </p:cNvSpPr>
            <p:nvPr/>
          </p:nvSpPr>
          <p:spPr bwMode="auto">
            <a:xfrm>
              <a:off x="2862568" y="2721987"/>
              <a:ext cx="1621283" cy="307920"/>
            </a:xfrm>
            <a:prstGeom prst="rect">
              <a:avLst/>
            </a:prstGeom>
            <a:noFill/>
            <a:ln w="9525" algn="ctr">
              <a:noFill/>
              <a:miter lim="800000"/>
              <a:headEnd/>
              <a:tailEnd/>
            </a:ln>
            <a:effectLst/>
          </p:spPr>
          <p:txBody>
            <a:bodyPr>
              <a:spAutoFit/>
            </a:bodyPr>
            <a:lstStyle/>
            <a:p>
              <a:pPr algn="ctr" fontAlgn="auto">
                <a:spcBef>
                  <a:spcPts val="0"/>
                </a:spcBef>
                <a:spcAft>
                  <a:spcPts val="0"/>
                </a:spcAft>
                <a:defRPr/>
              </a:pPr>
              <a:r>
                <a:rPr lang="zh-CN" altLang="en-US" sz="1400" dirty="0">
                  <a:solidFill>
                    <a:schemeClr val="tx1">
                      <a:lumMod val="75000"/>
                      <a:lumOff val="25000"/>
                    </a:schemeClr>
                  </a:solidFill>
                  <a:latin typeface="微软雅黑" pitchFamily="34" charset="-122"/>
                  <a:ea typeface="微软雅黑" pitchFamily="34" charset="-122"/>
                </a:rPr>
                <a:t>单击此处添加标题</a:t>
              </a:r>
              <a:endParaRPr lang="en-US" altLang="zh-CN" sz="1400" dirty="0">
                <a:solidFill>
                  <a:schemeClr val="tx1">
                    <a:lumMod val="75000"/>
                    <a:lumOff val="25000"/>
                  </a:schemeClr>
                </a:solidFill>
                <a:latin typeface="微软雅黑" pitchFamily="34" charset="-122"/>
                <a:ea typeface="微软雅黑" pitchFamily="34" charset="-122"/>
              </a:endParaRPr>
            </a:p>
          </p:txBody>
        </p:sp>
      </p:grpSp>
      <p:grpSp>
        <p:nvGrpSpPr>
          <p:cNvPr id="118" name="组合 48"/>
          <p:cNvGrpSpPr>
            <a:grpSpLocks/>
          </p:cNvGrpSpPr>
          <p:nvPr/>
        </p:nvGrpSpPr>
        <p:grpSpPr bwMode="auto">
          <a:xfrm>
            <a:off x="4510183" y="2876584"/>
            <a:ext cx="1684338" cy="1743094"/>
            <a:chOff x="4628390" y="2594929"/>
            <a:chExt cx="1684800" cy="1743901"/>
          </a:xfrm>
        </p:grpSpPr>
        <p:sp>
          <p:nvSpPr>
            <p:cNvPr id="119" name="矩形 118"/>
            <p:cNvSpPr/>
            <p:nvPr/>
          </p:nvSpPr>
          <p:spPr>
            <a:xfrm>
              <a:off x="4628390" y="2594929"/>
              <a:ext cx="1684800" cy="1743901"/>
            </a:xfrm>
            <a:prstGeom prst="rect">
              <a:avLst/>
            </a:prstGeom>
            <a:solidFill>
              <a:schemeClr val="bg1">
                <a:lumMod val="50000"/>
                <a:alpha val="10000"/>
              </a:schemeClr>
            </a:solidFill>
            <a:ln w="28575">
              <a:solidFill>
                <a:srgbClr val="0070C0">
                  <a:alpha val="55000"/>
                </a:srgbClr>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20" name="TextBox 146"/>
            <p:cNvSpPr txBox="1">
              <a:spLocks noChangeArrowheads="1"/>
            </p:cNvSpPr>
            <p:nvPr/>
          </p:nvSpPr>
          <p:spPr bwMode="auto">
            <a:xfrm>
              <a:off x="4650621" y="3258810"/>
              <a:ext cx="1621283" cy="523462"/>
            </a:xfrm>
            <a:prstGeom prst="rect">
              <a:avLst/>
            </a:prstGeom>
            <a:noFill/>
            <a:ln w="9525" algn="ctr">
              <a:noFill/>
              <a:miter lim="800000"/>
              <a:headEnd/>
              <a:tailEnd/>
            </a:ln>
            <a:effectLst/>
          </p:spPr>
          <p:txBody>
            <a:bodyPr>
              <a:spAutoFit/>
            </a:bodyPr>
            <a:lstStyle/>
            <a:p>
              <a:pPr algn="ctr" fontAlgn="auto">
                <a:spcBef>
                  <a:spcPts val="0"/>
                </a:spcBef>
                <a:spcAft>
                  <a:spcPts val="0"/>
                </a:spcAft>
                <a:defRPr/>
              </a:pPr>
              <a:r>
                <a:rPr lang="zh-CN" altLang="en-US" sz="1400" dirty="0">
                  <a:solidFill>
                    <a:schemeClr val="tx1">
                      <a:lumMod val="75000"/>
                      <a:lumOff val="25000"/>
                    </a:schemeClr>
                  </a:solidFill>
                  <a:latin typeface="微软雅黑" pitchFamily="34" charset="-122"/>
                  <a:ea typeface="微软雅黑" pitchFamily="34" charset="-122"/>
                </a:rPr>
                <a:t>单击添加文本</a:t>
              </a:r>
              <a:endParaRPr lang="en-US" altLang="zh-CN" sz="1400" dirty="0">
                <a:solidFill>
                  <a:schemeClr val="tx1">
                    <a:lumMod val="75000"/>
                    <a:lumOff val="25000"/>
                  </a:schemeClr>
                </a:solidFill>
                <a:latin typeface="微软雅黑" pitchFamily="34" charset="-122"/>
                <a:ea typeface="微软雅黑" pitchFamily="34" charset="-122"/>
              </a:endParaRPr>
            </a:p>
            <a:p>
              <a:pPr algn="ctr" fontAlgn="auto">
                <a:spcBef>
                  <a:spcPts val="0"/>
                </a:spcBef>
                <a:spcAft>
                  <a:spcPts val="0"/>
                </a:spcAft>
                <a:defRPr/>
              </a:pPr>
              <a:r>
                <a:rPr lang="en-US" altLang="zh-CN" sz="1400" dirty="0">
                  <a:solidFill>
                    <a:schemeClr val="tx1">
                      <a:lumMod val="75000"/>
                      <a:lumOff val="25000"/>
                    </a:schemeClr>
                  </a:solidFill>
                  <a:latin typeface="微软雅黑" pitchFamily="34" charset="-122"/>
                  <a:ea typeface="微软雅黑" pitchFamily="34" charset="-122"/>
                </a:rPr>
                <a:t>… …</a:t>
              </a:r>
            </a:p>
          </p:txBody>
        </p:sp>
        <p:cxnSp>
          <p:nvCxnSpPr>
            <p:cNvPr id="121" name="直接连接符 120"/>
            <p:cNvCxnSpPr/>
            <p:nvPr/>
          </p:nvCxnSpPr>
          <p:spPr>
            <a:xfrm>
              <a:off x="4693496" y="3130163"/>
              <a:ext cx="1554588" cy="0"/>
            </a:xfrm>
            <a:prstGeom prst="line">
              <a:avLst/>
            </a:prstGeom>
            <a:ln w="19050">
              <a:solidFill>
                <a:schemeClr val="bg1">
                  <a:lumMod val="50000"/>
                </a:schemeClr>
              </a:solidFill>
              <a:prstDash val="sysDash"/>
            </a:ln>
            <a:effectLst/>
          </p:spPr>
          <p:style>
            <a:lnRef idx="1">
              <a:schemeClr val="accent1"/>
            </a:lnRef>
            <a:fillRef idx="0">
              <a:schemeClr val="accent1"/>
            </a:fillRef>
            <a:effectRef idx="0">
              <a:schemeClr val="accent1"/>
            </a:effectRef>
            <a:fontRef idx="minor">
              <a:schemeClr val="tx1"/>
            </a:fontRef>
          </p:style>
        </p:cxnSp>
        <p:sp>
          <p:nvSpPr>
            <p:cNvPr id="122" name="TextBox 146"/>
            <p:cNvSpPr txBox="1">
              <a:spLocks noChangeArrowheads="1"/>
            </p:cNvSpPr>
            <p:nvPr/>
          </p:nvSpPr>
          <p:spPr bwMode="auto">
            <a:xfrm>
              <a:off x="4660149" y="2721987"/>
              <a:ext cx="1621283" cy="307920"/>
            </a:xfrm>
            <a:prstGeom prst="rect">
              <a:avLst/>
            </a:prstGeom>
            <a:noFill/>
            <a:ln w="9525" algn="ctr">
              <a:noFill/>
              <a:miter lim="800000"/>
              <a:headEnd/>
              <a:tailEnd/>
            </a:ln>
            <a:effectLst/>
          </p:spPr>
          <p:txBody>
            <a:bodyPr>
              <a:spAutoFit/>
            </a:bodyPr>
            <a:lstStyle/>
            <a:p>
              <a:pPr algn="ctr" fontAlgn="auto">
                <a:spcBef>
                  <a:spcPts val="0"/>
                </a:spcBef>
                <a:spcAft>
                  <a:spcPts val="0"/>
                </a:spcAft>
                <a:defRPr/>
              </a:pPr>
              <a:r>
                <a:rPr lang="zh-CN" altLang="en-US" sz="1400" dirty="0">
                  <a:solidFill>
                    <a:schemeClr val="tx1">
                      <a:lumMod val="75000"/>
                      <a:lumOff val="25000"/>
                    </a:schemeClr>
                  </a:solidFill>
                  <a:latin typeface="微软雅黑" pitchFamily="34" charset="-122"/>
                  <a:ea typeface="微软雅黑" pitchFamily="34" charset="-122"/>
                </a:rPr>
                <a:t>单击此处添加标题</a:t>
              </a:r>
              <a:endParaRPr lang="en-US" altLang="zh-CN" sz="1400" dirty="0">
                <a:solidFill>
                  <a:schemeClr val="tx1">
                    <a:lumMod val="75000"/>
                    <a:lumOff val="25000"/>
                  </a:schemeClr>
                </a:solidFill>
                <a:latin typeface="微软雅黑" pitchFamily="34" charset="-122"/>
                <a:ea typeface="微软雅黑" pitchFamily="34" charset="-122"/>
              </a:endParaRPr>
            </a:p>
          </p:txBody>
        </p:sp>
      </p:grpSp>
      <p:grpSp>
        <p:nvGrpSpPr>
          <p:cNvPr id="123" name="组合 49"/>
          <p:cNvGrpSpPr>
            <a:grpSpLocks/>
          </p:cNvGrpSpPr>
          <p:nvPr/>
        </p:nvGrpSpPr>
        <p:grpSpPr bwMode="auto">
          <a:xfrm>
            <a:off x="6307233" y="2876584"/>
            <a:ext cx="1684338" cy="1743096"/>
            <a:chOff x="6425973" y="2594929"/>
            <a:chExt cx="1684800" cy="1743903"/>
          </a:xfrm>
        </p:grpSpPr>
        <p:sp>
          <p:nvSpPr>
            <p:cNvPr id="124" name="矩形 123"/>
            <p:cNvSpPr/>
            <p:nvPr/>
          </p:nvSpPr>
          <p:spPr>
            <a:xfrm>
              <a:off x="6425973" y="2594929"/>
              <a:ext cx="1684800" cy="1743903"/>
            </a:xfrm>
            <a:prstGeom prst="rect">
              <a:avLst/>
            </a:prstGeom>
            <a:solidFill>
              <a:schemeClr val="bg1">
                <a:lumMod val="50000"/>
                <a:alpha val="10000"/>
              </a:schemeClr>
            </a:solidFill>
            <a:ln w="28575">
              <a:solidFill>
                <a:srgbClr val="0070C0">
                  <a:alpha val="55000"/>
                </a:srgbClr>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25" name="TextBox 146"/>
            <p:cNvSpPr txBox="1">
              <a:spLocks noChangeArrowheads="1"/>
            </p:cNvSpPr>
            <p:nvPr/>
          </p:nvSpPr>
          <p:spPr bwMode="auto">
            <a:xfrm>
              <a:off x="6448204" y="3258810"/>
              <a:ext cx="1621283" cy="523462"/>
            </a:xfrm>
            <a:prstGeom prst="rect">
              <a:avLst/>
            </a:prstGeom>
            <a:noFill/>
            <a:ln w="9525" algn="ctr">
              <a:noFill/>
              <a:miter lim="800000"/>
              <a:headEnd/>
              <a:tailEnd/>
            </a:ln>
            <a:effectLst/>
          </p:spPr>
          <p:txBody>
            <a:bodyPr>
              <a:spAutoFit/>
            </a:bodyPr>
            <a:lstStyle/>
            <a:p>
              <a:pPr algn="ctr" fontAlgn="auto">
                <a:spcBef>
                  <a:spcPts val="0"/>
                </a:spcBef>
                <a:spcAft>
                  <a:spcPts val="0"/>
                </a:spcAft>
                <a:defRPr/>
              </a:pPr>
              <a:r>
                <a:rPr lang="zh-CN" altLang="en-US" sz="1400" dirty="0">
                  <a:solidFill>
                    <a:schemeClr val="tx1">
                      <a:lumMod val="75000"/>
                      <a:lumOff val="25000"/>
                    </a:schemeClr>
                  </a:solidFill>
                  <a:latin typeface="微软雅黑" pitchFamily="34" charset="-122"/>
                  <a:ea typeface="微软雅黑" pitchFamily="34" charset="-122"/>
                </a:rPr>
                <a:t>单击添加文本</a:t>
              </a:r>
              <a:endParaRPr lang="en-US" altLang="zh-CN" sz="1400" dirty="0">
                <a:solidFill>
                  <a:schemeClr val="tx1">
                    <a:lumMod val="75000"/>
                    <a:lumOff val="25000"/>
                  </a:schemeClr>
                </a:solidFill>
                <a:latin typeface="微软雅黑" pitchFamily="34" charset="-122"/>
                <a:ea typeface="微软雅黑" pitchFamily="34" charset="-122"/>
              </a:endParaRPr>
            </a:p>
            <a:p>
              <a:pPr algn="ctr" fontAlgn="auto">
                <a:spcBef>
                  <a:spcPts val="0"/>
                </a:spcBef>
                <a:spcAft>
                  <a:spcPts val="0"/>
                </a:spcAft>
                <a:defRPr/>
              </a:pPr>
              <a:r>
                <a:rPr lang="en-US" altLang="zh-CN" sz="1400" dirty="0">
                  <a:solidFill>
                    <a:schemeClr val="tx1">
                      <a:lumMod val="75000"/>
                      <a:lumOff val="25000"/>
                    </a:schemeClr>
                  </a:solidFill>
                  <a:latin typeface="微软雅黑" pitchFamily="34" charset="-122"/>
                  <a:ea typeface="微软雅黑" pitchFamily="34" charset="-122"/>
                </a:rPr>
                <a:t>… …</a:t>
              </a:r>
            </a:p>
          </p:txBody>
        </p:sp>
        <p:cxnSp>
          <p:nvCxnSpPr>
            <p:cNvPr id="126" name="直接连接符 125"/>
            <p:cNvCxnSpPr/>
            <p:nvPr/>
          </p:nvCxnSpPr>
          <p:spPr>
            <a:xfrm>
              <a:off x="6491079" y="3130163"/>
              <a:ext cx="1554588" cy="0"/>
            </a:xfrm>
            <a:prstGeom prst="line">
              <a:avLst/>
            </a:prstGeom>
            <a:ln w="19050">
              <a:solidFill>
                <a:schemeClr val="bg1">
                  <a:lumMod val="50000"/>
                </a:schemeClr>
              </a:solidFill>
              <a:prstDash val="sysDash"/>
            </a:ln>
            <a:effectLst/>
          </p:spPr>
          <p:style>
            <a:lnRef idx="1">
              <a:schemeClr val="accent1"/>
            </a:lnRef>
            <a:fillRef idx="0">
              <a:schemeClr val="accent1"/>
            </a:fillRef>
            <a:effectRef idx="0">
              <a:schemeClr val="accent1"/>
            </a:effectRef>
            <a:fontRef idx="minor">
              <a:schemeClr val="tx1"/>
            </a:fontRef>
          </p:style>
        </p:cxnSp>
        <p:sp>
          <p:nvSpPr>
            <p:cNvPr id="127" name="TextBox 146"/>
            <p:cNvSpPr txBox="1">
              <a:spLocks noChangeArrowheads="1"/>
            </p:cNvSpPr>
            <p:nvPr/>
          </p:nvSpPr>
          <p:spPr bwMode="auto">
            <a:xfrm>
              <a:off x="6457732" y="2721987"/>
              <a:ext cx="1621283" cy="307920"/>
            </a:xfrm>
            <a:prstGeom prst="rect">
              <a:avLst/>
            </a:prstGeom>
            <a:noFill/>
            <a:ln w="9525" algn="ctr">
              <a:noFill/>
              <a:miter lim="800000"/>
              <a:headEnd/>
              <a:tailEnd/>
            </a:ln>
            <a:effectLst/>
          </p:spPr>
          <p:txBody>
            <a:bodyPr>
              <a:spAutoFit/>
            </a:bodyPr>
            <a:lstStyle/>
            <a:p>
              <a:pPr algn="ctr" fontAlgn="auto">
                <a:spcBef>
                  <a:spcPts val="0"/>
                </a:spcBef>
                <a:spcAft>
                  <a:spcPts val="0"/>
                </a:spcAft>
                <a:defRPr/>
              </a:pPr>
              <a:r>
                <a:rPr lang="zh-CN" altLang="en-US" sz="1400" dirty="0">
                  <a:solidFill>
                    <a:schemeClr val="tx1">
                      <a:lumMod val="75000"/>
                      <a:lumOff val="25000"/>
                    </a:schemeClr>
                  </a:solidFill>
                  <a:latin typeface="微软雅黑" pitchFamily="34" charset="-122"/>
                  <a:ea typeface="微软雅黑" pitchFamily="34" charset="-122"/>
                </a:rPr>
                <a:t>单击此处添加标题</a:t>
              </a:r>
              <a:endParaRPr lang="en-US" altLang="zh-CN" sz="1400" dirty="0">
                <a:solidFill>
                  <a:schemeClr val="tx1">
                    <a:lumMod val="75000"/>
                    <a:lumOff val="25000"/>
                  </a:schemeClr>
                </a:solidFill>
                <a:latin typeface="微软雅黑" pitchFamily="34" charset="-122"/>
                <a:ea typeface="微软雅黑" pitchFamily="34" charset="-122"/>
              </a:endParaRPr>
            </a:p>
          </p:txBody>
        </p:sp>
      </p:grpSp>
    </p:spTree>
    <p:custDataLst>
      <p:tags r:id="rId1"/>
    </p:custDataLst>
  </p:cSld>
  <p:clrMapOvr>
    <a:masterClrMapping/>
  </p:clrMapOvr>
  <mc:AlternateContent xmlns:mc="http://schemas.openxmlformats.org/markup-compatibility/2006" xmlns:p14="http://schemas.microsoft.com/office/powerpoint/2010/main">
    <mc:Choice Requires="p14">
      <p:transition p14:dur="10" advClick="0" advTm="0">
        <p14:prism isContent="1"/>
      </p:transition>
    </mc:Choice>
    <mc:Fallback xmlns="">
      <p:transition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81"/>
                                        </p:tgtEl>
                                        <p:attrNameLst>
                                          <p:attrName>style.visibility</p:attrName>
                                        </p:attrNameLst>
                                      </p:cBhvr>
                                      <p:to>
                                        <p:strVal val="visible"/>
                                      </p:to>
                                    </p:set>
                                    <p:anim calcmode="lin" valueType="num">
                                      <p:cBhvr>
                                        <p:cTn id="7" dur="500" fill="hold"/>
                                        <p:tgtEl>
                                          <p:spTgt spid="81"/>
                                        </p:tgtEl>
                                        <p:attrNameLst>
                                          <p:attrName>ppt_w</p:attrName>
                                        </p:attrNameLst>
                                      </p:cBhvr>
                                      <p:tavLst>
                                        <p:tav tm="0">
                                          <p:val>
                                            <p:fltVal val="0"/>
                                          </p:val>
                                        </p:tav>
                                        <p:tav tm="100000">
                                          <p:val>
                                            <p:strVal val="#ppt_w"/>
                                          </p:val>
                                        </p:tav>
                                      </p:tavLst>
                                    </p:anim>
                                    <p:anim calcmode="lin" valueType="num">
                                      <p:cBhvr>
                                        <p:cTn id="8" dur="500" fill="hold"/>
                                        <p:tgtEl>
                                          <p:spTgt spid="81"/>
                                        </p:tgtEl>
                                        <p:attrNameLst>
                                          <p:attrName>ppt_h</p:attrName>
                                        </p:attrNameLst>
                                      </p:cBhvr>
                                      <p:tavLst>
                                        <p:tav tm="0">
                                          <p:val>
                                            <p:fltVal val="0"/>
                                          </p:val>
                                        </p:tav>
                                        <p:tav tm="100000">
                                          <p:val>
                                            <p:strVal val="#ppt_h"/>
                                          </p:val>
                                        </p:tav>
                                      </p:tavLst>
                                    </p:anim>
                                    <p:anim calcmode="lin" valueType="num">
                                      <p:cBhvr>
                                        <p:cTn id="9" dur="500" fill="hold"/>
                                        <p:tgtEl>
                                          <p:spTgt spid="81"/>
                                        </p:tgtEl>
                                        <p:attrNameLst>
                                          <p:attrName>style.rotation</p:attrName>
                                        </p:attrNameLst>
                                      </p:cBhvr>
                                      <p:tavLst>
                                        <p:tav tm="0">
                                          <p:val>
                                            <p:fltVal val="360"/>
                                          </p:val>
                                        </p:tav>
                                        <p:tav tm="100000">
                                          <p:val>
                                            <p:fltVal val="0"/>
                                          </p:val>
                                        </p:tav>
                                      </p:tavLst>
                                    </p:anim>
                                    <p:animEffect transition="in" filter="fade">
                                      <p:cBhvr>
                                        <p:cTn id="10" dur="500"/>
                                        <p:tgtEl>
                                          <p:spTgt spid="81"/>
                                        </p:tgtEl>
                                      </p:cBhvr>
                                    </p:animEffect>
                                  </p:childTnLst>
                                </p:cTn>
                              </p:par>
                              <p:par>
                                <p:cTn id="11" presetID="49" presetClass="entr" presetSubtype="0" decel="100000" fill="hold" nodeType="withEffect">
                                  <p:stCondLst>
                                    <p:cond delay="0"/>
                                  </p:stCondLst>
                                  <p:childTnLst>
                                    <p:set>
                                      <p:cBhvr>
                                        <p:cTn id="12" dur="1" fill="hold">
                                          <p:stCondLst>
                                            <p:cond delay="0"/>
                                          </p:stCondLst>
                                        </p:cTn>
                                        <p:tgtEl>
                                          <p:spTgt spid="85"/>
                                        </p:tgtEl>
                                        <p:attrNameLst>
                                          <p:attrName>style.visibility</p:attrName>
                                        </p:attrNameLst>
                                      </p:cBhvr>
                                      <p:to>
                                        <p:strVal val="visible"/>
                                      </p:to>
                                    </p:set>
                                    <p:anim calcmode="lin" valueType="num">
                                      <p:cBhvr>
                                        <p:cTn id="13" dur="500" fill="hold"/>
                                        <p:tgtEl>
                                          <p:spTgt spid="85"/>
                                        </p:tgtEl>
                                        <p:attrNameLst>
                                          <p:attrName>ppt_w</p:attrName>
                                        </p:attrNameLst>
                                      </p:cBhvr>
                                      <p:tavLst>
                                        <p:tav tm="0">
                                          <p:val>
                                            <p:fltVal val="0"/>
                                          </p:val>
                                        </p:tav>
                                        <p:tav tm="100000">
                                          <p:val>
                                            <p:strVal val="#ppt_w"/>
                                          </p:val>
                                        </p:tav>
                                      </p:tavLst>
                                    </p:anim>
                                    <p:anim calcmode="lin" valueType="num">
                                      <p:cBhvr>
                                        <p:cTn id="14" dur="500" fill="hold"/>
                                        <p:tgtEl>
                                          <p:spTgt spid="85"/>
                                        </p:tgtEl>
                                        <p:attrNameLst>
                                          <p:attrName>ppt_h</p:attrName>
                                        </p:attrNameLst>
                                      </p:cBhvr>
                                      <p:tavLst>
                                        <p:tav tm="0">
                                          <p:val>
                                            <p:fltVal val="0"/>
                                          </p:val>
                                        </p:tav>
                                        <p:tav tm="100000">
                                          <p:val>
                                            <p:strVal val="#ppt_h"/>
                                          </p:val>
                                        </p:tav>
                                      </p:tavLst>
                                    </p:anim>
                                    <p:anim calcmode="lin" valueType="num">
                                      <p:cBhvr>
                                        <p:cTn id="15" dur="500" fill="hold"/>
                                        <p:tgtEl>
                                          <p:spTgt spid="85"/>
                                        </p:tgtEl>
                                        <p:attrNameLst>
                                          <p:attrName>style.rotation</p:attrName>
                                        </p:attrNameLst>
                                      </p:cBhvr>
                                      <p:tavLst>
                                        <p:tav tm="0">
                                          <p:val>
                                            <p:fltVal val="360"/>
                                          </p:val>
                                        </p:tav>
                                        <p:tav tm="100000">
                                          <p:val>
                                            <p:fltVal val="0"/>
                                          </p:val>
                                        </p:tav>
                                      </p:tavLst>
                                    </p:anim>
                                    <p:animEffect transition="in" filter="fade">
                                      <p:cBhvr>
                                        <p:cTn id="16" dur="500"/>
                                        <p:tgtEl>
                                          <p:spTgt spid="85"/>
                                        </p:tgtEl>
                                      </p:cBhvr>
                                    </p:animEffect>
                                  </p:childTnLst>
                                </p:cTn>
                              </p:par>
                              <p:par>
                                <p:cTn id="17" presetID="49" presetClass="entr" presetSubtype="0" decel="100000" fill="hold" nodeType="withEffect">
                                  <p:stCondLst>
                                    <p:cond delay="0"/>
                                  </p:stCondLst>
                                  <p:childTnLst>
                                    <p:set>
                                      <p:cBhvr>
                                        <p:cTn id="18" dur="1" fill="hold">
                                          <p:stCondLst>
                                            <p:cond delay="0"/>
                                          </p:stCondLst>
                                        </p:cTn>
                                        <p:tgtEl>
                                          <p:spTgt spid="89"/>
                                        </p:tgtEl>
                                        <p:attrNameLst>
                                          <p:attrName>style.visibility</p:attrName>
                                        </p:attrNameLst>
                                      </p:cBhvr>
                                      <p:to>
                                        <p:strVal val="visible"/>
                                      </p:to>
                                    </p:set>
                                    <p:anim calcmode="lin" valueType="num">
                                      <p:cBhvr>
                                        <p:cTn id="19" dur="500" fill="hold"/>
                                        <p:tgtEl>
                                          <p:spTgt spid="89"/>
                                        </p:tgtEl>
                                        <p:attrNameLst>
                                          <p:attrName>ppt_w</p:attrName>
                                        </p:attrNameLst>
                                      </p:cBhvr>
                                      <p:tavLst>
                                        <p:tav tm="0">
                                          <p:val>
                                            <p:fltVal val="0"/>
                                          </p:val>
                                        </p:tav>
                                        <p:tav tm="100000">
                                          <p:val>
                                            <p:strVal val="#ppt_w"/>
                                          </p:val>
                                        </p:tav>
                                      </p:tavLst>
                                    </p:anim>
                                    <p:anim calcmode="lin" valueType="num">
                                      <p:cBhvr>
                                        <p:cTn id="20" dur="500" fill="hold"/>
                                        <p:tgtEl>
                                          <p:spTgt spid="89"/>
                                        </p:tgtEl>
                                        <p:attrNameLst>
                                          <p:attrName>ppt_h</p:attrName>
                                        </p:attrNameLst>
                                      </p:cBhvr>
                                      <p:tavLst>
                                        <p:tav tm="0">
                                          <p:val>
                                            <p:fltVal val="0"/>
                                          </p:val>
                                        </p:tav>
                                        <p:tav tm="100000">
                                          <p:val>
                                            <p:strVal val="#ppt_h"/>
                                          </p:val>
                                        </p:tav>
                                      </p:tavLst>
                                    </p:anim>
                                    <p:anim calcmode="lin" valueType="num">
                                      <p:cBhvr>
                                        <p:cTn id="21" dur="500" fill="hold"/>
                                        <p:tgtEl>
                                          <p:spTgt spid="89"/>
                                        </p:tgtEl>
                                        <p:attrNameLst>
                                          <p:attrName>style.rotation</p:attrName>
                                        </p:attrNameLst>
                                      </p:cBhvr>
                                      <p:tavLst>
                                        <p:tav tm="0">
                                          <p:val>
                                            <p:fltVal val="360"/>
                                          </p:val>
                                        </p:tav>
                                        <p:tav tm="100000">
                                          <p:val>
                                            <p:fltVal val="0"/>
                                          </p:val>
                                        </p:tav>
                                      </p:tavLst>
                                    </p:anim>
                                    <p:animEffect transition="in" filter="fade">
                                      <p:cBhvr>
                                        <p:cTn id="22" dur="500"/>
                                        <p:tgtEl>
                                          <p:spTgt spid="89"/>
                                        </p:tgtEl>
                                      </p:cBhvr>
                                    </p:animEffect>
                                  </p:childTnLst>
                                </p:cTn>
                              </p:par>
                              <p:par>
                                <p:cTn id="23" presetID="49" presetClass="entr" presetSubtype="0" decel="100000" fill="hold" nodeType="withEffect">
                                  <p:stCondLst>
                                    <p:cond delay="0"/>
                                  </p:stCondLst>
                                  <p:childTnLst>
                                    <p:set>
                                      <p:cBhvr>
                                        <p:cTn id="24" dur="1" fill="hold">
                                          <p:stCondLst>
                                            <p:cond delay="0"/>
                                          </p:stCondLst>
                                        </p:cTn>
                                        <p:tgtEl>
                                          <p:spTgt spid="93"/>
                                        </p:tgtEl>
                                        <p:attrNameLst>
                                          <p:attrName>style.visibility</p:attrName>
                                        </p:attrNameLst>
                                      </p:cBhvr>
                                      <p:to>
                                        <p:strVal val="visible"/>
                                      </p:to>
                                    </p:set>
                                    <p:anim calcmode="lin" valueType="num">
                                      <p:cBhvr>
                                        <p:cTn id="25" dur="500" fill="hold"/>
                                        <p:tgtEl>
                                          <p:spTgt spid="93"/>
                                        </p:tgtEl>
                                        <p:attrNameLst>
                                          <p:attrName>ppt_w</p:attrName>
                                        </p:attrNameLst>
                                      </p:cBhvr>
                                      <p:tavLst>
                                        <p:tav tm="0">
                                          <p:val>
                                            <p:fltVal val="0"/>
                                          </p:val>
                                        </p:tav>
                                        <p:tav tm="100000">
                                          <p:val>
                                            <p:strVal val="#ppt_w"/>
                                          </p:val>
                                        </p:tav>
                                      </p:tavLst>
                                    </p:anim>
                                    <p:anim calcmode="lin" valueType="num">
                                      <p:cBhvr>
                                        <p:cTn id="26" dur="500" fill="hold"/>
                                        <p:tgtEl>
                                          <p:spTgt spid="93"/>
                                        </p:tgtEl>
                                        <p:attrNameLst>
                                          <p:attrName>ppt_h</p:attrName>
                                        </p:attrNameLst>
                                      </p:cBhvr>
                                      <p:tavLst>
                                        <p:tav tm="0">
                                          <p:val>
                                            <p:fltVal val="0"/>
                                          </p:val>
                                        </p:tav>
                                        <p:tav tm="100000">
                                          <p:val>
                                            <p:strVal val="#ppt_h"/>
                                          </p:val>
                                        </p:tav>
                                      </p:tavLst>
                                    </p:anim>
                                    <p:anim calcmode="lin" valueType="num">
                                      <p:cBhvr>
                                        <p:cTn id="27" dur="500" fill="hold"/>
                                        <p:tgtEl>
                                          <p:spTgt spid="93"/>
                                        </p:tgtEl>
                                        <p:attrNameLst>
                                          <p:attrName>style.rotation</p:attrName>
                                        </p:attrNameLst>
                                      </p:cBhvr>
                                      <p:tavLst>
                                        <p:tav tm="0">
                                          <p:val>
                                            <p:fltVal val="360"/>
                                          </p:val>
                                        </p:tav>
                                        <p:tav tm="100000">
                                          <p:val>
                                            <p:fltVal val="0"/>
                                          </p:val>
                                        </p:tav>
                                      </p:tavLst>
                                    </p:anim>
                                    <p:animEffect transition="in" filter="fade">
                                      <p:cBhvr>
                                        <p:cTn id="28" dur="500"/>
                                        <p:tgtEl>
                                          <p:spTgt spid="93"/>
                                        </p:tgtEl>
                                      </p:cBhvr>
                                    </p:animEffect>
                                  </p:childTnLst>
                                </p:cTn>
                              </p:par>
                            </p:childTnLst>
                          </p:cTn>
                        </p:par>
                        <p:par>
                          <p:cTn id="29" fill="hold">
                            <p:stCondLst>
                              <p:cond delay="500"/>
                            </p:stCondLst>
                            <p:childTnLst>
                              <p:par>
                                <p:cTn id="30" presetID="12" presetClass="entr" presetSubtype="1" fill="hold" nodeType="afterEffect">
                                  <p:stCondLst>
                                    <p:cond delay="0"/>
                                  </p:stCondLst>
                                  <p:childTnLst>
                                    <p:set>
                                      <p:cBhvr>
                                        <p:cTn id="31" dur="1" fill="hold">
                                          <p:stCondLst>
                                            <p:cond delay="0"/>
                                          </p:stCondLst>
                                        </p:cTn>
                                        <p:tgtEl>
                                          <p:spTgt spid="96"/>
                                        </p:tgtEl>
                                        <p:attrNameLst>
                                          <p:attrName>style.visibility</p:attrName>
                                        </p:attrNameLst>
                                      </p:cBhvr>
                                      <p:to>
                                        <p:strVal val="visible"/>
                                      </p:to>
                                    </p:set>
                                    <p:animEffect transition="in" filter="slide(fromTop)">
                                      <p:cBhvr>
                                        <p:cTn id="32" dur="500"/>
                                        <p:tgtEl>
                                          <p:spTgt spid="96"/>
                                        </p:tgtEl>
                                      </p:cBhvr>
                                    </p:animEffect>
                                  </p:childTnLst>
                                </p:cTn>
                              </p:par>
                              <p:par>
                                <p:cTn id="33" presetID="12" presetClass="entr" presetSubtype="1" fill="hold" nodeType="withEffect">
                                  <p:stCondLst>
                                    <p:cond delay="0"/>
                                  </p:stCondLst>
                                  <p:childTnLst>
                                    <p:set>
                                      <p:cBhvr>
                                        <p:cTn id="34" dur="1" fill="hold">
                                          <p:stCondLst>
                                            <p:cond delay="0"/>
                                          </p:stCondLst>
                                        </p:cTn>
                                        <p:tgtEl>
                                          <p:spTgt spid="99"/>
                                        </p:tgtEl>
                                        <p:attrNameLst>
                                          <p:attrName>style.visibility</p:attrName>
                                        </p:attrNameLst>
                                      </p:cBhvr>
                                      <p:to>
                                        <p:strVal val="visible"/>
                                      </p:to>
                                    </p:set>
                                    <p:animEffect transition="in" filter="slide(fromTop)">
                                      <p:cBhvr>
                                        <p:cTn id="35" dur="500"/>
                                        <p:tgtEl>
                                          <p:spTgt spid="99"/>
                                        </p:tgtEl>
                                      </p:cBhvr>
                                    </p:animEffect>
                                  </p:childTnLst>
                                </p:cTn>
                              </p:par>
                              <p:par>
                                <p:cTn id="36" presetID="12" presetClass="entr" presetSubtype="1" fill="hold" nodeType="withEffect">
                                  <p:stCondLst>
                                    <p:cond delay="0"/>
                                  </p:stCondLst>
                                  <p:childTnLst>
                                    <p:set>
                                      <p:cBhvr>
                                        <p:cTn id="37" dur="1" fill="hold">
                                          <p:stCondLst>
                                            <p:cond delay="0"/>
                                          </p:stCondLst>
                                        </p:cTn>
                                        <p:tgtEl>
                                          <p:spTgt spid="102"/>
                                        </p:tgtEl>
                                        <p:attrNameLst>
                                          <p:attrName>style.visibility</p:attrName>
                                        </p:attrNameLst>
                                      </p:cBhvr>
                                      <p:to>
                                        <p:strVal val="visible"/>
                                      </p:to>
                                    </p:set>
                                    <p:animEffect transition="in" filter="slide(fromTop)">
                                      <p:cBhvr>
                                        <p:cTn id="38" dur="500"/>
                                        <p:tgtEl>
                                          <p:spTgt spid="102"/>
                                        </p:tgtEl>
                                      </p:cBhvr>
                                    </p:animEffect>
                                  </p:childTnLst>
                                </p:cTn>
                              </p:par>
                              <p:par>
                                <p:cTn id="39" presetID="12" presetClass="entr" presetSubtype="1" fill="hold" nodeType="withEffect">
                                  <p:stCondLst>
                                    <p:cond delay="0"/>
                                  </p:stCondLst>
                                  <p:childTnLst>
                                    <p:set>
                                      <p:cBhvr>
                                        <p:cTn id="40" dur="1" fill="hold">
                                          <p:stCondLst>
                                            <p:cond delay="0"/>
                                          </p:stCondLst>
                                        </p:cTn>
                                        <p:tgtEl>
                                          <p:spTgt spid="105"/>
                                        </p:tgtEl>
                                        <p:attrNameLst>
                                          <p:attrName>style.visibility</p:attrName>
                                        </p:attrNameLst>
                                      </p:cBhvr>
                                      <p:to>
                                        <p:strVal val="visible"/>
                                      </p:to>
                                    </p:set>
                                    <p:animEffect transition="in" filter="slide(fromTop)">
                                      <p:cBhvr>
                                        <p:cTn id="41" dur="500"/>
                                        <p:tgtEl>
                                          <p:spTgt spid="105"/>
                                        </p:tgtEl>
                                      </p:cBhvr>
                                    </p:animEffect>
                                  </p:childTnLst>
                                </p:cTn>
                              </p:par>
                            </p:childTnLst>
                          </p:cTn>
                        </p:par>
                        <p:par>
                          <p:cTn id="42" fill="hold">
                            <p:stCondLst>
                              <p:cond delay="1000"/>
                            </p:stCondLst>
                            <p:childTnLst>
                              <p:par>
                                <p:cTn id="43" presetID="12" presetClass="entr" presetSubtype="1" fill="hold" nodeType="afterEffect">
                                  <p:stCondLst>
                                    <p:cond delay="0"/>
                                  </p:stCondLst>
                                  <p:childTnLst>
                                    <p:set>
                                      <p:cBhvr>
                                        <p:cTn id="44" dur="1" fill="hold">
                                          <p:stCondLst>
                                            <p:cond delay="0"/>
                                          </p:stCondLst>
                                        </p:cTn>
                                        <p:tgtEl>
                                          <p:spTgt spid="108"/>
                                        </p:tgtEl>
                                        <p:attrNameLst>
                                          <p:attrName>style.visibility</p:attrName>
                                        </p:attrNameLst>
                                      </p:cBhvr>
                                      <p:to>
                                        <p:strVal val="visible"/>
                                      </p:to>
                                    </p:set>
                                    <p:animEffect transition="in" filter="slide(fromTop)">
                                      <p:cBhvr>
                                        <p:cTn id="45" dur="500"/>
                                        <p:tgtEl>
                                          <p:spTgt spid="108"/>
                                        </p:tgtEl>
                                      </p:cBhvr>
                                    </p:animEffect>
                                  </p:childTnLst>
                                </p:cTn>
                              </p:par>
                              <p:par>
                                <p:cTn id="46" presetID="12" presetClass="entr" presetSubtype="1" fill="hold" nodeType="withEffect">
                                  <p:stCondLst>
                                    <p:cond delay="0"/>
                                  </p:stCondLst>
                                  <p:childTnLst>
                                    <p:set>
                                      <p:cBhvr>
                                        <p:cTn id="47" dur="1" fill="hold">
                                          <p:stCondLst>
                                            <p:cond delay="0"/>
                                          </p:stCondLst>
                                        </p:cTn>
                                        <p:tgtEl>
                                          <p:spTgt spid="113"/>
                                        </p:tgtEl>
                                        <p:attrNameLst>
                                          <p:attrName>style.visibility</p:attrName>
                                        </p:attrNameLst>
                                      </p:cBhvr>
                                      <p:to>
                                        <p:strVal val="visible"/>
                                      </p:to>
                                    </p:set>
                                    <p:animEffect transition="in" filter="slide(fromTop)">
                                      <p:cBhvr>
                                        <p:cTn id="48" dur="500"/>
                                        <p:tgtEl>
                                          <p:spTgt spid="113"/>
                                        </p:tgtEl>
                                      </p:cBhvr>
                                    </p:animEffect>
                                  </p:childTnLst>
                                </p:cTn>
                              </p:par>
                              <p:par>
                                <p:cTn id="49" presetID="12" presetClass="entr" presetSubtype="1" fill="hold" nodeType="withEffect">
                                  <p:stCondLst>
                                    <p:cond delay="0"/>
                                  </p:stCondLst>
                                  <p:childTnLst>
                                    <p:set>
                                      <p:cBhvr>
                                        <p:cTn id="50" dur="1" fill="hold">
                                          <p:stCondLst>
                                            <p:cond delay="0"/>
                                          </p:stCondLst>
                                        </p:cTn>
                                        <p:tgtEl>
                                          <p:spTgt spid="118"/>
                                        </p:tgtEl>
                                        <p:attrNameLst>
                                          <p:attrName>style.visibility</p:attrName>
                                        </p:attrNameLst>
                                      </p:cBhvr>
                                      <p:to>
                                        <p:strVal val="visible"/>
                                      </p:to>
                                    </p:set>
                                    <p:animEffect transition="in" filter="slide(fromTop)">
                                      <p:cBhvr>
                                        <p:cTn id="51" dur="500"/>
                                        <p:tgtEl>
                                          <p:spTgt spid="118"/>
                                        </p:tgtEl>
                                      </p:cBhvr>
                                    </p:animEffect>
                                  </p:childTnLst>
                                </p:cTn>
                              </p:par>
                              <p:par>
                                <p:cTn id="52" presetID="12" presetClass="entr" presetSubtype="1" fill="hold" nodeType="withEffect">
                                  <p:stCondLst>
                                    <p:cond delay="0"/>
                                  </p:stCondLst>
                                  <p:childTnLst>
                                    <p:set>
                                      <p:cBhvr>
                                        <p:cTn id="53" dur="1" fill="hold">
                                          <p:stCondLst>
                                            <p:cond delay="0"/>
                                          </p:stCondLst>
                                        </p:cTn>
                                        <p:tgtEl>
                                          <p:spTgt spid="123"/>
                                        </p:tgtEl>
                                        <p:attrNameLst>
                                          <p:attrName>style.visibility</p:attrName>
                                        </p:attrNameLst>
                                      </p:cBhvr>
                                      <p:to>
                                        <p:strVal val="visible"/>
                                      </p:to>
                                    </p:set>
                                    <p:animEffect transition="in" filter="slide(fromTop)">
                                      <p:cBhvr>
                                        <p:cTn id="54" dur="500"/>
                                        <p:tgtEl>
                                          <p:spTgt spid="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图片 20"/>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2" name="图片 1"/>
          <p:cNvPicPr>
            <a:picLocks noChangeAspect="1"/>
          </p:cNvPicPr>
          <p:nvPr/>
        </p:nvPicPr>
        <p:blipFill>
          <a:blip r:embed="rId3">
            <a:extLst>
              <a:ext uri="{28A0092B-C50C-407E-A947-70E740481C1C}">
                <a14:useLocalDpi xmlns:a14="http://schemas.microsoft.com/office/drawing/2010/main"/>
              </a:ext>
            </a:extLst>
          </a:blip>
          <a:stretch>
            <a:fillRect/>
          </a:stretch>
        </p:blipFill>
        <p:spPr>
          <a:xfrm flipH="1">
            <a:off x="685901" y="871376"/>
            <a:ext cx="7391206" cy="3968262"/>
          </a:xfrm>
          <a:prstGeom prst="rect">
            <a:avLst/>
          </a:prstGeom>
        </p:spPr>
      </p:pic>
      <p:sp>
        <p:nvSpPr>
          <p:cNvPr id="22" name="剪去单角的矩形 21"/>
          <p:cNvSpPr/>
          <p:nvPr/>
        </p:nvSpPr>
        <p:spPr>
          <a:xfrm>
            <a:off x="2438456" y="2469056"/>
            <a:ext cx="5095533" cy="517161"/>
          </a:xfrm>
          <a:prstGeom prst="snip1Rect">
            <a:avLst/>
          </a:prstGeom>
          <a:gradFill>
            <a:gsLst>
              <a:gs pos="0">
                <a:srgbClr val="800080"/>
              </a:gs>
              <a:gs pos="100000">
                <a:srgbClr val="FF00FF"/>
              </a:gs>
            </a:gsLst>
          </a:gradFill>
          <a:ln/>
        </p:spPr>
        <p:style>
          <a:lnRef idx="1">
            <a:schemeClr val="accent5"/>
          </a:lnRef>
          <a:fillRef idx="3">
            <a:schemeClr val="accent5"/>
          </a:fillRef>
          <a:effectRef idx="2">
            <a:schemeClr val="accent5"/>
          </a:effectRef>
          <a:fontRef idx="minor">
            <a:schemeClr val="lt1"/>
          </a:fontRef>
        </p:style>
        <p:txBody>
          <a:bodyPr rtlCol="0" anchor="ctr"/>
          <a:lstStyle/>
          <a:p>
            <a:pPr algn="ctr"/>
            <a:endParaRPr lang="zh-CN" altLang="en-US"/>
          </a:p>
        </p:txBody>
      </p:sp>
      <p:grpSp>
        <p:nvGrpSpPr>
          <p:cNvPr id="23" name="Group 201"/>
          <p:cNvGrpSpPr>
            <a:grpSpLocks/>
          </p:cNvGrpSpPr>
          <p:nvPr/>
        </p:nvGrpSpPr>
        <p:grpSpPr bwMode="auto">
          <a:xfrm>
            <a:off x="2572145" y="2419354"/>
            <a:ext cx="576421" cy="571275"/>
            <a:chOff x="2025" y="2280"/>
            <a:chExt cx="336" cy="333"/>
          </a:xfrm>
        </p:grpSpPr>
        <p:grpSp>
          <p:nvGrpSpPr>
            <p:cNvPr id="24" name="Group 186"/>
            <p:cNvGrpSpPr>
              <a:grpSpLocks/>
            </p:cNvGrpSpPr>
            <p:nvPr/>
          </p:nvGrpSpPr>
          <p:grpSpPr bwMode="auto">
            <a:xfrm>
              <a:off x="2025" y="2280"/>
              <a:ext cx="336" cy="333"/>
              <a:chOff x="1289" y="582"/>
              <a:chExt cx="668" cy="668"/>
            </a:xfrm>
          </p:grpSpPr>
          <p:sp>
            <p:nvSpPr>
              <p:cNvPr id="26" name="Oval 187"/>
              <p:cNvSpPr>
                <a:spLocks noChangeArrowheads="1"/>
              </p:cNvSpPr>
              <p:nvPr/>
            </p:nvSpPr>
            <p:spPr bwMode="gray">
              <a:xfrm>
                <a:off x="1289" y="582"/>
                <a:ext cx="668" cy="668"/>
              </a:xfrm>
              <a:prstGeom prst="ellipse">
                <a:avLst/>
              </a:prstGeom>
              <a:solidFill>
                <a:srgbClr val="333333"/>
              </a:solidFill>
              <a:ln>
                <a:noFill/>
              </a:ln>
              <a:effectLst/>
              <a:extLst>
                <a:ext uri="{91240B29-F687-4F45-9708-019B960494DF}">
                  <a14:hiddenLine xmlns:a14="http://schemas.microsoft.com/office/drawing/2010/main" w="38100" algn="ctr">
                    <a:solidFill>
                      <a:srgbClr val="003399"/>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endParaRPr lang="zh-CN" altLang="en-US"/>
              </a:p>
            </p:txBody>
          </p:sp>
          <p:sp>
            <p:nvSpPr>
              <p:cNvPr id="27" name="Oval 188"/>
              <p:cNvSpPr>
                <a:spLocks noChangeArrowheads="1"/>
              </p:cNvSpPr>
              <p:nvPr/>
            </p:nvSpPr>
            <p:spPr bwMode="gray">
              <a:xfrm>
                <a:off x="1296" y="587"/>
                <a:ext cx="646" cy="647"/>
              </a:xfrm>
              <a:prstGeom prst="ellipse">
                <a:avLst/>
              </a:prstGeom>
              <a:gradFill rotWithShape="1">
                <a:gsLst>
                  <a:gs pos="0">
                    <a:srgbClr val="D6E1E2">
                      <a:gamma/>
                      <a:shade val="46275"/>
                      <a:invGamma/>
                    </a:srgbClr>
                  </a:gs>
                  <a:gs pos="100000">
                    <a:srgbClr val="D6E1E2"/>
                  </a:gs>
                </a:gsLst>
                <a:lin ang="5400000" scaled="1"/>
              </a:gradFill>
              <a:ln>
                <a:noFill/>
              </a:ln>
              <a:effectLst/>
              <a:extLst>
                <a:ext uri="{91240B29-F687-4F45-9708-019B960494DF}">
                  <a14:hiddenLine xmlns:a14="http://schemas.microsoft.com/office/drawing/2010/main" w="9525" algn="ctr">
                    <a:solidFill>
                      <a:srgbClr val="FFFF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sp>
            <p:nvSpPr>
              <p:cNvPr id="28" name="Oval 189"/>
              <p:cNvSpPr>
                <a:spLocks noChangeArrowheads="1"/>
              </p:cNvSpPr>
              <p:nvPr/>
            </p:nvSpPr>
            <p:spPr bwMode="gray">
              <a:xfrm>
                <a:off x="1304" y="591"/>
                <a:ext cx="631" cy="631"/>
              </a:xfrm>
              <a:prstGeom prst="ellipse">
                <a:avLst/>
              </a:prstGeom>
              <a:gradFill rotWithShape="1">
                <a:gsLst>
                  <a:gs pos="0">
                    <a:srgbClr val="D6E1E2">
                      <a:alpha val="0"/>
                    </a:srgbClr>
                  </a:gs>
                  <a:gs pos="100000">
                    <a:srgbClr val="D6E1E2">
                      <a:gamma/>
                      <a:tint val="34902"/>
                      <a:invGamma/>
                    </a:srgbClr>
                  </a:gs>
                </a:gsLst>
                <a:lin ang="5400000" scaled="1"/>
              </a:gradFill>
              <a:ln>
                <a:noFill/>
              </a:ln>
              <a:effectLst/>
              <a:extLst>
                <a:ext uri="{91240B29-F687-4F45-9708-019B960494DF}">
                  <a14:hiddenLine xmlns:a14="http://schemas.microsoft.com/office/drawing/2010/main" w="9525" algn="ctr">
                    <a:solidFill>
                      <a:srgbClr val="FFFF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sp>
            <p:nvSpPr>
              <p:cNvPr id="29" name="Oval 190"/>
              <p:cNvSpPr>
                <a:spLocks noChangeArrowheads="1"/>
              </p:cNvSpPr>
              <p:nvPr/>
            </p:nvSpPr>
            <p:spPr bwMode="gray">
              <a:xfrm>
                <a:off x="1311" y="597"/>
                <a:ext cx="600" cy="589"/>
              </a:xfrm>
              <a:prstGeom prst="ellipse">
                <a:avLst/>
              </a:prstGeom>
              <a:gradFill rotWithShape="1">
                <a:gsLst>
                  <a:gs pos="0">
                    <a:srgbClr val="D6E1E2">
                      <a:gamma/>
                      <a:shade val="79216"/>
                      <a:invGamma/>
                    </a:srgbClr>
                  </a:gs>
                  <a:gs pos="100000">
                    <a:srgbClr val="D6E1E2">
                      <a:alpha val="48000"/>
                    </a:srgbClr>
                  </a:gs>
                </a:gsLst>
                <a:lin ang="5400000" scaled="1"/>
              </a:gradFill>
              <a:ln>
                <a:noFill/>
              </a:ln>
              <a:effectLst/>
              <a:extLst>
                <a:ext uri="{91240B29-F687-4F45-9708-019B960494DF}">
                  <a14:hiddenLine xmlns:a14="http://schemas.microsoft.com/office/drawing/2010/main" w="9525" algn="ctr">
                    <a:solidFill>
                      <a:srgbClr val="FFFF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sp>
            <p:nvSpPr>
              <p:cNvPr id="30" name="Oval 191"/>
              <p:cNvSpPr>
                <a:spLocks noChangeArrowheads="1"/>
              </p:cNvSpPr>
              <p:nvPr/>
            </p:nvSpPr>
            <p:spPr bwMode="gray">
              <a:xfrm>
                <a:off x="1346" y="613"/>
                <a:ext cx="533" cy="479"/>
              </a:xfrm>
              <a:prstGeom prst="ellipse">
                <a:avLst/>
              </a:prstGeom>
              <a:gradFill rotWithShape="1">
                <a:gsLst>
                  <a:gs pos="0">
                    <a:srgbClr val="D6E1E2">
                      <a:gamma/>
                      <a:tint val="0"/>
                      <a:invGamma/>
                    </a:srgbClr>
                  </a:gs>
                  <a:gs pos="100000">
                    <a:srgbClr val="D6E1E2">
                      <a:alpha val="38000"/>
                    </a:srgbClr>
                  </a:gs>
                </a:gsLst>
                <a:lin ang="5400000" scaled="1"/>
              </a:gradFill>
              <a:ln>
                <a:noFill/>
              </a:ln>
              <a:effectLst/>
              <a:extLst>
                <a:ext uri="{91240B29-F687-4F45-9708-019B960494DF}">
                  <a14:hiddenLine xmlns:a14="http://schemas.microsoft.com/office/drawing/2010/main" w="9525" algn="ctr">
                    <a:solidFill>
                      <a:srgbClr val="FFFF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pPr eaLnBrk="0" hangingPunct="0"/>
                <a:endParaRPr lang="zh-CN" altLang="en-US">
                  <a:ea typeface="宋体" pitchFamily="2" charset="-122"/>
                </a:endParaRPr>
              </a:p>
            </p:txBody>
          </p:sp>
        </p:grpSp>
        <p:sp>
          <p:nvSpPr>
            <p:cNvPr id="25" name="Text Box 192"/>
            <p:cNvSpPr txBox="1">
              <a:spLocks noChangeArrowheads="1"/>
            </p:cNvSpPr>
            <p:nvPr/>
          </p:nvSpPr>
          <p:spPr bwMode="gray">
            <a:xfrm>
              <a:off x="2073" y="2288"/>
              <a:ext cx="240" cy="288"/>
            </a:xfrm>
            <a:prstGeom prst="rect">
              <a:avLst/>
            </a:prstGeom>
            <a:noFill/>
            <a:ln>
              <a:noFill/>
            </a:ln>
            <a:effectLst/>
            <a:extLst>
              <a:ext uri="{909E8E84-426E-40DD-AFC4-6F175D3DCCD1}">
                <a14:hiddenFill xmlns:a14="http://schemas.microsoft.com/office/drawing/2010/main">
                  <a:solidFill>
                    <a:srgbClr val="FCC704"/>
                  </a:solidFill>
                </a14:hiddenFill>
              </a:ext>
              <a:ext uri="{91240B29-F687-4F45-9708-019B960494DF}">
                <a14:hiddenLine xmlns:a14="http://schemas.microsoft.com/office/drawing/2010/main" w="9525" algn="ctr">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altLang="zh-CN" sz="2400">
                  <a:solidFill>
                    <a:srgbClr val="000000"/>
                  </a:solidFill>
                  <a:ea typeface="宋体" pitchFamily="2" charset="-122"/>
                </a:rPr>
                <a:t>3</a:t>
              </a:r>
            </a:p>
          </p:txBody>
        </p:sp>
      </p:grpSp>
      <p:sp>
        <p:nvSpPr>
          <p:cNvPr id="31" name="Text Box 194"/>
          <p:cNvSpPr txBox="1">
            <a:spLocks noChangeArrowheads="1"/>
          </p:cNvSpPr>
          <p:nvPr/>
        </p:nvSpPr>
        <p:spPr bwMode="gray">
          <a:xfrm>
            <a:off x="3380163" y="2486851"/>
            <a:ext cx="3458525" cy="428885"/>
          </a:xfrm>
          <a:prstGeom prst="rect">
            <a:avLst/>
          </a:prstGeom>
          <a:noFill/>
          <a:ln>
            <a:noFill/>
          </a:ln>
          <a:effectLst/>
          <a:extLst>
            <a:ext uri="{909E8E84-426E-40DD-AFC4-6F175D3DCCD1}">
              <a14:hiddenFill xmlns:a14="http://schemas.microsoft.com/office/drawing/2010/main">
                <a:solidFill>
                  <a:srgbClr val="FCC704"/>
                </a:solidFill>
              </a14:hiddenFill>
            </a:ext>
            <a:ext uri="{91240B29-F687-4F45-9708-019B960494DF}">
              <a14:hiddenLine xmlns:a14="http://schemas.microsoft.com/office/drawing/2010/main" w="9525" algn="ctr">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zh-CN" altLang="en-US" sz="2000" dirty="0">
                <a:solidFill>
                  <a:srgbClr val="000000"/>
                </a:solidFill>
                <a:ea typeface="宋体" pitchFamily="2" charset="-122"/>
              </a:rPr>
              <a:t>请在此输入文本内容</a:t>
            </a:r>
          </a:p>
        </p:txBody>
      </p:sp>
    </p:spTree>
    <p:extLst>
      <p:ext uri="{BB962C8B-B14F-4D97-AF65-F5344CB8AC3E}">
        <p14:creationId xmlns:p14="http://schemas.microsoft.com/office/powerpoint/2010/main" val="280970179"/>
      </p:ext>
    </p:extLst>
  </p:cSld>
  <p:clrMapOvr>
    <a:masterClrMapping/>
  </p:clrMapOvr>
  <p:transition advTm="8000">
    <p:wheel spokes="8"/>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500" fill="hold"/>
                                        <p:tgtEl>
                                          <p:spTgt spid="23"/>
                                        </p:tgtEl>
                                        <p:attrNameLst>
                                          <p:attrName>ppt_w</p:attrName>
                                        </p:attrNameLst>
                                      </p:cBhvr>
                                      <p:tavLst>
                                        <p:tav tm="0">
                                          <p:val>
                                            <p:strVal val="4*#ppt_w"/>
                                          </p:val>
                                        </p:tav>
                                        <p:tav tm="100000">
                                          <p:val>
                                            <p:strVal val="#ppt_w"/>
                                          </p:val>
                                        </p:tav>
                                      </p:tavLst>
                                    </p:anim>
                                    <p:anim calcmode="lin" valueType="num">
                                      <p:cBhvr>
                                        <p:cTn id="8" dur="500" fill="hold"/>
                                        <p:tgtEl>
                                          <p:spTgt spid="23"/>
                                        </p:tgtEl>
                                        <p:attrNameLst>
                                          <p:attrName>ppt_h</p:attrName>
                                        </p:attrNameLst>
                                      </p:cBhvr>
                                      <p:tavLst>
                                        <p:tav tm="0">
                                          <p:val>
                                            <p:strVal val="4*#ppt_h"/>
                                          </p:val>
                                        </p:tav>
                                        <p:tav tm="100000">
                                          <p:val>
                                            <p:strVal val="#ppt_h"/>
                                          </p:val>
                                        </p:tav>
                                      </p:tavLst>
                                    </p:anim>
                                  </p:childTnLst>
                                </p:cTn>
                              </p:par>
                              <p:par>
                                <p:cTn id="9" presetID="22" presetClass="entr" presetSubtype="8" fill="hold" grpId="0" nodeType="withEffect">
                                  <p:stCondLst>
                                    <p:cond delay="500"/>
                                  </p:stCondLst>
                                  <p:childTnLst>
                                    <p:set>
                                      <p:cBhvr>
                                        <p:cTn id="10" dur="1" fill="hold">
                                          <p:stCondLst>
                                            <p:cond delay="0"/>
                                          </p:stCondLst>
                                        </p:cTn>
                                        <p:tgtEl>
                                          <p:spTgt spid="22"/>
                                        </p:tgtEl>
                                        <p:attrNameLst>
                                          <p:attrName>style.visibility</p:attrName>
                                        </p:attrNameLst>
                                      </p:cBhvr>
                                      <p:to>
                                        <p:strVal val="visible"/>
                                      </p:to>
                                    </p:set>
                                    <p:animEffect transition="in" filter="wipe(left)">
                                      <p:cBhvr>
                                        <p:cTn id="11" dur="500"/>
                                        <p:tgtEl>
                                          <p:spTgt spid="22"/>
                                        </p:tgtEl>
                                      </p:cBhvr>
                                    </p:animEffect>
                                  </p:childTnLst>
                                </p:cTn>
                              </p:par>
                              <p:par>
                                <p:cTn id="12" presetID="1" presetClass="entr" presetSubtype="0" fill="hold" grpId="0" nodeType="withEffect">
                                  <p:stCondLst>
                                    <p:cond delay="1000"/>
                                  </p:stCondLst>
                                  <p:iterate type="lt">
                                    <p:tmAbs val="100"/>
                                  </p:iterate>
                                  <p:childTnLst>
                                    <p:set>
                                      <p:cBhvr>
                                        <p:cTn id="13"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3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Group 2"/>
          <p:cNvGrpSpPr>
            <a:grpSpLocks/>
          </p:cNvGrpSpPr>
          <p:nvPr/>
        </p:nvGrpSpPr>
        <p:grpSpPr bwMode="auto">
          <a:xfrm>
            <a:off x="-612576" y="771550"/>
            <a:ext cx="10009112" cy="4437608"/>
            <a:chOff x="0" y="0"/>
            <a:chExt cx="9144000" cy="3778452"/>
          </a:xfrm>
        </p:grpSpPr>
        <p:grpSp>
          <p:nvGrpSpPr>
            <p:cNvPr id="32" name="Group 3"/>
            <p:cNvGrpSpPr>
              <a:grpSpLocks/>
            </p:cNvGrpSpPr>
            <p:nvPr/>
          </p:nvGrpSpPr>
          <p:grpSpPr bwMode="auto">
            <a:xfrm>
              <a:off x="983059" y="0"/>
              <a:ext cx="7473634" cy="3141324"/>
              <a:chOff x="0" y="0"/>
              <a:chExt cx="7473634" cy="3141324"/>
            </a:xfrm>
          </p:grpSpPr>
          <p:sp>
            <p:nvSpPr>
              <p:cNvPr id="34" name="直接连接符 31"/>
              <p:cNvSpPr>
                <a:spLocks noChangeShapeType="1"/>
              </p:cNvSpPr>
              <p:nvPr/>
            </p:nvSpPr>
            <p:spPr bwMode="auto">
              <a:xfrm flipV="1">
                <a:off x="858441" y="531840"/>
                <a:ext cx="6121400" cy="1"/>
              </a:xfrm>
              <a:prstGeom prst="line">
                <a:avLst/>
              </a:prstGeom>
              <a:noFill/>
              <a:ln w="9525" cap="flat" cmpd="sng">
                <a:solidFill>
                  <a:srgbClr val="BFBFBF"/>
                </a:solidFill>
                <a:prstDash val="sys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5" name="直接连接符 32"/>
              <p:cNvSpPr>
                <a:spLocks noChangeShapeType="1"/>
              </p:cNvSpPr>
              <p:nvPr/>
            </p:nvSpPr>
            <p:spPr bwMode="auto">
              <a:xfrm flipV="1">
                <a:off x="798116" y="1819372"/>
                <a:ext cx="6121400" cy="1"/>
              </a:xfrm>
              <a:prstGeom prst="line">
                <a:avLst/>
              </a:prstGeom>
              <a:noFill/>
              <a:ln w="9525" cap="flat" cmpd="sng">
                <a:solidFill>
                  <a:srgbClr val="BFBFBF"/>
                </a:solidFill>
                <a:prstDash val="sys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6" name="矩形 33"/>
              <p:cNvSpPr>
                <a:spLocks noChangeArrowheads="1"/>
              </p:cNvSpPr>
              <p:nvPr/>
            </p:nvSpPr>
            <p:spPr bwMode="auto">
              <a:xfrm flipH="1">
                <a:off x="2071291" y="1401837"/>
                <a:ext cx="376238" cy="1401838"/>
              </a:xfrm>
              <a:prstGeom prst="rect">
                <a:avLst/>
              </a:prstGeom>
              <a:gradFill rotWithShape="1">
                <a:gsLst>
                  <a:gs pos="0">
                    <a:srgbClr val="A3D202"/>
                  </a:gs>
                  <a:gs pos="100000">
                    <a:srgbClr val="86AA02"/>
                  </a:gs>
                </a:gsLst>
                <a:lin ang="5400000" scaled="1"/>
              </a:gradFill>
              <a:ln>
                <a:noFill/>
              </a:ln>
              <a:extLst>
                <a:ext uri="{91240B29-F687-4F45-9708-019B960494DF}">
                  <a14:hiddenLine xmlns:a14="http://schemas.microsoft.com/office/drawing/2010/main" w="25400" cap="flat" cmpd="sng">
                    <a:solidFill>
                      <a:srgbClr val="395E8A"/>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37" name="矩形 34"/>
              <p:cNvSpPr>
                <a:spLocks noChangeArrowheads="1"/>
              </p:cNvSpPr>
              <p:nvPr/>
            </p:nvSpPr>
            <p:spPr bwMode="auto">
              <a:xfrm flipH="1">
                <a:off x="2806304" y="1170050"/>
                <a:ext cx="377825" cy="1633625"/>
              </a:xfrm>
              <a:prstGeom prst="rect">
                <a:avLst/>
              </a:prstGeom>
              <a:gradFill rotWithShape="1">
                <a:gsLst>
                  <a:gs pos="0">
                    <a:srgbClr val="E79902"/>
                  </a:gs>
                  <a:gs pos="100000">
                    <a:srgbClr val="C48302"/>
                  </a:gs>
                </a:gsLst>
                <a:lin ang="5400000" scaled="1"/>
              </a:gradFill>
              <a:ln>
                <a:noFill/>
              </a:ln>
              <a:extLst>
                <a:ext uri="{91240B29-F687-4F45-9708-019B960494DF}">
                  <a14:hiddenLine xmlns:a14="http://schemas.microsoft.com/office/drawing/2010/main" w="25400" cap="flat" cmpd="sng">
                    <a:solidFill>
                      <a:srgbClr val="395E8A"/>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38" name="矩形 35"/>
              <p:cNvSpPr>
                <a:spLocks noChangeArrowheads="1"/>
              </p:cNvSpPr>
              <p:nvPr/>
            </p:nvSpPr>
            <p:spPr bwMode="auto">
              <a:xfrm flipH="1">
                <a:off x="3542904" y="1819372"/>
                <a:ext cx="376237" cy="984303"/>
              </a:xfrm>
              <a:prstGeom prst="rect">
                <a:avLst/>
              </a:prstGeom>
              <a:gradFill rotWithShape="1">
                <a:gsLst>
                  <a:gs pos="0">
                    <a:srgbClr val="F5BE00"/>
                  </a:gs>
                  <a:gs pos="100000">
                    <a:srgbClr val="D2A500"/>
                  </a:gs>
                </a:gsLst>
                <a:lin ang="5400000" scaled="1"/>
              </a:gradFill>
              <a:ln>
                <a:noFill/>
              </a:ln>
              <a:extLst>
                <a:ext uri="{91240B29-F687-4F45-9708-019B960494DF}">
                  <a14:hiddenLine xmlns:a14="http://schemas.microsoft.com/office/drawing/2010/main" w="25400" cap="flat" cmpd="sng">
                    <a:solidFill>
                      <a:srgbClr val="395E8A"/>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39" name="矩形 36"/>
              <p:cNvSpPr>
                <a:spLocks noChangeArrowheads="1"/>
              </p:cNvSpPr>
              <p:nvPr/>
            </p:nvSpPr>
            <p:spPr bwMode="auto">
              <a:xfrm flipH="1">
                <a:off x="4277916" y="1170050"/>
                <a:ext cx="376238" cy="1633625"/>
              </a:xfrm>
              <a:prstGeom prst="rect">
                <a:avLst/>
              </a:prstGeom>
              <a:gradFill rotWithShape="1">
                <a:gsLst>
                  <a:gs pos="0">
                    <a:srgbClr val="AE30C3"/>
                  </a:gs>
                  <a:gs pos="100000">
                    <a:srgbClr val="9529A7"/>
                  </a:gs>
                </a:gsLst>
                <a:lin ang="5400000" scaled="1"/>
              </a:gradFill>
              <a:ln>
                <a:noFill/>
              </a:ln>
              <a:extLst>
                <a:ext uri="{91240B29-F687-4F45-9708-019B960494DF}">
                  <a14:hiddenLine xmlns:a14="http://schemas.microsoft.com/office/drawing/2010/main" w="25400" cap="flat" cmpd="sng">
                    <a:solidFill>
                      <a:srgbClr val="395E8A"/>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40" name="矩形 37"/>
              <p:cNvSpPr>
                <a:spLocks noChangeArrowheads="1"/>
              </p:cNvSpPr>
              <p:nvPr/>
            </p:nvSpPr>
            <p:spPr bwMode="auto">
              <a:xfrm flipH="1">
                <a:off x="5012929" y="539779"/>
                <a:ext cx="377825" cy="2263896"/>
              </a:xfrm>
              <a:prstGeom prst="rect">
                <a:avLst/>
              </a:prstGeom>
              <a:gradFill rotWithShape="1">
                <a:gsLst>
                  <a:gs pos="0">
                    <a:srgbClr val="D31C5B"/>
                  </a:gs>
                  <a:gs pos="100000">
                    <a:srgbClr val="B4184C"/>
                  </a:gs>
                </a:gsLst>
                <a:lin ang="5400000" scaled="1"/>
              </a:gradFill>
              <a:ln>
                <a:noFill/>
              </a:ln>
              <a:extLst>
                <a:ext uri="{91240B29-F687-4F45-9708-019B960494DF}">
                  <a14:hiddenLine xmlns:a14="http://schemas.microsoft.com/office/drawing/2010/main" w="25400" cap="flat" cmpd="sng">
                    <a:solidFill>
                      <a:srgbClr val="395E8A"/>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41" name="矩形 38"/>
              <p:cNvSpPr>
                <a:spLocks noChangeArrowheads="1"/>
              </p:cNvSpPr>
              <p:nvPr/>
            </p:nvSpPr>
            <p:spPr bwMode="auto">
              <a:xfrm flipH="1">
                <a:off x="5749529" y="1401837"/>
                <a:ext cx="376237" cy="1401838"/>
              </a:xfrm>
              <a:prstGeom prst="rect">
                <a:avLst/>
              </a:prstGeom>
              <a:gradFill rotWithShape="1">
                <a:gsLst>
                  <a:gs pos="0">
                    <a:srgbClr val="CC0000"/>
                  </a:gs>
                  <a:gs pos="100000">
                    <a:srgbClr val="9C0000"/>
                  </a:gs>
                </a:gsLst>
                <a:lin ang="5400000" scaled="1"/>
              </a:gradFill>
              <a:ln>
                <a:noFill/>
              </a:ln>
              <a:extLst>
                <a:ext uri="{91240B29-F687-4F45-9708-019B960494DF}">
                  <a14:hiddenLine xmlns:a14="http://schemas.microsoft.com/office/drawing/2010/main" w="25400" cap="flat" cmpd="sng">
                    <a:solidFill>
                      <a:srgbClr val="395E8A"/>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42" name="矩形 39"/>
              <p:cNvSpPr>
                <a:spLocks noChangeArrowheads="1"/>
              </p:cNvSpPr>
              <p:nvPr/>
            </p:nvSpPr>
            <p:spPr bwMode="auto">
              <a:xfrm flipH="1">
                <a:off x="1336279" y="835070"/>
                <a:ext cx="376237" cy="1968605"/>
              </a:xfrm>
              <a:prstGeom prst="rect">
                <a:avLst/>
              </a:prstGeom>
              <a:gradFill rotWithShape="1">
                <a:gsLst>
                  <a:gs pos="0">
                    <a:srgbClr val="00C0EB"/>
                  </a:gs>
                  <a:gs pos="100000">
                    <a:srgbClr val="00A2C8"/>
                  </a:gs>
                </a:gsLst>
                <a:lin ang="5400000" scaled="1"/>
              </a:gradFill>
              <a:ln>
                <a:noFill/>
              </a:ln>
              <a:extLst>
                <a:ext uri="{91240B29-F687-4F45-9708-019B960494DF}">
                  <a14:hiddenLine xmlns:a14="http://schemas.microsoft.com/office/drawing/2010/main" w="25400" cap="flat" cmpd="sng">
                    <a:solidFill>
                      <a:srgbClr val="395E8A"/>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43" name="直接箭头连接符 40"/>
              <p:cNvSpPr>
                <a:spLocks noChangeShapeType="1"/>
              </p:cNvSpPr>
              <p:nvPr/>
            </p:nvSpPr>
            <p:spPr bwMode="auto">
              <a:xfrm>
                <a:off x="798116" y="2803675"/>
                <a:ext cx="6481763" cy="1"/>
              </a:xfrm>
              <a:prstGeom prst="straightConnector1">
                <a:avLst/>
              </a:prstGeom>
              <a:noFill/>
              <a:ln w="25400" cap="flat" cmpd="sng">
                <a:solidFill>
                  <a:srgbClr val="7F7F7F"/>
                </a:solidFill>
                <a:round/>
                <a:headEnd/>
                <a:tailEnd type="arrow" w="med" len="med"/>
              </a:ln>
              <a:extLst>
                <a:ext uri="{909E8E84-426E-40DD-AFC4-6F175D3DCCD1}">
                  <a14:hiddenFill xmlns:a14="http://schemas.microsoft.com/office/drawing/2010/main">
                    <a:noFill/>
                  </a14:hiddenFill>
                </a:ext>
              </a:extLst>
            </p:spPr>
            <p:txBody>
              <a:bodyPr/>
              <a:lstStyle/>
              <a:p>
                <a:endParaRPr lang="zh-CN" altLang="en-US"/>
              </a:p>
            </p:txBody>
          </p:sp>
          <p:sp>
            <p:nvSpPr>
              <p:cNvPr id="44" name="直接箭头连接符 41"/>
              <p:cNvSpPr>
                <a:spLocks noChangeShapeType="1"/>
              </p:cNvSpPr>
              <p:nvPr/>
            </p:nvSpPr>
            <p:spPr bwMode="auto">
              <a:xfrm flipV="1">
                <a:off x="798116" y="0"/>
                <a:ext cx="1" cy="2803675"/>
              </a:xfrm>
              <a:prstGeom prst="straightConnector1">
                <a:avLst/>
              </a:prstGeom>
              <a:noFill/>
              <a:ln w="25400" cap="flat" cmpd="sng">
                <a:solidFill>
                  <a:srgbClr val="7F7F7F"/>
                </a:solidFill>
                <a:round/>
                <a:headEnd/>
                <a:tailEnd type="arrow" w="med" len="med"/>
              </a:ln>
              <a:extLst>
                <a:ext uri="{909E8E84-426E-40DD-AFC4-6F175D3DCCD1}">
                  <a14:hiddenFill xmlns:a14="http://schemas.microsoft.com/office/drawing/2010/main">
                    <a:noFill/>
                  </a14:hiddenFill>
                </a:ext>
              </a:extLst>
            </p:spPr>
            <p:txBody>
              <a:bodyPr/>
              <a:lstStyle/>
              <a:p>
                <a:endParaRPr lang="zh-CN" altLang="en-US"/>
              </a:p>
            </p:txBody>
          </p:sp>
          <p:sp>
            <p:nvSpPr>
              <p:cNvPr id="45" name="TextBox 42"/>
              <p:cNvSpPr>
                <a:spLocks noChangeArrowheads="1"/>
              </p:cNvSpPr>
              <p:nvPr/>
            </p:nvSpPr>
            <p:spPr bwMode="auto">
              <a:xfrm>
                <a:off x="1156891" y="2803675"/>
                <a:ext cx="735013" cy="338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1600">
                    <a:solidFill>
                      <a:srgbClr val="3F3F3F"/>
                    </a:solidFill>
                    <a:latin typeface="Calibri" pitchFamily="34" charset="0"/>
                    <a:cs typeface="Calibri" pitchFamily="34" charset="0"/>
                    <a:sym typeface="Calibri" pitchFamily="34" charset="0"/>
                  </a:rPr>
                  <a:t>TEXT</a:t>
                </a:r>
                <a:endParaRPr lang="zh-CN" altLang="en-US"/>
              </a:p>
            </p:txBody>
          </p:sp>
          <p:sp>
            <p:nvSpPr>
              <p:cNvPr id="46" name="TextBox 43"/>
              <p:cNvSpPr>
                <a:spLocks noChangeArrowheads="1"/>
              </p:cNvSpPr>
              <p:nvPr/>
            </p:nvSpPr>
            <p:spPr bwMode="auto">
              <a:xfrm>
                <a:off x="1891904" y="2803675"/>
                <a:ext cx="733425" cy="338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1600">
                    <a:solidFill>
                      <a:srgbClr val="3F3F3F"/>
                    </a:solidFill>
                    <a:latin typeface="Calibri" pitchFamily="34" charset="0"/>
                    <a:cs typeface="Calibri" pitchFamily="34" charset="0"/>
                    <a:sym typeface="Calibri" pitchFamily="34" charset="0"/>
                  </a:rPr>
                  <a:t>TEXT</a:t>
                </a:r>
                <a:endParaRPr lang="zh-CN" altLang="en-US"/>
              </a:p>
            </p:txBody>
          </p:sp>
          <p:sp>
            <p:nvSpPr>
              <p:cNvPr id="47" name="TextBox 44"/>
              <p:cNvSpPr>
                <a:spLocks noChangeArrowheads="1"/>
              </p:cNvSpPr>
              <p:nvPr/>
            </p:nvSpPr>
            <p:spPr bwMode="auto">
              <a:xfrm>
                <a:off x="2630091" y="2803675"/>
                <a:ext cx="733425" cy="338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1600">
                    <a:solidFill>
                      <a:srgbClr val="3F3F3F"/>
                    </a:solidFill>
                    <a:latin typeface="Calibri" pitchFamily="34" charset="0"/>
                    <a:cs typeface="Calibri" pitchFamily="34" charset="0"/>
                    <a:sym typeface="Calibri" pitchFamily="34" charset="0"/>
                  </a:rPr>
                  <a:t>TEXT</a:t>
                </a:r>
                <a:endParaRPr lang="zh-CN" altLang="en-US"/>
              </a:p>
            </p:txBody>
          </p:sp>
          <p:sp>
            <p:nvSpPr>
              <p:cNvPr id="48" name="TextBox 45"/>
              <p:cNvSpPr>
                <a:spLocks noChangeArrowheads="1"/>
              </p:cNvSpPr>
              <p:nvPr/>
            </p:nvSpPr>
            <p:spPr bwMode="auto">
              <a:xfrm>
                <a:off x="3363516" y="2790974"/>
                <a:ext cx="735013" cy="338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1600">
                    <a:solidFill>
                      <a:srgbClr val="3F3F3F"/>
                    </a:solidFill>
                    <a:latin typeface="Calibri" pitchFamily="34" charset="0"/>
                    <a:cs typeface="Calibri" pitchFamily="34" charset="0"/>
                    <a:sym typeface="Calibri" pitchFamily="34" charset="0"/>
                  </a:rPr>
                  <a:t>TEXT</a:t>
                </a:r>
                <a:endParaRPr lang="zh-CN" altLang="en-US"/>
              </a:p>
            </p:txBody>
          </p:sp>
          <p:sp>
            <p:nvSpPr>
              <p:cNvPr id="49" name="TextBox 46"/>
              <p:cNvSpPr>
                <a:spLocks noChangeArrowheads="1"/>
              </p:cNvSpPr>
              <p:nvPr/>
            </p:nvSpPr>
            <p:spPr bwMode="auto">
              <a:xfrm>
                <a:off x="4098529" y="2790974"/>
                <a:ext cx="735012" cy="338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1600">
                    <a:solidFill>
                      <a:srgbClr val="3F3F3F"/>
                    </a:solidFill>
                    <a:latin typeface="Calibri" pitchFamily="34" charset="0"/>
                    <a:cs typeface="Calibri" pitchFamily="34" charset="0"/>
                    <a:sym typeface="Calibri" pitchFamily="34" charset="0"/>
                  </a:rPr>
                  <a:t>TEXT</a:t>
                </a:r>
                <a:endParaRPr lang="zh-CN" altLang="en-US"/>
              </a:p>
            </p:txBody>
          </p:sp>
          <p:sp>
            <p:nvSpPr>
              <p:cNvPr id="50" name="TextBox 47"/>
              <p:cNvSpPr>
                <a:spLocks noChangeArrowheads="1"/>
              </p:cNvSpPr>
              <p:nvPr/>
            </p:nvSpPr>
            <p:spPr bwMode="auto">
              <a:xfrm>
                <a:off x="4835129" y="2790974"/>
                <a:ext cx="733425" cy="338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1600">
                    <a:solidFill>
                      <a:srgbClr val="3F3F3F"/>
                    </a:solidFill>
                    <a:latin typeface="Calibri" pitchFamily="34" charset="0"/>
                    <a:cs typeface="Calibri" pitchFamily="34" charset="0"/>
                    <a:sym typeface="Calibri" pitchFamily="34" charset="0"/>
                  </a:rPr>
                  <a:t>TEXT</a:t>
                </a:r>
                <a:endParaRPr lang="zh-CN" altLang="en-US"/>
              </a:p>
            </p:txBody>
          </p:sp>
          <p:sp>
            <p:nvSpPr>
              <p:cNvPr id="51" name="TextBox 48"/>
              <p:cNvSpPr>
                <a:spLocks noChangeArrowheads="1"/>
              </p:cNvSpPr>
              <p:nvPr/>
            </p:nvSpPr>
            <p:spPr bwMode="auto">
              <a:xfrm>
                <a:off x="-396" y="474687"/>
                <a:ext cx="735012" cy="338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1600">
                    <a:solidFill>
                      <a:srgbClr val="3F3F3F"/>
                    </a:solidFill>
                    <a:latin typeface="Calibri" pitchFamily="34" charset="0"/>
                    <a:cs typeface="Calibri" pitchFamily="34" charset="0"/>
                    <a:sym typeface="Calibri" pitchFamily="34" charset="0"/>
                  </a:rPr>
                  <a:t>TEXT</a:t>
                </a:r>
                <a:endParaRPr lang="zh-CN" altLang="en-US"/>
              </a:p>
            </p:txBody>
          </p:sp>
          <p:sp>
            <p:nvSpPr>
              <p:cNvPr id="52" name="TextBox 49"/>
              <p:cNvSpPr>
                <a:spLocks noChangeArrowheads="1"/>
              </p:cNvSpPr>
              <p:nvPr/>
            </p:nvSpPr>
            <p:spPr bwMode="auto">
              <a:xfrm>
                <a:off x="859093" y="0"/>
                <a:ext cx="73427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a:spAutoFit/>
              </a:bodyPr>
              <a:lstStyle/>
              <a:p>
                <a:pPr algn="ctr"/>
                <a:r>
                  <a:rPr lang="en-US" sz="1600">
                    <a:latin typeface="Calibri" pitchFamily="34" charset="0"/>
                    <a:sym typeface="Calibri" pitchFamily="34" charset="0"/>
                  </a:rPr>
                  <a:t>TEXT</a:t>
                </a:r>
                <a:endParaRPr lang="zh-CN" altLang="en-US"/>
              </a:p>
            </p:txBody>
          </p:sp>
          <p:sp>
            <p:nvSpPr>
              <p:cNvPr id="53" name="TextBox 50"/>
              <p:cNvSpPr>
                <a:spLocks noChangeArrowheads="1"/>
              </p:cNvSpPr>
              <p:nvPr/>
            </p:nvSpPr>
            <p:spPr bwMode="auto">
              <a:xfrm>
                <a:off x="44054" y="1674902"/>
                <a:ext cx="733425" cy="338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1600">
                    <a:solidFill>
                      <a:srgbClr val="3F3F3F"/>
                    </a:solidFill>
                    <a:latin typeface="Calibri" pitchFamily="34" charset="0"/>
                    <a:cs typeface="Calibri" pitchFamily="34" charset="0"/>
                    <a:sym typeface="Calibri" pitchFamily="34" charset="0"/>
                  </a:rPr>
                  <a:t>TEXT</a:t>
                </a:r>
                <a:endParaRPr lang="zh-CN" altLang="en-US"/>
              </a:p>
            </p:txBody>
          </p:sp>
          <p:sp>
            <p:nvSpPr>
              <p:cNvPr id="54" name="TextBox 51"/>
              <p:cNvSpPr>
                <a:spLocks noChangeArrowheads="1"/>
              </p:cNvSpPr>
              <p:nvPr/>
            </p:nvSpPr>
            <p:spPr bwMode="auto">
              <a:xfrm>
                <a:off x="6739360" y="2452264"/>
                <a:ext cx="73427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a:spAutoFit/>
              </a:bodyPr>
              <a:lstStyle/>
              <a:p>
                <a:pPr algn="ctr"/>
                <a:r>
                  <a:rPr lang="en-US" sz="1600">
                    <a:latin typeface="Calibri" pitchFamily="34" charset="0"/>
                    <a:sym typeface="Calibri" pitchFamily="34" charset="0"/>
                  </a:rPr>
                  <a:t>TEXT</a:t>
                </a:r>
                <a:endParaRPr lang="zh-CN" altLang="en-US"/>
              </a:p>
            </p:txBody>
          </p:sp>
        </p:grpSp>
        <p:sp>
          <p:nvSpPr>
            <p:cNvPr id="33" name="TextBox 30"/>
            <p:cNvSpPr>
              <a:spLocks noChangeArrowheads="1"/>
            </p:cNvSpPr>
            <p:nvPr/>
          </p:nvSpPr>
          <p:spPr bwMode="auto">
            <a:xfrm>
              <a:off x="0" y="3316464"/>
              <a:ext cx="9144000" cy="461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400" b="1">
                  <a:solidFill>
                    <a:srgbClr val="3F3F3F"/>
                  </a:solidFill>
                  <a:latin typeface="黑体" pitchFamily="2" charset="-122"/>
                  <a:ea typeface="黑体" pitchFamily="2" charset="-122"/>
                  <a:sym typeface="黑体" pitchFamily="2" charset="-122"/>
                </a:rPr>
                <a:t>Your text here</a:t>
              </a:r>
              <a:endParaRPr lang="zh-CN" altLang="en-US"/>
            </a:p>
          </p:txBody>
        </p:sp>
      </p:grpSp>
    </p:spTree>
    <p:custDataLst>
      <p:tags r:id="rId1"/>
    </p:custDataLst>
  </p:cSld>
  <p:clrMapOvr>
    <a:masterClrMapping/>
  </p:clrMapOvr>
  <mc:AlternateContent xmlns:mc="http://schemas.openxmlformats.org/markup-compatibility/2006" xmlns:p14="http://schemas.microsoft.com/office/powerpoint/2010/main">
    <mc:Choice Requires="p14">
      <p:transition p14:dur="10" advClick="0" advTm="0">
        <p14:prism isContent="1"/>
      </p:transition>
    </mc:Choice>
    <mc:Fallback xmlns="">
      <p:transition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accel="50000" fill="hold" nodeType="withEffect">
                                  <p:stCondLst>
                                    <p:cond delay="0"/>
                                  </p:stCondLst>
                                  <p:childTnLst>
                                    <p:animMotion origin="layout" path="M -8.33333E-7 1.11111E-6 L -8.33333E-7 0.74676 " pathEditMode="relative" rAng="0" ptsTypes="AA">
                                      <p:cBhvr>
                                        <p:cTn id="6" dur="500" spd="-100000" fill="hold"/>
                                        <p:tgtEl>
                                          <p:spTgt spid="31"/>
                                        </p:tgtEl>
                                        <p:attrNameLst>
                                          <p:attrName>ppt_x,ppt_y</p:attrName>
                                        </p:attrNameLst>
                                      </p:cBhvr>
                                      <p:rCtr x="0" y="37338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5105386" y="1526354"/>
            <a:ext cx="3251237" cy="566274"/>
            <a:chOff x="5281203" y="1745658"/>
            <a:chExt cx="3251237" cy="566274"/>
          </a:xfrm>
        </p:grpSpPr>
        <p:sp>
          <p:nvSpPr>
            <p:cNvPr id="63" name="AutoShape 341"/>
            <p:cNvSpPr>
              <a:spLocks noChangeArrowheads="1"/>
            </p:cNvSpPr>
            <p:nvPr/>
          </p:nvSpPr>
          <p:spPr bwMode="gray">
            <a:xfrm>
              <a:off x="5281203" y="1745658"/>
              <a:ext cx="3251237" cy="566274"/>
            </a:xfrm>
            <a:prstGeom prst="roundRect">
              <a:avLst>
                <a:gd name="adj" fmla="val 50000"/>
              </a:avLst>
            </a:prstGeom>
            <a:gradFill rotWithShape="1">
              <a:gsLst>
                <a:gs pos="0">
                  <a:srgbClr val="F8F8F8"/>
                </a:gs>
                <a:gs pos="100000">
                  <a:srgbClr val="F8F8F8">
                    <a:gamma/>
                    <a:shade val="76471"/>
                    <a:invGamma/>
                  </a:srgbClr>
                </a:gs>
              </a:gsLst>
              <a:lin ang="5400000" scaled="1"/>
            </a:gradFill>
            <a:ln w="19050">
              <a:noFill/>
              <a:round/>
              <a:headEnd/>
              <a:tailEnd/>
            </a:ln>
            <a:effectLst/>
            <a:scene3d>
              <a:camera prst="orthographicFront">
                <a:rot lat="0" lon="0" rev="0"/>
              </a:camera>
              <a:lightRig rig="glow" dir="t">
                <a:rot lat="0" lon="0" rev="14100000"/>
              </a:lightRig>
            </a:scene3d>
            <a:sp3d prstMaterial="softEdge">
              <a:bevelT w="127000" prst="artDeco"/>
            </a:sp3d>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Text" lastClr="000000"/>
                </a:solidFill>
                <a:effectLst/>
                <a:uLnTx/>
                <a:uFillTx/>
              </a:endParaRPr>
            </a:p>
          </p:txBody>
        </p:sp>
        <p:sp>
          <p:nvSpPr>
            <p:cNvPr id="64" name="Rectangle 148"/>
            <p:cNvSpPr>
              <a:spLocks noChangeArrowheads="1"/>
            </p:cNvSpPr>
            <p:nvPr/>
          </p:nvSpPr>
          <p:spPr bwMode="auto">
            <a:xfrm>
              <a:off x="6004191" y="1829921"/>
              <a:ext cx="1735752" cy="372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000" b="1">
                  <a:latin typeface="黑体" pitchFamily="2" charset="-122"/>
                  <a:ea typeface="黑体" pitchFamily="2" charset="-122"/>
                </a:rPr>
                <a:t> </a:t>
              </a:r>
              <a:r>
                <a:rPr lang="zh-CN" sz="2000" b="1">
                  <a:latin typeface="黑体" pitchFamily="2" charset="-122"/>
                  <a:ea typeface="黑体" pitchFamily="2" charset="-122"/>
                </a:rPr>
                <a:t>添加文字标题</a:t>
              </a:r>
              <a:endParaRPr lang="zh-CN" sz="2000">
                <a:latin typeface="黑体" pitchFamily="2" charset="-122"/>
                <a:ea typeface="黑体" pitchFamily="2" charset="-122"/>
              </a:endParaRPr>
            </a:p>
          </p:txBody>
        </p:sp>
      </p:grpSp>
      <p:grpSp>
        <p:nvGrpSpPr>
          <p:cNvPr id="2" name="组合 1"/>
          <p:cNvGrpSpPr/>
          <p:nvPr/>
        </p:nvGrpSpPr>
        <p:grpSpPr>
          <a:xfrm>
            <a:off x="859823" y="1122463"/>
            <a:ext cx="3517338" cy="3554299"/>
            <a:chOff x="859823" y="1122463"/>
            <a:chExt cx="3517338" cy="3554299"/>
          </a:xfrm>
        </p:grpSpPr>
        <p:grpSp>
          <p:nvGrpSpPr>
            <p:cNvPr id="48" name="组合 31"/>
            <p:cNvGrpSpPr>
              <a:grpSpLocks/>
            </p:cNvGrpSpPr>
            <p:nvPr/>
          </p:nvGrpSpPr>
          <p:grpSpPr bwMode="auto">
            <a:xfrm>
              <a:off x="859823" y="1122463"/>
              <a:ext cx="3450804" cy="3554299"/>
              <a:chOff x="5711825" y="3187700"/>
              <a:chExt cx="2722563" cy="3030538"/>
            </a:xfrm>
          </p:grpSpPr>
          <p:sp>
            <p:nvSpPr>
              <p:cNvPr id="49" name="Rectangle 8"/>
              <p:cNvSpPr>
                <a:spLocks noChangeArrowheads="1"/>
              </p:cNvSpPr>
              <p:nvPr/>
            </p:nvSpPr>
            <p:spPr bwMode="gray">
              <a:xfrm>
                <a:off x="5824538" y="5421313"/>
                <a:ext cx="2609850" cy="522287"/>
              </a:xfrm>
              <a:prstGeom prst="rect">
                <a:avLst/>
              </a:prstGeom>
              <a:solidFill>
                <a:srgbClr val="DBDBDB"/>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smtClean="0">
                  <a:ln>
                    <a:noFill/>
                  </a:ln>
                  <a:solidFill>
                    <a:sysClr val="windowText" lastClr="000000"/>
                  </a:solidFill>
                  <a:effectLst/>
                  <a:uLnTx/>
                  <a:uFillTx/>
                </a:endParaRPr>
              </a:p>
            </p:txBody>
          </p:sp>
          <p:sp>
            <p:nvSpPr>
              <p:cNvPr id="50" name="Rectangle 9"/>
              <p:cNvSpPr>
                <a:spLocks noChangeArrowheads="1"/>
              </p:cNvSpPr>
              <p:nvPr/>
            </p:nvSpPr>
            <p:spPr bwMode="gray">
              <a:xfrm>
                <a:off x="5824538" y="4872038"/>
                <a:ext cx="2609850" cy="523875"/>
              </a:xfrm>
              <a:prstGeom prst="rect">
                <a:avLst/>
              </a:prstGeom>
              <a:solidFill>
                <a:srgbClr val="DBDBDB"/>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smtClean="0">
                  <a:ln>
                    <a:noFill/>
                  </a:ln>
                  <a:solidFill>
                    <a:sysClr val="windowText" lastClr="000000"/>
                  </a:solidFill>
                  <a:effectLst/>
                  <a:uLnTx/>
                  <a:uFillTx/>
                </a:endParaRPr>
              </a:p>
            </p:txBody>
          </p:sp>
          <p:sp>
            <p:nvSpPr>
              <p:cNvPr id="51" name="Rectangle 10"/>
              <p:cNvSpPr>
                <a:spLocks noChangeArrowheads="1"/>
              </p:cNvSpPr>
              <p:nvPr/>
            </p:nvSpPr>
            <p:spPr bwMode="gray">
              <a:xfrm>
                <a:off x="5824538" y="4322763"/>
                <a:ext cx="2609850" cy="523875"/>
              </a:xfrm>
              <a:prstGeom prst="rect">
                <a:avLst/>
              </a:prstGeom>
              <a:solidFill>
                <a:srgbClr val="DBDBDB"/>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smtClean="0">
                  <a:ln>
                    <a:noFill/>
                  </a:ln>
                  <a:solidFill>
                    <a:sysClr val="windowText" lastClr="000000"/>
                  </a:solidFill>
                  <a:effectLst/>
                  <a:uLnTx/>
                  <a:uFillTx/>
                </a:endParaRPr>
              </a:p>
            </p:txBody>
          </p:sp>
          <p:sp>
            <p:nvSpPr>
              <p:cNvPr id="52" name="Rectangle 11"/>
              <p:cNvSpPr>
                <a:spLocks noChangeArrowheads="1"/>
              </p:cNvSpPr>
              <p:nvPr/>
            </p:nvSpPr>
            <p:spPr bwMode="gray">
              <a:xfrm>
                <a:off x="5824538" y="3773488"/>
                <a:ext cx="2609850" cy="523875"/>
              </a:xfrm>
              <a:prstGeom prst="rect">
                <a:avLst/>
              </a:prstGeom>
              <a:solidFill>
                <a:srgbClr val="DBDBDB"/>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smtClean="0">
                  <a:ln>
                    <a:noFill/>
                  </a:ln>
                  <a:solidFill>
                    <a:sysClr val="windowText" lastClr="000000"/>
                  </a:solidFill>
                  <a:effectLst/>
                  <a:uLnTx/>
                  <a:uFillTx/>
                </a:endParaRPr>
              </a:p>
            </p:txBody>
          </p:sp>
          <p:sp>
            <p:nvSpPr>
              <p:cNvPr id="53" name="Rectangle 12"/>
              <p:cNvSpPr>
                <a:spLocks noChangeArrowheads="1"/>
              </p:cNvSpPr>
              <p:nvPr/>
            </p:nvSpPr>
            <p:spPr bwMode="gray">
              <a:xfrm>
                <a:off x="5824538" y="3224213"/>
                <a:ext cx="2609850" cy="523875"/>
              </a:xfrm>
              <a:prstGeom prst="rect">
                <a:avLst/>
              </a:prstGeom>
              <a:solidFill>
                <a:srgbClr val="DBDBDB"/>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smtClean="0">
                  <a:ln>
                    <a:noFill/>
                  </a:ln>
                  <a:solidFill>
                    <a:sysClr val="windowText" lastClr="000000"/>
                  </a:solidFill>
                  <a:effectLst/>
                  <a:uLnTx/>
                  <a:uFillTx/>
                </a:endParaRPr>
              </a:p>
            </p:txBody>
          </p:sp>
          <p:sp>
            <p:nvSpPr>
              <p:cNvPr id="54" name="Text Box 13"/>
              <p:cNvSpPr txBox="1">
                <a:spLocks noChangeArrowheads="1"/>
              </p:cNvSpPr>
              <p:nvPr/>
            </p:nvSpPr>
            <p:spPr bwMode="gray">
              <a:xfrm>
                <a:off x="5768975" y="5943600"/>
                <a:ext cx="385763"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200" b="1" i="0" u="none" strike="noStrike" kern="0" cap="none" spc="0" normalizeH="0" baseline="0" noProof="0" smtClean="0">
                    <a:ln>
                      <a:noFill/>
                    </a:ln>
                    <a:solidFill>
                      <a:srgbClr val="000000"/>
                    </a:solidFill>
                    <a:effectLst/>
                    <a:uLnTx/>
                    <a:uFillTx/>
                    <a:latin typeface="Arial" pitchFamily="34" charset="0"/>
                    <a:ea typeface="宋体" pitchFamily="2" charset="-122"/>
                  </a:rPr>
                  <a:t>0</a:t>
                </a:r>
                <a:endParaRPr kumimoji="0" lang="zh-CN" altLang="zh-CN" sz="1800" b="0" i="0" u="none" strike="noStrike" kern="0" cap="none" spc="0" normalizeH="0" baseline="0" noProof="0" smtClean="0">
                  <a:ln>
                    <a:noFill/>
                  </a:ln>
                  <a:solidFill>
                    <a:srgbClr val="000000"/>
                  </a:solidFill>
                  <a:effectLst/>
                  <a:uLnTx/>
                  <a:uFillTx/>
                  <a:latin typeface="Arial" pitchFamily="34" charset="0"/>
                  <a:ea typeface="宋体" pitchFamily="2" charset="-122"/>
                </a:endParaRPr>
              </a:p>
            </p:txBody>
          </p:sp>
          <p:sp>
            <p:nvSpPr>
              <p:cNvPr id="55" name="Text Box 14"/>
              <p:cNvSpPr txBox="1">
                <a:spLocks noChangeArrowheads="1"/>
              </p:cNvSpPr>
              <p:nvPr/>
            </p:nvSpPr>
            <p:spPr bwMode="gray">
              <a:xfrm>
                <a:off x="5724525" y="5383213"/>
                <a:ext cx="490538"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200" b="1" i="0" u="none" strike="noStrike" kern="0" cap="none" spc="0" normalizeH="0" baseline="0" noProof="0" smtClean="0">
                    <a:ln>
                      <a:noFill/>
                    </a:ln>
                    <a:solidFill>
                      <a:srgbClr val="000000"/>
                    </a:solidFill>
                    <a:effectLst/>
                    <a:uLnTx/>
                    <a:uFillTx/>
                    <a:latin typeface="Arial" pitchFamily="34" charset="0"/>
                    <a:ea typeface="宋体" pitchFamily="2" charset="-122"/>
                  </a:rPr>
                  <a:t>200</a:t>
                </a:r>
                <a:endParaRPr kumimoji="0" lang="zh-CN" altLang="zh-CN" sz="1800" b="0" i="0" u="none" strike="noStrike" kern="0" cap="none" spc="0" normalizeH="0" baseline="0" noProof="0" smtClean="0">
                  <a:ln>
                    <a:noFill/>
                  </a:ln>
                  <a:solidFill>
                    <a:srgbClr val="000000"/>
                  </a:solidFill>
                  <a:effectLst/>
                  <a:uLnTx/>
                  <a:uFillTx/>
                  <a:latin typeface="Arial" pitchFamily="34" charset="0"/>
                  <a:ea typeface="宋体" pitchFamily="2" charset="-122"/>
                </a:endParaRPr>
              </a:p>
            </p:txBody>
          </p:sp>
          <p:sp>
            <p:nvSpPr>
              <p:cNvPr id="56" name="Text Box 15"/>
              <p:cNvSpPr txBox="1">
                <a:spLocks noChangeArrowheads="1"/>
              </p:cNvSpPr>
              <p:nvPr/>
            </p:nvSpPr>
            <p:spPr bwMode="gray">
              <a:xfrm>
                <a:off x="5716588" y="4837113"/>
                <a:ext cx="490537"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200" b="1" i="0" u="none" strike="noStrike" kern="0" cap="none" spc="0" normalizeH="0" baseline="0" noProof="0" smtClean="0">
                    <a:ln>
                      <a:noFill/>
                    </a:ln>
                    <a:solidFill>
                      <a:srgbClr val="000000"/>
                    </a:solidFill>
                    <a:effectLst/>
                    <a:uLnTx/>
                    <a:uFillTx/>
                    <a:latin typeface="Arial" pitchFamily="34" charset="0"/>
                    <a:ea typeface="宋体" pitchFamily="2" charset="-122"/>
                  </a:rPr>
                  <a:t>400</a:t>
                </a:r>
                <a:endParaRPr kumimoji="0" lang="zh-CN" altLang="zh-CN" sz="1800" b="0" i="0" u="none" strike="noStrike" kern="0" cap="none" spc="0" normalizeH="0" baseline="0" noProof="0" smtClean="0">
                  <a:ln>
                    <a:noFill/>
                  </a:ln>
                  <a:solidFill>
                    <a:srgbClr val="000000"/>
                  </a:solidFill>
                  <a:effectLst/>
                  <a:uLnTx/>
                  <a:uFillTx/>
                  <a:latin typeface="Arial" pitchFamily="34" charset="0"/>
                  <a:ea typeface="宋体" pitchFamily="2" charset="-122"/>
                </a:endParaRPr>
              </a:p>
            </p:txBody>
          </p:sp>
          <p:sp>
            <p:nvSpPr>
              <p:cNvPr id="57" name="Text Box 16"/>
              <p:cNvSpPr txBox="1">
                <a:spLocks noChangeArrowheads="1"/>
              </p:cNvSpPr>
              <p:nvPr/>
            </p:nvSpPr>
            <p:spPr bwMode="gray">
              <a:xfrm>
                <a:off x="5718175" y="4294188"/>
                <a:ext cx="490538"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200" b="1" i="0" u="none" strike="noStrike" kern="0" cap="none" spc="0" normalizeH="0" baseline="0" noProof="0" smtClean="0">
                    <a:ln>
                      <a:noFill/>
                    </a:ln>
                    <a:solidFill>
                      <a:srgbClr val="000000"/>
                    </a:solidFill>
                    <a:effectLst/>
                    <a:uLnTx/>
                    <a:uFillTx/>
                    <a:latin typeface="Arial" pitchFamily="34" charset="0"/>
                    <a:ea typeface="宋体" pitchFamily="2" charset="-122"/>
                  </a:rPr>
                  <a:t>600</a:t>
                </a:r>
                <a:endParaRPr kumimoji="0" lang="zh-CN" altLang="zh-CN" sz="1800" b="0" i="0" u="none" strike="noStrike" kern="0" cap="none" spc="0" normalizeH="0" baseline="0" noProof="0" smtClean="0">
                  <a:ln>
                    <a:noFill/>
                  </a:ln>
                  <a:solidFill>
                    <a:srgbClr val="000000"/>
                  </a:solidFill>
                  <a:effectLst/>
                  <a:uLnTx/>
                  <a:uFillTx/>
                  <a:latin typeface="Arial" pitchFamily="34" charset="0"/>
                  <a:ea typeface="宋体" pitchFamily="2" charset="-122"/>
                </a:endParaRPr>
              </a:p>
            </p:txBody>
          </p:sp>
          <p:sp>
            <p:nvSpPr>
              <p:cNvPr id="58" name="Text Box 17"/>
              <p:cNvSpPr txBox="1">
                <a:spLocks noChangeArrowheads="1"/>
              </p:cNvSpPr>
              <p:nvPr/>
            </p:nvSpPr>
            <p:spPr bwMode="gray">
              <a:xfrm>
                <a:off x="5719763" y="3759200"/>
                <a:ext cx="490537"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200" b="1" i="0" u="none" strike="noStrike" kern="0" cap="none" spc="0" normalizeH="0" baseline="0" noProof="0" smtClean="0">
                    <a:ln>
                      <a:noFill/>
                    </a:ln>
                    <a:solidFill>
                      <a:srgbClr val="000000"/>
                    </a:solidFill>
                    <a:effectLst/>
                    <a:uLnTx/>
                    <a:uFillTx/>
                    <a:latin typeface="Arial" pitchFamily="34" charset="0"/>
                    <a:ea typeface="宋体" pitchFamily="2" charset="-122"/>
                  </a:rPr>
                  <a:t>800</a:t>
                </a:r>
                <a:endParaRPr kumimoji="0" lang="zh-CN" altLang="zh-CN" sz="1800" b="0" i="0" u="none" strike="noStrike" kern="0" cap="none" spc="0" normalizeH="0" baseline="0" noProof="0" smtClean="0">
                  <a:ln>
                    <a:noFill/>
                  </a:ln>
                  <a:solidFill>
                    <a:srgbClr val="000000"/>
                  </a:solidFill>
                  <a:effectLst/>
                  <a:uLnTx/>
                  <a:uFillTx/>
                  <a:latin typeface="Arial" pitchFamily="34" charset="0"/>
                  <a:ea typeface="宋体" pitchFamily="2" charset="-122"/>
                </a:endParaRPr>
              </a:p>
            </p:txBody>
          </p:sp>
          <p:sp>
            <p:nvSpPr>
              <p:cNvPr id="59" name="Text Box 18"/>
              <p:cNvSpPr txBox="1">
                <a:spLocks noChangeArrowheads="1"/>
              </p:cNvSpPr>
              <p:nvPr/>
            </p:nvSpPr>
            <p:spPr bwMode="gray">
              <a:xfrm>
                <a:off x="5711825" y="3187700"/>
                <a:ext cx="633413"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200" b="1" i="0" u="none" strike="noStrike" kern="0" cap="none" spc="0" normalizeH="0" baseline="0" noProof="0" smtClean="0">
                    <a:ln>
                      <a:noFill/>
                    </a:ln>
                    <a:solidFill>
                      <a:srgbClr val="000000"/>
                    </a:solidFill>
                    <a:effectLst/>
                    <a:uLnTx/>
                    <a:uFillTx/>
                    <a:latin typeface="Arial" pitchFamily="34" charset="0"/>
                    <a:ea typeface="宋体" pitchFamily="2" charset="-122"/>
                  </a:rPr>
                  <a:t>1,000</a:t>
                </a:r>
                <a:endParaRPr kumimoji="0" lang="zh-CN" altLang="zh-CN" sz="1800" b="0" i="0" u="none" strike="noStrike" kern="0" cap="none" spc="0" normalizeH="0" baseline="0" noProof="0" smtClean="0">
                  <a:ln>
                    <a:noFill/>
                  </a:ln>
                  <a:solidFill>
                    <a:srgbClr val="000000"/>
                  </a:solidFill>
                  <a:effectLst/>
                  <a:uLnTx/>
                  <a:uFillTx/>
                  <a:latin typeface="Arial" pitchFamily="34" charset="0"/>
                  <a:ea typeface="宋体" pitchFamily="2" charset="-122"/>
                </a:endParaRPr>
              </a:p>
            </p:txBody>
          </p:sp>
          <p:sp>
            <p:nvSpPr>
              <p:cNvPr id="60" name="Text Box 22"/>
              <p:cNvSpPr txBox="1">
                <a:spLocks noChangeArrowheads="1"/>
              </p:cNvSpPr>
              <p:nvPr/>
            </p:nvSpPr>
            <p:spPr bwMode="gray">
              <a:xfrm>
                <a:off x="6221577" y="5943422"/>
                <a:ext cx="480590" cy="220609"/>
              </a:xfrm>
              <a:prstGeom prst="rect">
                <a:avLst/>
              </a:prstGeom>
              <a:noFill/>
              <a:ln w="9525" algn="ctr">
                <a:noFill/>
                <a:miter lim="800000"/>
                <a:headEnd/>
                <a:tailEnd/>
              </a:ln>
              <a:effectLst/>
            </p:spPr>
            <p:txBody>
              <a:bodyP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200" b="1" i="0" u="none" strike="noStrike" kern="0" cap="none" spc="0" normalizeH="0" baseline="0" noProof="0" dirty="0">
                    <a:ln>
                      <a:noFill/>
                    </a:ln>
                    <a:solidFill>
                      <a:sysClr val="windowText" lastClr="000000"/>
                    </a:solidFill>
                    <a:effectLst>
                      <a:outerShdw blurRad="38100" dist="38100" dir="2700000" algn="tl">
                        <a:srgbClr val="C0C0C0"/>
                      </a:outerShdw>
                    </a:effectLst>
                    <a:uLnTx/>
                    <a:uFillTx/>
                  </a:rPr>
                  <a:t>820</a:t>
                </a:r>
                <a:endParaRPr kumimoji="0" lang="zh-CN" altLang="zh-CN" sz="1800" b="0" i="0" u="none" strike="noStrike" kern="0" cap="none" spc="0" normalizeH="0" baseline="0" noProof="0" dirty="0">
                  <a:ln>
                    <a:noFill/>
                  </a:ln>
                  <a:solidFill>
                    <a:sysClr val="windowText" lastClr="000000"/>
                  </a:solidFill>
                  <a:effectLst/>
                  <a:uLnTx/>
                  <a:uFillTx/>
                </a:endParaRPr>
              </a:p>
            </p:txBody>
          </p:sp>
          <p:sp>
            <p:nvSpPr>
              <p:cNvPr id="61" name="Text Box 23"/>
              <p:cNvSpPr txBox="1">
                <a:spLocks noChangeArrowheads="1"/>
              </p:cNvSpPr>
              <p:nvPr/>
            </p:nvSpPr>
            <p:spPr bwMode="gray">
              <a:xfrm>
                <a:off x="6912133" y="5943422"/>
                <a:ext cx="480590" cy="220609"/>
              </a:xfrm>
              <a:prstGeom prst="rect">
                <a:avLst/>
              </a:prstGeom>
              <a:noFill/>
              <a:ln w="9525" algn="ctr">
                <a:noFill/>
                <a:miter lim="800000"/>
                <a:headEnd/>
                <a:tailEnd/>
              </a:ln>
              <a:effectLst/>
            </p:spPr>
            <p:txBody>
              <a:bodyP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200" b="1" i="0" u="none" strike="noStrike" kern="0" cap="none" spc="0" normalizeH="0" baseline="0" noProof="0" dirty="0">
                    <a:ln>
                      <a:noFill/>
                    </a:ln>
                    <a:solidFill>
                      <a:sysClr val="windowText" lastClr="000000"/>
                    </a:solidFill>
                    <a:effectLst>
                      <a:outerShdw blurRad="38100" dist="38100" dir="2700000" algn="tl">
                        <a:srgbClr val="C0C0C0"/>
                      </a:outerShdw>
                    </a:effectLst>
                    <a:uLnTx/>
                    <a:uFillTx/>
                  </a:rPr>
                  <a:t>620</a:t>
                </a:r>
                <a:endParaRPr kumimoji="0" lang="zh-CN" altLang="zh-CN" sz="1800" b="0" i="0" u="none" strike="noStrike" kern="0" cap="none" spc="0" normalizeH="0" baseline="0" noProof="0" dirty="0">
                  <a:ln>
                    <a:noFill/>
                  </a:ln>
                  <a:solidFill>
                    <a:sysClr val="windowText" lastClr="000000"/>
                  </a:solidFill>
                  <a:effectLst/>
                  <a:uLnTx/>
                  <a:uFillTx/>
                </a:endParaRPr>
              </a:p>
            </p:txBody>
          </p:sp>
          <p:sp>
            <p:nvSpPr>
              <p:cNvPr id="62" name="Text Box 24"/>
              <p:cNvSpPr txBox="1">
                <a:spLocks noChangeArrowheads="1"/>
              </p:cNvSpPr>
              <p:nvPr/>
            </p:nvSpPr>
            <p:spPr bwMode="gray">
              <a:xfrm>
                <a:off x="7691341" y="5943422"/>
                <a:ext cx="480590" cy="220609"/>
              </a:xfrm>
              <a:prstGeom prst="rect">
                <a:avLst/>
              </a:prstGeom>
              <a:noFill/>
              <a:ln w="9525" algn="ctr">
                <a:noFill/>
                <a:miter lim="800000"/>
                <a:headEnd/>
                <a:tailEnd/>
              </a:ln>
              <a:effectLst/>
            </p:spPr>
            <p:txBody>
              <a:bodyP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200" b="1" i="0" u="none" strike="noStrike" kern="0" cap="none" spc="0" normalizeH="0" baseline="0" noProof="0" dirty="0">
                    <a:ln>
                      <a:noFill/>
                    </a:ln>
                    <a:solidFill>
                      <a:sysClr val="windowText" lastClr="000000"/>
                    </a:solidFill>
                    <a:effectLst>
                      <a:outerShdw blurRad="38100" dist="38100" dir="2700000" algn="tl">
                        <a:srgbClr val="C0C0C0"/>
                      </a:outerShdw>
                    </a:effectLst>
                    <a:uLnTx/>
                    <a:uFillTx/>
                  </a:rPr>
                  <a:t>500</a:t>
                </a:r>
                <a:endParaRPr kumimoji="0" lang="zh-CN" altLang="zh-CN" sz="1800" b="0" i="0" u="none" strike="noStrike" kern="0" cap="none" spc="0" normalizeH="0" baseline="0" noProof="0" dirty="0">
                  <a:ln>
                    <a:noFill/>
                  </a:ln>
                  <a:solidFill>
                    <a:sysClr val="windowText" lastClr="000000"/>
                  </a:solidFill>
                  <a:effectLst/>
                  <a:uLnTx/>
                  <a:uFillTx/>
                </a:endParaRPr>
              </a:p>
            </p:txBody>
          </p:sp>
        </p:grpSp>
        <p:cxnSp>
          <p:nvCxnSpPr>
            <p:cNvPr id="65" name="直接箭头连接符 64"/>
            <p:cNvCxnSpPr/>
            <p:nvPr/>
          </p:nvCxnSpPr>
          <p:spPr>
            <a:xfrm>
              <a:off x="952969" y="4329316"/>
              <a:ext cx="3424192" cy="1478"/>
            </a:xfrm>
            <a:prstGeom prst="straightConnector1">
              <a:avLst/>
            </a:prstGeom>
            <a:noFill/>
            <a:ln w="9525" cap="flat" cmpd="sng" algn="ctr">
              <a:solidFill>
                <a:srgbClr val="000000"/>
              </a:solidFill>
              <a:prstDash val="solid"/>
              <a:headEnd type="none" w="med" len="med"/>
              <a:tailEnd type="triangle" w="med" len="med"/>
            </a:ln>
            <a:effectLst/>
          </p:spPr>
        </p:cxnSp>
        <p:sp>
          <p:nvSpPr>
            <p:cNvPr id="66" name="矩形 65"/>
            <p:cNvSpPr/>
            <p:nvPr/>
          </p:nvSpPr>
          <p:spPr>
            <a:xfrm>
              <a:off x="1516249" y="1734567"/>
              <a:ext cx="465729" cy="2594775"/>
            </a:xfrm>
            <a:prstGeom prst="rect">
              <a:avLst/>
            </a:prstGeom>
            <a:solidFill>
              <a:srgbClr val="B40000"/>
            </a:solidFill>
            <a:ln w="25400" cap="flat" cmpd="sng" algn="ctr">
              <a:noFill/>
              <a:prstDash val="solid"/>
            </a:ln>
            <a:effectLst/>
            <a:scene3d>
              <a:camera prst="orthographicFront">
                <a:rot lat="0" lon="0" rev="0"/>
              </a:camera>
              <a:lightRig rig="glow" dir="t">
                <a:rot lat="0" lon="0" rev="14100000"/>
              </a:lightRig>
            </a:scene3d>
            <a:sp3d prstMaterial="softEdge">
              <a:bevelT w="127000" prst="artDeco"/>
            </a:sp3d>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a:cs typeface="+mn-cs"/>
              </a:endParaRPr>
            </a:p>
          </p:txBody>
        </p:sp>
        <p:sp>
          <p:nvSpPr>
            <p:cNvPr id="67" name="矩形 66"/>
            <p:cNvSpPr/>
            <p:nvPr/>
          </p:nvSpPr>
          <p:spPr>
            <a:xfrm>
              <a:off x="2421067" y="2364418"/>
              <a:ext cx="465729" cy="1995980"/>
            </a:xfrm>
            <a:prstGeom prst="rect">
              <a:avLst/>
            </a:prstGeom>
            <a:solidFill>
              <a:srgbClr val="1A63BC"/>
            </a:solidFill>
            <a:ln w="25400" cap="flat" cmpd="sng" algn="ctr">
              <a:noFill/>
              <a:prstDash val="solid"/>
            </a:ln>
            <a:effectLst/>
            <a:scene3d>
              <a:camera prst="orthographicFront">
                <a:rot lat="0" lon="0" rev="0"/>
              </a:camera>
              <a:lightRig rig="glow" dir="t">
                <a:rot lat="0" lon="0" rev="14100000"/>
              </a:lightRig>
            </a:scene3d>
            <a:sp3d prstMaterial="softEdge">
              <a:bevelT w="127000" prst="artDeco"/>
            </a:sp3d>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a:cs typeface="+mn-cs"/>
              </a:endParaRPr>
            </a:p>
          </p:txBody>
        </p:sp>
        <p:sp>
          <p:nvSpPr>
            <p:cNvPr id="68" name="矩形 67"/>
            <p:cNvSpPr/>
            <p:nvPr/>
          </p:nvSpPr>
          <p:spPr>
            <a:xfrm>
              <a:off x="3330332" y="3131764"/>
              <a:ext cx="465729" cy="1197588"/>
            </a:xfrm>
            <a:prstGeom prst="rect">
              <a:avLst/>
            </a:prstGeom>
            <a:solidFill>
              <a:srgbClr val="33CC33"/>
            </a:solidFill>
            <a:ln w="25400" cap="flat" cmpd="sng" algn="ctr">
              <a:noFill/>
              <a:prstDash val="solid"/>
            </a:ln>
            <a:effectLst/>
            <a:scene3d>
              <a:camera prst="orthographicFront">
                <a:rot lat="0" lon="0" rev="0"/>
              </a:camera>
              <a:lightRig rig="glow" dir="t">
                <a:rot lat="0" lon="0" rev="14100000"/>
              </a:lightRig>
            </a:scene3d>
            <a:sp3d prstMaterial="softEdge">
              <a:bevelT w="127000" prst="artDeco"/>
            </a:sp3d>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a:cs typeface="+mn-cs"/>
              </a:endParaRPr>
            </a:p>
          </p:txBody>
        </p:sp>
      </p:grpSp>
      <p:sp>
        <p:nvSpPr>
          <p:cNvPr id="69" name="TextBox 15"/>
          <p:cNvSpPr txBox="1">
            <a:spLocks noChangeArrowheads="1"/>
          </p:cNvSpPr>
          <p:nvPr/>
        </p:nvSpPr>
        <p:spPr bwMode="auto">
          <a:xfrm>
            <a:off x="5330817" y="2375856"/>
            <a:ext cx="3060482" cy="1691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200000"/>
              </a:lnSpc>
              <a:buFont typeface="Arial" pitchFamily="34" charset="0"/>
              <a:buChar char="•"/>
            </a:pPr>
            <a:r>
              <a:rPr lang="zh-CN" altLang="en-US" sz="1400" dirty="0">
                <a:latin typeface="黑体" pitchFamily="2" charset="-122"/>
                <a:ea typeface="黑体" pitchFamily="2" charset="-122"/>
              </a:rPr>
              <a:t>此处添加文字此处添加文字说明此处添加文字此处添加文字说明</a:t>
            </a:r>
            <a:endParaRPr lang="en-US" altLang="zh-CN" sz="1400" dirty="0">
              <a:latin typeface="黑体" pitchFamily="2" charset="-122"/>
              <a:ea typeface="黑体" pitchFamily="2" charset="-122"/>
            </a:endParaRPr>
          </a:p>
          <a:p>
            <a:pPr eaLnBrk="1" hangingPunct="1">
              <a:lnSpc>
                <a:spcPct val="200000"/>
              </a:lnSpc>
              <a:buFont typeface="Arial" pitchFamily="34" charset="0"/>
              <a:buChar char="•"/>
            </a:pPr>
            <a:r>
              <a:rPr lang="zh-CN" altLang="en-US" sz="1400" dirty="0">
                <a:latin typeface="黑体" pitchFamily="2" charset="-122"/>
                <a:ea typeface="黑体" pitchFamily="2" charset="-122"/>
              </a:rPr>
              <a:t>此处添加文字此处添加文字说明此处添加文字此处添加文字说明</a:t>
            </a:r>
            <a:endParaRPr lang="en-US" altLang="zh-CN" sz="1400" dirty="0">
              <a:latin typeface="黑体" pitchFamily="2" charset="-122"/>
              <a:ea typeface="黑体" pitchFamily="2" charset="-122"/>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p14:dur="10" advClick="0" advTm="0">
        <p14:prism isContent="1"/>
      </p:transition>
    </mc:Choice>
    <mc:Fallback xmlns="">
      <p:transition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2" presetClass="entr" presetSubtype="0"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Scale>
                                      <p:cBhvr>
                                        <p:cTn id="12"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3"/>
                                        </p:tgtEl>
                                        <p:attrNameLst>
                                          <p:attrName>ppt_x</p:attrName>
                                          <p:attrName>ppt_y</p:attrName>
                                        </p:attrNameLst>
                                      </p:cBhvr>
                                    </p:animMotion>
                                    <p:animEffect transition="in" filter="fade">
                                      <p:cBhvr>
                                        <p:cTn id="14" dur="1000"/>
                                        <p:tgtEl>
                                          <p:spTgt spid="3"/>
                                        </p:tgtEl>
                                      </p:cBhvr>
                                    </p:animEffect>
                                  </p:childTnLst>
                                </p:cTn>
                              </p:par>
                            </p:childTnLst>
                          </p:cTn>
                        </p:par>
                        <p:par>
                          <p:cTn id="15" fill="hold">
                            <p:stCondLst>
                              <p:cond delay="1500"/>
                            </p:stCondLst>
                            <p:childTnLst>
                              <p:par>
                                <p:cTn id="16" presetID="37" presetClass="entr" presetSubtype="0" fill="hold" grpId="0" nodeType="afterEffect">
                                  <p:stCondLst>
                                    <p:cond delay="0"/>
                                  </p:stCondLst>
                                  <p:childTnLst>
                                    <p:set>
                                      <p:cBhvr>
                                        <p:cTn id="17" dur="1" fill="hold">
                                          <p:stCondLst>
                                            <p:cond delay="0"/>
                                          </p:stCondLst>
                                        </p:cTn>
                                        <p:tgtEl>
                                          <p:spTgt spid="69"/>
                                        </p:tgtEl>
                                        <p:attrNameLst>
                                          <p:attrName>style.visibility</p:attrName>
                                        </p:attrNameLst>
                                      </p:cBhvr>
                                      <p:to>
                                        <p:strVal val="visible"/>
                                      </p:to>
                                    </p:set>
                                    <p:animEffect transition="in" filter="fade">
                                      <p:cBhvr>
                                        <p:cTn id="18" dur="1000"/>
                                        <p:tgtEl>
                                          <p:spTgt spid="69"/>
                                        </p:tgtEl>
                                      </p:cBhvr>
                                    </p:animEffect>
                                    <p:anim calcmode="lin" valueType="num">
                                      <p:cBhvr>
                                        <p:cTn id="19" dur="1000" fill="hold"/>
                                        <p:tgtEl>
                                          <p:spTgt spid="69"/>
                                        </p:tgtEl>
                                        <p:attrNameLst>
                                          <p:attrName>ppt_x</p:attrName>
                                        </p:attrNameLst>
                                      </p:cBhvr>
                                      <p:tavLst>
                                        <p:tav tm="0">
                                          <p:val>
                                            <p:strVal val="#ppt_x"/>
                                          </p:val>
                                        </p:tav>
                                        <p:tav tm="100000">
                                          <p:val>
                                            <p:strVal val="#ppt_x"/>
                                          </p:val>
                                        </p:tav>
                                      </p:tavLst>
                                    </p:anim>
                                    <p:anim calcmode="lin" valueType="num">
                                      <p:cBhvr>
                                        <p:cTn id="20" dur="900" decel="100000" fill="hold"/>
                                        <p:tgtEl>
                                          <p:spTgt spid="69"/>
                                        </p:tgtEl>
                                        <p:attrNameLst>
                                          <p:attrName>ppt_y</p:attrName>
                                        </p:attrNameLst>
                                      </p:cBhvr>
                                      <p:tavLst>
                                        <p:tav tm="0">
                                          <p:val>
                                            <p:strVal val="#ppt_y+1"/>
                                          </p:val>
                                        </p:tav>
                                        <p:tav tm="100000">
                                          <p:val>
                                            <p:strVal val="#ppt_y-.03"/>
                                          </p:val>
                                        </p:tav>
                                      </p:tavLst>
                                    </p:anim>
                                    <p:anim calcmode="lin" valueType="num">
                                      <p:cBhvr>
                                        <p:cTn id="21" dur="100" accel="100000" fill="hold">
                                          <p:stCondLst>
                                            <p:cond delay="900"/>
                                          </p:stCondLst>
                                        </p:cTn>
                                        <p:tgtEl>
                                          <p:spTgt spid="69"/>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矩形 27"/>
          <p:cNvSpPr/>
          <p:nvPr/>
        </p:nvSpPr>
        <p:spPr>
          <a:xfrm rot="10800000" flipH="1">
            <a:off x="6194850" y="1355966"/>
            <a:ext cx="1283509" cy="280205"/>
          </a:xfrm>
          <a:prstGeom prst="rect">
            <a:avLst/>
          </a:prstGeom>
          <a:gradFill flip="none" rotWithShape="1">
            <a:gsLst>
              <a:gs pos="0">
                <a:srgbClr val="D15305">
                  <a:shade val="30000"/>
                  <a:satMod val="115000"/>
                </a:srgbClr>
              </a:gs>
              <a:gs pos="50000">
                <a:srgbClr val="D15305">
                  <a:shade val="67500"/>
                  <a:satMod val="115000"/>
                </a:srgbClr>
              </a:gs>
              <a:gs pos="100000">
                <a:srgbClr val="D15305">
                  <a:shade val="100000"/>
                  <a:satMod val="115000"/>
                </a:srgbClr>
              </a:gs>
            </a:gsLst>
            <a:path path="circle">
              <a:fillToRect l="100000" t="100000"/>
            </a:path>
            <a:tileRect r="-100000" b="-100000"/>
          </a:gra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9" name="矩形 28"/>
          <p:cNvSpPr/>
          <p:nvPr/>
        </p:nvSpPr>
        <p:spPr>
          <a:xfrm rot="10800000">
            <a:off x="1886911" y="4467188"/>
            <a:ext cx="1004153" cy="280205"/>
          </a:xfrm>
          <a:prstGeom prst="rect">
            <a:avLst/>
          </a:prstGeom>
          <a:gradFill flip="none" rotWithShape="1">
            <a:gsLst>
              <a:gs pos="0">
                <a:srgbClr val="ABC94B">
                  <a:shade val="30000"/>
                  <a:satMod val="115000"/>
                </a:srgbClr>
              </a:gs>
              <a:gs pos="50000">
                <a:srgbClr val="ABC94B">
                  <a:shade val="67500"/>
                  <a:satMod val="115000"/>
                </a:srgbClr>
              </a:gs>
              <a:gs pos="100000">
                <a:srgbClr val="ABC94B">
                  <a:shade val="100000"/>
                  <a:satMod val="115000"/>
                </a:srgbClr>
              </a:gs>
            </a:gsLst>
            <a:lin ang="10800000" scaled="1"/>
            <a:tileRect/>
          </a:gra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0" name="空心弧 29"/>
          <p:cNvSpPr/>
          <p:nvPr/>
        </p:nvSpPr>
        <p:spPr>
          <a:xfrm>
            <a:off x="7113251" y="1316099"/>
            <a:ext cx="1131583" cy="1183218"/>
          </a:xfrm>
          <a:prstGeom prst="blockArc">
            <a:avLst>
              <a:gd name="adj1" fmla="val 0"/>
              <a:gd name="adj2" fmla="val 0"/>
              <a:gd name="adj3" fmla="val 25000"/>
            </a:avLst>
          </a:prstGeom>
          <a:solidFill>
            <a:srgbClr val="D15305"/>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32" name="空心弧 31"/>
          <p:cNvSpPr/>
          <p:nvPr/>
        </p:nvSpPr>
        <p:spPr>
          <a:xfrm>
            <a:off x="1080580" y="3620780"/>
            <a:ext cx="1131583" cy="1183218"/>
          </a:xfrm>
          <a:prstGeom prst="blockArc">
            <a:avLst>
              <a:gd name="adj1" fmla="val 0"/>
              <a:gd name="adj2" fmla="val 0"/>
              <a:gd name="adj3" fmla="val 25000"/>
            </a:avLst>
          </a:prstGeom>
          <a:solidFill>
            <a:srgbClr val="ABC94B"/>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37" name="TextBox 36"/>
          <p:cNvSpPr txBox="1"/>
          <p:nvPr/>
        </p:nvSpPr>
        <p:spPr>
          <a:xfrm>
            <a:off x="1639082" y="1496068"/>
            <a:ext cx="2874062" cy="1772793"/>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您的内容打在</a:t>
            </a: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这里或者</a:t>
            </a: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通过复制您的文本</a:t>
            </a: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后在此</a:t>
            </a: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框中选择</a:t>
            </a: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粘贴您的内容打在这里或者通过复制您的文本后在此框中选择粘贴您的内容打在这里或者通过复制您的文本后在此框中选择粘贴您的内容打在这里或者通过复制您的文本后在此框中选择粘贴。</a:t>
            </a:r>
            <a:endParaRPr kumimoji="0" lang="en-US" altLang="zh-CN"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38" name="TextBox 37"/>
          <p:cNvSpPr txBox="1"/>
          <p:nvPr/>
        </p:nvSpPr>
        <p:spPr>
          <a:xfrm>
            <a:off x="7429129" y="1657374"/>
            <a:ext cx="495658" cy="539408"/>
          </a:xfrm>
          <a:prstGeom prst="rect">
            <a:avLst/>
          </a:prstGeom>
          <a:noFill/>
        </p:spPr>
        <p:txBody>
          <a:bodyPr wrap="square" rtlCol="0">
            <a:spAutoFit/>
          </a:bodyPr>
          <a:lstStyle/>
          <a:p>
            <a:pPr marL="0" marR="0" lvl="0" indent="0" algn="ctr" defTabSz="914400" eaLnBrk="1" fontAlgn="auto" latinLnBrk="0" hangingPunct="1">
              <a:lnSpc>
                <a:spcPct val="11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rgbClr val="F79646">
                    <a:lumMod val="75000"/>
                  </a:srgbClr>
                </a:solidFill>
                <a:effectLst/>
                <a:uLnTx/>
                <a:uFillTx/>
                <a:latin typeface="微软雅黑" pitchFamily="34" charset="-122"/>
                <a:ea typeface="微软雅黑" pitchFamily="34" charset="-122"/>
              </a:rPr>
              <a:t>文本</a:t>
            </a:r>
          </a:p>
        </p:txBody>
      </p:sp>
      <p:sp>
        <p:nvSpPr>
          <p:cNvPr id="39" name="TextBox 38"/>
          <p:cNvSpPr txBox="1"/>
          <p:nvPr/>
        </p:nvSpPr>
        <p:spPr>
          <a:xfrm>
            <a:off x="1391253" y="3943314"/>
            <a:ext cx="495658" cy="539408"/>
          </a:xfrm>
          <a:prstGeom prst="rect">
            <a:avLst/>
          </a:prstGeom>
          <a:noFill/>
        </p:spPr>
        <p:txBody>
          <a:bodyPr wrap="square" rtlCol="0">
            <a:spAutoFit/>
          </a:bodyPr>
          <a:lstStyle/>
          <a:p>
            <a:pPr marL="0" marR="0" lvl="0" indent="0" algn="ctr" defTabSz="914400" eaLnBrk="1" fontAlgn="auto" latinLnBrk="0" hangingPunct="1">
              <a:lnSpc>
                <a:spcPct val="11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rgbClr val="9BBB59">
                    <a:lumMod val="50000"/>
                  </a:srgbClr>
                </a:solidFill>
                <a:effectLst/>
                <a:uLnTx/>
                <a:uFillTx/>
                <a:latin typeface="微软雅黑" pitchFamily="34" charset="-122"/>
                <a:ea typeface="微软雅黑" pitchFamily="34" charset="-122"/>
              </a:rPr>
              <a:t>文本</a:t>
            </a:r>
          </a:p>
        </p:txBody>
      </p:sp>
      <p:grpSp>
        <p:nvGrpSpPr>
          <p:cNvPr id="3" name="组合 2"/>
          <p:cNvGrpSpPr/>
          <p:nvPr/>
        </p:nvGrpSpPr>
        <p:grpSpPr>
          <a:xfrm>
            <a:off x="7876895" y="1978920"/>
            <a:ext cx="456553" cy="2740448"/>
            <a:chOff x="7876895" y="1978920"/>
            <a:chExt cx="456553" cy="2740448"/>
          </a:xfrm>
        </p:grpSpPr>
        <p:sp>
          <p:nvSpPr>
            <p:cNvPr id="31" name="等腰三角形 30"/>
            <p:cNvSpPr/>
            <p:nvPr/>
          </p:nvSpPr>
          <p:spPr>
            <a:xfrm rot="10800000">
              <a:off x="7876895" y="4307829"/>
              <a:ext cx="456553" cy="411539"/>
            </a:xfrm>
            <a:prstGeom prst="triangle">
              <a:avLst/>
            </a:prstGeom>
            <a:solidFill>
              <a:srgbClr val="D15305"/>
            </a:solidFill>
            <a:ln w="25400" cap="flat" cmpd="sng" algn="ctr">
              <a:noFill/>
              <a:prstDash val="solid"/>
            </a:ln>
            <a:effectLst>
              <a:outerShdw blurRad="88900" dist="25400" dir="10800000" algn="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0" name="矩形 39"/>
            <p:cNvSpPr/>
            <p:nvPr/>
          </p:nvSpPr>
          <p:spPr>
            <a:xfrm rot="5400000">
              <a:off x="6871185" y="3084593"/>
              <a:ext cx="2479323" cy="267977"/>
            </a:xfrm>
            <a:prstGeom prst="rect">
              <a:avLst/>
            </a:prstGeom>
            <a:solidFill>
              <a:srgbClr val="D15305"/>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2" name="组合 1"/>
          <p:cNvGrpSpPr/>
          <p:nvPr/>
        </p:nvGrpSpPr>
        <p:grpSpPr>
          <a:xfrm>
            <a:off x="994771" y="1004082"/>
            <a:ext cx="456553" cy="3118121"/>
            <a:chOff x="994771" y="1004082"/>
            <a:chExt cx="456553" cy="3118121"/>
          </a:xfrm>
        </p:grpSpPr>
        <p:sp>
          <p:nvSpPr>
            <p:cNvPr id="33" name="等腰三角形 32"/>
            <p:cNvSpPr/>
            <p:nvPr/>
          </p:nvSpPr>
          <p:spPr>
            <a:xfrm flipH="1">
              <a:off x="994771" y="1004082"/>
              <a:ext cx="456553" cy="411539"/>
            </a:xfrm>
            <a:prstGeom prst="triangle">
              <a:avLst/>
            </a:prstGeom>
            <a:solidFill>
              <a:srgbClr val="ABC94B"/>
            </a:solidFill>
            <a:ln w="25400" cap="flat" cmpd="sng" algn="ctr">
              <a:noFill/>
              <a:prstDash val="solid"/>
            </a:ln>
            <a:effectLst>
              <a:outerShdw blurRad="88900" dist="25400" dir="10800000" algn="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1" name="矩形 40"/>
            <p:cNvSpPr/>
            <p:nvPr/>
          </p:nvSpPr>
          <p:spPr>
            <a:xfrm rot="5400000">
              <a:off x="-191606" y="2573560"/>
              <a:ext cx="2829308" cy="267977"/>
            </a:xfrm>
            <a:prstGeom prst="rect">
              <a:avLst/>
            </a:prstGeom>
            <a:solidFill>
              <a:srgbClr val="ABC94B"/>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42" name="TextBox 41"/>
          <p:cNvSpPr txBox="1"/>
          <p:nvPr/>
        </p:nvSpPr>
        <p:spPr>
          <a:xfrm>
            <a:off x="4835024" y="2571750"/>
            <a:ext cx="2874062" cy="1772793"/>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您的内容打在</a:t>
            </a: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这里或者</a:t>
            </a: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通过复制您的文本</a:t>
            </a: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后在此</a:t>
            </a: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框中选择</a:t>
            </a: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粘贴您的内容打在这里或者通过复制您的文本后在此框中选择粘贴您的内容打在这里或者通过复制您的文本后在此框中选择粘贴您的内容打在这里或者通过复制您的文本后在此框中选择粘贴。</a:t>
            </a:r>
            <a:endParaRPr kumimoji="0" lang="en-US" altLang="zh-CN"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p14:dur="10" advClick="0" advTm="0">
        <p:blinds dir="vert"/>
      </p:transition>
    </mc:Choice>
    <mc:Fallback xmlns="">
      <p:transition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heel(1)">
                                      <p:cBhvr>
                                        <p:cTn id="7" dur="2000"/>
                                        <p:tgtEl>
                                          <p:spTgt spid="32"/>
                                        </p:tgtEl>
                                      </p:cBhvr>
                                    </p:animEffect>
                                  </p:childTnLst>
                                </p:cTn>
                              </p:par>
                              <p:par>
                                <p:cTn id="8" presetID="53" presetClass="entr" presetSubtype="16" fill="hold" grpId="0" nodeType="withEffect">
                                  <p:stCondLst>
                                    <p:cond delay="2000"/>
                                  </p:stCondLst>
                                  <p:childTnLst>
                                    <p:set>
                                      <p:cBhvr>
                                        <p:cTn id="9" dur="1" fill="hold">
                                          <p:stCondLst>
                                            <p:cond delay="0"/>
                                          </p:stCondLst>
                                        </p:cTn>
                                        <p:tgtEl>
                                          <p:spTgt spid="39"/>
                                        </p:tgtEl>
                                        <p:attrNameLst>
                                          <p:attrName>style.visibility</p:attrName>
                                        </p:attrNameLst>
                                      </p:cBhvr>
                                      <p:to>
                                        <p:strVal val="visible"/>
                                      </p:to>
                                    </p:set>
                                    <p:anim calcmode="lin" valueType="num">
                                      <p:cBhvr>
                                        <p:cTn id="10" dur="500" fill="hold"/>
                                        <p:tgtEl>
                                          <p:spTgt spid="39"/>
                                        </p:tgtEl>
                                        <p:attrNameLst>
                                          <p:attrName>ppt_w</p:attrName>
                                        </p:attrNameLst>
                                      </p:cBhvr>
                                      <p:tavLst>
                                        <p:tav tm="0">
                                          <p:val>
                                            <p:fltVal val="0"/>
                                          </p:val>
                                        </p:tav>
                                        <p:tav tm="100000">
                                          <p:val>
                                            <p:strVal val="#ppt_w"/>
                                          </p:val>
                                        </p:tav>
                                      </p:tavLst>
                                    </p:anim>
                                    <p:anim calcmode="lin" valueType="num">
                                      <p:cBhvr>
                                        <p:cTn id="11" dur="500" fill="hold"/>
                                        <p:tgtEl>
                                          <p:spTgt spid="39"/>
                                        </p:tgtEl>
                                        <p:attrNameLst>
                                          <p:attrName>ppt_h</p:attrName>
                                        </p:attrNameLst>
                                      </p:cBhvr>
                                      <p:tavLst>
                                        <p:tav tm="0">
                                          <p:val>
                                            <p:fltVal val="0"/>
                                          </p:val>
                                        </p:tav>
                                        <p:tav tm="100000">
                                          <p:val>
                                            <p:strVal val="#ppt_h"/>
                                          </p:val>
                                        </p:tav>
                                      </p:tavLst>
                                    </p:anim>
                                    <p:animEffect transition="in" filter="fade">
                                      <p:cBhvr>
                                        <p:cTn id="12" dur="500"/>
                                        <p:tgtEl>
                                          <p:spTgt spid="39"/>
                                        </p:tgtEl>
                                      </p:cBhvr>
                                    </p:animEffect>
                                  </p:childTnLst>
                                </p:cTn>
                              </p:par>
                              <p:par>
                                <p:cTn id="13" presetID="22" presetClass="entr" presetSubtype="2" fill="hold" grpId="0" nodeType="withEffect">
                                  <p:stCondLst>
                                    <p:cond delay="2500"/>
                                  </p:stCondLst>
                                  <p:childTnLst>
                                    <p:set>
                                      <p:cBhvr>
                                        <p:cTn id="14" dur="1" fill="hold">
                                          <p:stCondLst>
                                            <p:cond delay="0"/>
                                          </p:stCondLst>
                                        </p:cTn>
                                        <p:tgtEl>
                                          <p:spTgt spid="29"/>
                                        </p:tgtEl>
                                        <p:attrNameLst>
                                          <p:attrName>style.visibility</p:attrName>
                                        </p:attrNameLst>
                                      </p:cBhvr>
                                      <p:to>
                                        <p:strVal val="visible"/>
                                      </p:to>
                                    </p:set>
                                    <p:animEffect transition="in" filter="wipe(right)">
                                      <p:cBhvr>
                                        <p:cTn id="15" dur="500"/>
                                        <p:tgtEl>
                                          <p:spTgt spid="29"/>
                                        </p:tgtEl>
                                      </p:cBhvr>
                                    </p:animEffect>
                                  </p:childTnLst>
                                </p:cTn>
                              </p:par>
                              <p:par>
                                <p:cTn id="16" presetID="22" presetClass="entr" presetSubtype="4" fill="hold" nodeType="withEffect">
                                  <p:stCondLst>
                                    <p:cond delay="3250"/>
                                  </p:stCondLst>
                                  <p:childTnLst>
                                    <p:set>
                                      <p:cBhvr>
                                        <p:cTn id="17" dur="1" fill="hold">
                                          <p:stCondLst>
                                            <p:cond delay="0"/>
                                          </p:stCondLst>
                                        </p:cTn>
                                        <p:tgtEl>
                                          <p:spTgt spid="2"/>
                                        </p:tgtEl>
                                        <p:attrNameLst>
                                          <p:attrName>style.visibility</p:attrName>
                                        </p:attrNameLst>
                                      </p:cBhvr>
                                      <p:to>
                                        <p:strVal val="visible"/>
                                      </p:to>
                                    </p:set>
                                    <p:animEffect transition="in" filter="wipe(down)">
                                      <p:cBhvr>
                                        <p:cTn id="18" dur="500"/>
                                        <p:tgtEl>
                                          <p:spTgt spid="2"/>
                                        </p:tgtEl>
                                      </p:cBhvr>
                                    </p:animEffect>
                                  </p:childTnLst>
                                </p:cTn>
                              </p:par>
                              <p:par>
                                <p:cTn id="19" presetID="42" presetClass="entr" presetSubtype="0" fill="hold" grpId="0" nodeType="withEffect">
                                  <p:stCondLst>
                                    <p:cond delay="3750"/>
                                  </p:stCondLst>
                                  <p:childTnLst>
                                    <p:set>
                                      <p:cBhvr>
                                        <p:cTn id="20" dur="1" fill="hold">
                                          <p:stCondLst>
                                            <p:cond delay="0"/>
                                          </p:stCondLst>
                                        </p:cTn>
                                        <p:tgtEl>
                                          <p:spTgt spid="37"/>
                                        </p:tgtEl>
                                        <p:attrNameLst>
                                          <p:attrName>style.visibility</p:attrName>
                                        </p:attrNameLst>
                                      </p:cBhvr>
                                      <p:to>
                                        <p:strVal val="visible"/>
                                      </p:to>
                                    </p:set>
                                    <p:animEffect transition="in" filter="fade">
                                      <p:cBhvr>
                                        <p:cTn id="21" dur="500"/>
                                        <p:tgtEl>
                                          <p:spTgt spid="37"/>
                                        </p:tgtEl>
                                      </p:cBhvr>
                                    </p:animEffect>
                                    <p:anim calcmode="lin" valueType="num">
                                      <p:cBhvr>
                                        <p:cTn id="22" dur="500" fill="hold"/>
                                        <p:tgtEl>
                                          <p:spTgt spid="37"/>
                                        </p:tgtEl>
                                        <p:attrNameLst>
                                          <p:attrName>ppt_x</p:attrName>
                                        </p:attrNameLst>
                                      </p:cBhvr>
                                      <p:tavLst>
                                        <p:tav tm="0">
                                          <p:val>
                                            <p:strVal val="#ppt_x"/>
                                          </p:val>
                                        </p:tav>
                                        <p:tav tm="100000">
                                          <p:val>
                                            <p:strVal val="#ppt_x"/>
                                          </p:val>
                                        </p:tav>
                                      </p:tavLst>
                                    </p:anim>
                                    <p:anim calcmode="lin" valueType="num">
                                      <p:cBhvr>
                                        <p:cTn id="23" dur="500" fill="hold"/>
                                        <p:tgtEl>
                                          <p:spTgt spid="37"/>
                                        </p:tgtEl>
                                        <p:attrNameLst>
                                          <p:attrName>ppt_y</p:attrName>
                                        </p:attrNameLst>
                                      </p:cBhvr>
                                      <p:tavLst>
                                        <p:tav tm="0">
                                          <p:val>
                                            <p:strVal val="#ppt_y+.1"/>
                                          </p:val>
                                        </p:tav>
                                        <p:tav tm="100000">
                                          <p:val>
                                            <p:strVal val="#ppt_y"/>
                                          </p:val>
                                        </p:tav>
                                      </p:tavLst>
                                    </p:anim>
                                  </p:childTnLst>
                                </p:cTn>
                              </p:par>
                              <p:par>
                                <p:cTn id="24" presetID="21" presetClass="entr" presetSubtype="1" fill="hold" grpId="0" nodeType="withEffect">
                                  <p:stCondLst>
                                    <p:cond delay="0"/>
                                  </p:stCondLst>
                                  <p:childTnLst>
                                    <p:set>
                                      <p:cBhvr>
                                        <p:cTn id="25" dur="1" fill="hold">
                                          <p:stCondLst>
                                            <p:cond delay="0"/>
                                          </p:stCondLst>
                                        </p:cTn>
                                        <p:tgtEl>
                                          <p:spTgt spid="30"/>
                                        </p:tgtEl>
                                        <p:attrNameLst>
                                          <p:attrName>style.visibility</p:attrName>
                                        </p:attrNameLst>
                                      </p:cBhvr>
                                      <p:to>
                                        <p:strVal val="visible"/>
                                      </p:to>
                                    </p:set>
                                    <p:animEffect transition="in" filter="wheel(1)">
                                      <p:cBhvr>
                                        <p:cTn id="26" dur="2000"/>
                                        <p:tgtEl>
                                          <p:spTgt spid="30"/>
                                        </p:tgtEl>
                                      </p:cBhvr>
                                    </p:animEffect>
                                  </p:childTnLst>
                                </p:cTn>
                              </p:par>
                              <p:par>
                                <p:cTn id="27" presetID="53" presetClass="entr" presetSubtype="16" fill="hold" grpId="0" nodeType="withEffect">
                                  <p:stCondLst>
                                    <p:cond delay="2000"/>
                                  </p:stCondLst>
                                  <p:childTnLst>
                                    <p:set>
                                      <p:cBhvr>
                                        <p:cTn id="28" dur="1" fill="hold">
                                          <p:stCondLst>
                                            <p:cond delay="0"/>
                                          </p:stCondLst>
                                        </p:cTn>
                                        <p:tgtEl>
                                          <p:spTgt spid="38"/>
                                        </p:tgtEl>
                                        <p:attrNameLst>
                                          <p:attrName>style.visibility</p:attrName>
                                        </p:attrNameLst>
                                      </p:cBhvr>
                                      <p:to>
                                        <p:strVal val="visible"/>
                                      </p:to>
                                    </p:set>
                                    <p:anim calcmode="lin" valueType="num">
                                      <p:cBhvr>
                                        <p:cTn id="29" dur="500" fill="hold"/>
                                        <p:tgtEl>
                                          <p:spTgt spid="38"/>
                                        </p:tgtEl>
                                        <p:attrNameLst>
                                          <p:attrName>ppt_w</p:attrName>
                                        </p:attrNameLst>
                                      </p:cBhvr>
                                      <p:tavLst>
                                        <p:tav tm="0">
                                          <p:val>
                                            <p:fltVal val="0"/>
                                          </p:val>
                                        </p:tav>
                                        <p:tav tm="100000">
                                          <p:val>
                                            <p:strVal val="#ppt_w"/>
                                          </p:val>
                                        </p:tav>
                                      </p:tavLst>
                                    </p:anim>
                                    <p:anim calcmode="lin" valueType="num">
                                      <p:cBhvr>
                                        <p:cTn id="30" dur="500" fill="hold"/>
                                        <p:tgtEl>
                                          <p:spTgt spid="38"/>
                                        </p:tgtEl>
                                        <p:attrNameLst>
                                          <p:attrName>ppt_h</p:attrName>
                                        </p:attrNameLst>
                                      </p:cBhvr>
                                      <p:tavLst>
                                        <p:tav tm="0">
                                          <p:val>
                                            <p:fltVal val="0"/>
                                          </p:val>
                                        </p:tav>
                                        <p:tav tm="100000">
                                          <p:val>
                                            <p:strVal val="#ppt_h"/>
                                          </p:val>
                                        </p:tav>
                                      </p:tavLst>
                                    </p:anim>
                                    <p:animEffect transition="in" filter="fade">
                                      <p:cBhvr>
                                        <p:cTn id="31" dur="500"/>
                                        <p:tgtEl>
                                          <p:spTgt spid="38"/>
                                        </p:tgtEl>
                                      </p:cBhvr>
                                    </p:animEffect>
                                  </p:childTnLst>
                                </p:cTn>
                              </p:par>
                              <p:par>
                                <p:cTn id="32" presetID="22" presetClass="entr" presetSubtype="8" fill="hold" grpId="0" nodeType="withEffect">
                                  <p:stCondLst>
                                    <p:cond delay="2500"/>
                                  </p:stCondLst>
                                  <p:childTnLst>
                                    <p:set>
                                      <p:cBhvr>
                                        <p:cTn id="33" dur="1" fill="hold">
                                          <p:stCondLst>
                                            <p:cond delay="0"/>
                                          </p:stCondLst>
                                        </p:cTn>
                                        <p:tgtEl>
                                          <p:spTgt spid="28"/>
                                        </p:tgtEl>
                                        <p:attrNameLst>
                                          <p:attrName>style.visibility</p:attrName>
                                        </p:attrNameLst>
                                      </p:cBhvr>
                                      <p:to>
                                        <p:strVal val="visible"/>
                                      </p:to>
                                    </p:set>
                                    <p:animEffect transition="in" filter="wipe(left)">
                                      <p:cBhvr>
                                        <p:cTn id="34" dur="500"/>
                                        <p:tgtEl>
                                          <p:spTgt spid="28"/>
                                        </p:tgtEl>
                                      </p:cBhvr>
                                    </p:animEffect>
                                  </p:childTnLst>
                                </p:cTn>
                              </p:par>
                              <p:par>
                                <p:cTn id="35" presetID="22" presetClass="entr" presetSubtype="1" fill="hold" nodeType="withEffect">
                                  <p:stCondLst>
                                    <p:cond delay="3250"/>
                                  </p:stCondLst>
                                  <p:childTnLst>
                                    <p:set>
                                      <p:cBhvr>
                                        <p:cTn id="36" dur="1" fill="hold">
                                          <p:stCondLst>
                                            <p:cond delay="0"/>
                                          </p:stCondLst>
                                        </p:cTn>
                                        <p:tgtEl>
                                          <p:spTgt spid="3"/>
                                        </p:tgtEl>
                                        <p:attrNameLst>
                                          <p:attrName>style.visibility</p:attrName>
                                        </p:attrNameLst>
                                      </p:cBhvr>
                                      <p:to>
                                        <p:strVal val="visible"/>
                                      </p:to>
                                    </p:set>
                                    <p:animEffect transition="in" filter="wipe(up)">
                                      <p:cBhvr>
                                        <p:cTn id="37" dur="500"/>
                                        <p:tgtEl>
                                          <p:spTgt spid="3"/>
                                        </p:tgtEl>
                                      </p:cBhvr>
                                    </p:animEffect>
                                  </p:childTnLst>
                                </p:cTn>
                              </p:par>
                              <p:par>
                                <p:cTn id="38" presetID="47" presetClass="entr" presetSubtype="0" fill="hold" grpId="0" nodeType="withEffect">
                                  <p:stCondLst>
                                    <p:cond delay="3750"/>
                                  </p:stCondLst>
                                  <p:childTnLst>
                                    <p:set>
                                      <p:cBhvr>
                                        <p:cTn id="39" dur="1" fill="hold">
                                          <p:stCondLst>
                                            <p:cond delay="0"/>
                                          </p:stCondLst>
                                        </p:cTn>
                                        <p:tgtEl>
                                          <p:spTgt spid="42"/>
                                        </p:tgtEl>
                                        <p:attrNameLst>
                                          <p:attrName>style.visibility</p:attrName>
                                        </p:attrNameLst>
                                      </p:cBhvr>
                                      <p:to>
                                        <p:strVal val="visible"/>
                                      </p:to>
                                    </p:set>
                                    <p:animEffect transition="in" filter="fade">
                                      <p:cBhvr>
                                        <p:cTn id="40" dur="500"/>
                                        <p:tgtEl>
                                          <p:spTgt spid="42"/>
                                        </p:tgtEl>
                                      </p:cBhvr>
                                    </p:animEffect>
                                    <p:anim calcmode="lin" valueType="num">
                                      <p:cBhvr>
                                        <p:cTn id="41" dur="500" fill="hold"/>
                                        <p:tgtEl>
                                          <p:spTgt spid="42"/>
                                        </p:tgtEl>
                                        <p:attrNameLst>
                                          <p:attrName>ppt_x</p:attrName>
                                        </p:attrNameLst>
                                      </p:cBhvr>
                                      <p:tavLst>
                                        <p:tav tm="0">
                                          <p:val>
                                            <p:strVal val="#ppt_x"/>
                                          </p:val>
                                        </p:tav>
                                        <p:tav tm="100000">
                                          <p:val>
                                            <p:strVal val="#ppt_x"/>
                                          </p:val>
                                        </p:tav>
                                      </p:tavLst>
                                    </p:anim>
                                    <p:anim calcmode="lin" valueType="num">
                                      <p:cBhvr>
                                        <p:cTn id="42" dur="500" fill="hold"/>
                                        <p:tgtEl>
                                          <p:spTgt spid="4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P spid="30" grpId="0" animBg="1"/>
      <p:bldP spid="32" grpId="0" animBg="1"/>
      <p:bldP spid="37" grpId="0"/>
      <p:bldP spid="38" grpId="0"/>
      <p:bldP spid="39" grpId="0"/>
      <p:bldP spid="4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5" name="图片 7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76" name="图片 75"/>
          <p:cNvPicPr>
            <a:picLocks noChangeAspect="1"/>
          </p:cNvPicPr>
          <p:nvPr/>
        </p:nvPicPr>
        <p:blipFill>
          <a:blip r:embed="rId5">
            <a:extLst>
              <a:ext uri="{28A0092B-C50C-407E-A947-70E740481C1C}">
                <a14:useLocalDpi xmlns:a14="http://schemas.microsoft.com/office/drawing/2010/main"/>
              </a:ext>
            </a:extLst>
          </a:blip>
          <a:stretch>
            <a:fillRect/>
          </a:stretch>
        </p:blipFill>
        <p:spPr>
          <a:xfrm flipH="1">
            <a:off x="685901" y="871376"/>
            <a:ext cx="7391206" cy="3968262"/>
          </a:xfrm>
          <a:prstGeom prst="rect">
            <a:avLst/>
          </a:prstGeom>
        </p:spPr>
      </p:pic>
      <p:sp>
        <p:nvSpPr>
          <p:cNvPr id="15" name="剪去单角的矩形 14"/>
          <p:cNvSpPr/>
          <p:nvPr/>
        </p:nvSpPr>
        <p:spPr>
          <a:xfrm>
            <a:off x="2438456" y="2948376"/>
            <a:ext cx="5095533" cy="517161"/>
          </a:xfrm>
          <a:prstGeom prst="snip1Rect">
            <a:avLst/>
          </a:prstGeom>
          <a:gradFill>
            <a:gsLst>
              <a:gs pos="0">
                <a:srgbClr val="800080"/>
              </a:gs>
              <a:gs pos="100000">
                <a:srgbClr val="FF00FF"/>
              </a:gs>
            </a:gsLst>
          </a:gradFill>
          <a:ln/>
        </p:spPr>
        <p:style>
          <a:lnRef idx="1">
            <a:schemeClr val="accent5"/>
          </a:lnRef>
          <a:fillRef idx="3">
            <a:schemeClr val="accent5"/>
          </a:fillRef>
          <a:effectRef idx="2">
            <a:schemeClr val="accent5"/>
          </a:effectRef>
          <a:fontRef idx="minor">
            <a:schemeClr val="lt1"/>
          </a:fontRef>
        </p:style>
        <p:txBody>
          <a:bodyPr rtlCol="0" anchor="ctr"/>
          <a:lstStyle/>
          <a:p>
            <a:pPr algn="ctr"/>
            <a:endParaRPr lang="zh-CN" altLang="en-US"/>
          </a:p>
        </p:txBody>
      </p:sp>
      <p:sp>
        <p:nvSpPr>
          <p:cNvPr id="16" name="剪去单角的矩形 15"/>
          <p:cNvSpPr/>
          <p:nvPr/>
        </p:nvSpPr>
        <p:spPr>
          <a:xfrm>
            <a:off x="2438456" y="3724328"/>
            <a:ext cx="5095533" cy="517161"/>
          </a:xfrm>
          <a:prstGeom prst="snip1Rect">
            <a:avLst/>
          </a:prstGeom>
          <a:gradFill>
            <a:gsLst>
              <a:gs pos="0">
                <a:srgbClr val="0070C0"/>
              </a:gs>
              <a:gs pos="100000">
                <a:srgbClr val="00B0F0"/>
              </a:gs>
            </a:gsLst>
          </a:gradFill>
          <a:ln/>
        </p:spPr>
        <p:style>
          <a:lnRef idx="1">
            <a:schemeClr val="accent5"/>
          </a:lnRef>
          <a:fillRef idx="3">
            <a:schemeClr val="accent5"/>
          </a:fillRef>
          <a:effectRef idx="2">
            <a:schemeClr val="accent5"/>
          </a:effectRef>
          <a:fontRef idx="minor">
            <a:schemeClr val="lt1"/>
          </a:fontRef>
        </p:style>
        <p:txBody>
          <a:bodyPr rtlCol="0" anchor="ctr"/>
          <a:lstStyle/>
          <a:p>
            <a:pPr algn="ctr"/>
            <a:endParaRPr lang="zh-CN" altLang="en-US"/>
          </a:p>
        </p:txBody>
      </p:sp>
      <p:sp>
        <p:nvSpPr>
          <p:cNvPr id="17" name="剪去单角的矩形 16"/>
          <p:cNvSpPr/>
          <p:nvPr/>
        </p:nvSpPr>
        <p:spPr>
          <a:xfrm>
            <a:off x="2438456" y="2172424"/>
            <a:ext cx="5095533" cy="517161"/>
          </a:xfrm>
          <a:prstGeom prst="snip1Rect">
            <a:avLst/>
          </a:prstGeom>
          <a:gradFill>
            <a:gsLst>
              <a:gs pos="0">
                <a:srgbClr val="009900"/>
              </a:gs>
              <a:gs pos="100000">
                <a:srgbClr val="94C900"/>
              </a:gs>
            </a:gsLst>
          </a:gradFill>
          <a:ln/>
        </p:spPr>
        <p:style>
          <a:lnRef idx="1">
            <a:schemeClr val="accent5"/>
          </a:lnRef>
          <a:fillRef idx="3">
            <a:schemeClr val="accent5"/>
          </a:fillRef>
          <a:effectRef idx="2">
            <a:schemeClr val="accent5"/>
          </a:effectRef>
          <a:fontRef idx="minor">
            <a:schemeClr val="lt1"/>
          </a:fontRef>
        </p:style>
        <p:txBody>
          <a:bodyPr rtlCol="0" anchor="ctr"/>
          <a:lstStyle/>
          <a:p>
            <a:pPr algn="ctr"/>
            <a:endParaRPr lang="zh-CN" altLang="en-US"/>
          </a:p>
        </p:txBody>
      </p:sp>
      <p:sp>
        <p:nvSpPr>
          <p:cNvPr id="18" name="剪去单角的矩形 17"/>
          <p:cNvSpPr/>
          <p:nvPr/>
        </p:nvSpPr>
        <p:spPr>
          <a:xfrm>
            <a:off x="2438456" y="1396473"/>
            <a:ext cx="5095533" cy="517161"/>
          </a:xfrm>
          <a:prstGeom prst="snip1Rect">
            <a:avLst/>
          </a:prstGeom>
          <a:gradFill>
            <a:gsLst>
              <a:gs pos="0">
                <a:srgbClr val="FFC000"/>
              </a:gs>
              <a:gs pos="100000">
                <a:srgbClr val="FFFF00"/>
              </a:gs>
            </a:gsLst>
          </a:gradFill>
          <a:ln/>
        </p:spPr>
        <p:style>
          <a:lnRef idx="1">
            <a:schemeClr val="accent5"/>
          </a:lnRef>
          <a:fillRef idx="3">
            <a:schemeClr val="accent5"/>
          </a:fillRef>
          <a:effectRef idx="2">
            <a:schemeClr val="accent5"/>
          </a:effectRef>
          <a:fontRef idx="minor">
            <a:schemeClr val="lt1"/>
          </a:fontRef>
        </p:style>
        <p:txBody>
          <a:bodyPr rtlCol="0" anchor="ctr"/>
          <a:lstStyle/>
          <a:p>
            <a:pPr algn="ctr"/>
            <a:endParaRPr lang="zh-CN" altLang="en-US"/>
          </a:p>
        </p:txBody>
      </p:sp>
      <p:grpSp>
        <p:nvGrpSpPr>
          <p:cNvPr id="19" name="Group 203"/>
          <p:cNvGrpSpPr>
            <a:grpSpLocks/>
          </p:cNvGrpSpPr>
          <p:nvPr/>
        </p:nvGrpSpPr>
        <p:grpSpPr bwMode="auto">
          <a:xfrm>
            <a:off x="2556704" y="3676832"/>
            <a:ext cx="576421" cy="571274"/>
            <a:chOff x="2016" y="2739"/>
            <a:chExt cx="336" cy="333"/>
          </a:xfrm>
        </p:grpSpPr>
        <p:grpSp>
          <p:nvGrpSpPr>
            <p:cNvPr id="71" name="Group 124"/>
            <p:cNvGrpSpPr>
              <a:grpSpLocks/>
            </p:cNvGrpSpPr>
            <p:nvPr/>
          </p:nvGrpSpPr>
          <p:grpSpPr bwMode="auto">
            <a:xfrm>
              <a:off x="2016" y="2739"/>
              <a:ext cx="336" cy="333"/>
              <a:chOff x="1289" y="582"/>
              <a:chExt cx="668" cy="668"/>
            </a:xfrm>
          </p:grpSpPr>
          <p:sp>
            <p:nvSpPr>
              <p:cNvPr id="73" name="Oval 125"/>
              <p:cNvSpPr>
                <a:spLocks noChangeArrowheads="1"/>
              </p:cNvSpPr>
              <p:nvPr/>
            </p:nvSpPr>
            <p:spPr bwMode="gray">
              <a:xfrm>
                <a:off x="1289" y="582"/>
                <a:ext cx="668" cy="668"/>
              </a:xfrm>
              <a:prstGeom prst="ellipse">
                <a:avLst/>
              </a:prstGeom>
              <a:solidFill>
                <a:srgbClr val="333333"/>
              </a:solidFill>
              <a:ln>
                <a:noFill/>
              </a:ln>
              <a:effectLst/>
              <a:extLst>
                <a:ext uri="{91240B29-F687-4F45-9708-019B960494DF}">
                  <a14:hiddenLine xmlns:a14="http://schemas.microsoft.com/office/drawing/2010/main" w="38100" algn="ctr">
                    <a:solidFill>
                      <a:srgbClr val="003399"/>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endParaRPr lang="zh-CN" altLang="en-US"/>
              </a:p>
            </p:txBody>
          </p:sp>
          <p:sp>
            <p:nvSpPr>
              <p:cNvPr id="74" name="Oval 126"/>
              <p:cNvSpPr>
                <a:spLocks noChangeArrowheads="1"/>
              </p:cNvSpPr>
              <p:nvPr/>
            </p:nvSpPr>
            <p:spPr bwMode="gray">
              <a:xfrm>
                <a:off x="1296" y="587"/>
                <a:ext cx="646" cy="647"/>
              </a:xfrm>
              <a:prstGeom prst="ellipse">
                <a:avLst/>
              </a:prstGeom>
              <a:gradFill rotWithShape="1">
                <a:gsLst>
                  <a:gs pos="0">
                    <a:srgbClr val="D6E1E2">
                      <a:gamma/>
                      <a:shade val="46275"/>
                      <a:invGamma/>
                    </a:srgbClr>
                  </a:gs>
                  <a:gs pos="100000">
                    <a:srgbClr val="D6E1E2"/>
                  </a:gs>
                </a:gsLst>
                <a:lin ang="5400000" scaled="1"/>
              </a:gradFill>
              <a:ln>
                <a:noFill/>
              </a:ln>
              <a:effectLst/>
              <a:extLst>
                <a:ext uri="{91240B29-F687-4F45-9708-019B960494DF}">
                  <a14:hiddenLine xmlns:a14="http://schemas.microsoft.com/office/drawing/2010/main" w="9525" algn="ctr">
                    <a:solidFill>
                      <a:srgbClr val="FFFF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sp>
            <p:nvSpPr>
              <p:cNvPr id="86" name="Oval 127"/>
              <p:cNvSpPr>
                <a:spLocks noChangeArrowheads="1"/>
              </p:cNvSpPr>
              <p:nvPr/>
            </p:nvSpPr>
            <p:spPr bwMode="gray">
              <a:xfrm>
                <a:off x="1304" y="591"/>
                <a:ext cx="631" cy="631"/>
              </a:xfrm>
              <a:prstGeom prst="ellipse">
                <a:avLst/>
              </a:prstGeom>
              <a:gradFill rotWithShape="1">
                <a:gsLst>
                  <a:gs pos="0">
                    <a:srgbClr val="D6E1E2">
                      <a:alpha val="0"/>
                    </a:srgbClr>
                  </a:gs>
                  <a:gs pos="100000">
                    <a:srgbClr val="D6E1E2">
                      <a:gamma/>
                      <a:tint val="34902"/>
                      <a:invGamma/>
                    </a:srgbClr>
                  </a:gs>
                </a:gsLst>
                <a:lin ang="5400000" scaled="1"/>
              </a:gradFill>
              <a:ln>
                <a:noFill/>
              </a:ln>
              <a:effectLst/>
              <a:extLst>
                <a:ext uri="{91240B29-F687-4F45-9708-019B960494DF}">
                  <a14:hiddenLine xmlns:a14="http://schemas.microsoft.com/office/drawing/2010/main" w="9525" algn="ctr">
                    <a:solidFill>
                      <a:srgbClr val="FFFF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sp>
            <p:nvSpPr>
              <p:cNvPr id="87" name="Oval 128"/>
              <p:cNvSpPr>
                <a:spLocks noChangeArrowheads="1"/>
              </p:cNvSpPr>
              <p:nvPr/>
            </p:nvSpPr>
            <p:spPr bwMode="gray">
              <a:xfrm>
                <a:off x="1311" y="597"/>
                <a:ext cx="600" cy="589"/>
              </a:xfrm>
              <a:prstGeom prst="ellipse">
                <a:avLst/>
              </a:prstGeom>
              <a:gradFill rotWithShape="1">
                <a:gsLst>
                  <a:gs pos="0">
                    <a:srgbClr val="D6E1E2">
                      <a:gamma/>
                      <a:shade val="79216"/>
                      <a:invGamma/>
                    </a:srgbClr>
                  </a:gs>
                  <a:gs pos="100000">
                    <a:srgbClr val="D6E1E2">
                      <a:alpha val="48000"/>
                    </a:srgbClr>
                  </a:gs>
                </a:gsLst>
                <a:lin ang="5400000" scaled="1"/>
              </a:gradFill>
              <a:ln>
                <a:noFill/>
              </a:ln>
              <a:effectLst/>
              <a:extLst>
                <a:ext uri="{91240B29-F687-4F45-9708-019B960494DF}">
                  <a14:hiddenLine xmlns:a14="http://schemas.microsoft.com/office/drawing/2010/main" w="9525" algn="ctr">
                    <a:solidFill>
                      <a:srgbClr val="FFFF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sp>
            <p:nvSpPr>
              <p:cNvPr id="88" name="Oval 129"/>
              <p:cNvSpPr>
                <a:spLocks noChangeArrowheads="1"/>
              </p:cNvSpPr>
              <p:nvPr/>
            </p:nvSpPr>
            <p:spPr bwMode="gray">
              <a:xfrm>
                <a:off x="1346" y="613"/>
                <a:ext cx="533" cy="479"/>
              </a:xfrm>
              <a:prstGeom prst="ellipse">
                <a:avLst/>
              </a:prstGeom>
              <a:gradFill rotWithShape="1">
                <a:gsLst>
                  <a:gs pos="0">
                    <a:srgbClr val="D6E1E2">
                      <a:gamma/>
                      <a:tint val="0"/>
                      <a:invGamma/>
                    </a:srgbClr>
                  </a:gs>
                  <a:gs pos="100000">
                    <a:srgbClr val="D6E1E2">
                      <a:alpha val="38000"/>
                    </a:srgbClr>
                  </a:gs>
                </a:gsLst>
                <a:lin ang="5400000" scaled="1"/>
              </a:gradFill>
              <a:ln>
                <a:noFill/>
              </a:ln>
              <a:effectLst/>
              <a:extLst>
                <a:ext uri="{91240B29-F687-4F45-9708-019B960494DF}">
                  <a14:hiddenLine xmlns:a14="http://schemas.microsoft.com/office/drawing/2010/main" w="9525" algn="ctr">
                    <a:solidFill>
                      <a:srgbClr val="FFFF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pPr eaLnBrk="0" hangingPunct="0"/>
                <a:endParaRPr lang="zh-CN" altLang="en-US">
                  <a:ea typeface="宋体" pitchFamily="2" charset="-122"/>
                </a:endParaRPr>
              </a:p>
            </p:txBody>
          </p:sp>
        </p:grpSp>
        <p:sp>
          <p:nvSpPr>
            <p:cNvPr id="72" name="Text Box 130"/>
            <p:cNvSpPr txBox="1">
              <a:spLocks noChangeArrowheads="1"/>
            </p:cNvSpPr>
            <p:nvPr/>
          </p:nvSpPr>
          <p:spPr bwMode="gray">
            <a:xfrm>
              <a:off x="2064" y="2747"/>
              <a:ext cx="240" cy="288"/>
            </a:xfrm>
            <a:prstGeom prst="rect">
              <a:avLst/>
            </a:prstGeom>
            <a:noFill/>
            <a:ln>
              <a:noFill/>
            </a:ln>
            <a:effectLst/>
            <a:extLst>
              <a:ext uri="{909E8E84-426E-40DD-AFC4-6F175D3DCCD1}">
                <a14:hiddenFill xmlns:a14="http://schemas.microsoft.com/office/drawing/2010/main">
                  <a:solidFill>
                    <a:srgbClr val="FCC704"/>
                  </a:solidFill>
                </a14:hiddenFill>
              </a:ext>
              <a:ext uri="{91240B29-F687-4F45-9708-019B960494DF}">
                <a14:hiddenLine xmlns:a14="http://schemas.microsoft.com/office/drawing/2010/main" w="9525" algn="ctr">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altLang="zh-CN" sz="2400">
                  <a:solidFill>
                    <a:srgbClr val="000000"/>
                  </a:solidFill>
                  <a:ea typeface="宋体" pitchFamily="2" charset="-122"/>
                </a:rPr>
                <a:t>4</a:t>
              </a:r>
            </a:p>
          </p:txBody>
        </p:sp>
      </p:grpSp>
      <p:grpSp>
        <p:nvGrpSpPr>
          <p:cNvPr id="21" name="Group 199"/>
          <p:cNvGrpSpPr>
            <a:grpSpLocks/>
          </p:cNvGrpSpPr>
          <p:nvPr/>
        </p:nvGrpSpPr>
        <p:grpSpPr bwMode="auto">
          <a:xfrm>
            <a:off x="2556704" y="2118695"/>
            <a:ext cx="576421" cy="571275"/>
            <a:chOff x="2016" y="1800"/>
            <a:chExt cx="336" cy="333"/>
          </a:xfrm>
        </p:grpSpPr>
        <p:grpSp>
          <p:nvGrpSpPr>
            <p:cNvPr id="50" name="Group 144"/>
            <p:cNvGrpSpPr>
              <a:grpSpLocks/>
            </p:cNvGrpSpPr>
            <p:nvPr/>
          </p:nvGrpSpPr>
          <p:grpSpPr bwMode="auto">
            <a:xfrm>
              <a:off x="2016" y="1800"/>
              <a:ext cx="336" cy="333"/>
              <a:chOff x="1289" y="582"/>
              <a:chExt cx="668" cy="668"/>
            </a:xfrm>
          </p:grpSpPr>
          <p:sp>
            <p:nvSpPr>
              <p:cNvPr id="59" name="Oval 145"/>
              <p:cNvSpPr>
                <a:spLocks noChangeArrowheads="1"/>
              </p:cNvSpPr>
              <p:nvPr/>
            </p:nvSpPr>
            <p:spPr bwMode="gray">
              <a:xfrm>
                <a:off x="1289" y="582"/>
                <a:ext cx="668" cy="668"/>
              </a:xfrm>
              <a:prstGeom prst="ellipse">
                <a:avLst/>
              </a:prstGeom>
              <a:solidFill>
                <a:srgbClr val="333333"/>
              </a:solidFill>
              <a:ln>
                <a:noFill/>
              </a:ln>
              <a:effectLst/>
              <a:extLst>
                <a:ext uri="{91240B29-F687-4F45-9708-019B960494DF}">
                  <a14:hiddenLine xmlns:a14="http://schemas.microsoft.com/office/drawing/2010/main" w="38100" algn="ctr">
                    <a:solidFill>
                      <a:srgbClr val="003399"/>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endParaRPr lang="zh-CN" altLang="en-US"/>
              </a:p>
            </p:txBody>
          </p:sp>
          <p:sp>
            <p:nvSpPr>
              <p:cNvPr id="60" name="Oval 146"/>
              <p:cNvSpPr>
                <a:spLocks noChangeArrowheads="1"/>
              </p:cNvSpPr>
              <p:nvPr/>
            </p:nvSpPr>
            <p:spPr bwMode="gray">
              <a:xfrm>
                <a:off x="1296" y="587"/>
                <a:ext cx="646" cy="647"/>
              </a:xfrm>
              <a:prstGeom prst="ellipse">
                <a:avLst/>
              </a:prstGeom>
              <a:gradFill rotWithShape="1">
                <a:gsLst>
                  <a:gs pos="0">
                    <a:srgbClr val="D6E1E2">
                      <a:gamma/>
                      <a:shade val="46275"/>
                      <a:invGamma/>
                    </a:srgbClr>
                  </a:gs>
                  <a:gs pos="100000">
                    <a:srgbClr val="D6E1E2"/>
                  </a:gs>
                </a:gsLst>
                <a:lin ang="5400000" scaled="1"/>
              </a:gradFill>
              <a:ln>
                <a:noFill/>
              </a:ln>
              <a:effectLst/>
              <a:extLst>
                <a:ext uri="{91240B29-F687-4F45-9708-019B960494DF}">
                  <a14:hiddenLine xmlns:a14="http://schemas.microsoft.com/office/drawing/2010/main" w="9525" algn="ctr">
                    <a:solidFill>
                      <a:srgbClr val="FFFF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sp>
            <p:nvSpPr>
              <p:cNvPr id="61" name="Oval 147"/>
              <p:cNvSpPr>
                <a:spLocks noChangeArrowheads="1"/>
              </p:cNvSpPr>
              <p:nvPr/>
            </p:nvSpPr>
            <p:spPr bwMode="gray">
              <a:xfrm>
                <a:off x="1304" y="591"/>
                <a:ext cx="631" cy="631"/>
              </a:xfrm>
              <a:prstGeom prst="ellipse">
                <a:avLst/>
              </a:prstGeom>
              <a:gradFill rotWithShape="1">
                <a:gsLst>
                  <a:gs pos="0">
                    <a:srgbClr val="D6E1E2">
                      <a:alpha val="0"/>
                    </a:srgbClr>
                  </a:gs>
                  <a:gs pos="100000">
                    <a:srgbClr val="D6E1E2">
                      <a:gamma/>
                      <a:tint val="34902"/>
                      <a:invGamma/>
                    </a:srgbClr>
                  </a:gs>
                </a:gsLst>
                <a:lin ang="5400000" scaled="1"/>
              </a:gradFill>
              <a:ln>
                <a:noFill/>
              </a:ln>
              <a:effectLst/>
              <a:extLst>
                <a:ext uri="{91240B29-F687-4F45-9708-019B960494DF}">
                  <a14:hiddenLine xmlns:a14="http://schemas.microsoft.com/office/drawing/2010/main" w="9525" algn="ctr">
                    <a:solidFill>
                      <a:srgbClr val="FFFF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sp>
            <p:nvSpPr>
              <p:cNvPr id="62" name="Oval 148"/>
              <p:cNvSpPr>
                <a:spLocks noChangeArrowheads="1"/>
              </p:cNvSpPr>
              <p:nvPr/>
            </p:nvSpPr>
            <p:spPr bwMode="gray">
              <a:xfrm>
                <a:off x="1311" y="597"/>
                <a:ext cx="600" cy="589"/>
              </a:xfrm>
              <a:prstGeom prst="ellipse">
                <a:avLst/>
              </a:prstGeom>
              <a:gradFill rotWithShape="1">
                <a:gsLst>
                  <a:gs pos="0">
                    <a:srgbClr val="D6E1E2">
                      <a:gamma/>
                      <a:shade val="79216"/>
                      <a:invGamma/>
                    </a:srgbClr>
                  </a:gs>
                  <a:gs pos="100000">
                    <a:srgbClr val="D6E1E2">
                      <a:alpha val="48000"/>
                    </a:srgbClr>
                  </a:gs>
                </a:gsLst>
                <a:lin ang="5400000" scaled="1"/>
              </a:gradFill>
              <a:ln>
                <a:noFill/>
              </a:ln>
              <a:effectLst/>
              <a:extLst>
                <a:ext uri="{91240B29-F687-4F45-9708-019B960494DF}">
                  <a14:hiddenLine xmlns:a14="http://schemas.microsoft.com/office/drawing/2010/main" w="9525" algn="ctr">
                    <a:solidFill>
                      <a:srgbClr val="FFFF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sp>
            <p:nvSpPr>
              <p:cNvPr id="63" name="Oval 149"/>
              <p:cNvSpPr>
                <a:spLocks noChangeArrowheads="1"/>
              </p:cNvSpPr>
              <p:nvPr/>
            </p:nvSpPr>
            <p:spPr bwMode="gray">
              <a:xfrm>
                <a:off x="1346" y="613"/>
                <a:ext cx="533" cy="479"/>
              </a:xfrm>
              <a:prstGeom prst="ellipse">
                <a:avLst/>
              </a:prstGeom>
              <a:gradFill rotWithShape="1">
                <a:gsLst>
                  <a:gs pos="0">
                    <a:srgbClr val="D6E1E2">
                      <a:gamma/>
                      <a:tint val="0"/>
                      <a:invGamma/>
                    </a:srgbClr>
                  </a:gs>
                  <a:gs pos="100000">
                    <a:srgbClr val="D6E1E2">
                      <a:alpha val="38000"/>
                    </a:srgbClr>
                  </a:gs>
                </a:gsLst>
                <a:lin ang="5400000" scaled="1"/>
              </a:gradFill>
              <a:ln>
                <a:noFill/>
              </a:ln>
              <a:effectLst/>
              <a:extLst>
                <a:ext uri="{91240B29-F687-4F45-9708-019B960494DF}">
                  <a14:hiddenLine xmlns:a14="http://schemas.microsoft.com/office/drawing/2010/main" w="9525" algn="ctr">
                    <a:solidFill>
                      <a:srgbClr val="FFFF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pPr eaLnBrk="0" hangingPunct="0"/>
                <a:endParaRPr lang="zh-CN" altLang="en-US">
                  <a:ea typeface="宋体" pitchFamily="2" charset="-122"/>
                </a:endParaRPr>
              </a:p>
            </p:txBody>
          </p:sp>
        </p:grpSp>
        <p:sp>
          <p:nvSpPr>
            <p:cNvPr id="51" name="Text Box 150"/>
            <p:cNvSpPr txBox="1">
              <a:spLocks noChangeArrowheads="1"/>
            </p:cNvSpPr>
            <p:nvPr/>
          </p:nvSpPr>
          <p:spPr bwMode="gray">
            <a:xfrm>
              <a:off x="2064" y="1808"/>
              <a:ext cx="240" cy="288"/>
            </a:xfrm>
            <a:prstGeom prst="rect">
              <a:avLst/>
            </a:prstGeom>
            <a:noFill/>
            <a:ln>
              <a:noFill/>
            </a:ln>
            <a:effectLst/>
            <a:extLst>
              <a:ext uri="{909E8E84-426E-40DD-AFC4-6F175D3DCCD1}">
                <a14:hiddenFill xmlns:a14="http://schemas.microsoft.com/office/drawing/2010/main">
                  <a:solidFill>
                    <a:srgbClr val="FCC704"/>
                  </a:solidFill>
                </a14:hiddenFill>
              </a:ext>
              <a:ext uri="{91240B29-F687-4F45-9708-019B960494DF}">
                <a14:hiddenLine xmlns:a14="http://schemas.microsoft.com/office/drawing/2010/main" w="9525" algn="ctr">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altLang="zh-CN" sz="2400">
                  <a:solidFill>
                    <a:srgbClr val="000000"/>
                  </a:solidFill>
                  <a:ea typeface="宋体" pitchFamily="2" charset="-122"/>
                </a:rPr>
                <a:t>1</a:t>
              </a:r>
            </a:p>
          </p:txBody>
        </p:sp>
        <p:grpSp>
          <p:nvGrpSpPr>
            <p:cNvPr id="52" name="Group 155"/>
            <p:cNvGrpSpPr>
              <a:grpSpLocks/>
            </p:cNvGrpSpPr>
            <p:nvPr/>
          </p:nvGrpSpPr>
          <p:grpSpPr bwMode="auto">
            <a:xfrm>
              <a:off x="2016" y="1800"/>
              <a:ext cx="336" cy="333"/>
              <a:chOff x="1289" y="582"/>
              <a:chExt cx="668" cy="668"/>
            </a:xfrm>
          </p:grpSpPr>
          <p:sp>
            <p:nvSpPr>
              <p:cNvPr id="54" name="Oval 156"/>
              <p:cNvSpPr>
                <a:spLocks noChangeArrowheads="1"/>
              </p:cNvSpPr>
              <p:nvPr/>
            </p:nvSpPr>
            <p:spPr bwMode="gray">
              <a:xfrm>
                <a:off x="1289" y="582"/>
                <a:ext cx="668" cy="668"/>
              </a:xfrm>
              <a:prstGeom prst="ellipse">
                <a:avLst/>
              </a:prstGeom>
              <a:solidFill>
                <a:srgbClr val="333333"/>
              </a:solidFill>
              <a:ln>
                <a:noFill/>
              </a:ln>
              <a:effectLst/>
              <a:extLst>
                <a:ext uri="{91240B29-F687-4F45-9708-019B960494DF}">
                  <a14:hiddenLine xmlns:a14="http://schemas.microsoft.com/office/drawing/2010/main" w="38100" algn="ctr">
                    <a:solidFill>
                      <a:srgbClr val="003399"/>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endParaRPr lang="zh-CN" altLang="en-US"/>
              </a:p>
            </p:txBody>
          </p:sp>
          <p:sp>
            <p:nvSpPr>
              <p:cNvPr id="55" name="Oval 157"/>
              <p:cNvSpPr>
                <a:spLocks noChangeArrowheads="1"/>
              </p:cNvSpPr>
              <p:nvPr/>
            </p:nvSpPr>
            <p:spPr bwMode="gray">
              <a:xfrm>
                <a:off x="1296" y="587"/>
                <a:ext cx="646" cy="647"/>
              </a:xfrm>
              <a:prstGeom prst="ellipse">
                <a:avLst/>
              </a:prstGeom>
              <a:gradFill rotWithShape="1">
                <a:gsLst>
                  <a:gs pos="0">
                    <a:srgbClr val="D6E1E2">
                      <a:gamma/>
                      <a:shade val="46275"/>
                      <a:invGamma/>
                    </a:srgbClr>
                  </a:gs>
                  <a:gs pos="100000">
                    <a:srgbClr val="D6E1E2"/>
                  </a:gs>
                </a:gsLst>
                <a:lin ang="5400000" scaled="1"/>
              </a:gradFill>
              <a:ln>
                <a:noFill/>
              </a:ln>
              <a:effectLst/>
              <a:extLst>
                <a:ext uri="{91240B29-F687-4F45-9708-019B960494DF}">
                  <a14:hiddenLine xmlns:a14="http://schemas.microsoft.com/office/drawing/2010/main" w="9525" algn="ctr">
                    <a:solidFill>
                      <a:srgbClr val="FFFF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sp>
            <p:nvSpPr>
              <p:cNvPr id="56" name="Oval 158"/>
              <p:cNvSpPr>
                <a:spLocks noChangeArrowheads="1"/>
              </p:cNvSpPr>
              <p:nvPr/>
            </p:nvSpPr>
            <p:spPr bwMode="gray">
              <a:xfrm>
                <a:off x="1304" y="591"/>
                <a:ext cx="631" cy="631"/>
              </a:xfrm>
              <a:prstGeom prst="ellipse">
                <a:avLst/>
              </a:prstGeom>
              <a:gradFill rotWithShape="1">
                <a:gsLst>
                  <a:gs pos="0">
                    <a:srgbClr val="D6E1E2">
                      <a:alpha val="0"/>
                    </a:srgbClr>
                  </a:gs>
                  <a:gs pos="100000">
                    <a:srgbClr val="D6E1E2">
                      <a:gamma/>
                      <a:tint val="34902"/>
                      <a:invGamma/>
                    </a:srgbClr>
                  </a:gs>
                </a:gsLst>
                <a:lin ang="5400000" scaled="1"/>
              </a:gradFill>
              <a:ln>
                <a:noFill/>
              </a:ln>
              <a:effectLst/>
              <a:extLst>
                <a:ext uri="{91240B29-F687-4F45-9708-019B960494DF}">
                  <a14:hiddenLine xmlns:a14="http://schemas.microsoft.com/office/drawing/2010/main" w="9525" algn="ctr">
                    <a:solidFill>
                      <a:srgbClr val="FFFF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sp>
            <p:nvSpPr>
              <p:cNvPr id="57" name="Oval 159"/>
              <p:cNvSpPr>
                <a:spLocks noChangeArrowheads="1"/>
              </p:cNvSpPr>
              <p:nvPr/>
            </p:nvSpPr>
            <p:spPr bwMode="gray">
              <a:xfrm>
                <a:off x="1311" y="597"/>
                <a:ext cx="600" cy="589"/>
              </a:xfrm>
              <a:prstGeom prst="ellipse">
                <a:avLst/>
              </a:prstGeom>
              <a:gradFill rotWithShape="1">
                <a:gsLst>
                  <a:gs pos="0">
                    <a:srgbClr val="D6E1E2">
                      <a:gamma/>
                      <a:shade val="79216"/>
                      <a:invGamma/>
                    </a:srgbClr>
                  </a:gs>
                  <a:gs pos="100000">
                    <a:srgbClr val="D6E1E2">
                      <a:alpha val="48000"/>
                    </a:srgbClr>
                  </a:gs>
                </a:gsLst>
                <a:lin ang="5400000" scaled="1"/>
              </a:gradFill>
              <a:ln>
                <a:noFill/>
              </a:ln>
              <a:effectLst/>
              <a:extLst>
                <a:ext uri="{91240B29-F687-4F45-9708-019B960494DF}">
                  <a14:hiddenLine xmlns:a14="http://schemas.microsoft.com/office/drawing/2010/main" w="9525" algn="ctr">
                    <a:solidFill>
                      <a:srgbClr val="FFFF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sp>
            <p:nvSpPr>
              <p:cNvPr id="58" name="Oval 160"/>
              <p:cNvSpPr>
                <a:spLocks noChangeArrowheads="1"/>
              </p:cNvSpPr>
              <p:nvPr/>
            </p:nvSpPr>
            <p:spPr bwMode="gray">
              <a:xfrm>
                <a:off x="1346" y="613"/>
                <a:ext cx="533" cy="479"/>
              </a:xfrm>
              <a:prstGeom prst="ellipse">
                <a:avLst/>
              </a:prstGeom>
              <a:gradFill rotWithShape="1">
                <a:gsLst>
                  <a:gs pos="0">
                    <a:srgbClr val="D6E1E2">
                      <a:gamma/>
                      <a:tint val="0"/>
                      <a:invGamma/>
                    </a:srgbClr>
                  </a:gs>
                  <a:gs pos="100000">
                    <a:srgbClr val="D6E1E2">
                      <a:alpha val="38000"/>
                    </a:srgbClr>
                  </a:gs>
                </a:gsLst>
                <a:lin ang="5400000" scaled="1"/>
              </a:gradFill>
              <a:ln>
                <a:noFill/>
              </a:ln>
              <a:effectLst/>
              <a:extLst>
                <a:ext uri="{91240B29-F687-4F45-9708-019B960494DF}">
                  <a14:hiddenLine xmlns:a14="http://schemas.microsoft.com/office/drawing/2010/main" w="9525" algn="ctr">
                    <a:solidFill>
                      <a:srgbClr val="FFFF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pPr eaLnBrk="0" hangingPunct="0"/>
                <a:endParaRPr lang="zh-CN" altLang="en-US">
                  <a:ea typeface="宋体" pitchFamily="2" charset="-122"/>
                </a:endParaRPr>
              </a:p>
            </p:txBody>
          </p:sp>
        </p:grpSp>
        <p:sp>
          <p:nvSpPr>
            <p:cNvPr id="53" name="Text Box 161"/>
            <p:cNvSpPr txBox="1">
              <a:spLocks noChangeArrowheads="1"/>
            </p:cNvSpPr>
            <p:nvPr/>
          </p:nvSpPr>
          <p:spPr bwMode="gray">
            <a:xfrm>
              <a:off x="2064" y="1808"/>
              <a:ext cx="240" cy="288"/>
            </a:xfrm>
            <a:prstGeom prst="rect">
              <a:avLst/>
            </a:prstGeom>
            <a:noFill/>
            <a:ln>
              <a:noFill/>
            </a:ln>
            <a:effectLst/>
            <a:extLst>
              <a:ext uri="{909E8E84-426E-40DD-AFC4-6F175D3DCCD1}">
                <a14:hiddenFill xmlns:a14="http://schemas.microsoft.com/office/drawing/2010/main">
                  <a:solidFill>
                    <a:srgbClr val="FCC704"/>
                  </a:solidFill>
                </a14:hiddenFill>
              </a:ext>
              <a:ext uri="{91240B29-F687-4F45-9708-019B960494DF}">
                <a14:hiddenLine xmlns:a14="http://schemas.microsoft.com/office/drawing/2010/main" w="9525" algn="ctr">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altLang="zh-CN" sz="2400" dirty="0">
                  <a:solidFill>
                    <a:srgbClr val="000000"/>
                  </a:solidFill>
                  <a:ea typeface="宋体" pitchFamily="2" charset="-122"/>
                </a:rPr>
                <a:t>2</a:t>
              </a:r>
            </a:p>
          </p:txBody>
        </p:sp>
      </p:grpSp>
      <p:sp>
        <p:nvSpPr>
          <p:cNvPr id="22" name="Text Box 166"/>
          <p:cNvSpPr txBox="1">
            <a:spLocks noChangeArrowheads="1"/>
          </p:cNvSpPr>
          <p:nvPr/>
        </p:nvSpPr>
        <p:spPr bwMode="gray">
          <a:xfrm>
            <a:off x="3380163" y="1415325"/>
            <a:ext cx="3458525" cy="428885"/>
          </a:xfrm>
          <a:prstGeom prst="rect">
            <a:avLst/>
          </a:prstGeom>
          <a:noFill/>
          <a:ln>
            <a:noFill/>
          </a:ln>
          <a:effectLst/>
          <a:extLst>
            <a:ext uri="{909E8E84-426E-40DD-AFC4-6F175D3DCCD1}">
              <a14:hiddenFill xmlns:a14="http://schemas.microsoft.com/office/drawing/2010/main">
                <a:solidFill>
                  <a:srgbClr val="FCC704"/>
                </a:solidFill>
              </a14:hiddenFill>
            </a:ext>
            <a:ext uri="{91240B29-F687-4F45-9708-019B960494DF}">
              <a14:hiddenLine xmlns:a14="http://schemas.microsoft.com/office/drawing/2010/main" w="9525" algn="ctr">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zh-CN" altLang="en-US" sz="2000" dirty="0">
                <a:solidFill>
                  <a:srgbClr val="000000"/>
                </a:solidFill>
                <a:ea typeface="宋体" pitchFamily="2" charset="-122"/>
              </a:rPr>
              <a:t>请在此输入文本内容</a:t>
            </a:r>
          </a:p>
        </p:txBody>
      </p:sp>
      <p:grpSp>
        <p:nvGrpSpPr>
          <p:cNvPr id="23" name="Group 197"/>
          <p:cNvGrpSpPr>
            <a:grpSpLocks/>
          </p:cNvGrpSpPr>
          <p:nvPr/>
        </p:nvGrpSpPr>
        <p:grpSpPr bwMode="auto">
          <a:xfrm>
            <a:off x="2556704" y="1336410"/>
            <a:ext cx="576421" cy="571275"/>
            <a:chOff x="2016" y="1344"/>
            <a:chExt cx="336" cy="333"/>
          </a:xfrm>
        </p:grpSpPr>
        <p:grpSp>
          <p:nvGrpSpPr>
            <p:cNvPr id="36" name="Group 167"/>
            <p:cNvGrpSpPr>
              <a:grpSpLocks/>
            </p:cNvGrpSpPr>
            <p:nvPr/>
          </p:nvGrpSpPr>
          <p:grpSpPr bwMode="auto">
            <a:xfrm>
              <a:off x="2016" y="1344"/>
              <a:ext cx="336" cy="333"/>
              <a:chOff x="1289" y="582"/>
              <a:chExt cx="668" cy="668"/>
            </a:xfrm>
          </p:grpSpPr>
          <p:sp>
            <p:nvSpPr>
              <p:cNvPr id="45" name="Oval 168"/>
              <p:cNvSpPr>
                <a:spLocks noChangeArrowheads="1"/>
              </p:cNvSpPr>
              <p:nvPr/>
            </p:nvSpPr>
            <p:spPr bwMode="gray">
              <a:xfrm>
                <a:off x="1289" y="582"/>
                <a:ext cx="668" cy="668"/>
              </a:xfrm>
              <a:prstGeom prst="ellipse">
                <a:avLst/>
              </a:prstGeom>
              <a:solidFill>
                <a:srgbClr val="333333"/>
              </a:solidFill>
              <a:ln>
                <a:noFill/>
              </a:ln>
              <a:effectLst/>
              <a:extLst>
                <a:ext uri="{91240B29-F687-4F45-9708-019B960494DF}">
                  <a14:hiddenLine xmlns:a14="http://schemas.microsoft.com/office/drawing/2010/main" w="38100" algn="ctr">
                    <a:solidFill>
                      <a:srgbClr val="003399"/>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endParaRPr lang="zh-CN" altLang="en-US"/>
              </a:p>
            </p:txBody>
          </p:sp>
          <p:sp>
            <p:nvSpPr>
              <p:cNvPr id="46" name="Oval 169"/>
              <p:cNvSpPr>
                <a:spLocks noChangeArrowheads="1"/>
              </p:cNvSpPr>
              <p:nvPr/>
            </p:nvSpPr>
            <p:spPr bwMode="gray">
              <a:xfrm>
                <a:off x="1296" y="587"/>
                <a:ext cx="646" cy="647"/>
              </a:xfrm>
              <a:prstGeom prst="ellipse">
                <a:avLst/>
              </a:prstGeom>
              <a:gradFill rotWithShape="1">
                <a:gsLst>
                  <a:gs pos="0">
                    <a:srgbClr val="D6E1E2">
                      <a:gamma/>
                      <a:shade val="46275"/>
                      <a:invGamma/>
                    </a:srgbClr>
                  </a:gs>
                  <a:gs pos="100000">
                    <a:srgbClr val="D6E1E2"/>
                  </a:gs>
                </a:gsLst>
                <a:lin ang="5400000" scaled="1"/>
              </a:gradFill>
              <a:ln>
                <a:noFill/>
              </a:ln>
              <a:effectLst/>
              <a:extLst>
                <a:ext uri="{91240B29-F687-4F45-9708-019B960494DF}">
                  <a14:hiddenLine xmlns:a14="http://schemas.microsoft.com/office/drawing/2010/main" w="9525" algn="ctr">
                    <a:solidFill>
                      <a:srgbClr val="FFFF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sp>
            <p:nvSpPr>
              <p:cNvPr id="47" name="Oval 170"/>
              <p:cNvSpPr>
                <a:spLocks noChangeArrowheads="1"/>
              </p:cNvSpPr>
              <p:nvPr/>
            </p:nvSpPr>
            <p:spPr bwMode="gray">
              <a:xfrm>
                <a:off x="1304" y="591"/>
                <a:ext cx="631" cy="631"/>
              </a:xfrm>
              <a:prstGeom prst="ellipse">
                <a:avLst/>
              </a:prstGeom>
              <a:gradFill rotWithShape="1">
                <a:gsLst>
                  <a:gs pos="0">
                    <a:srgbClr val="D6E1E2">
                      <a:alpha val="0"/>
                    </a:srgbClr>
                  </a:gs>
                  <a:gs pos="100000">
                    <a:srgbClr val="D6E1E2">
                      <a:gamma/>
                      <a:tint val="34902"/>
                      <a:invGamma/>
                    </a:srgbClr>
                  </a:gs>
                </a:gsLst>
                <a:lin ang="5400000" scaled="1"/>
              </a:gradFill>
              <a:ln>
                <a:noFill/>
              </a:ln>
              <a:effectLst/>
              <a:extLst>
                <a:ext uri="{91240B29-F687-4F45-9708-019B960494DF}">
                  <a14:hiddenLine xmlns:a14="http://schemas.microsoft.com/office/drawing/2010/main" w="9525" algn="ctr">
                    <a:solidFill>
                      <a:srgbClr val="FFFF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sp>
            <p:nvSpPr>
              <p:cNvPr id="48" name="Oval 171"/>
              <p:cNvSpPr>
                <a:spLocks noChangeArrowheads="1"/>
              </p:cNvSpPr>
              <p:nvPr/>
            </p:nvSpPr>
            <p:spPr bwMode="gray">
              <a:xfrm>
                <a:off x="1311" y="597"/>
                <a:ext cx="600" cy="589"/>
              </a:xfrm>
              <a:prstGeom prst="ellipse">
                <a:avLst/>
              </a:prstGeom>
              <a:gradFill rotWithShape="1">
                <a:gsLst>
                  <a:gs pos="0">
                    <a:srgbClr val="D6E1E2">
                      <a:gamma/>
                      <a:shade val="79216"/>
                      <a:invGamma/>
                    </a:srgbClr>
                  </a:gs>
                  <a:gs pos="100000">
                    <a:srgbClr val="D6E1E2">
                      <a:alpha val="48000"/>
                    </a:srgbClr>
                  </a:gs>
                </a:gsLst>
                <a:lin ang="5400000" scaled="1"/>
              </a:gradFill>
              <a:ln>
                <a:noFill/>
              </a:ln>
              <a:effectLst/>
              <a:extLst>
                <a:ext uri="{91240B29-F687-4F45-9708-019B960494DF}">
                  <a14:hiddenLine xmlns:a14="http://schemas.microsoft.com/office/drawing/2010/main" w="9525" algn="ctr">
                    <a:solidFill>
                      <a:srgbClr val="FFFF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sp>
            <p:nvSpPr>
              <p:cNvPr id="49" name="Oval 172"/>
              <p:cNvSpPr>
                <a:spLocks noChangeArrowheads="1"/>
              </p:cNvSpPr>
              <p:nvPr/>
            </p:nvSpPr>
            <p:spPr bwMode="gray">
              <a:xfrm>
                <a:off x="1346" y="613"/>
                <a:ext cx="533" cy="479"/>
              </a:xfrm>
              <a:prstGeom prst="ellipse">
                <a:avLst/>
              </a:prstGeom>
              <a:gradFill rotWithShape="1">
                <a:gsLst>
                  <a:gs pos="0">
                    <a:srgbClr val="D6E1E2">
                      <a:gamma/>
                      <a:tint val="0"/>
                      <a:invGamma/>
                    </a:srgbClr>
                  </a:gs>
                  <a:gs pos="100000">
                    <a:srgbClr val="D6E1E2">
                      <a:alpha val="38000"/>
                    </a:srgbClr>
                  </a:gs>
                </a:gsLst>
                <a:lin ang="5400000" scaled="1"/>
              </a:gradFill>
              <a:ln>
                <a:noFill/>
              </a:ln>
              <a:effectLst/>
              <a:extLst>
                <a:ext uri="{91240B29-F687-4F45-9708-019B960494DF}">
                  <a14:hiddenLine xmlns:a14="http://schemas.microsoft.com/office/drawing/2010/main" w="9525" algn="ctr">
                    <a:solidFill>
                      <a:srgbClr val="FFFF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pPr eaLnBrk="0" hangingPunct="0"/>
                <a:endParaRPr lang="zh-CN" altLang="en-US">
                  <a:ea typeface="宋体" pitchFamily="2" charset="-122"/>
                </a:endParaRPr>
              </a:p>
            </p:txBody>
          </p:sp>
        </p:grpSp>
        <p:sp>
          <p:nvSpPr>
            <p:cNvPr id="37" name="Text Box 173"/>
            <p:cNvSpPr txBox="1">
              <a:spLocks noChangeArrowheads="1"/>
            </p:cNvSpPr>
            <p:nvPr/>
          </p:nvSpPr>
          <p:spPr bwMode="gray">
            <a:xfrm>
              <a:off x="2064" y="1352"/>
              <a:ext cx="240" cy="288"/>
            </a:xfrm>
            <a:prstGeom prst="rect">
              <a:avLst/>
            </a:prstGeom>
            <a:noFill/>
            <a:ln>
              <a:noFill/>
            </a:ln>
            <a:effectLst/>
            <a:extLst>
              <a:ext uri="{909E8E84-426E-40DD-AFC4-6F175D3DCCD1}">
                <a14:hiddenFill xmlns:a14="http://schemas.microsoft.com/office/drawing/2010/main">
                  <a:solidFill>
                    <a:srgbClr val="FCC704"/>
                  </a:solidFill>
                </a14:hiddenFill>
              </a:ext>
              <a:ext uri="{91240B29-F687-4F45-9708-019B960494DF}">
                <a14:hiddenLine xmlns:a14="http://schemas.microsoft.com/office/drawing/2010/main" w="9525" algn="ctr">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altLang="zh-CN" sz="2400">
                  <a:solidFill>
                    <a:srgbClr val="000000"/>
                  </a:solidFill>
                  <a:ea typeface="宋体" pitchFamily="2" charset="-122"/>
                </a:rPr>
                <a:t>1</a:t>
              </a:r>
            </a:p>
          </p:txBody>
        </p:sp>
        <p:grpSp>
          <p:nvGrpSpPr>
            <p:cNvPr id="38" name="Group 174"/>
            <p:cNvGrpSpPr>
              <a:grpSpLocks/>
            </p:cNvGrpSpPr>
            <p:nvPr/>
          </p:nvGrpSpPr>
          <p:grpSpPr bwMode="auto">
            <a:xfrm>
              <a:off x="2016" y="1344"/>
              <a:ext cx="336" cy="333"/>
              <a:chOff x="1289" y="582"/>
              <a:chExt cx="668" cy="668"/>
            </a:xfrm>
          </p:grpSpPr>
          <p:sp>
            <p:nvSpPr>
              <p:cNvPr id="40" name="Oval 175"/>
              <p:cNvSpPr>
                <a:spLocks noChangeArrowheads="1"/>
              </p:cNvSpPr>
              <p:nvPr/>
            </p:nvSpPr>
            <p:spPr bwMode="gray">
              <a:xfrm>
                <a:off x="1289" y="582"/>
                <a:ext cx="668" cy="668"/>
              </a:xfrm>
              <a:prstGeom prst="ellipse">
                <a:avLst/>
              </a:prstGeom>
              <a:solidFill>
                <a:srgbClr val="333333"/>
              </a:solidFill>
              <a:ln>
                <a:noFill/>
              </a:ln>
              <a:effectLst/>
              <a:extLst>
                <a:ext uri="{91240B29-F687-4F45-9708-019B960494DF}">
                  <a14:hiddenLine xmlns:a14="http://schemas.microsoft.com/office/drawing/2010/main" w="38100" algn="ctr">
                    <a:solidFill>
                      <a:srgbClr val="003399"/>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endParaRPr lang="zh-CN" altLang="en-US"/>
              </a:p>
            </p:txBody>
          </p:sp>
          <p:sp>
            <p:nvSpPr>
              <p:cNvPr id="41" name="Oval 176"/>
              <p:cNvSpPr>
                <a:spLocks noChangeArrowheads="1"/>
              </p:cNvSpPr>
              <p:nvPr/>
            </p:nvSpPr>
            <p:spPr bwMode="gray">
              <a:xfrm>
                <a:off x="1296" y="587"/>
                <a:ext cx="646" cy="647"/>
              </a:xfrm>
              <a:prstGeom prst="ellipse">
                <a:avLst/>
              </a:prstGeom>
              <a:gradFill rotWithShape="1">
                <a:gsLst>
                  <a:gs pos="0">
                    <a:srgbClr val="D6E1E2">
                      <a:gamma/>
                      <a:shade val="46275"/>
                      <a:invGamma/>
                    </a:srgbClr>
                  </a:gs>
                  <a:gs pos="100000">
                    <a:srgbClr val="D6E1E2"/>
                  </a:gs>
                </a:gsLst>
                <a:lin ang="5400000" scaled="1"/>
              </a:gradFill>
              <a:ln>
                <a:noFill/>
              </a:ln>
              <a:effectLst/>
              <a:extLst>
                <a:ext uri="{91240B29-F687-4F45-9708-019B960494DF}">
                  <a14:hiddenLine xmlns:a14="http://schemas.microsoft.com/office/drawing/2010/main" w="9525" algn="ctr">
                    <a:solidFill>
                      <a:srgbClr val="FFFF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sp>
            <p:nvSpPr>
              <p:cNvPr id="42" name="Oval 177"/>
              <p:cNvSpPr>
                <a:spLocks noChangeArrowheads="1"/>
              </p:cNvSpPr>
              <p:nvPr/>
            </p:nvSpPr>
            <p:spPr bwMode="gray">
              <a:xfrm>
                <a:off x="1304" y="591"/>
                <a:ext cx="631" cy="631"/>
              </a:xfrm>
              <a:prstGeom prst="ellipse">
                <a:avLst/>
              </a:prstGeom>
              <a:gradFill rotWithShape="1">
                <a:gsLst>
                  <a:gs pos="0">
                    <a:srgbClr val="D6E1E2">
                      <a:alpha val="0"/>
                    </a:srgbClr>
                  </a:gs>
                  <a:gs pos="100000">
                    <a:srgbClr val="D6E1E2">
                      <a:gamma/>
                      <a:tint val="34902"/>
                      <a:invGamma/>
                    </a:srgbClr>
                  </a:gs>
                </a:gsLst>
                <a:lin ang="5400000" scaled="1"/>
              </a:gradFill>
              <a:ln>
                <a:noFill/>
              </a:ln>
              <a:effectLst/>
              <a:extLst>
                <a:ext uri="{91240B29-F687-4F45-9708-019B960494DF}">
                  <a14:hiddenLine xmlns:a14="http://schemas.microsoft.com/office/drawing/2010/main" w="9525" algn="ctr">
                    <a:solidFill>
                      <a:srgbClr val="FFFF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sp>
            <p:nvSpPr>
              <p:cNvPr id="43" name="Oval 178"/>
              <p:cNvSpPr>
                <a:spLocks noChangeArrowheads="1"/>
              </p:cNvSpPr>
              <p:nvPr/>
            </p:nvSpPr>
            <p:spPr bwMode="gray">
              <a:xfrm>
                <a:off x="1311" y="597"/>
                <a:ext cx="600" cy="589"/>
              </a:xfrm>
              <a:prstGeom prst="ellipse">
                <a:avLst/>
              </a:prstGeom>
              <a:gradFill rotWithShape="1">
                <a:gsLst>
                  <a:gs pos="0">
                    <a:srgbClr val="D6E1E2">
                      <a:gamma/>
                      <a:shade val="79216"/>
                      <a:invGamma/>
                    </a:srgbClr>
                  </a:gs>
                  <a:gs pos="100000">
                    <a:srgbClr val="D6E1E2">
                      <a:alpha val="48000"/>
                    </a:srgbClr>
                  </a:gs>
                </a:gsLst>
                <a:lin ang="5400000" scaled="1"/>
              </a:gradFill>
              <a:ln>
                <a:noFill/>
              </a:ln>
              <a:effectLst/>
              <a:extLst>
                <a:ext uri="{91240B29-F687-4F45-9708-019B960494DF}">
                  <a14:hiddenLine xmlns:a14="http://schemas.microsoft.com/office/drawing/2010/main" w="9525" algn="ctr">
                    <a:solidFill>
                      <a:srgbClr val="FFFF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sp>
            <p:nvSpPr>
              <p:cNvPr id="44" name="Oval 179"/>
              <p:cNvSpPr>
                <a:spLocks noChangeArrowheads="1"/>
              </p:cNvSpPr>
              <p:nvPr/>
            </p:nvSpPr>
            <p:spPr bwMode="gray">
              <a:xfrm>
                <a:off x="1346" y="613"/>
                <a:ext cx="533" cy="479"/>
              </a:xfrm>
              <a:prstGeom prst="ellipse">
                <a:avLst/>
              </a:prstGeom>
              <a:gradFill rotWithShape="1">
                <a:gsLst>
                  <a:gs pos="0">
                    <a:srgbClr val="D6E1E2">
                      <a:gamma/>
                      <a:tint val="0"/>
                      <a:invGamma/>
                    </a:srgbClr>
                  </a:gs>
                  <a:gs pos="100000">
                    <a:srgbClr val="D6E1E2">
                      <a:alpha val="38000"/>
                    </a:srgbClr>
                  </a:gs>
                </a:gsLst>
                <a:lin ang="5400000" scaled="1"/>
              </a:gradFill>
              <a:ln>
                <a:noFill/>
              </a:ln>
              <a:effectLst/>
              <a:extLst>
                <a:ext uri="{91240B29-F687-4F45-9708-019B960494DF}">
                  <a14:hiddenLine xmlns:a14="http://schemas.microsoft.com/office/drawing/2010/main" w="9525" algn="ctr">
                    <a:solidFill>
                      <a:srgbClr val="FFFF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pPr eaLnBrk="0" hangingPunct="0"/>
                <a:endParaRPr lang="zh-CN" altLang="en-US">
                  <a:ea typeface="宋体" pitchFamily="2" charset="-122"/>
                </a:endParaRPr>
              </a:p>
            </p:txBody>
          </p:sp>
        </p:grpSp>
        <p:sp>
          <p:nvSpPr>
            <p:cNvPr id="39" name="Text Box 180"/>
            <p:cNvSpPr txBox="1">
              <a:spLocks noChangeArrowheads="1"/>
            </p:cNvSpPr>
            <p:nvPr/>
          </p:nvSpPr>
          <p:spPr bwMode="gray">
            <a:xfrm>
              <a:off x="2064" y="1352"/>
              <a:ext cx="240" cy="288"/>
            </a:xfrm>
            <a:prstGeom prst="rect">
              <a:avLst/>
            </a:prstGeom>
            <a:noFill/>
            <a:ln>
              <a:noFill/>
            </a:ln>
            <a:effectLst/>
            <a:extLst>
              <a:ext uri="{909E8E84-426E-40DD-AFC4-6F175D3DCCD1}">
                <a14:hiddenFill xmlns:a14="http://schemas.microsoft.com/office/drawing/2010/main">
                  <a:solidFill>
                    <a:srgbClr val="FCC704"/>
                  </a:solidFill>
                </a14:hiddenFill>
              </a:ext>
              <a:ext uri="{91240B29-F687-4F45-9708-019B960494DF}">
                <a14:hiddenLine xmlns:a14="http://schemas.microsoft.com/office/drawing/2010/main" w="9525" algn="ctr">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altLang="zh-CN" sz="2400" dirty="0">
                  <a:solidFill>
                    <a:srgbClr val="000000"/>
                  </a:solidFill>
                  <a:ea typeface="宋体" pitchFamily="2" charset="-122"/>
                </a:rPr>
                <a:t>1</a:t>
              </a:r>
            </a:p>
          </p:txBody>
        </p:sp>
      </p:grpSp>
      <p:grpSp>
        <p:nvGrpSpPr>
          <p:cNvPr id="24" name="Group 201"/>
          <p:cNvGrpSpPr>
            <a:grpSpLocks/>
          </p:cNvGrpSpPr>
          <p:nvPr/>
        </p:nvGrpSpPr>
        <p:grpSpPr bwMode="auto">
          <a:xfrm>
            <a:off x="2572145" y="2898674"/>
            <a:ext cx="576421" cy="571275"/>
            <a:chOff x="2025" y="2280"/>
            <a:chExt cx="336" cy="333"/>
          </a:xfrm>
        </p:grpSpPr>
        <p:grpSp>
          <p:nvGrpSpPr>
            <p:cNvPr id="29" name="Group 186"/>
            <p:cNvGrpSpPr>
              <a:grpSpLocks/>
            </p:cNvGrpSpPr>
            <p:nvPr/>
          </p:nvGrpSpPr>
          <p:grpSpPr bwMode="auto">
            <a:xfrm>
              <a:off x="2025" y="2280"/>
              <a:ext cx="336" cy="333"/>
              <a:chOff x="1289" y="582"/>
              <a:chExt cx="668" cy="668"/>
            </a:xfrm>
          </p:grpSpPr>
          <p:sp>
            <p:nvSpPr>
              <p:cNvPr id="31" name="Oval 187"/>
              <p:cNvSpPr>
                <a:spLocks noChangeArrowheads="1"/>
              </p:cNvSpPr>
              <p:nvPr/>
            </p:nvSpPr>
            <p:spPr bwMode="gray">
              <a:xfrm>
                <a:off x="1289" y="582"/>
                <a:ext cx="668" cy="668"/>
              </a:xfrm>
              <a:prstGeom prst="ellipse">
                <a:avLst/>
              </a:prstGeom>
              <a:solidFill>
                <a:srgbClr val="333333"/>
              </a:solidFill>
              <a:ln>
                <a:noFill/>
              </a:ln>
              <a:effectLst/>
              <a:extLst>
                <a:ext uri="{91240B29-F687-4F45-9708-019B960494DF}">
                  <a14:hiddenLine xmlns:a14="http://schemas.microsoft.com/office/drawing/2010/main" w="38100" algn="ctr">
                    <a:solidFill>
                      <a:srgbClr val="003399"/>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endParaRPr lang="zh-CN" altLang="en-US"/>
              </a:p>
            </p:txBody>
          </p:sp>
          <p:sp>
            <p:nvSpPr>
              <p:cNvPr id="32" name="Oval 188"/>
              <p:cNvSpPr>
                <a:spLocks noChangeArrowheads="1"/>
              </p:cNvSpPr>
              <p:nvPr/>
            </p:nvSpPr>
            <p:spPr bwMode="gray">
              <a:xfrm>
                <a:off x="1296" y="587"/>
                <a:ext cx="646" cy="647"/>
              </a:xfrm>
              <a:prstGeom prst="ellipse">
                <a:avLst/>
              </a:prstGeom>
              <a:gradFill rotWithShape="1">
                <a:gsLst>
                  <a:gs pos="0">
                    <a:srgbClr val="D6E1E2">
                      <a:gamma/>
                      <a:shade val="46275"/>
                      <a:invGamma/>
                    </a:srgbClr>
                  </a:gs>
                  <a:gs pos="100000">
                    <a:srgbClr val="D6E1E2"/>
                  </a:gs>
                </a:gsLst>
                <a:lin ang="5400000" scaled="1"/>
              </a:gradFill>
              <a:ln>
                <a:noFill/>
              </a:ln>
              <a:effectLst/>
              <a:extLst>
                <a:ext uri="{91240B29-F687-4F45-9708-019B960494DF}">
                  <a14:hiddenLine xmlns:a14="http://schemas.microsoft.com/office/drawing/2010/main" w="9525" algn="ctr">
                    <a:solidFill>
                      <a:srgbClr val="FFFF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sp>
            <p:nvSpPr>
              <p:cNvPr id="33" name="Oval 189"/>
              <p:cNvSpPr>
                <a:spLocks noChangeArrowheads="1"/>
              </p:cNvSpPr>
              <p:nvPr/>
            </p:nvSpPr>
            <p:spPr bwMode="gray">
              <a:xfrm>
                <a:off x="1304" y="591"/>
                <a:ext cx="631" cy="631"/>
              </a:xfrm>
              <a:prstGeom prst="ellipse">
                <a:avLst/>
              </a:prstGeom>
              <a:gradFill rotWithShape="1">
                <a:gsLst>
                  <a:gs pos="0">
                    <a:srgbClr val="D6E1E2">
                      <a:alpha val="0"/>
                    </a:srgbClr>
                  </a:gs>
                  <a:gs pos="100000">
                    <a:srgbClr val="D6E1E2">
                      <a:gamma/>
                      <a:tint val="34902"/>
                      <a:invGamma/>
                    </a:srgbClr>
                  </a:gs>
                </a:gsLst>
                <a:lin ang="5400000" scaled="1"/>
              </a:gradFill>
              <a:ln>
                <a:noFill/>
              </a:ln>
              <a:effectLst/>
              <a:extLst>
                <a:ext uri="{91240B29-F687-4F45-9708-019B960494DF}">
                  <a14:hiddenLine xmlns:a14="http://schemas.microsoft.com/office/drawing/2010/main" w="9525" algn="ctr">
                    <a:solidFill>
                      <a:srgbClr val="FFFF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sp>
            <p:nvSpPr>
              <p:cNvPr id="34" name="Oval 190"/>
              <p:cNvSpPr>
                <a:spLocks noChangeArrowheads="1"/>
              </p:cNvSpPr>
              <p:nvPr/>
            </p:nvSpPr>
            <p:spPr bwMode="gray">
              <a:xfrm>
                <a:off x="1311" y="597"/>
                <a:ext cx="600" cy="589"/>
              </a:xfrm>
              <a:prstGeom prst="ellipse">
                <a:avLst/>
              </a:prstGeom>
              <a:gradFill rotWithShape="1">
                <a:gsLst>
                  <a:gs pos="0">
                    <a:srgbClr val="D6E1E2">
                      <a:gamma/>
                      <a:shade val="79216"/>
                      <a:invGamma/>
                    </a:srgbClr>
                  </a:gs>
                  <a:gs pos="100000">
                    <a:srgbClr val="D6E1E2">
                      <a:alpha val="48000"/>
                    </a:srgbClr>
                  </a:gs>
                </a:gsLst>
                <a:lin ang="5400000" scaled="1"/>
              </a:gradFill>
              <a:ln>
                <a:noFill/>
              </a:ln>
              <a:effectLst/>
              <a:extLst>
                <a:ext uri="{91240B29-F687-4F45-9708-019B960494DF}">
                  <a14:hiddenLine xmlns:a14="http://schemas.microsoft.com/office/drawing/2010/main" w="9525" algn="ctr">
                    <a:solidFill>
                      <a:srgbClr val="FFFF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sp>
            <p:nvSpPr>
              <p:cNvPr id="35" name="Oval 191"/>
              <p:cNvSpPr>
                <a:spLocks noChangeArrowheads="1"/>
              </p:cNvSpPr>
              <p:nvPr/>
            </p:nvSpPr>
            <p:spPr bwMode="gray">
              <a:xfrm>
                <a:off x="1346" y="613"/>
                <a:ext cx="533" cy="479"/>
              </a:xfrm>
              <a:prstGeom prst="ellipse">
                <a:avLst/>
              </a:prstGeom>
              <a:gradFill rotWithShape="1">
                <a:gsLst>
                  <a:gs pos="0">
                    <a:srgbClr val="D6E1E2">
                      <a:gamma/>
                      <a:tint val="0"/>
                      <a:invGamma/>
                    </a:srgbClr>
                  </a:gs>
                  <a:gs pos="100000">
                    <a:srgbClr val="D6E1E2">
                      <a:alpha val="38000"/>
                    </a:srgbClr>
                  </a:gs>
                </a:gsLst>
                <a:lin ang="5400000" scaled="1"/>
              </a:gradFill>
              <a:ln>
                <a:noFill/>
              </a:ln>
              <a:effectLst/>
              <a:extLst>
                <a:ext uri="{91240B29-F687-4F45-9708-019B960494DF}">
                  <a14:hiddenLine xmlns:a14="http://schemas.microsoft.com/office/drawing/2010/main" w="9525" algn="ctr">
                    <a:solidFill>
                      <a:srgbClr val="FFFF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pPr eaLnBrk="0" hangingPunct="0"/>
                <a:endParaRPr lang="zh-CN" altLang="en-US">
                  <a:ea typeface="宋体" pitchFamily="2" charset="-122"/>
                </a:endParaRPr>
              </a:p>
            </p:txBody>
          </p:sp>
        </p:grpSp>
        <p:sp>
          <p:nvSpPr>
            <p:cNvPr id="30" name="Text Box 192"/>
            <p:cNvSpPr txBox="1">
              <a:spLocks noChangeArrowheads="1"/>
            </p:cNvSpPr>
            <p:nvPr/>
          </p:nvSpPr>
          <p:spPr bwMode="gray">
            <a:xfrm>
              <a:off x="2073" y="2288"/>
              <a:ext cx="240" cy="288"/>
            </a:xfrm>
            <a:prstGeom prst="rect">
              <a:avLst/>
            </a:prstGeom>
            <a:noFill/>
            <a:ln>
              <a:noFill/>
            </a:ln>
            <a:effectLst/>
            <a:extLst>
              <a:ext uri="{909E8E84-426E-40DD-AFC4-6F175D3DCCD1}">
                <a14:hiddenFill xmlns:a14="http://schemas.microsoft.com/office/drawing/2010/main">
                  <a:solidFill>
                    <a:srgbClr val="FCC704"/>
                  </a:solidFill>
                </a14:hiddenFill>
              </a:ext>
              <a:ext uri="{91240B29-F687-4F45-9708-019B960494DF}">
                <a14:hiddenLine xmlns:a14="http://schemas.microsoft.com/office/drawing/2010/main" w="9525" algn="ctr">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altLang="zh-CN" sz="2400">
                  <a:solidFill>
                    <a:srgbClr val="000000"/>
                  </a:solidFill>
                  <a:ea typeface="宋体" pitchFamily="2" charset="-122"/>
                </a:rPr>
                <a:t>3</a:t>
              </a:r>
            </a:p>
          </p:txBody>
        </p:sp>
      </p:grpSp>
      <p:sp>
        <p:nvSpPr>
          <p:cNvPr id="25" name="Text Box 193"/>
          <p:cNvSpPr txBox="1">
            <a:spLocks noChangeArrowheads="1"/>
          </p:cNvSpPr>
          <p:nvPr/>
        </p:nvSpPr>
        <p:spPr bwMode="gray">
          <a:xfrm>
            <a:off x="3380163" y="2224576"/>
            <a:ext cx="3458525" cy="428885"/>
          </a:xfrm>
          <a:prstGeom prst="rect">
            <a:avLst/>
          </a:prstGeom>
          <a:noFill/>
          <a:ln>
            <a:noFill/>
          </a:ln>
          <a:effectLst/>
          <a:extLst>
            <a:ext uri="{909E8E84-426E-40DD-AFC4-6F175D3DCCD1}">
              <a14:hiddenFill xmlns:a14="http://schemas.microsoft.com/office/drawing/2010/main">
                <a:solidFill>
                  <a:srgbClr val="FCC704"/>
                </a:solidFill>
              </a14:hiddenFill>
            </a:ext>
            <a:ext uri="{91240B29-F687-4F45-9708-019B960494DF}">
              <a14:hiddenLine xmlns:a14="http://schemas.microsoft.com/office/drawing/2010/main" w="9525" algn="ctr">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zh-CN" altLang="en-US" sz="2000" dirty="0">
                <a:solidFill>
                  <a:srgbClr val="000000"/>
                </a:solidFill>
                <a:ea typeface="宋体" pitchFamily="2" charset="-122"/>
              </a:rPr>
              <a:t>请在此输入文本内容</a:t>
            </a:r>
          </a:p>
        </p:txBody>
      </p:sp>
      <p:sp>
        <p:nvSpPr>
          <p:cNvPr id="26" name="Text Box 194"/>
          <p:cNvSpPr txBox="1">
            <a:spLocks noChangeArrowheads="1"/>
          </p:cNvSpPr>
          <p:nvPr/>
        </p:nvSpPr>
        <p:spPr bwMode="gray">
          <a:xfrm>
            <a:off x="3380163" y="2966171"/>
            <a:ext cx="3458525" cy="428885"/>
          </a:xfrm>
          <a:prstGeom prst="rect">
            <a:avLst/>
          </a:prstGeom>
          <a:noFill/>
          <a:ln>
            <a:noFill/>
          </a:ln>
          <a:effectLst/>
          <a:extLst>
            <a:ext uri="{909E8E84-426E-40DD-AFC4-6F175D3DCCD1}">
              <a14:hiddenFill xmlns:a14="http://schemas.microsoft.com/office/drawing/2010/main">
                <a:solidFill>
                  <a:srgbClr val="FCC704"/>
                </a:solidFill>
              </a14:hiddenFill>
            </a:ext>
            <a:ext uri="{91240B29-F687-4F45-9708-019B960494DF}">
              <a14:hiddenLine xmlns:a14="http://schemas.microsoft.com/office/drawing/2010/main" w="9525" algn="ctr">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zh-CN" altLang="en-US" sz="2000" dirty="0">
                <a:solidFill>
                  <a:srgbClr val="000000"/>
                </a:solidFill>
                <a:ea typeface="宋体" pitchFamily="2" charset="-122"/>
              </a:rPr>
              <a:t>请在此输入文本内容</a:t>
            </a:r>
          </a:p>
        </p:txBody>
      </p:sp>
      <p:sp>
        <p:nvSpPr>
          <p:cNvPr id="27" name="Text Box 195"/>
          <p:cNvSpPr txBox="1">
            <a:spLocks noChangeArrowheads="1"/>
          </p:cNvSpPr>
          <p:nvPr/>
        </p:nvSpPr>
        <p:spPr bwMode="gray">
          <a:xfrm>
            <a:off x="3380163" y="3789630"/>
            <a:ext cx="3458525" cy="428885"/>
          </a:xfrm>
          <a:prstGeom prst="rect">
            <a:avLst/>
          </a:prstGeom>
          <a:noFill/>
          <a:ln>
            <a:noFill/>
          </a:ln>
          <a:effectLst/>
          <a:extLst>
            <a:ext uri="{909E8E84-426E-40DD-AFC4-6F175D3DCCD1}">
              <a14:hiddenFill xmlns:a14="http://schemas.microsoft.com/office/drawing/2010/main">
                <a:solidFill>
                  <a:srgbClr val="FCC704"/>
                </a:solidFill>
              </a14:hiddenFill>
            </a:ext>
            <a:ext uri="{91240B29-F687-4F45-9708-019B960494DF}">
              <a14:hiddenLine xmlns:a14="http://schemas.microsoft.com/office/drawing/2010/main" w="9525" algn="ctr">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zh-CN" altLang="en-US" sz="2000" dirty="0">
                <a:solidFill>
                  <a:srgbClr val="000000"/>
                </a:solidFill>
                <a:ea typeface="宋体" pitchFamily="2" charset="-122"/>
              </a:rPr>
              <a:t>请在此输入文本内容</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p14:dur="10" advClick="0" advTm="0">
        <p14:warp dir="in"/>
      </p:transition>
    </mc:Choice>
    <mc:Fallback xmlns="">
      <p:transition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nodeType="withEffect">
                                  <p:stCondLst>
                                    <p:cond delay="750"/>
                                  </p:stCondLst>
                                  <p:childTnLst>
                                    <p:set>
                                      <p:cBhvr>
                                        <p:cTn id="6" dur="1" fill="hold">
                                          <p:stCondLst>
                                            <p:cond delay="0"/>
                                          </p:stCondLst>
                                        </p:cTn>
                                        <p:tgtEl>
                                          <p:spTgt spid="23"/>
                                        </p:tgtEl>
                                        <p:attrNameLst>
                                          <p:attrName>style.visibility</p:attrName>
                                        </p:attrNameLst>
                                      </p:cBhvr>
                                      <p:to>
                                        <p:strVal val="visible"/>
                                      </p:to>
                                    </p:set>
                                    <p:anim calcmode="lin" valueType="num">
                                      <p:cBhvr>
                                        <p:cTn id="7" dur="500" fill="hold"/>
                                        <p:tgtEl>
                                          <p:spTgt spid="23"/>
                                        </p:tgtEl>
                                        <p:attrNameLst>
                                          <p:attrName>ppt_w</p:attrName>
                                        </p:attrNameLst>
                                      </p:cBhvr>
                                      <p:tavLst>
                                        <p:tav tm="0">
                                          <p:val>
                                            <p:strVal val="4*#ppt_w"/>
                                          </p:val>
                                        </p:tav>
                                        <p:tav tm="100000">
                                          <p:val>
                                            <p:strVal val="#ppt_w"/>
                                          </p:val>
                                        </p:tav>
                                      </p:tavLst>
                                    </p:anim>
                                    <p:anim calcmode="lin" valueType="num">
                                      <p:cBhvr>
                                        <p:cTn id="8" dur="500" fill="hold"/>
                                        <p:tgtEl>
                                          <p:spTgt spid="23"/>
                                        </p:tgtEl>
                                        <p:attrNameLst>
                                          <p:attrName>ppt_h</p:attrName>
                                        </p:attrNameLst>
                                      </p:cBhvr>
                                      <p:tavLst>
                                        <p:tav tm="0">
                                          <p:val>
                                            <p:strVal val="4*#ppt_h"/>
                                          </p:val>
                                        </p:tav>
                                        <p:tav tm="100000">
                                          <p:val>
                                            <p:strVal val="#ppt_h"/>
                                          </p:val>
                                        </p:tav>
                                      </p:tavLst>
                                    </p:anim>
                                  </p:childTnLst>
                                </p:cTn>
                              </p:par>
                              <p:par>
                                <p:cTn id="9" presetID="22" presetClass="entr" presetSubtype="8" fill="hold" grpId="0" nodeType="withEffect">
                                  <p:stCondLst>
                                    <p:cond delay="1250"/>
                                  </p:stCondLst>
                                  <p:childTnLst>
                                    <p:set>
                                      <p:cBhvr>
                                        <p:cTn id="10" dur="1" fill="hold">
                                          <p:stCondLst>
                                            <p:cond delay="0"/>
                                          </p:stCondLst>
                                        </p:cTn>
                                        <p:tgtEl>
                                          <p:spTgt spid="18"/>
                                        </p:tgtEl>
                                        <p:attrNameLst>
                                          <p:attrName>style.visibility</p:attrName>
                                        </p:attrNameLst>
                                      </p:cBhvr>
                                      <p:to>
                                        <p:strVal val="visible"/>
                                      </p:to>
                                    </p:set>
                                    <p:animEffect transition="in" filter="wipe(left)">
                                      <p:cBhvr>
                                        <p:cTn id="11" dur="500"/>
                                        <p:tgtEl>
                                          <p:spTgt spid="18"/>
                                        </p:tgtEl>
                                      </p:cBhvr>
                                    </p:animEffect>
                                  </p:childTnLst>
                                </p:cTn>
                              </p:par>
                              <p:par>
                                <p:cTn id="12" presetID="1" presetClass="entr" presetSubtype="0" fill="hold" grpId="0" nodeType="withEffect">
                                  <p:stCondLst>
                                    <p:cond delay="1750"/>
                                  </p:stCondLst>
                                  <p:iterate type="lt">
                                    <p:tmAbs val="100"/>
                                  </p:iterate>
                                  <p:childTnLst>
                                    <p:set>
                                      <p:cBhvr>
                                        <p:cTn id="13" dur="1" fill="hold">
                                          <p:stCondLst>
                                            <p:cond delay="0"/>
                                          </p:stCondLst>
                                        </p:cTn>
                                        <p:tgtEl>
                                          <p:spTgt spid="22"/>
                                        </p:tgtEl>
                                        <p:attrNameLst>
                                          <p:attrName>style.visibility</p:attrName>
                                        </p:attrNameLst>
                                      </p:cBhvr>
                                      <p:to>
                                        <p:strVal val="visible"/>
                                      </p:to>
                                    </p:set>
                                  </p:childTnLst>
                                </p:cTn>
                              </p:par>
                            </p:childTnLst>
                          </p:cTn>
                        </p:par>
                        <p:par>
                          <p:cTn id="14" fill="hold">
                            <p:stCondLst>
                              <p:cond delay="2551"/>
                            </p:stCondLst>
                            <p:childTnLst>
                              <p:par>
                                <p:cTn id="15" presetID="23" presetClass="entr" presetSubtype="32" fill="hold" nodeType="afterEffect">
                                  <p:stCondLst>
                                    <p:cond delay="0"/>
                                  </p:stCondLst>
                                  <p:childTnLst>
                                    <p:set>
                                      <p:cBhvr>
                                        <p:cTn id="16" dur="1" fill="hold">
                                          <p:stCondLst>
                                            <p:cond delay="0"/>
                                          </p:stCondLst>
                                        </p:cTn>
                                        <p:tgtEl>
                                          <p:spTgt spid="21"/>
                                        </p:tgtEl>
                                        <p:attrNameLst>
                                          <p:attrName>style.visibility</p:attrName>
                                        </p:attrNameLst>
                                      </p:cBhvr>
                                      <p:to>
                                        <p:strVal val="visible"/>
                                      </p:to>
                                    </p:set>
                                    <p:anim calcmode="lin" valueType="num">
                                      <p:cBhvr>
                                        <p:cTn id="17" dur="500" fill="hold"/>
                                        <p:tgtEl>
                                          <p:spTgt spid="21"/>
                                        </p:tgtEl>
                                        <p:attrNameLst>
                                          <p:attrName>ppt_w</p:attrName>
                                        </p:attrNameLst>
                                      </p:cBhvr>
                                      <p:tavLst>
                                        <p:tav tm="0">
                                          <p:val>
                                            <p:strVal val="4*#ppt_w"/>
                                          </p:val>
                                        </p:tav>
                                        <p:tav tm="100000">
                                          <p:val>
                                            <p:strVal val="#ppt_w"/>
                                          </p:val>
                                        </p:tav>
                                      </p:tavLst>
                                    </p:anim>
                                    <p:anim calcmode="lin" valueType="num">
                                      <p:cBhvr>
                                        <p:cTn id="18" dur="500" fill="hold"/>
                                        <p:tgtEl>
                                          <p:spTgt spid="21"/>
                                        </p:tgtEl>
                                        <p:attrNameLst>
                                          <p:attrName>ppt_h</p:attrName>
                                        </p:attrNameLst>
                                      </p:cBhvr>
                                      <p:tavLst>
                                        <p:tav tm="0">
                                          <p:val>
                                            <p:strVal val="4*#ppt_h"/>
                                          </p:val>
                                        </p:tav>
                                        <p:tav tm="100000">
                                          <p:val>
                                            <p:strVal val="#ppt_h"/>
                                          </p:val>
                                        </p:tav>
                                      </p:tavLst>
                                    </p:anim>
                                  </p:childTnLst>
                                </p:cTn>
                              </p:par>
                              <p:par>
                                <p:cTn id="19" presetID="22" presetClass="entr" presetSubtype="8" fill="hold" grpId="0" nodeType="withEffect">
                                  <p:stCondLst>
                                    <p:cond delay="500"/>
                                  </p:stCondLst>
                                  <p:childTnLst>
                                    <p:set>
                                      <p:cBhvr>
                                        <p:cTn id="20" dur="1" fill="hold">
                                          <p:stCondLst>
                                            <p:cond delay="0"/>
                                          </p:stCondLst>
                                        </p:cTn>
                                        <p:tgtEl>
                                          <p:spTgt spid="17"/>
                                        </p:tgtEl>
                                        <p:attrNameLst>
                                          <p:attrName>style.visibility</p:attrName>
                                        </p:attrNameLst>
                                      </p:cBhvr>
                                      <p:to>
                                        <p:strVal val="visible"/>
                                      </p:to>
                                    </p:set>
                                    <p:animEffect transition="in" filter="wipe(left)">
                                      <p:cBhvr>
                                        <p:cTn id="21" dur="500"/>
                                        <p:tgtEl>
                                          <p:spTgt spid="17"/>
                                        </p:tgtEl>
                                      </p:cBhvr>
                                    </p:animEffect>
                                  </p:childTnLst>
                                </p:cTn>
                              </p:par>
                              <p:par>
                                <p:cTn id="22" presetID="1" presetClass="entr" presetSubtype="0" fill="hold" grpId="0" nodeType="withEffect">
                                  <p:stCondLst>
                                    <p:cond delay="1000"/>
                                  </p:stCondLst>
                                  <p:iterate type="lt">
                                    <p:tmAbs val="100"/>
                                  </p:iterate>
                                  <p:childTnLst>
                                    <p:set>
                                      <p:cBhvr>
                                        <p:cTn id="23" dur="1" fill="hold">
                                          <p:stCondLst>
                                            <p:cond delay="0"/>
                                          </p:stCondLst>
                                        </p:cTn>
                                        <p:tgtEl>
                                          <p:spTgt spid="25"/>
                                        </p:tgtEl>
                                        <p:attrNameLst>
                                          <p:attrName>style.visibility</p:attrName>
                                        </p:attrNameLst>
                                      </p:cBhvr>
                                      <p:to>
                                        <p:strVal val="visible"/>
                                      </p:to>
                                    </p:set>
                                  </p:childTnLst>
                                </p:cTn>
                              </p:par>
                            </p:childTnLst>
                          </p:cTn>
                        </p:par>
                        <p:par>
                          <p:cTn id="24" fill="hold">
                            <p:stCondLst>
                              <p:cond delay="4352"/>
                            </p:stCondLst>
                            <p:childTnLst>
                              <p:par>
                                <p:cTn id="25" presetID="23" presetClass="entr" presetSubtype="32" fill="hold" nodeType="afterEffect">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cBhvr>
                                        <p:cTn id="27" dur="500" fill="hold"/>
                                        <p:tgtEl>
                                          <p:spTgt spid="24"/>
                                        </p:tgtEl>
                                        <p:attrNameLst>
                                          <p:attrName>ppt_w</p:attrName>
                                        </p:attrNameLst>
                                      </p:cBhvr>
                                      <p:tavLst>
                                        <p:tav tm="0">
                                          <p:val>
                                            <p:strVal val="4*#ppt_w"/>
                                          </p:val>
                                        </p:tav>
                                        <p:tav tm="100000">
                                          <p:val>
                                            <p:strVal val="#ppt_w"/>
                                          </p:val>
                                        </p:tav>
                                      </p:tavLst>
                                    </p:anim>
                                    <p:anim calcmode="lin" valueType="num">
                                      <p:cBhvr>
                                        <p:cTn id="28" dur="500" fill="hold"/>
                                        <p:tgtEl>
                                          <p:spTgt spid="24"/>
                                        </p:tgtEl>
                                        <p:attrNameLst>
                                          <p:attrName>ppt_h</p:attrName>
                                        </p:attrNameLst>
                                      </p:cBhvr>
                                      <p:tavLst>
                                        <p:tav tm="0">
                                          <p:val>
                                            <p:strVal val="4*#ppt_h"/>
                                          </p:val>
                                        </p:tav>
                                        <p:tav tm="100000">
                                          <p:val>
                                            <p:strVal val="#ppt_h"/>
                                          </p:val>
                                        </p:tav>
                                      </p:tavLst>
                                    </p:anim>
                                  </p:childTnLst>
                                </p:cTn>
                              </p:par>
                              <p:par>
                                <p:cTn id="29" presetID="22" presetClass="entr" presetSubtype="8" fill="hold" grpId="0" nodeType="withEffect">
                                  <p:stCondLst>
                                    <p:cond delay="500"/>
                                  </p:stCondLst>
                                  <p:childTnLst>
                                    <p:set>
                                      <p:cBhvr>
                                        <p:cTn id="30" dur="1" fill="hold">
                                          <p:stCondLst>
                                            <p:cond delay="0"/>
                                          </p:stCondLst>
                                        </p:cTn>
                                        <p:tgtEl>
                                          <p:spTgt spid="15"/>
                                        </p:tgtEl>
                                        <p:attrNameLst>
                                          <p:attrName>style.visibility</p:attrName>
                                        </p:attrNameLst>
                                      </p:cBhvr>
                                      <p:to>
                                        <p:strVal val="visible"/>
                                      </p:to>
                                    </p:set>
                                    <p:animEffect transition="in" filter="wipe(left)">
                                      <p:cBhvr>
                                        <p:cTn id="31" dur="500"/>
                                        <p:tgtEl>
                                          <p:spTgt spid="15"/>
                                        </p:tgtEl>
                                      </p:cBhvr>
                                    </p:animEffect>
                                  </p:childTnLst>
                                </p:cTn>
                              </p:par>
                              <p:par>
                                <p:cTn id="32" presetID="1" presetClass="entr" presetSubtype="0" fill="hold" grpId="0" nodeType="withEffect">
                                  <p:stCondLst>
                                    <p:cond delay="1000"/>
                                  </p:stCondLst>
                                  <p:iterate type="lt">
                                    <p:tmAbs val="100"/>
                                  </p:iterate>
                                  <p:childTnLst>
                                    <p:set>
                                      <p:cBhvr>
                                        <p:cTn id="33" dur="1" fill="hold">
                                          <p:stCondLst>
                                            <p:cond delay="0"/>
                                          </p:stCondLst>
                                        </p:cTn>
                                        <p:tgtEl>
                                          <p:spTgt spid="26"/>
                                        </p:tgtEl>
                                        <p:attrNameLst>
                                          <p:attrName>style.visibility</p:attrName>
                                        </p:attrNameLst>
                                      </p:cBhvr>
                                      <p:to>
                                        <p:strVal val="visible"/>
                                      </p:to>
                                    </p:set>
                                  </p:childTnLst>
                                </p:cTn>
                              </p:par>
                            </p:childTnLst>
                          </p:cTn>
                        </p:par>
                        <p:par>
                          <p:cTn id="34" fill="hold">
                            <p:stCondLst>
                              <p:cond delay="6153"/>
                            </p:stCondLst>
                            <p:childTnLst>
                              <p:par>
                                <p:cTn id="35" presetID="23" presetClass="entr" presetSubtype="32" fill="hold" nodeType="afterEffect">
                                  <p:stCondLst>
                                    <p:cond delay="0"/>
                                  </p:stCondLst>
                                  <p:childTnLst>
                                    <p:set>
                                      <p:cBhvr>
                                        <p:cTn id="36" dur="1" fill="hold">
                                          <p:stCondLst>
                                            <p:cond delay="0"/>
                                          </p:stCondLst>
                                        </p:cTn>
                                        <p:tgtEl>
                                          <p:spTgt spid="19"/>
                                        </p:tgtEl>
                                        <p:attrNameLst>
                                          <p:attrName>style.visibility</p:attrName>
                                        </p:attrNameLst>
                                      </p:cBhvr>
                                      <p:to>
                                        <p:strVal val="visible"/>
                                      </p:to>
                                    </p:set>
                                    <p:anim calcmode="lin" valueType="num">
                                      <p:cBhvr>
                                        <p:cTn id="37" dur="500" fill="hold"/>
                                        <p:tgtEl>
                                          <p:spTgt spid="19"/>
                                        </p:tgtEl>
                                        <p:attrNameLst>
                                          <p:attrName>ppt_w</p:attrName>
                                        </p:attrNameLst>
                                      </p:cBhvr>
                                      <p:tavLst>
                                        <p:tav tm="0">
                                          <p:val>
                                            <p:strVal val="4*#ppt_w"/>
                                          </p:val>
                                        </p:tav>
                                        <p:tav tm="100000">
                                          <p:val>
                                            <p:strVal val="#ppt_w"/>
                                          </p:val>
                                        </p:tav>
                                      </p:tavLst>
                                    </p:anim>
                                    <p:anim calcmode="lin" valueType="num">
                                      <p:cBhvr>
                                        <p:cTn id="38" dur="500" fill="hold"/>
                                        <p:tgtEl>
                                          <p:spTgt spid="19"/>
                                        </p:tgtEl>
                                        <p:attrNameLst>
                                          <p:attrName>ppt_h</p:attrName>
                                        </p:attrNameLst>
                                      </p:cBhvr>
                                      <p:tavLst>
                                        <p:tav tm="0">
                                          <p:val>
                                            <p:strVal val="4*#ppt_h"/>
                                          </p:val>
                                        </p:tav>
                                        <p:tav tm="100000">
                                          <p:val>
                                            <p:strVal val="#ppt_h"/>
                                          </p:val>
                                        </p:tav>
                                      </p:tavLst>
                                    </p:anim>
                                  </p:childTnLst>
                                </p:cTn>
                              </p:par>
                              <p:par>
                                <p:cTn id="39" presetID="22" presetClass="entr" presetSubtype="8" fill="hold" grpId="0" nodeType="withEffect">
                                  <p:stCondLst>
                                    <p:cond delay="500"/>
                                  </p:stCondLst>
                                  <p:childTnLst>
                                    <p:set>
                                      <p:cBhvr>
                                        <p:cTn id="40" dur="1" fill="hold">
                                          <p:stCondLst>
                                            <p:cond delay="0"/>
                                          </p:stCondLst>
                                        </p:cTn>
                                        <p:tgtEl>
                                          <p:spTgt spid="16"/>
                                        </p:tgtEl>
                                        <p:attrNameLst>
                                          <p:attrName>style.visibility</p:attrName>
                                        </p:attrNameLst>
                                      </p:cBhvr>
                                      <p:to>
                                        <p:strVal val="visible"/>
                                      </p:to>
                                    </p:set>
                                    <p:animEffect transition="in" filter="wipe(left)">
                                      <p:cBhvr>
                                        <p:cTn id="41" dur="500"/>
                                        <p:tgtEl>
                                          <p:spTgt spid="16"/>
                                        </p:tgtEl>
                                      </p:cBhvr>
                                    </p:animEffect>
                                  </p:childTnLst>
                                </p:cTn>
                              </p:par>
                              <p:par>
                                <p:cTn id="42" presetID="1" presetClass="entr" presetSubtype="0" fill="hold" grpId="0" nodeType="withEffect">
                                  <p:stCondLst>
                                    <p:cond delay="1000"/>
                                  </p:stCondLst>
                                  <p:iterate type="lt">
                                    <p:tmAbs val="100"/>
                                  </p:iterate>
                                  <p:childTnLst>
                                    <p:set>
                                      <p:cBhvr>
                                        <p:cTn id="43"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8" grpId="0" animBg="1"/>
      <p:bldP spid="22" grpId="0"/>
      <p:bldP spid="25" grpId="0"/>
      <p:bldP spid="26" grpId="0"/>
      <p:bldP spid="2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Group 19"/>
          <p:cNvGrpSpPr>
            <a:grpSpLocks/>
          </p:cNvGrpSpPr>
          <p:nvPr/>
        </p:nvGrpSpPr>
        <p:grpSpPr bwMode="auto">
          <a:xfrm>
            <a:off x="2227263" y="1955800"/>
            <a:ext cx="4948237" cy="542925"/>
            <a:chOff x="0" y="0"/>
            <a:chExt cx="3398" cy="383"/>
          </a:xfrm>
        </p:grpSpPr>
        <p:cxnSp>
          <p:nvCxnSpPr>
            <p:cNvPr id="21" name="AutoShape 20"/>
            <p:cNvCxnSpPr>
              <a:cxnSpLocks noChangeShapeType="1"/>
            </p:cNvCxnSpPr>
            <p:nvPr/>
          </p:nvCxnSpPr>
          <p:spPr bwMode="auto">
            <a:xfrm rot="5400000">
              <a:off x="22" y="-22"/>
              <a:ext cx="383" cy="427"/>
            </a:xfrm>
            <a:prstGeom prst="bentConnector3">
              <a:avLst>
                <a:gd name="adj1" fmla="val 49606"/>
              </a:avLst>
            </a:prstGeom>
            <a:noFill/>
            <a:ln w="19050">
              <a:solidFill>
                <a:schemeClr val="tx1"/>
              </a:solidFill>
              <a:miter lim="800000"/>
              <a:headEnd/>
              <a:tailEnd type="triangle" w="med" len="med"/>
            </a:ln>
            <a:extLst>
              <a:ext uri="{909E8E84-426E-40DD-AFC4-6F175D3DCCD1}">
                <a14:hiddenFill xmlns:a14="http://schemas.microsoft.com/office/drawing/2010/main">
                  <a:noFill/>
                </a14:hiddenFill>
              </a:ext>
            </a:extLst>
          </p:spPr>
        </p:cxnSp>
        <p:cxnSp>
          <p:nvCxnSpPr>
            <p:cNvPr id="22" name="AutoShape 21"/>
            <p:cNvCxnSpPr>
              <a:cxnSpLocks noChangeShapeType="1"/>
            </p:cNvCxnSpPr>
            <p:nvPr/>
          </p:nvCxnSpPr>
          <p:spPr bwMode="auto">
            <a:xfrm rot="16200000" flipH="1">
              <a:off x="867" y="-442"/>
              <a:ext cx="383" cy="1267"/>
            </a:xfrm>
            <a:prstGeom prst="bentConnector3">
              <a:avLst>
                <a:gd name="adj1" fmla="val 49606"/>
              </a:avLst>
            </a:prstGeom>
            <a:noFill/>
            <a:ln w="19050">
              <a:solidFill>
                <a:schemeClr val="tx1"/>
              </a:solidFill>
              <a:miter lim="800000"/>
              <a:headEnd/>
              <a:tailEnd type="triangle" w="med" len="med"/>
            </a:ln>
            <a:extLst>
              <a:ext uri="{909E8E84-426E-40DD-AFC4-6F175D3DCCD1}">
                <a14:hiddenFill xmlns:a14="http://schemas.microsoft.com/office/drawing/2010/main">
                  <a:noFill/>
                </a14:hiddenFill>
              </a:ext>
            </a:extLst>
          </p:spPr>
        </p:cxnSp>
        <p:cxnSp>
          <p:nvCxnSpPr>
            <p:cNvPr id="23" name="AutoShape 22"/>
            <p:cNvCxnSpPr>
              <a:cxnSpLocks noChangeShapeType="1"/>
            </p:cNvCxnSpPr>
            <p:nvPr/>
          </p:nvCxnSpPr>
          <p:spPr bwMode="auto">
            <a:xfrm rot="16200000" flipH="1">
              <a:off x="1719" y="-1294"/>
              <a:ext cx="383" cy="2971"/>
            </a:xfrm>
            <a:prstGeom prst="bentConnector3">
              <a:avLst>
                <a:gd name="adj1" fmla="val 49606"/>
              </a:avLst>
            </a:prstGeom>
            <a:noFill/>
            <a:ln w="19050">
              <a:solidFill>
                <a:schemeClr val="tx1"/>
              </a:solidFill>
              <a:miter lim="800000"/>
              <a:headEnd/>
              <a:tailEnd type="triangle" w="med" len="med"/>
            </a:ln>
            <a:extLst>
              <a:ext uri="{909E8E84-426E-40DD-AFC4-6F175D3DCCD1}">
                <a14:hiddenFill xmlns:a14="http://schemas.microsoft.com/office/drawing/2010/main">
                  <a:noFill/>
                </a14:hiddenFill>
              </a:ext>
            </a:extLst>
          </p:spPr>
        </p:cxnSp>
      </p:grpSp>
      <p:grpSp>
        <p:nvGrpSpPr>
          <p:cNvPr id="24" name="组合 23"/>
          <p:cNvGrpSpPr>
            <a:grpSpLocks/>
          </p:cNvGrpSpPr>
          <p:nvPr/>
        </p:nvGrpSpPr>
        <p:grpSpPr bwMode="auto">
          <a:xfrm>
            <a:off x="2786063" y="1276350"/>
            <a:ext cx="5332412" cy="617538"/>
            <a:chOff x="2786063" y="1276351"/>
            <a:chExt cx="5332412" cy="617537"/>
          </a:xfr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2700000" scaled="1"/>
            <a:tileRect/>
          </a:gradFill>
        </p:grpSpPr>
        <p:sp>
          <p:nvSpPr>
            <p:cNvPr id="25" name="AutoShape 23"/>
            <p:cNvSpPr>
              <a:spLocks noChangeArrowheads="1"/>
            </p:cNvSpPr>
            <p:nvPr/>
          </p:nvSpPr>
          <p:spPr bwMode="auto">
            <a:xfrm>
              <a:off x="2786063" y="1276351"/>
              <a:ext cx="5332412" cy="617537"/>
            </a:xfrm>
            <a:prstGeom prst="roundRect">
              <a:avLst>
                <a:gd name="adj" fmla="val 10250"/>
              </a:avLst>
            </a:prstGeom>
            <a:grpFill/>
            <a:ln w="9525" cmpd="sng">
              <a:solidFill>
                <a:srgbClr val="808080"/>
              </a:solidFill>
              <a:round/>
              <a:headEnd/>
              <a:tailEnd/>
            </a:ln>
          </p:spPr>
          <p:txBody>
            <a:bodyPr wrap="none" anchor="ctr"/>
            <a:lstStyle/>
            <a:p>
              <a:pPr fontAlgn="auto">
                <a:spcBef>
                  <a:spcPts val="0"/>
                </a:spcBef>
                <a:spcAft>
                  <a:spcPts val="0"/>
                </a:spcAft>
                <a:defRPr/>
              </a:pPr>
              <a:endParaRPr lang="zh-CN" altLang="en-US" sz="1600" kern="0">
                <a:solidFill>
                  <a:sysClr val="windowText" lastClr="000000"/>
                </a:solidFill>
              </a:endParaRPr>
            </a:p>
          </p:txBody>
        </p:sp>
        <p:sp>
          <p:nvSpPr>
            <p:cNvPr id="26" name="Rectangle 26"/>
            <p:cNvSpPr>
              <a:spLocks noChangeArrowheads="1"/>
            </p:cNvSpPr>
            <p:nvPr/>
          </p:nvSpPr>
          <p:spPr bwMode="auto">
            <a:xfrm>
              <a:off x="3043238" y="1339851"/>
              <a:ext cx="5011737" cy="50799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auto">
                <a:spcBef>
                  <a:spcPts val="0"/>
                </a:spcBef>
                <a:spcAft>
                  <a:spcPts val="0"/>
                </a:spcAft>
                <a:defRPr/>
              </a:pPr>
              <a:r>
                <a:rPr lang="zh-CN" altLang="en-US" sz="1600" kern="0">
                  <a:solidFill>
                    <a:sysClr val="windowText" lastClr="000000"/>
                  </a:solidFill>
                </a:rPr>
                <a:t>单击此处添加段落文字内容</a:t>
              </a:r>
            </a:p>
          </p:txBody>
        </p:sp>
      </p:grpSp>
      <p:grpSp>
        <p:nvGrpSpPr>
          <p:cNvPr id="27" name="组合 26"/>
          <p:cNvGrpSpPr>
            <a:grpSpLocks/>
          </p:cNvGrpSpPr>
          <p:nvPr/>
        </p:nvGrpSpPr>
        <p:grpSpPr bwMode="auto">
          <a:xfrm>
            <a:off x="1116013" y="2498725"/>
            <a:ext cx="2276475" cy="2182813"/>
            <a:chOff x="1116013" y="2498726"/>
            <a:chExt cx="2276475" cy="2182812"/>
          </a:xfrm>
        </p:grpSpPr>
        <p:sp>
          <p:nvSpPr>
            <p:cNvPr id="28" name="AutoShape 2"/>
            <p:cNvSpPr>
              <a:spLocks noChangeArrowheads="1"/>
            </p:cNvSpPr>
            <p:nvPr/>
          </p:nvSpPr>
          <p:spPr bwMode="auto">
            <a:xfrm>
              <a:off x="1116013" y="2498726"/>
              <a:ext cx="2276475" cy="2081212"/>
            </a:xfrm>
            <a:prstGeom prst="roundRect">
              <a:avLst>
                <a:gd name="adj" fmla="val 894"/>
              </a:avLst>
            </a:prstGeom>
            <a:ln>
              <a:headEnd/>
              <a:tailEnd/>
            </a:ln>
          </p:spPr>
          <p:style>
            <a:lnRef idx="2">
              <a:schemeClr val="accent1"/>
            </a:lnRef>
            <a:fillRef idx="1">
              <a:schemeClr val="lt1"/>
            </a:fillRef>
            <a:effectRef idx="0">
              <a:schemeClr val="accent1"/>
            </a:effectRef>
            <a:fontRef idx="minor">
              <a:schemeClr val="dk1"/>
            </a:fontRef>
          </p:style>
          <p:txBody>
            <a:bodyPr wrap="none" anchor="ctr"/>
            <a:lstStyle/>
            <a:p>
              <a:pPr marL="92075" algn="ctr">
                <a:spcBef>
                  <a:spcPct val="20000"/>
                </a:spcBef>
                <a:buClr>
                  <a:srgbClr val="E1B40C"/>
                </a:buClr>
                <a:buFont typeface="Wingdings" pitchFamily="2" charset="2"/>
                <a:buNone/>
                <a:defRPr/>
              </a:pPr>
              <a:endParaRPr lang="zh-CN" altLang="en-US">
                <a:effectLst>
                  <a:outerShdw blurRad="38100" dist="38100" dir="2700000" algn="tl">
                    <a:srgbClr val="C0C0C0"/>
                  </a:outerShdw>
                </a:effectLst>
                <a:latin typeface="宋体" pitchFamily="2" charset="-122"/>
              </a:endParaRPr>
            </a:p>
          </p:txBody>
        </p:sp>
        <p:sp>
          <p:nvSpPr>
            <p:cNvPr id="29" name="Rectangle 9"/>
            <p:cNvSpPr>
              <a:spLocks noChangeArrowheads="1"/>
            </p:cNvSpPr>
            <p:nvPr/>
          </p:nvSpPr>
          <p:spPr bwMode="auto">
            <a:xfrm>
              <a:off x="1181100" y="3716338"/>
              <a:ext cx="2149475"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lnSpc>
                  <a:spcPct val="120000"/>
                </a:lnSpc>
                <a:spcBef>
                  <a:spcPts val="0"/>
                </a:spcBef>
                <a:spcAft>
                  <a:spcPts val="0"/>
                </a:spcAft>
                <a:defRPr/>
              </a:pPr>
              <a:r>
                <a:rPr lang="zh-CN" altLang="en-US" sz="1100" kern="0" dirty="0">
                  <a:solidFill>
                    <a:sysClr val="windowText" lastClr="000000"/>
                  </a:solidFill>
                </a:rPr>
                <a:t>单击此处添加段落文字内容</a:t>
              </a:r>
            </a:p>
            <a:p>
              <a:pPr fontAlgn="auto">
                <a:lnSpc>
                  <a:spcPct val="120000"/>
                </a:lnSpc>
                <a:spcBef>
                  <a:spcPts val="0"/>
                </a:spcBef>
                <a:spcAft>
                  <a:spcPts val="0"/>
                </a:spcAft>
                <a:defRPr/>
              </a:pPr>
              <a:r>
                <a:rPr lang="zh-CN" altLang="en-US" sz="1100" kern="0" dirty="0">
                  <a:solidFill>
                    <a:sysClr val="windowText" lastClr="000000"/>
                  </a:solidFill>
                </a:rPr>
                <a:t>单击此处添加段落文字内容</a:t>
              </a:r>
            </a:p>
            <a:p>
              <a:pPr fontAlgn="auto">
                <a:lnSpc>
                  <a:spcPct val="120000"/>
                </a:lnSpc>
                <a:spcBef>
                  <a:spcPts val="0"/>
                </a:spcBef>
                <a:spcAft>
                  <a:spcPts val="0"/>
                </a:spcAft>
                <a:defRPr/>
              </a:pPr>
              <a:r>
                <a:rPr lang="zh-CN" altLang="en-US" sz="1100" kern="0" dirty="0">
                  <a:solidFill>
                    <a:sysClr val="windowText" lastClr="000000"/>
                  </a:solidFill>
                </a:rPr>
                <a:t>单击此处添加段落文字内容</a:t>
              </a:r>
            </a:p>
          </p:txBody>
        </p:sp>
        <p:pic>
          <p:nvPicPr>
            <p:cNvPr id="30" name="Picture 14" descr="图片1"/>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336821" y="2675861"/>
              <a:ext cx="899319" cy="86402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31" name="Rectangle 15"/>
            <p:cNvSpPr>
              <a:spLocks noChangeArrowheads="1"/>
            </p:cNvSpPr>
            <p:nvPr/>
          </p:nvSpPr>
          <p:spPr bwMode="auto">
            <a:xfrm>
              <a:off x="1179513" y="2995614"/>
              <a:ext cx="1108075"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fontAlgn="auto">
                <a:spcBef>
                  <a:spcPts val="0"/>
                </a:spcBef>
                <a:spcAft>
                  <a:spcPts val="0"/>
                </a:spcAft>
                <a:defRPr/>
              </a:pPr>
              <a:r>
                <a:rPr lang="zh-CN" altLang="en-US" sz="1200" kern="0" dirty="0">
                  <a:solidFill>
                    <a:sysClr val="windowText" lastClr="000000"/>
                  </a:solidFill>
                </a:rPr>
                <a:t>单击添加文字</a:t>
              </a:r>
            </a:p>
          </p:txBody>
        </p:sp>
        <p:sp>
          <p:nvSpPr>
            <p:cNvPr id="32" name="Rectangle 16"/>
            <p:cNvSpPr>
              <a:spLocks noChangeArrowheads="1"/>
            </p:cNvSpPr>
            <p:nvPr/>
          </p:nvSpPr>
          <p:spPr bwMode="auto">
            <a:xfrm>
              <a:off x="2336800" y="2647951"/>
              <a:ext cx="896938" cy="896938"/>
            </a:xfrm>
            <a:prstGeom prst="rect">
              <a:avLst/>
            </a:prstGeom>
            <a:noFill/>
            <a:ln w="9525" cmpd="sng">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fontAlgn="auto">
                <a:spcBef>
                  <a:spcPts val="0"/>
                </a:spcBef>
                <a:spcAft>
                  <a:spcPts val="0"/>
                </a:spcAft>
                <a:defRPr/>
              </a:pPr>
              <a:endParaRPr lang="zh-CN" altLang="en-US" sz="1600" kern="0">
                <a:solidFill>
                  <a:sysClr val="windowText" lastClr="000000"/>
                </a:solidFill>
              </a:endParaRPr>
            </a:p>
          </p:txBody>
        </p:sp>
        <p:pic>
          <p:nvPicPr>
            <p:cNvPr id="33" name="Picture 27" descr="投影2"/>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116013" y="4592302"/>
              <a:ext cx="2275914" cy="89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34" name="组合 33"/>
          <p:cNvGrpSpPr>
            <a:grpSpLocks/>
          </p:cNvGrpSpPr>
          <p:nvPr/>
        </p:nvGrpSpPr>
        <p:grpSpPr bwMode="auto">
          <a:xfrm>
            <a:off x="3557588" y="2498725"/>
            <a:ext cx="2276475" cy="2182813"/>
            <a:chOff x="3557588" y="2498726"/>
            <a:chExt cx="2276475" cy="2182812"/>
          </a:xfrm>
        </p:grpSpPr>
        <p:pic>
          <p:nvPicPr>
            <p:cNvPr id="35" name="Picture 3" descr="投影2"/>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3557628" y="4592302"/>
              <a:ext cx="2275914" cy="89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 name="AutoShape 4"/>
            <p:cNvSpPr>
              <a:spLocks noChangeArrowheads="1"/>
            </p:cNvSpPr>
            <p:nvPr/>
          </p:nvSpPr>
          <p:spPr bwMode="auto">
            <a:xfrm>
              <a:off x="3557588" y="2498726"/>
              <a:ext cx="2276475" cy="2081212"/>
            </a:xfrm>
            <a:prstGeom prst="roundRect">
              <a:avLst>
                <a:gd name="adj" fmla="val 894"/>
              </a:avLst>
            </a:prstGeom>
            <a:ln>
              <a:headEnd/>
              <a:tailEnd/>
            </a:ln>
          </p:spPr>
          <p:style>
            <a:lnRef idx="2">
              <a:schemeClr val="accent1"/>
            </a:lnRef>
            <a:fillRef idx="1">
              <a:schemeClr val="lt1"/>
            </a:fillRef>
            <a:effectRef idx="0">
              <a:schemeClr val="accent1"/>
            </a:effectRef>
            <a:fontRef idx="minor">
              <a:schemeClr val="dk1"/>
            </a:fontRef>
          </p:style>
          <p:txBody>
            <a:bodyPr wrap="none" anchor="ctr"/>
            <a:lstStyle/>
            <a:p>
              <a:pPr algn="ctr">
                <a:spcBef>
                  <a:spcPct val="20000"/>
                </a:spcBef>
                <a:buClr>
                  <a:srgbClr val="E1B40C"/>
                </a:buClr>
                <a:buFont typeface="Wingdings" pitchFamily="2" charset="2"/>
                <a:buNone/>
                <a:defRPr/>
              </a:pPr>
              <a:endParaRPr lang="zh-CN" altLang="en-US">
                <a:effectLst>
                  <a:outerShdw blurRad="38100" dist="38100" dir="2700000" algn="tl">
                    <a:srgbClr val="C0C0C0"/>
                  </a:outerShdw>
                </a:effectLst>
                <a:latin typeface="宋体" pitchFamily="2" charset="-122"/>
              </a:endParaRPr>
            </a:p>
          </p:txBody>
        </p:sp>
        <p:sp>
          <p:nvSpPr>
            <p:cNvPr id="37" name="Rectangle 10"/>
            <p:cNvSpPr>
              <a:spLocks noChangeArrowheads="1"/>
            </p:cNvSpPr>
            <p:nvPr/>
          </p:nvSpPr>
          <p:spPr bwMode="auto">
            <a:xfrm>
              <a:off x="3597275" y="2995614"/>
              <a:ext cx="1108075"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fontAlgn="auto">
                <a:spcBef>
                  <a:spcPts val="0"/>
                </a:spcBef>
                <a:spcAft>
                  <a:spcPts val="0"/>
                </a:spcAft>
                <a:defRPr/>
              </a:pPr>
              <a:r>
                <a:rPr lang="zh-CN" altLang="en-US" sz="1200" kern="0" dirty="0">
                  <a:solidFill>
                    <a:sysClr val="windowText" lastClr="000000"/>
                  </a:solidFill>
                </a:rPr>
                <a:t>单击添加文字</a:t>
              </a:r>
            </a:p>
          </p:txBody>
        </p:sp>
        <p:sp>
          <p:nvSpPr>
            <p:cNvPr id="38" name="Rectangle 11"/>
            <p:cNvSpPr>
              <a:spLocks noChangeArrowheads="1"/>
            </p:cNvSpPr>
            <p:nvPr/>
          </p:nvSpPr>
          <p:spPr bwMode="auto">
            <a:xfrm>
              <a:off x="3598863" y="3716338"/>
              <a:ext cx="2149475"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lnSpc>
                  <a:spcPct val="120000"/>
                </a:lnSpc>
                <a:spcBef>
                  <a:spcPts val="0"/>
                </a:spcBef>
                <a:spcAft>
                  <a:spcPts val="0"/>
                </a:spcAft>
                <a:defRPr/>
              </a:pPr>
              <a:r>
                <a:rPr lang="zh-CN" altLang="en-US" sz="1100" kern="0" dirty="0">
                  <a:solidFill>
                    <a:sysClr val="windowText" lastClr="000000"/>
                  </a:solidFill>
                </a:rPr>
                <a:t>单击此处添加段落文字内容</a:t>
              </a:r>
            </a:p>
            <a:p>
              <a:pPr fontAlgn="auto">
                <a:lnSpc>
                  <a:spcPct val="120000"/>
                </a:lnSpc>
                <a:spcBef>
                  <a:spcPts val="0"/>
                </a:spcBef>
                <a:spcAft>
                  <a:spcPts val="0"/>
                </a:spcAft>
                <a:defRPr/>
              </a:pPr>
              <a:r>
                <a:rPr lang="zh-CN" altLang="en-US" sz="1100" kern="0" dirty="0">
                  <a:solidFill>
                    <a:sysClr val="windowText" lastClr="000000"/>
                  </a:solidFill>
                </a:rPr>
                <a:t>单击此处添加段落文字内容</a:t>
              </a:r>
            </a:p>
            <a:p>
              <a:pPr fontAlgn="auto">
                <a:lnSpc>
                  <a:spcPct val="120000"/>
                </a:lnSpc>
                <a:spcBef>
                  <a:spcPts val="0"/>
                </a:spcBef>
                <a:spcAft>
                  <a:spcPts val="0"/>
                </a:spcAft>
                <a:defRPr/>
              </a:pPr>
              <a:r>
                <a:rPr lang="zh-CN" altLang="en-US" sz="1100" kern="0" dirty="0">
                  <a:solidFill>
                    <a:sysClr val="windowText" lastClr="000000"/>
                  </a:solidFill>
                </a:rPr>
                <a:t>单击此处添加段落文字内容</a:t>
              </a:r>
            </a:p>
          </p:txBody>
        </p:sp>
        <p:pic>
          <p:nvPicPr>
            <p:cNvPr id="39" name="Picture 14" descr="图片1"/>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705350" y="2609850"/>
              <a:ext cx="898525" cy="8651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pic>
      </p:grpSp>
      <p:grpSp>
        <p:nvGrpSpPr>
          <p:cNvPr id="40" name="组合 39"/>
          <p:cNvGrpSpPr>
            <a:grpSpLocks/>
          </p:cNvGrpSpPr>
          <p:nvPr/>
        </p:nvGrpSpPr>
        <p:grpSpPr bwMode="auto">
          <a:xfrm>
            <a:off x="5997575" y="2498725"/>
            <a:ext cx="2312988" cy="2182813"/>
            <a:chOff x="5997575" y="2498726"/>
            <a:chExt cx="2312988" cy="2182812"/>
          </a:xfrm>
        </p:grpSpPr>
        <p:pic>
          <p:nvPicPr>
            <p:cNvPr id="41" name="Picture 5" descr="投影2"/>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5997827" y="4592302"/>
              <a:ext cx="2312736" cy="89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2" name="AutoShape 6"/>
            <p:cNvSpPr>
              <a:spLocks noChangeArrowheads="1"/>
            </p:cNvSpPr>
            <p:nvPr/>
          </p:nvSpPr>
          <p:spPr bwMode="auto">
            <a:xfrm>
              <a:off x="5997575" y="2498726"/>
              <a:ext cx="2312988" cy="2081212"/>
            </a:xfrm>
            <a:prstGeom prst="roundRect">
              <a:avLst>
                <a:gd name="adj" fmla="val 894"/>
              </a:avLst>
            </a:prstGeom>
            <a:ln>
              <a:headEnd/>
              <a:tailEnd/>
            </a:ln>
          </p:spPr>
          <p:style>
            <a:lnRef idx="2">
              <a:schemeClr val="accent1"/>
            </a:lnRef>
            <a:fillRef idx="1">
              <a:schemeClr val="lt1"/>
            </a:fillRef>
            <a:effectRef idx="0">
              <a:schemeClr val="accent1"/>
            </a:effectRef>
            <a:fontRef idx="minor">
              <a:schemeClr val="dk1"/>
            </a:fontRef>
          </p:style>
          <p:txBody>
            <a:bodyPr wrap="none" anchor="ctr"/>
            <a:lstStyle/>
            <a:p>
              <a:pPr marL="92075" algn="ctr">
                <a:spcBef>
                  <a:spcPct val="20000"/>
                </a:spcBef>
                <a:buClr>
                  <a:srgbClr val="E1B40C"/>
                </a:buClr>
                <a:buFont typeface="Wingdings" pitchFamily="2" charset="2"/>
                <a:buNone/>
                <a:defRPr/>
              </a:pPr>
              <a:endParaRPr lang="zh-CN" altLang="en-US">
                <a:effectLst>
                  <a:outerShdw blurRad="38100" dist="38100" dir="2700000" algn="tl">
                    <a:srgbClr val="C0C0C0"/>
                  </a:outerShdw>
                </a:effectLst>
                <a:latin typeface="宋体" pitchFamily="2" charset="-122"/>
              </a:endParaRPr>
            </a:p>
          </p:txBody>
        </p:sp>
        <p:sp>
          <p:nvSpPr>
            <p:cNvPr id="43" name="Rectangle 12"/>
            <p:cNvSpPr>
              <a:spLocks noChangeArrowheads="1"/>
            </p:cNvSpPr>
            <p:nvPr/>
          </p:nvSpPr>
          <p:spPr bwMode="auto">
            <a:xfrm>
              <a:off x="6064250" y="2995614"/>
              <a:ext cx="1108075"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fontAlgn="auto">
                <a:spcBef>
                  <a:spcPts val="0"/>
                </a:spcBef>
                <a:spcAft>
                  <a:spcPts val="0"/>
                </a:spcAft>
                <a:defRPr/>
              </a:pPr>
              <a:r>
                <a:rPr lang="zh-CN" altLang="en-US" sz="1200" kern="0" dirty="0">
                  <a:solidFill>
                    <a:sysClr val="windowText" lastClr="000000"/>
                  </a:solidFill>
                </a:rPr>
                <a:t>单击添加文字</a:t>
              </a:r>
            </a:p>
          </p:txBody>
        </p:sp>
        <p:sp>
          <p:nvSpPr>
            <p:cNvPr id="44" name="Rectangle 13"/>
            <p:cNvSpPr>
              <a:spLocks noChangeArrowheads="1"/>
            </p:cNvSpPr>
            <p:nvPr/>
          </p:nvSpPr>
          <p:spPr bwMode="auto">
            <a:xfrm>
              <a:off x="6065838" y="3716338"/>
              <a:ext cx="2149475"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lnSpc>
                  <a:spcPct val="120000"/>
                </a:lnSpc>
                <a:spcBef>
                  <a:spcPts val="0"/>
                </a:spcBef>
                <a:spcAft>
                  <a:spcPts val="0"/>
                </a:spcAft>
                <a:defRPr/>
              </a:pPr>
              <a:r>
                <a:rPr lang="zh-CN" altLang="en-US" sz="1100" kern="0" dirty="0">
                  <a:solidFill>
                    <a:sysClr val="windowText" lastClr="000000"/>
                  </a:solidFill>
                </a:rPr>
                <a:t>单击此处添加段落文字内容</a:t>
              </a:r>
            </a:p>
            <a:p>
              <a:pPr fontAlgn="auto">
                <a:lnSpc>
                  <a:spcPct val="120000"/>
                </a:lnSpc>
                <a:spcBef>
                  <a:spcPts val="0"/>
                </a:spcBef>
                <a:spcAft>
                  <a:spcPts val="0"/>
                </a:spcAft>
                <a:defRPr/>
              </a:pPr>
              <a:r>
                <a:rPr lang="zh-CN" altLang="en-US" sz="1100" kern="0" dirty="0">
                  <a:solidFill>
                    <a:sysClr val="windowText" lastClr="000000"/>
                  </a:solidFill>
                </a:rPr>
                <a:t>单击此处添加段落文字内容</a:t>
              </a:r>
            </a:p>
            <a:p>
              <a:pPr fontAlgn="auto">
                <a:lnSpc>
                  <a:spcPct val="120000"/>
                </a:lnSpc>
                <a:spcBef>
                  <a:spcPts val="0"/>
                </a:spcBef>
                <a:spcAft>
                  <a:spcPts val="0"/>
                </a:spcAft>
                <a:defRPr/>
              </a:pPr>
              <a:r>
                <a:rPr lang="zh-CN" altLang="en-US" sz="1100" kern="0" dirty="0">
                  <a:solidFill>
                    <a:sysClr val="windowText" lastClr="000000"/>
                  </a:solidFill>
                </a:rPr>
                <a:t>单击此处添加段落文字内容</a:t>
              </a:r>
            </a:p>
          </p:txBody>
        </p:sp>
        <p:pic>
          <p:nvPicPr>
            <p:cNvPr id="45" name="Picture 14" descr="图片1"/>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7272338" y="2587625"/>
              <a:ext cx="898525" cy="8651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pic>
      </p:grpSp>
      <p:sp>
        <p:nvSpPr>
          <p:cNvPr id="46" name="AutoShape 24"/>
          <p:cNvSpPr>
            <a:spLocks noChangeArrowheads="1"/>
          </p:cNvSpPr>
          <p:nvPr/>
        </p:nvSpPr>
        <p:spPr bwMode="auto">
          <a:xfrm>
            <a:off x="1308100" y="1211263"/>
            <a:ext cx="1722438" cy="746125"/>
          </a:xfrm>
          <a:prstGeom prst="roundRect">
            <a:avLst>
              <a:gd name="adj" fmla="val 12144"/>
            </a:avLst>
          </a:prstGeom>
          <a:gradFill rotWithShape="1">
            <a:gsLst>
              <a:gs pos="0">
                <a:srgbClr val="3399FF"/>
              </a:gs>
              <a:gs pos="100000">
                <a:srgbClr val="0875F8"/>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ctr" fontAlgn="auto">
              <a:spcBef>
                <a:spcPts val="0"/>
              </a:spcBef>
              <a:spcAft>
                <a:spcPts val="0"/>
              </a:spcAft>
              <a:defRPr/>
            </a:pPr>
            <a:r>
              <a:rPr lang="zh-CN" altLang="en-US" kern="0">
                <a:solidFill>
                  <a:srgbClr val="FFFFFF"/>
                </a:solidFill>
              </a:rPr>
              <a:t>单击此处</a:t>
            </a:r>
          </a:p>
          <a:p>
            <a:pPr algn="ctr" fontAlgn="auto">
              <a:spcBef>
                <a:spcPts val="0"/>
              </a:spcBef>
              <a:spcAft>
                <a:spcPts val="0"/>
              </a:spcAft>
              <a:defRPr/>
            </a:pPr>
            <a:r>
              <a:rPr lang="zh-CN" altLang="en-US" kern="0">
                <a:solidFill>
                  <a:srgbClr val="FFFFFF"/>
                </a:solidFill>
              </a:rPr>
              <a:t>添加文字</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p14:dur="10" advClick="0" advTm="0">
        <p:blinds dir="vert"/>
      </p:transition>
    </mc:Choice>
    <mc:Fallback xmlns="">
      <p:transition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500" fill="hold"/>
                                        <p:tgtEl>
                                          <p:spTgt spid="46"/>
                                        </p:tgtEl>
                                        <p:attrNameLst>
                                          <p:attrName>ppt_x</p:attrName>
                                        </p:attrNameLst>
                                      </p:cBhvr>
                                      <p:tavLst>
                                        <p:tav tm="0">
                                          <p:val>
                                            <p:strVal val="0-#ppt_w/2"/>
                                          </p:val>
                                        </p:tav>
                                        <p:tav tm="100000">
                                          <p:val>
                                            <p:strVal val="#ppt_x"/>
                                          </p:val>
                                        </p:tav>
                                      </p:tavLst>
                                    </p:anim>
                                    <p:anim calcmode="lin" valueType="num">
                                      <p:cBhvr additive="base">
                                        <p:cTn id="8" dur="500" fill="hold"/>
                                        <p:tgtEl>
                                          <p:spTgt spid="46"/>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cBhvr additive="base">
                                        <p:cTn id="11" dur="500" fill="hold"/>
                                        <p:tgtEl>
                                          <p:spTgt spid="24"/>
                                        </p:tgtEl>
                                        <p:attrNameLst>
                                          <p:attrName>ppt_x</p:attrName>
                                        </p:attrNameLst>
                                      </p:cBhvr>
                                      <p:tavLst>
                                        <p:tav tm="0">
                                          <p:val>
                                            <p:strVal val="1+#ppt_w/2"/>
                                          </p:val>
                                        </p:tav>
                                        <p:tav tm="100000">
                                          <p:val>
                                            <p:strVal val="#ppt_x"/>
                                          </p:val>
                                        </p:tav>
                                      </p:tavLst>
                                    </p:anim>
                                    <p:anim calcmode="lin" valueType="num">
                                      <p:cBhvr additive="base">
                                        <p:cTn id="12" dur="500" fill="hold"/>
                                        <p:tgtEl>
                                          <p:spTgt spid="24"/>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2" presetClass="entr" presetSubtype="1" fill="hold" nodeType="after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wipe(up)">
                                      <p:cBhvr>
                                        <p:cTn id="16" dur="1000"/>
                                        <p:tgtEl>
                                          <p:spTgt spid="20"/>
                                        </p:tgtEl>
                                      </p:cBhvr>
                                    </p:animEffect>
                                  </p:childTnLst>
                                </p:cTn>
                              </p:par>
                              <p:par>
                                <p:cTn id="17" presetID="2" presetClass="entr" presetSubtype="4" fill="hold" nodeType="withEffect">
                                  <p:stCondLst>
                                    <p:cond delay="1000"/>
                                  </p:stCondLst>
                                  <p:childTnLst>
                                    <p:set>
                                      <p:cBhvr>
                                        <p:cTn id="18" dur="1" fill="hold">
                                          <p:stCondLst>
                                            <p:cond delay="0"/>
                                          </p:stCondLst>
                                        </p:cTn>
                                        <p:tgtEl>
                                          <p:spTgt spid="27"/>
                                        </p:tgtEl>
                                        <p:attrNameLst>
                                          <p:attrName>style.visibility</p:attrName>
                                        </p:attrNameLst>
                                      </p:cBhvr>
                                      <p:to>
                                        <p:strVal val="visible"/>
                                      </p:to>
                                    </p:set>
                                    <p:anim calcmode="lin" valueType="num">
                                      <p:cBhvr additive="base">
                                        <p:cTn id="19" dur="500" fill="hold"/>
                                        <p:tgtEl>
                                          <p:spTgt spid="27"/>
                                        </p:tgtEl>
                                        <p:attrNameLst>
                                          <p:attrName>ppt_x</p:attrName>
                                        </p:attrNameLst>
                                      </p:cBhvr>
                                      <p:tavLst>
                                        <p:tav tm="0">
                                          <p:val>
                                            <p:strVal val="#ppt_x"/>
                                          </p:val>
                                        </p:tav>
                                        <p:tav tm="100000">
                                          <p:val>
                                            <p:strVal val="#ppt_x"/>
                                          </p:val>
                                        </p:tav>
                                      </p:tavLst>
                                    </p:anim>
                                    <p:anim calcmode="lin" valueType="num">
                                      <p:cBhvr additive="base">
                                        <p:cTn id="20" dur="500" fill="hold"/>
                                        <p:tgtEl>
                                          <p:spTgt spid="27"/>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1300"/>
                                  </p:stCondLst>
                                  <p:childTnLst>
                                    <p:set>
                                      <p:cBhvr>
                                        <p:cTn id="22" dur="1" fill="hold">
                                          <p:stCondLst>
                                            <p:cond delay="0"/>
                                          </p:stCondLst>
                                        </p:cTn>
                                        <p:tgtEl>
                                          <p:spTgt spid="34"/>
                                        </p:tgtEl>
                                        <p:attrNameLst>
                                          <p:attrName>style.visibility</p:attrName>
                                        </p:attrNameLst>
                                      </p:cBhvr>
                                      <p:to>
                                        <p:strVal val="visible"/>
                                      </p:to>
                                    </p:set>
                                    <p:anim calcmode="lin" valueType="num">
                                      <p:cBhvr additive="base">
                                        <p:cTn id="23" dur="500" fill="hold"/>
                                        <p:tgtEl>
                                          <p:spTgt spid="34"/>
                                        </p:tgtEl>
                                        <p:attrNameLst>
                                          <p:attrName>ppt_x</p:attrName>
                                        </p:attrNameLst>
                                      </p:cBhvr>
                                      <p:tavLst>
                                        <p:tav tm="0">
                                          <p:val>
                                            <p:strVal val="#ppt_x"/>
                                          </p:val>
                                        </p:tav>
                                        <p:tav tm="100000">
                                          <p:val>
                                            <p:strVal val="#ppt_x"/>
                                          </p:val>
                                        </p:tav>
                                      </p:tavLst>
                                    </p:anim>
                                    <p:anim calcmode="lin" valueType="num">
                                      <p:cBhvr additive="base">
                                        <p:cTn id="24" dur="500" fill="hold"/>
                                        <p:tgtEl>
                                          <p:spTgt spid="34"/>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1700"/>
                                  </p:stCondLst>
                                  <p:childTnLst>
                                    <p:set>
                                      <p:cBhvr>
                                        <p:cTn id="26" dur="1" fill="hold">
                                          <p:stCondLst>
                                            <p:cond delay="0"/>
                                          </p:stCondLst>
                                        </p:cTn>
                                        <p:tgtEl>
                                          <p:spTgt spid="40"/>
                                        </p:tgtEl>
                                        <p:attrNameLst>
                                          <p:attrName>style.visibility</p:attrName>
                                        </p:attrNameLst>
                                      </p:cBhvr>
                                      <p:to>
                                        <p:strVal val="visible"/>
                                      </p:to>
                                    </p:set>
                                    <p:anim calcmode="lin" valueType="num">
                                      <p:cBhvr additive="base">
                                        <p:cTn id="27" dur="500" fill="hold"/>
                                        <p:tgtEl>
                                          <p:spTgt spid="40"/>
                                        </p:tgtEl>
                                        <p:attrNameLst>
                                          <p:attrName>ppt_x</p:attrName>
                                        </p:attrNameLst>
                                      </p:cBhvr>
                                      <p:tavLst>
                                        <p:tav tm="0">
                                          <p:val>
                                            <p:strVal val="#ppt_x"/>
                                          </p:val>
                                        </p:tav>
                                        <p:tav tm="100000">
                                          <p:val>
                                            <p:strVal val="#ppt_x"/>
                                          </p:val>
                                        </p:tav>
                                      </p:tavLst>
                                    </p:anim>
                                    <p:anim calcmode="lin" valueType="num">
                                      <p:cBhvr additive="base">
                                        <p:cTn id="28" dur="500" fill="hold"/>
                                        <p:tgtEl>
                                          <p:spTgt spid="4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3" name="组合 8"/>
          <p:cNvGrpSpPr>
            <a:grpSpLocks/>
          </p:cNvGrpSpPr>
          <p:nvPr/>
        </p:nvGrpSpPr>
        <p:grpSpPr bwMode="auto">
          <a:xfrm>
            <a:off x="2971778" y="2351441"/>
            <a:ext cx="962069" cy="1721919"/>
            <a:chOff x="6876256" y="2742174"/>
            <a:chExt cx="1513892" cy="2709936"/>
          </a:xfrm>
        </p:grpSpPr>
        <p:sp>
          <p:nvSpPr>
            <p:cNvPr id="129" name="圆角矩形 128"/>
            <p:cNvSpPr/>
            <p:nvPr/>
          </p:nvSpPr>
          <p:spPr>
            <a:xfrm>
              <a:off x="6876256" y="4093288"/>
              <a:ext cx="1512168" cy="1358822"/>
            </a:xfrm>
            <a:prstGeom prst="roundRect">
              <a:avLst>
                <a:gd name="adj" fmla="val 5673"/>
              </a:avLst>
            </a:prstGeom>
            <a:gradFill flip="none" rotWithShape="1">
              <a:gsLst>
                <a:gs pos="42000">
                  <a:srgbClr val="FF7711"/>
                </a:gs>
                <a:gs pos="89000">
                  <a:srgbClr val="FFAA01"/>
                </a:gs>
                <a:gs pos="100000">
                  <a:srgbClr val="FECE02"/>
                </a:gs>
                <a:gs pos="0">
                  <a:srgbClr val="C73E01"/>
                </a:gs>
              </a:gsLst>
              <a:lin ang="6600000" scaled="0"/>
              <a:tileRect/>
            </a:gradFill>
            <a:ln>
              <a:noFill/>
            </a:ln>
            <a:scene3d>
              <a:camera prst="isometricOffAxis1Top">
                <a:rot lat="19308370" lon="17994607" rev="3982837"/>
              </a:camera>
              <a:lightRig rig="soft" dir="t"/>
            </a:scene3d>
            <a:sp3d extrusionH="63500" prstMaterial="matte"/>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130" name="圆角矩形 129"/>
            <p:cNvSpPr/>
            <p:nvPr/>
          </p:nvSpPr>
          <p:spPr>
            <a:xfrm>
              <a:off x="6877980" y="4082395"/>
              <a:ext cx="1512168" cy="1358822"/>
            </a:xfrm>
            <a:prstGeom prst="roundRect">
              <a:avLst>
                <a:gd name="adj" fmla="val 5673"/>
              </a:avLst>
            </a:prstGeom>
            <a:noFill/>
            <a:ln>
              <a:noFill/>
            </a:ln>
            <a:scene3d>
              <a:camera prst="isometricOffAxis1Top">
                <a:rot lat="19308370" lon="17994607" rev="3982837"/>
              </a:camera>
              <a:lightRig rig="sof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131" name="椭圆 10"/>
            <p:cNvSpPr/>
            <p:nvPr/>
          </p:nvSpPr>
          <p:spPr>
            <a:xfrm>
              <a:off x="6953397" y="2742174"/>
              <a:ext cx="1378895" cy="2189165"/>
            </a:xfrm>
            <a:custGeom>
              <a:avLst/>
              <a:gdLst>
                <a:gd name="connsiteX0" fmla="*/ 564273 w 1405538"/>
                <a:gd name="connsiteY0" fmla="*/ 0 h 2135354"/>
                <a:gd name="connsiteX1" fmla="*/ 823003 w 1405538"/>
                <a:gd name="connsiteY1" fmla="*/ 0 h 2135354"/>
                <a:gd name="connsiteX2" fmla="*/ 1405538 w 1405538"/>
                <a:gd name="connsiteY2" fmla="*/ 1732147 h 2135354"/>
                <a:gd name="connsiteX3" fmla="*/ 1387275 w 1405538"/>
                <a:gd name="connsiteY3" fmla="*/ 1841423 h 2135354"/>
                <a:gd name="connsiteX4" fmla="*/ 1380484 w 1405538"/>
                <a:gd name="connsiteY4" fmla="*/ 1841423 h 2135354"/>
                <a:gd name="connsiteX5" fmla="*/ 1383925 w 1405538"/>
                <a:gd name="connsiteY5" fmla="*/ 1855288 h 2135354"/>
                <a:gd name="connsiteX6" fmla="*/ 694344 w 1405538"/>
                <a:gd name="connsiteY6" fmla="*/ 2135354 h 2135354"/>
                <a:gd name="connsiteX7" fmla="*/ 4763 w 1405538"/>
                <a:gd name="connsiteY7" fmla="*/ 1855288 h 2135354"/>
                <a:gd name="connsiteX8" fmla="*/ 8205 w 1405538"/>
                <a:gd name="connsiteY8" fmla="*/ 1841423 h 2135354"/>
                <a:gd name="connsiteX9" fmla="*/ 0 w 1405538"/>
                <a:gd name="connsiteY9" fmla="*/ 1841423 h 2135354"/>
                <a:gd name="connsiteX10" fmla="*/ 564273 w 1405538"/>
                <a:gd name="connsiteY10" fmla="*/ 0 h 2135354"/>
                <a:gd name="connsiteX0" fmla="*/ 616661 w 1457926"/>
                <a:gd name="connsiteY0" fmla="*/ 0 h 2135354"/>
                <a:gd name="connsiteX1" fmla="*/ 875391 w 1457926"/>
                <a:gd name="connsiteY1" fmla="*/ 0 h 2135354"/>
                <a:gd name="connsiteX2" fmla="*/ 1457926 w 1457926"/>
                <a:gd name="connsiteY2" fmla="*/ 1732147 h 2135354"/>
                <a:gd name="connsiteX3" fmla="*/ 1439663 w 1457926"/>
                <a:gd name="connsiteY3" fmla="*/ 1841423 h 2135354"/>
                <a:gd name="connsiteX4" fmla="*/ 1432872 w 1457926"/>
                <a:gd name="connsiteY4" fmla="*/ 1841423 h 2135354"/>
                <a:gd name="connsiteX5" fmla="*/ 1436313 w 1457926"/>
                <a:gd name="connsiteY5" fmla="*/ 1855288 h 2135354"/>
                <a:gd name="connsiteX6" fmla="*/ 746732 w 1457926"/>
                <a:gd name="connsiteY6" fmla="*/ 2135354 h 2135354"/>
                <a:gd name="connsiteX7" fmla="*/ 57151 w 1457926"/>
                <a:gd name="connsiteY7" fmla="*/ 1855288 h 2135354"/>
                <a:gd name="connsiteX8" fmla="*/ 60593 w 1457926"/>
                <a:gd name="connsiteY8" fmla="*/ 1841423 h 2135354"/>
                <a:gd name="connsiteX9" fmla="*/ 0 w 1457926"/>
                <a:gd name="connsiteY9" fmla="*/ 1731886 h 2135354"/>
                <a:gd name="connsiteX10" fmla="*/ 616661 w 1457926"/>
                <a:gd name="connsiteY10" fmla="*/ 0 h 2135354"/>
                <a:gd name="connsiteX0" fmla="*/ 689418 w 1530683"/>
                <a:gd name="connsiteY0" fmla="*/ 0 h 2135354"/>
                <a:gd name="connsiteX1" fmla="*/ 948148 w 1530683"/>
                <a:gd name="connsiteY1" fmla="*/ 0 h 2135354"/>
                <a:gd name="connsiteX2" fmla="*/ 1530683 w 1530683"/>
                <a:gd name="connsiteY2" fmla="*/ 1732147 h 2135354"/>
                <a:gd name="connsiteX3" fmla="*/ 1512420 w 1530683"/>
                <a:gd name="connsiteY3" fmla="*/ 1841423 h 2135354"/>
                <a:gd name="connsiteX4" fmla="*/ 1505629 w 1530683"/>
                <a:gd name="connsiteY4" fmla="*/ 1841423 h 2135354"/>
                <a:gd name="connsiteX5" fmla="*/ 1509070 w 1530683"/>
                <a:gd name="connsiteY5" fmla="*/ 1855288 h 2135354"/>
                <a:gd name="connsiteX6" fmla="*/ 819489 w 1530683"/>
                <a:gd name="connsiteY6" fmla="*/ 2135354 h 2135354"/>
                <a:gd name="connsiteX7" fmla="*/ 129908 w 1530683"/>
                <a:gd name="connsiteY7" fmla="*/ 1855288 h 2135354"/>
                <a:gd name="connsiteX8" fmla="*/ 0 w 1530683"/>
                <a:gd name="connsiteY8" fmla="*/ 1841423 h 2135354"/>
                <a:gd name="connsiteX9" fmla="*/ 72757 w 1530683"/>
                <a:gd name="connsiteY9" fmla="*/ 1731886 h 2135354"/>
                <a:gd name="connsiteX10" fmla="*/ 689418 w 1530683"/>
                <a:gd name="connsiteY10" fmla="*/ 0 h 2135354"/>
                <a:gd name="connsiteX0" fmla="*/ 616661 w 1457926"/>
                <a:gd name="connsiteY0" fmla="*/ 0 h 2135354"/>
                <a:gd name="connsiteX1" fmla="*/ 875391 w 1457926"/>
                <a:gd name="connsiteY1" fmla="*/ 0 h 2135354"/>
                <a:gd name="connsiteX2" fmla="*/ 1457926 w 1457926"/>
                <a:gd name="connsiteY2" fmla="*/ 1732147 h 2135354"/>
                <a:gd name="connsiteX3" fmla="*/ 1439663 w 1457926"/>
                <a:gd name="connsiteY3" fmla="*/ 1841423 h 2135354"/>
                <a:gd name="connsiteX4" fmla="*/ 1432872 w 1457926"/>
                <a:gd name="connsiteY4" fmla="*/ 1841423 h 2135354"/>
                <a:gd name="connsiteX5" fmla="*/ 1436313 w 1457926"/>
                <a:gd name="connsiteY5" fmla="*/ 1855288 h 2135354"/>
                <a:gd name="connsiteX6" fmla="*/ 746732 w 1457926"/>
                <a:gd name="connsiteY6" fmla="*/ 2135354 h 2135354"/>
                <a:gd name="connsiteX7" fmla="*/ 57151 w 1457926"/>
                <a:gd name="connsiteY7" fmla="*/ 1855288 h 2135354"/>
                <a:gd name="connsiteX8" fmla="*/ 0 w 1457926"/>
                <a:gd name="connsiteY8" fmla="*/ 1731886 h 2135354"/>
                <a:gd name="connsiteX9" fmla="*/ 616661 w 1457926"/>
                <a:gd name="connsiteY9" fmla="*/ 0 h 2135354"/>
                <a:gd name="connsiteX0" fmla="*/ 559510 w 1400775"/>
                <a:gd name="connsiteY0" fmla="*/ 0 h 2135354"/>
                <a:gd name="connsiteX1" fmla="*/ 818240 w 1400775"/>
                <a:gd name="connsiteY1" fmla="*/ 0 h 2135354"/>
                <a:gd name="connsiteX2" fmla="*/ 1400775 w 1400775"/>
                <a:gd name="connsiteY2" fmla="*/ 1732147 h 2135354"/>
                <a:gd name="connsiteX3" fmla="*/ 1382512 w 1400775"/>
                <a:gd name="connsiteY3" fmla="*/ 1841423 h 2135354"/>
                <a:gd name="connsiteX4" fmla="*/ 1375721 w 1400775"/>
                <a:gd name="connsiteY4" fmla="*/ 1841423 h 2135354"/>
                <a:gd name="connsiteX5" fmla="*/ 1379162 w 1400775"/>
                <a:gd name="connsiteY5" fmla="*/ 1855288 h 2135354"/>
                <a:gd name="connsiteX6" fmla="*/ 689581 w 1400775"/>
                <a:gd name="connsiteY6" fmla="*/ 2135354 h 2135354"/>
                <a:gd name="connsiteX7" fmla="*/ 0 w 1400775"/>
                <a:gd name="connsiteY7" fmla="*/ 1855288 h 2135354"/>
                <a:gd name="connsiteX8" fmla="*/ 559510 w 1400775"/>
                <a:gd name="connsiteY8" fmla="*/ 0 h 2135354"/>
                <a:gd name="connsiteX0" fmla="*/ 559510 w 1382512"/>
                <a:gd name="connsiteY0" fmla="*/ 0 h 2135354"/>
                <a:gd name="connsiteX1" fmla="*/ 818240 w 1382512"/>
                <a:gd name="connsiteY1" fmla="*/ 0 h 2135354"/>
                <a:gd name="connsiteX2" fmla="*/ 1382512 w 1382512"/>
                <a:gd name="connsiteY2" fmla="*/ 1841423 h 2135354"/>
                <a:gd name="connsiteX3" fmla="*/ 1375721 w 1382512"/>
                <a:gd name="connsiteY3" fmla="*/ 1841423 h 2135354"/>
                <a:gd name="connsiteX4" fmla="*/ 1379162 w 1382512"/>
                <a:gd name="connsiteY4" fmla="*/ 1855288 h 2135354"/>
                <a:gd name="connsiteX5" fmla="*/ 689581 w 1382512"/>
                <a:gd name="connsiteY5" fmla="*/ 2135354 h 2135354"/>
                <a:gd name="connsiteX6" fmla="*/ 0 w 1382512"/>
                <a:gd name="connsiteY6" fmla="*/ 1855288 h 2135354"/>
                <a:gd name="connsiteX7" fmla="*/ 559510 w 1382512"/>
                <a:gd name="connsiteY7" fmla="*/ 0 h 2135354"/>
                <a:gd name="connsiteX0" fmla="*/ 559510 w 1392037"/>
                <a:gd name="connsiteY0" fmla="*/ 0 h 2135354"/>
                <a:gd name="connsiteX1" fmla="*/ 818240 w 1392037"/>
                <a:gd name="connsiteY1" fmla="*/ 0 h 2135354"/>
                <a:gd name="connsiteX2" fmla="*/ 1392037 w 1392037"/>
                <a:gd name="connsiteY2" fmla="*/ 1727123 h 2135354"/>
                <a:gd name="connsiteX3" fmla="*/ 1375721 w 1392037"/>
                <a:gd name="connsiteY3" fmla="*/ 1841423 h 2135354"/>
                <a:gd name="connsiteX4" fmla="*/ 1379162 w 1392037"/>
                <a:gd name="connsiteY4" fmla="*/ 1855288 h 2135354"/>
                <a:gd name="connsiteX5" fmla="*/ 689581 w 1392037"/>
                <a:gd name="connsiteY5" fmla="*/ 2135354 h 2135354"/>
                <a:gd name="connsiteX6" fmla="*/ 0 w 1392037"/>
                <a:gd name="connsiteY6" fmla="*/ 1855288 h 2135354"/>
                <a:gd name="connsiteX7" fmla="*/ 559510 w 1392037"/>
                <a:gd name="connsiteY7" fmla="*/ 0 h 2135354"/>
                <a:gd name="connsiteX0" fmla="*/ 559510 w 1379162"/>
                <a:gd name="connsiteY0" fmla="*/ 0 h 2135354"/>
                <a:gd name="connsiteX1" fmla="*/ 818240 w 1379162"/>
                <a:gd name="connsiteY1" fmla="*/ 0 h 2135354"/>
                <a:gd name="connsiteX2" fmla="*/ 1375721 w 1379162"/>
                <a:gd name="connsiteY2" fmla="*/ 1841423 h 2135354"/>
                <a:gd name="connsiteX3" fmla="*/ 1379162 w 1379162"/>
                <a:gd name="connsiteY3" fmla="*/ 1855288 h 2135354"/>
                <a:gd name="connsiteX4" fmla="*/ 689581 w 1379162"/>
                <a:gd name="connsiteY4" fmla="*/ 2135354 h 2135354"/>
                <a:gd name="connsiteX5" fmla="*/ 0 w 1379162"/>
                <a:gd name="connsiteY5" fmla="*/ 1855288 h 2135354"/>
                <a:gd name="connsiteX6" fmla="*/ 559510 w 1379162"/>
                <a:gd name="connsiteY6" fmla="*/ 0 h 2135354"/>
                <a:gd name="connsiteX0" fmla="*/ 559510 w 1379162"/>
                <a:gd name="connsiteY0" fmla="*/ 3 h 2135357"/>
                <a:gd name="connsiteX1" fmla="*/ 818240 w 1379162"/>
                <a:gd name="connsiteY1" fmla="*/ 3 h 2135357"/>
                <a:gd name="connsiteX2" fmla="*/ 1375721 w 1379162"/>
                <a:gd name="connsiteY2" fmla="*/ 1841426 h 2135357"/>
                <a:gd name="connsiteX3" fmla="*/ 1379162 w 1379162"/>
                <a:gd name="connsiteY3" fmla="*/ 1855291 h 2135357"/>
                <a:gd name="connsiteX4" fmla="*/ 689581 w 1379162"/>
                <a:gd name="connsiteY4" fmla="*/ 2135357 h 2135357"/>
                <a:gd name="connsiteX5" fmla="*/ 0 w 1379162"/>
                <a:gd name="connsiteY5" fmla="*/ 1855291 h 2135357"/>
                <a:gd name="connsiteX6" fmla="*/ 559510 w 1379162"/>
                <a:gd name="connsiteY6" fmla="*/ 3 h 2135357"/>
                <a:gd name="connsiteX0" fmla="*/ 559510 w 1379162"/>
                <a:gd name="connsiteY0" fmla="*/ 40216 h 2175570"/>
                <a:gd name="connsiteX1" fmla="*/ 818240 w 1379162"/>
                <a:gd name="connsiteY1" fmla="*/ 40216 h 2175570"/>
                <a:gd name="connsiteX2" fmla="*/ 1375721 w 1379162"/>
                <a:gd name="connsiteY2" fmla="*/ 1881639 h 2175570"/>
                <a:gd name="connsiteX3" fmla="*/ 1379162 w 1379162"/>
                <a:gd name="connsiteY3" fmla="*/ 1895504 h 2175570"/>
                <a:gd name="connsiteX4" fmla="*/ 689581 w 1379162"/>
                <a:gd name="connsiteY4" fmla="*/ 2175570 h 2175570"/>
                <a:gd name="connsiteX5" fmla="*/ 0 w 1379162"/>
                <a:gd name="connsiteY5" fmla="*/ 1895504 h 2175570"/>
                <a:gd name="connsiteX6" fmla="*/ 559510 w 1379162"/>
                <a:gd name="connsiteY6" fmla="*/ 40216 h 2175570"/>
                <a:gd name="connsiteX0" fmla="*/ 559510 w 1379162"/>
                <a:gd name="connsiteY0" fmla="*/ 50079 h 2185433"/>
                <a:gd name="connsiteX1" fmla="*/ 818240 w 1379162"/>
                <a:gd name="connsiteY1" fmla="*/ 50079 h 2185433"/>
                <a:gd name="connsiteX2" fmla="*/ 1375721 w 1379162"/>
                <a:gd name="connsiteY2" fmla="*/ 1891502 h 2185433"/>
                <a:gd name="connsiteX3" fmla="*/ 1379162 w 1379162"/>
                <a:gd name="connsiteY3" fmla="*/ 1905367 h 2185433"/>
                <a:gd name="connsiteX4" fmla="*/ 689581 w 1379162"/>
                <a:gd name="connsiteY4" fmla="*/ 2185433 h 2185433"/>
                <a:gd name="connsiteX5" fmla="*/ 0 w 1379162"/>
                <a:gd name="connsiteY5" fmla="*/ 1905367 h 2185433"/>
                <a:gd name="connsiteX6" fmla="*/ 559510 w 1379162"/>
                <a:gd name="connsiteY6" fmla="*/ 50079 h 2185433"/>
                <a:gd name="connsiteX0" fmla="*/ 559510 w 1379162"/>
                <a:gd name="connsiteY0" fmla="*/ 52984 h 2188338"/>
                <a:gd name="connsiteX1" fmla="*/ 818240 w 1379162"/>
                <a:gd name="connsiteY1" fmla="*/ 52984 h 2188338"/>
                <a:gd name="connsiteX2" fmla="*/ 1375721 w 1379162"/>
                <a:gd name="connsiteY2" fmla="*/ 1894407 h 2188338"/>
                <a:gd name="connsiteX3" fmla="*/ 1379162 w 1379162"/>
                <a:gd name="connsiteY3" fmla="*/ 1908272 h 2188338"/>
                <a:gd name="connsiteX4" fmla="*/ 689581 w 1379162"/>
                <a:gd name="connsiteY4" fmla="*/ 2188338 h 2188338"/>
                <a:gd name="connsiteX5" fmla="*/ 0 w 1379162"/>
                <a:gd name="connsiteY5" fmla="*/ 1908272 h 2188338"/>
                <a:gd name="connsiteX6" fmla="*/ 559510 w 1379162"/>
                <a:gd name="connsiteY6" fmla="*/ 52984 h 2188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79162" h="2188338">
                  <a:moveTo>
                    <a:pt x="559510" y="52984"/>
                  </a:moveTo>
                  <a:cubicBezTo>
                    <a:pt x="593366" y="5359"/>
                    <a:pt x="731997" y="-37503"/>
                    <a:pt x="818240" y="52984"/>
                  </a:cubicBezTo>
                  <a:cubicBezTo>
                    <a:pt x="816162" y="50325"/>
                    <a:pt x="1282234" y="1585192"/>
                    <a:pt x="1375721" y="1894407"/>
                  </a:cubicBezTo>
                  <a:cubicBezTo>
                    <a:pt x="1378870" y="1898789"/>
                    <a:pt x="1379162" y="1903517"/>
                    <a:pt x="1379162" y="1908272"/>
                  </a:cubicBezTo>
                  <a:cubicBezTo>
                    <a:pt x="1379162" y="2062948"/>
                    <a:pt x="1070426" y="2188338"/>
                    <a:pt x="689581" y="2188338"/>
                  </a:cubicBezTo>
                  <a:cubicBezTo>
                    <a:pt x="308736" y="2188338"/>
                    <a:pt x="0" y="2062948"/>
                    <a:pt x="0" y="1908272"/>
                  </a:cubicBezTo>
                  <a:lnTo>
                    <a:pt x="559510" y="52984"/>
                  </a:lnTo>
                  <a:close/>
                </a:path>
              </a:pathLst>
            </a:custGeom>
            <a:gradFill flip="none" rotWithShape="1">
              <a:gsLst>
                <a:gs pos="70000">
                  <a:srgbClr val="FF810E"/>
                </a:gs>
                <a:gs pos="31000">
                  <a:srgbClr val="FF7711"/>
                </a:gs>
                <a:gs pos="53000">
                  <a:srgbClr val="FFB001"/>
                </a:gs>
                <a:gs pos="89000">
                  <a:srgbClr val="D74E05"/>
                </a:gs>
                <a:gs pos="0">
                  <a:srgbClr val="C73E01"/>
                </a:gs>
              </a:gsLst>
              <a:lin ang="11100000" scaled="0"/>
              <a:tileRect/>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132" name="椭圆 10"/>
            <p:cNvSpPr/>
            <p:nvPr/>
          </p:nvSpPr>
          <p:spPr>
            <a:xfrm>
              <a:off x="7264372" y="3236425"/>
              <a:ext cx="759356" cy="429154"/>
            </a:xfrm>
            <a:custGeom>
              <a:avLst/>
              <a:gdLst/>
              <a:ahLst/>
              <a:cxnLst/>
              <a:rect l="l" t="t" r="r" b="b"/>
              <a:pathLst>
                <a:path w="590834" h="334594">
                  <a:moveTo>
                    <a:pt x="86928" y="0"/>
                  </a:moveTo>
                  <a:cubicBezTo>
                    <a:pt x="160265" y="23782"/>
                    <a:pt x="240109" y="35684"/>
                    <a:pt x="323402" y="35684"/>
                  </a:cubicBezTo>
                  <a:cubicBezTo>
                    <a:pt x="387332" y="35684"/>
                    <a:pt x="449230" y="28672"/>
                    <a:pt x="507434" y="13120"/>
                  </a:cubicBezTo>
                  <a:cubicBezTo>
                    <a:pt x="531772" y="93575"/>
                    <a:pt x="560176" y="187373"/>
                    <a:pt x="590834" y="288543"/>
                  </a:cubicBezTo>
                  <a:cubicBezTo>
                    <a:pt x="499769" y="318822"/>
                    <a:pt x="400175" y="334594"/>
                    <a:pt x="296010" y="334594"/>
                  </a:cubicBezTo>
                  <a:cubicBezTo>
                    <a:pt x="191403" y="334594"/>
                    <a:pt x="91406" y="318688"/>
                    <a:pt x="0" y="288246"/>
                  </a:cubicBezTo>
                  <a:close/>
                </a:path>
              </a:pathLst>
            </a:custGeom>
            <a:gradFill flip="none" rotWithShape="1">
              <a:gsLst>
                <a:gs pos="98000">
                  <a:schemeClr val="bg1">
                    <a:lumMod val="65000"/>
                  </a:schemeClr>
                </a:gs>
                <a:gs pos="0">
                  <a:schemeClr val="bg1">
                    <a:lumMod val="65000"/>
                  </a:schemeClr>
                </a:gs>
                <a:gs pos="55000">
                  <a:schemeClr val="bg1"/>
                </a:gs>
              </a:gsLst>
              <a:lin ang="11100000" scaled="0"/>
              <a:tileRect/>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133" name="椭圆 10"/>
            <p:cNvSpPr/>
            <p:nvPr/>
          </p:nvSpPr>
          <p:spPr>
            <a:xfrm>
              <a:off x="7054645" y="3976593"/>
              <a:ext cx="1181221" cy="417099"/>
            </a:xfrm>
            <a:custGeom>
              <a:avLst/>
              <a:gdLst/>
              <a:ahLst/>
              <a:cxnLst/>
              <a:rect l="l" t="t" r="r" b="b"/>
              <a:pathLst>
                <a:path w="1082218" h="392352">
                  <a:moveTo>
                    <a:pt x="92746" y="0"/>
                  </a:moveTo>
                  <a:cubicBezTo>
                    <a:pt x="229132" y="56158"/>
                    <a:pt x="381210" y="86960"/>
                    <a:pt x="541436" y="86960"/>
                  </a:cubicBezTo>
                  <a:cubicBezTo>
                    <a:pt x="701493" y="86960"/>
                    <a:pt x="853418" y="56223"/>
                    <a:pt x="989694" y="184"/>
                  </a:cubicBezTo>
                  <a:cubicBezTo>
                    <a:pt x="1021621" y="105469"/>
                    <a:pt x="1052999" y="208935"/>
                    <a:pt x="1082218" y="305289"/>
                  </a:cubicBezTo>
                  <a:cubicBezTo>
                    <a:pt x="917102" y="361516"/>
                    <a:pt x="732512" y="392352"/>
                    <a:pt x="537839" y="392352"/>
                  </a:cubicBezTo>
                  <a:cubicBezTo>
                    <a:pt x="345739" y="392352"/>
                    <a:pt x="163457" y="362325"/>
                    <a:pt x="0" y="307539"/>
                  </a:cubicBezTo>
                  <a:close/>
                </a:path>
              </a:pathLst>
            </a:custGeom>
            <a:gradFill flip="none" rotWithShape="1">
              <a:gsLst>
                <a:gs pos="98000">
                  <a:schemeClr val="bg1">
                    <a:lumMod val="65000"/>
                  </a:schemeClr>
                </a:gs>
                <a:gs pos="0">
                  <a:schemeClr val="bg1">
                    <a:lumMod val="65000"/>
                  </a:schemeClr>
                </a:gs>
                <a:gs pos="55000">
                  <a:schemeClr val="bg1"/>
                </a:gs>
              </a:gsLst>
              <a:lin ang="11100000" scaled="0"/>
              <a:tileRect/>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grpSp>
      <p:grpSp>
        <p:nvGrpSpPr>
          <p:cNvPr id="94" name="组合 14"/>
          <p:cNvGrpSpPr>
            <a:grpSpLocks/>
          </p:cNvGrpSpPr>
          <p:nvPr/>
        </p:nvGrpSpPr>
        <p:grpSpPr bwMode="auto">
          <a:xfrm>
            <a:off x="5611339" y="2351441"/>
            <a:ext cx="962069" cy="1721919"/>
            <a:chOff x="6876256" y="2742174"/>
            <a:chExt cx="1513892" cy="2709936"/>
          </a:xfrm>
        </p:grpSpPr>
        <p:sp>
          <p:nvSpPr>
            <p:cNvPr id="124" name="圆角矩形 123"/>
            <p:cNvSpPr/>
            <p:nvPr/>
          </p:nvSpPr>
          <p:spPr>
            <a:xfrm>
              <a:off x="6876256" y="4093288"/>
              <a:ext cx="1512168" cy="1358822"/>
            </a:xfrm>
            <a:prstGeom prst="roundRect">
              <a:avLst>
                <a:gd name="adj" fmla="val 5673"/>
              </a:avLst>
            </a:prstGeom>
            <a:gradFill flip="none" rotWithShape="1">
              <a:gsLst>
                <a:gs pos="42000">
                  <a:srgbClr val="FF7711"/>
                </a:gs>
                <a:gs pos="89000">
                  <a:srgbClr val="FFAA01"/>
                </a:gs>
                <a:gs pos="100000">
                  <a:srgbClr val="FECE02"/>
                </a:gs>
                <a:gs pos="0">
                  <a:srgbClr val="C73E01"/>
                </a:gs>
              </a:gsLst>
              <a:lin ang="6600000" scaled="0"/>
              <a:tileRect/>
            </a:gradFill>
            <a:ln>
              <a:noFill/>
            </a:ln>
            <a:scene3d>
              <a:camera prst="isometricOffAxis1Top">
                <a:rot lat="19308370" lon="17994607" rev="3982837"/>
              </a:camera>
              <a:lightRig rig="soft" dir="t"/>
            </a:scene3d>
            <a:sp3d extrusionH="63500" prstMaterial="matte"/>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125" name="圆角矩形 124"/>
            <p:cNvSpPr/>
            <p:nvPr/>
          </p:nvSpPr>
          <p:spPr>
            <a:xfrm>
              <a:off x="6877980" y="4082395"/>
              <a:ext cx="1512168" cy="1358822"/>
            </a:xfrm>
            <a:prstGeom prst="roundRect">
              <a:avLst>
                <a:gd name="adj" fmla="val 5673"/>
              </a:avLst>
            </a:prstGeom>
            <a:noFill/>
            <a:ln>
              <a:noFill/>
            </a:ln>
            <a:scene3d>
              <a:camera prst="isometricOffAxis1Top">
                <a:rot lat="19308370" lon="17994607" rev="3982837"/>
              </a:camera>
              <a:lightRig rig="sof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126" name="椭圆 10"/>
            <p:cNvSpPr/>
            <p:nvPr/>
          </p:nvSpPr>
          <p:spPr>
            <a:xfrm>
              <a:off x="6953397" y="2742174"/>
              <a:ext cx="1378895" cy="2189165"/>
            </a:xfrm>
            <a:custGeom>
              <a:avLst/>
              <a:gdLst>
                <a:gd name="connsiteX0" fmla="*/ 564273 w 1405538"/>
                <a:gd name="connsiteY0" fmla="*/ 0 h 2135354"/>
                <a:gd name="connsiteX1" fmla="*/ 823003 w 1405538"/>
                <a:gd name="connsiteY1" fmla="*/ 0 h 2135354"/>
                <a:gd name="connsiteX2" fmla="*/ 1405538 w 1405538"/>
                <a:gd name="connsiteY2" fmla="*/ 1732147 h 2135354"/>
                <a:gd name="connsiteX3" fmla="*/ 1387275 w 1405538"/>
                <a:gd name="connsiteY3" fmla="*/ 1841423 h 2135354"/>
                <a:gd name="connsiteX4" fmla="*/ 1380484 w 1405538"/>
                <a:gd name="connsiteY4" fmla="*/ 1841423 h 2135354"/>
                <a:gd name="connsiteX5" fmla="*/ 1383925 w 1405538"/>
                <a:gd name="connsiteY5" fmla="*/ 1855288 h 2135354"/>
                <a:gd name="connsiteX6" fmla="*/ 694344 w 1405538"/>
                <a:gd name="connsiteY6" fmla="*/ 2135354 h 2135354"/>
                <a:gd name="connsiteX7" fmla="*/ 4763 w 1405538"/>
                <a:gd name="connsiteY7" fmla="*/ 1855288 h 2135354"/>
                <a:gd name="connsiteX8" fmla="*/ 8205 w 1405538"/>
                <a:gd name="connsiteY8" fmla="*/ 1841423 h 2135354"/>
                <a:gd name="connsiteX9" fmla="*/ 0 w 1405538"/>
                <a:gd name="connsiteY9" fmla="*/ 1841423 h 2135354"/>
                <a:gd name="connsiteX10" fmla="*/ 564273 w 1405538"/>
                <a:gd name="connsiteY10" fmla="*/ 0 h 2135354"/>
                <a:gd name="connsiteX0" fmla="*/ 616661 w 1457926"/>
                <a:gd name="connsiteY0" fmla="*/ 0 h 2135354"/>
                <a:gd name="connsiteX1" fmla="*/ 875391 w 1457926"/>
                <a:gd name="connsiteY1" fmla="*/ 0 h 2135354"/>
                <a:gd name="connsiteX2" fmla="*/ 1457926 w 1457926"/>
                <a:gd name="connsiteY2" fmla="*/ 1732147 h 2135354"/>
                <a:gd name="connsiteX3" fmla="*/ 1439663 w 1457926"/>
                <a:gd name="connsiteY3" fmla="*/ 1841423 h 2135354"/>
                <a:gd name="connsiteX4" fmla="*/ 1432872 w 1457926"/>
                <a:gd name="connsiteY4" fmla="*/ 1841423 h 2135354"/>
                <a:gd name="connsiteX5" fmla="*/ 1436313 w 1457926"/>
                <a:gd name="connsiteY5" fmla="*/ 1855288 h 2135354"/>
                <a:gd name="connsiteX6" fmla="*/ 746732 w 1457926"/>
                <a:gd name="connsiteY6" fmla="*/ 2135354 h 2135354"/>
                <a:gd name="connsiteX7" fmla="*/ 57151 w 1457926"/>
                <a:gd name="connsiteY7" fmla="*/ 1855288 h 2135354"/>
                <a:gd name="connsiteX8" fmla="*/ 60593 w 1457926"/>
                <a:gd name="connsiteY8" fmla="*/ 1841423 h 2135354"/>
                <a:gd name="connsiteX9" fmla="*/ 0 w 1457926"/>
                <a:gd name="connsiteY9" fmla="*/ 1731886 h 2135354"/>
                <a:gd name="connsiteX10" fmla="*/ 616661 w 1457926"/>
                <a:gd name="connsiteY10" fmla="*/ 0 h 2135354"/>
                <a:gd name="connsiteX0" fmla="*/ 689418 w 1530683"/>
                <a:gd name="connsiteY0" fmla="*/ 0 h 2135354"/>
                <a:gd name="connsiteX1" fmla="*/ 948148 w 1530683"/>
                <a:gd name="connsiteY1" fmla="*/ 0 h 2135354"/>
                <a:gd name="connsiteX2" fmla="*/ 1530683 w 1530683"/>
                <a:gd name="connsiteY2" fmla="*/ 1732147 h 2135354"/>
                <a:gd name="connsiteX3" fmla="*/ 1512420 w 1530683"/>
                <a:gd name="connsiteY3" fmla="*/ 1841423 h 2135354"/>
                <a:gd name="connsiteX4" fmla="*/ 1505629 w 1530683"/>
                <a:gd name="connsiteY4" fmla="*/ 1841423 h 2135354"/>
                <a:gd name="connsiteX5" fmla="*/ 1509070 w 1530683"/>
                <a:gd name="connsiteY5" fmla="*/ 1855288 h 2135354"/>
                <a:gd name="connsiteX6" fmla="*/ 819489 w 1530683"/>
                <a:gd name="connsiteY6" fmla="*/ 2135354 h 2135354"/>
                <a:gd name="connsiteX7" fmla="*/ 129908 w 1530683"/>
                <a:gd name="connsiteY7" fmla="*/ 1855288 h 2135354"/>
                <a:gd name="connsiteX8" fmla="*/ 0 w 1530683"/>
                <a:gd name="connsiteY8" fmla="*/ 1841423 h 2135354"/>
                <a:gd name="connsiteX9" fmla="*/ 72757 w 1530683"/>
                <a:gd name="connsiteY9" fmla="*/ 1731886 h 2135354"/>
                <a:gd name="connsiteX10" fmla="*/ 689418 w 1530683"/>
                <a:gd name="connsiteY10" fmla="*/ 0 h 2135354"/>
                <a:gd name="connsiteX0" fmla="*/ 616661 w 1457926"/>
                <a:gd name="connsiteY0" fmla="*/ 0 h 2135354"/>
                <a:gd name="connsiteX1" fmla="*/ 875391 w 1457926"/>
                <a:gd name="connsiteY1" fmla="*/ 0 h 2135354"/>
                <a:gd name="connsiteX2" fmla="*/ 1457926 w 1457926"/>
                <a:gd name="connsiteY2" fmla="*/ 1732147 h 2135354"/>
                <a:gd name="connsiteX3" fmla="*/ 1439663 w 1457926"/>
                <a:gd name="connsiteY3" fmla="*/ 1841423 h 2135354"/>
                <a:gd name="connsiteX4" fmla="*/ 1432872 w 1457926"/>
                <a:gd name="connsiteY4" fmla="*/ 1841423 h 2135354"/>
                <a:gd name="connsiteX5" fmla="*/ 1436313 w 1457926"/>
                <a:gd name="connsiteY5" fmla="*/ 1855288 h 2135354"/>
                <a:gd name="connsiteX6" fmla="*/ 746732 w 1457926"/>
                <a:gd name="connsiteY6" fmla="*/ 2135354 h 2135354"/>
                <a:gd name="connsiteX7" fmla="*/ 57151 w 1457926"/>
                <a:gd name="connsiteY7" fmla="*/ 1855288 h 2135354"/>
                <a:gd name="connsiteX8" fmla="*/ 0 w 1457926"/>
                <a:gd name="connsiteY8" fmla="*/ 1731886 h 2135354"/>
                <a:gd name="connsiteX9" fmla="*/ 616661 w 1457926"/>
                <a:gd name="connsiteY9" fmla="*/ 0 h 2135354"/>
                <a:gd name="connsiteX0" fmla="*/ 559510 w 1400775"/>
                <a:gd name="connsiteY0" fmla="*/ 0 h 2135354"/>
                <a:gd name="connsiteX1" fmla="*/ 818240 w 1400775"/>
                <a:gd name="connsiteY1" fmla="*/ 0 h 2135354"/>
                <a:gd name="connsiteX2" fmla="*/ 1400775 w 1400775"/>
                <a:gd name="connsiteY2" fmla="*/ 1732147 h 2135354"/>
                <a:gd name="connsiteX3" fmla="*/ 1382512 w 1400775"/>
                <a:gd name="connsiteY3" fmla="*/ 1841423 h 2135354"/>
                <a:gd name="connsiteX4" fmla="*/ 1375721 w 1400775"/>
                <a:gd name="connsiteY4" fmla="*/ 1841423 h 2135354"/>
                <a:gd name="connsiteX5" fmla="*/ 1379162 w 1400775"/>
                <a:gd name="connsiteY5" fmla="*/ 1855288 h 2135354"/>
                <a:gd name="connsiteX6" fmla="*/ 689581 w 1400775"/>
                <a:gd name="connsiteY6" fmla="*/ 2135354 h 2135354"/>
                <a:gd name="connsiteX7" fmla="*/ 0 w 1400775"/>
                <a:gd name="connsiteY7" fmla="*/ 1855288 h 2135354"/>
                <a:gd name="connsiteX8" fmla="*/ 559510 w 1400775"/>
                <a:gd name="connsiteY8" fmla="*/ 0 h 2135354"/>
                <a:gd name="connsiteX0" fmla="*/ 559510 w 1382512"/>
                <a:gd name="connsiteY0" fmla="*/ 0 h 2135354"/>
                <a:gd name="connsiteX1" fmla="*/ 818240 w 1382512"/>
                <a:gd name="connsiteY1" fmla="*/ 0 h 2135354"/>
                <a:gd name="connsiteX2" fmla="*/ 1382512 w 1382512"/>
                <a:gd name="connsiteY2" fmla="*/ 1841423 h 2135354"/>
                <a:gd name="connsiteX3" fmla="*/ 1375721 w 1382512"/>
                <a:gd name="connsiteY3" fmla="*/ 1841423 h 2135354"/>
                <a:gd name="connsiteX4" fmla="*/ 1379162 w 1382512"/>
                <a:gd name="connsiteY4" fmla="*/ 1855288 h 2135354"/>
                <a:gd name="connsiteX5" fmla="*/ 689581 w 1382512"/>
                <a:gd name="connsiteY5" fmla="*/ 2135354 h 2135354"/>
                <a:gd name="connsiteX6" fmla="*/ 0 w 1382512"/>
                <a:gd name="connsiteY6" fmla="*/ 1855288 h 2135354"/>
                <a:gd name="connsiteX7" fmla="*/ 559510 w 1382512"/>
                <a:gd name="connsiteY7" fmla="*/ 0 h 2135354"/>
                <a:gd name="connsiteX0" fmla="*/ 559510 w 1392037"/>
                <a:gd name="connsiteY0" fmla="*/ 0 h 2135354"/>
                <a:gd name="connsiteX1" fmla="*/ 818240 w 1392037"/>
                <a:gd name="connsiteY1" fmla="*/ 0 h 2135354"/>
                <a:gd name="connsiteX2" fmla="*/ 1392037 w 1392037"/>
                <a:gd name="connsiteY2" fmla="*/ 1727123 h 2135354"/>
                <a:gd name="connsiteX3" fmla="*/ 1375721 w 1392037"/>
                <a:gd name="connsiteY3" fmla="*/ 1841423 h 2135354"/>
                <a:gd name="connsiteX4" fmla="*/ 1379162 w 1392037"/>
                <a:gd name="connsiteY4" fmla="*/ 1855288 h 2135354"/>
                <a:gd name="connsiteX5" fmla="*/ 689581 w 1392037"/>
                <a:gd name="connsiteY5" fmla="*/ 2135354 h 2135354"/>
                <a:gd name="connsiteX6" fmla="*/ 0 w 1392037"/>
                <a:gd name="connsiteY6" fmla="*/ 1855288 h 2135354"/>
                <a:gd name="connsiteX7" fmla="*/ 559510 w 1392037"/>
                <a:gd name="connsiteY7" fmla="*/ 0 h 2135354"/>
                <a:gd name="connsiteX0" fmla="*/ 559510 w 1379162"/>
                <a:gd name="connsiteY0" fmla="*/ 0 h 2135354"/>
                <a:gd name="connsiteX1" fmla="*/ 818240 w 1379162"/>
                <a:gd name="connsiteY1" fmla="*/ 0 h 2135354"/>
                <a:gd name="connsiteX2" fmla="*/ 1375721 w 1379162"/>
                <a:gd name="connsiteY2" fmla="*/ 1841423 h 2135354"/>
                <a:gd name="connsiteX3" fmla="*/ 1379162 w 1379162"/>
                <a:gd name="connsiteY3" fmla="*/ 1855288 h 2135354"/>
                <a:gd name="connsiteX4" fmla="*/ 689581 w 1379162"/>
                <a:gd name="connsiteY4" fmla="*/ 2135354 h 2135354"/>
                <a:gd name="connsiteX5" fmla="*/ 0 w 1379162"/>
                <a:gd name="connsiteY5" fmla="*/ 1855288 h 2135354"/>
                <a:gd name="connsiteX6" fmla="*/ 559510 w 1379162"/>
                <a:gd name="connsiteY6" fmla="*/ 0 h 2135354"/>
                <a:gd name="connsiteX0" fmla="*/ 559510 w 1379162"/>
                <a:gd name="connsiteY0" fmla="*/ 3 h 2135357"/>
                <a:gd name="connsiteX1" fmla="*/ 818240 w 1379162"/>
                <a:gd name="connsiteY1" fmla="*/ 3 h 2135357"/>
                <a:gd name="connsiteX2" fmla="*/ 1375721 w 1379162"/>
                <a:gd name="connsiteY2" fmla="*/ 1841426 h 2135357"/>
                <a:gd name="connsiteX3" fmla="*/ 1379162 w 1379162"/>
                <a:gd name="connsiteY3" fmla="*/ 1855291 h 2135357"/>
                <a:gd name="connsiteX4" fmla="*/ 689581 w 1379162"/>
                <a:gd name="connsiteY4" fmla="*/ 2135357 h 2135357"/>
                <a:gd name="connsiteX5" fmla="*/ 0 w 1379162"/>
                <a:gd name="connsiteY5" fmla="*/ 1855291 h 2135357"/>
                <a:gd name="connsiteX6" fmla="*/ 559510 w 1379162"/>
                <a:gd name="connsiteY6" fmla="*/ 3 h 2135357"/>
                <a:gd name="connsiteX0" fmla="*/ 559510 w 1379162"/>
                <a:gd name="connsiteY0" fmla="*/ 40216 h 2175570"/>
                <a:gd name="connsiteX1" fmla="*/ 818240 w 1379162"/>
                <a:gd name="connsiteY1" fmla="*/ 40216 h 2175570"/>
                <a:gd name="connsiteX2" fmla="*/ 1375721 w 1379162"/>
                <a:gd name="connsiteY2" fmla="*/ 1881639 h 2175570"/>
                <a:gd name="connsiteX3" fmla="*/ 1379162 w 1379162"/>
                <a:gd name="connsiteY3" fmla="*/ 1895504 h 2175570"/>
                <a:gd name="connsiteX4" fmla="*/ 689581 w 1379162"/>
                <a:gd name="connsiteY4" fmla="*/ 2175570 h 2175570"/>
                <a:gd name="connsiteX5" fmla="*/ 0 w 1379162"/>
                <a:gd name="connsiteY5" fmla="*/ 1895504 h 2175570"/>
                <a:gd name="connsiteX6" fmla="*/ 559510 w 1379162"/>
                <a:gd name="connsiteY6" fmla="*/ 40216 h 2175570"/>
                <a:gd name="connsiteX0" fmla="*/ 559510 w 1379162"/>
                <a:gd name="connsiteY0" fmla="*/ 50079 h 2185433"/>
                <a:gd name="connsiteX1" fmla="*/ 818240 w 1379162"/>
                <a:gd name="connsiteY1" fmla="*/ 50079 h 2185433"/>
                <a:gd name="connsiteX2" fmla="*/ 1375721 w 1379162"/>
                <a:gd name="connsiteY2" fmla="*/ 1891502 h 2185433"/>
                <a:gd name="connsiteX3" fmla="*/ 1379162 w 1379162"/>
                <a:gd name="connsiteY3" fmla="*/ 1905367 h 2185433"/>
                <a:gd name="connsiteX4" fmla="*/ 689581 w 1379162"/>
                <a:gd name="connsiteY4" fmla="*/ 2185433 h 2185433"/>
                <a:gd name="connsiteX5" fmla="*/ 0 w 1379162"/>
                <a:gd name="connsiteY5" fmla="*/ 1905367 h 2185433"/>
                <a:gd name="connsiteX6" fmla="*/ 559510 w 1379162"/>
                <a:gd name="connsiteY6" fmla="*/ 50079 h 2185433"/>
                <a:gd name="connsiteX0" fmla="*/ 559510 w 1379162"/>
                <a:gd name="connsiteY0" fmla="*/ 52984 h 2188338"/>
                <a:gd name="connsiteX1" fmla="*/ 818240 w 1379162"/>
                <a:gd name="connsiteY1" fmla="*/ 52984 h 2188338"/>
                <a:gd name="connsiteX2" fmla="*/ 1375721 w 1379162"/>
                <a:gd name="connsiteY2" fmla="*/ 1894407 h 2188338"/>
                <a:gd name="connsiteX3" fmla="*/ 1379162 w 1379162"/>
                <a:gd name="connsiteY3" fmla="*/ 1908272 h 2188338"/>
                <a:gd name="connsiteX4" fmla="*/ 689581 w 1379162"/>
                <a:gd name="connsiteY4" fmla="*/ 2188338 h 2188338"/>
                <a:gd name="connsiteX5" fmla="*/ 0 w 1379162"/>
                <a:gd name="connsiteY5" fmla="*/ 1908272 h 2188338"/>
                <a:gd name="connsiteX6" fmla="*/ 559510 w 1379162"/>
                <a:gd name="connsiteY6" fmla="*/ 52984 h 2188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79162" h="2188338">
                  <a:moveTo>
                    <a:pt x="559510" y="52984"/>
                  </a:moveTo>
                  <a:cubicBezTo>
                    <a:pt x="593366" y="5359"/>
                    <a:pt x="731997" y="-37503"/>
                    <a:pt x="818240" y="52984"/>
                  </a:cubicBezTo>
                  <a:cubicBezTo>
                    <a:pt x="816162" y="50325"/>
                    <a:pt x="1282234" y="1585192"/>
                    <a:pt x="1375721" y="1894407"/>
                  </a:cubicBezTo>
                  <a:cubicBezTo>
                    <a:pt x="1378870" y="1898789"/>
                    <a:pt x="1379162" y="1903517"/>
                    <a:pt x="1379162" y="1908272"/>
                  </a:cubicBezTo>
                  <a:cubicBezTo>
                    <a:pt x="1379162" y="2062948"/>
                    <a:pt x="1070426" y="2188338"/>
                    <a:pt x="689581" y="2188338"/>
                  </a:cubicBezTo>
                  <a:cubicBezTo>
                    <a:pt x="308736" y="2188338"/>
                    <a:pt x="0" y="2062948"/>
                    <a:pt x="0" y="1908272"/>
                  </a:cubicBezTo>
                  <a:lnTo>
                    <a:pt x="559510" y="52984"/>
                  </a:lnTo>
                  <a:close/>
                </a:path>
              </a:pathLst>
            </a:custGeom>
            <a:gradFill flip="none" rotWithShape="1">
              <a:gsLst>
                <a:gs pos="70000">
                  <a:srgbClr val="FF810E"/>
                </a:gs>
                <a:gs pos="31000">
                  <a:srgbClr val="FF7711"/>
                </a:gs>
                <a:gs pos="53000">
                  <a:srgbClr val="FFB001"/>
                </a:gs>
                <a:gs pos="89000">
                  <a:srgbClr val="D74E05"/>
                </a:gs>
                <a:gs pos="0">
                  <a:srgbClr val="C73E01"/>
                </a:gs>
              </a:gsLst>
              <a:lin ang="11100000" scaled="0"/>
              <a:tileRect/>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127" name="椭圆 10"/>
            <p:cNvSpPr/>
            <p:nvPr/>
          </p:nvSpPr>
          <p:spPr>
            <a:xfrm>
              <a:off x="7264371" y="3236425"/>
              <a:ext cx="759357" cy="429154"/>
            </a:xfrm>
            <a:custGeom>
              <a:avLst/>
              <a:gdLst/>
              <a:ahLst/>
              <a:cxnLst/>
              <a:rect l="l" t="t" r="r" b="b"/>
              <a:pathLst>
                <a:path w="590834" h="334594">
                  <a:moveTo>
                    <a:pt x="86928" y="0"/>
                  </a:moveTo>
                  <a:cubicBezTo>
                    <a:pt x="160265" y="23782"/>
                    <a:pt x="240109" y="35684"/>
                    <a:pt x="323402" y="35684"/>
                  </a:cubicBezTo>
                  <a:cubicBezTo>
                    <a:pt x="387332" y="35684"/>
                    <a:pt x="449230" y="28672"/>
                    <a:pt x="507434" y="13120"/>
                  </a:cubicBezTo>
                  <a:cubicBezTo>
                    <a:pt x="531772" y="93575"/>
                    <a:pt x="560176" y="187373"/>
                    <a:pt x="590834" y="288543"/>
                  </a:cubicBezTo>
                  <a:cubicBezTo>
                    <a:pt x="499769" y="318822"/>
                    <a:pt x="400175" y="334594"/>
                    <a:pt x="296010" y="334594"/>
                  </a:cubicBezTo>
                  <a:cubicBezTo>
                    <a:pt x="191403" y="334594"/>
                    <a:pt x="91406" y="318688"/>
                    <a:pt x="0" y="288246"/>
                  </a:cubicBezTo>
                  <a:close/>
                </a:path>
              </a:pathLst>
            </a:custGeom>
            <a:gradFill flip="none" rotWithShape="1">
              <a:gsLst>
                <a:gs pos="98000">
                  <a:schemeClr val="bg1">
                    <a:lumMod val="65000"/>
                  </a:schemeClr>
                </a:gs>
                <a:gs pos="0">
                  <a:schemeClr val="bg1">
                    <a:lumMod val="65000"/>
                  </a:schemeClr>
                </a:gs>
                <a:gs pos="55000">
                  <a:schemeClr val="bg1"/>
                </a:gs>
              </a:gsLst>
              <a:lin ang="11100000" scaled="0"/>
              <a:tileRect/>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128" name="椭圆 10"/>
            <p:cNvSpPr/>
            <p:nvPr/>
          </p:nvSpPr>
          <p:spPr>
            <a:xfrm>
              <a:off x="7054645" y="3976593"/>
              <a:ext cx="1181221" cy="417099"/>
            </a:xfrm>
            <a:custGeom>
              <a:avLst/>
              <a:gdLst/>
              <a:ahLst/>
              <a:cxnLst/>
              <a:rect l="l" t="t" r="r" b="b"/>
              <a:pathLst>
                <a:path w="1082218" h="392352">
                  <a:moveTo>
                    <a:pt x="92746" y="0"/>
                  </a:moveTo>
                  <a:cubicBezTo>
                    <a:pt x="229132" y="56158"/>
                    <a:pt x="381210" y="86960"/>
                    <a:pt x="541436" y="86960"/>
                  </a:cubicBezTo>
                  <a:cubicBezTo>
                    <a:pt x="701493" y="86960"/>
                    <a:pt x="853418" y="56223"/>
                    <a:pt x="989694" y="184"/>
                  </a:cubicBezTo>
                  <a:cubicBezTo>
                    <a:pt x="1021621" y="105469"/>
                    <a:pt x="1052999" y="208935"/>
                    <a:pt x="1082218" y="305289"/>
                  </a:cubicBezTo>
                  <a:cubicBezTo>
                    <a:pt x="917102" y="361516"/>
                    <a:pt x="732512" y="392352"/>
                    <a:pt x="537839" y="392352"/>
                  </a:cubicBezTo>
                  <a:cubicBezTo>
                    <a:pt x="345739" y="392352"/>
                    <a:pt x="163457" y="362325"/>
                    <a:pt x="0" y="307539"/>
                  </a:cubicBezTo>
                  <a:close/>
                </a:path>
              </a:pathLst>
            </a:custGeom>
            <a:gradFill flip="none" rotWithShape="1">
              <a:gsLst>
                <a:gs pos="98000">
                  <a:schemeClr val="bg1">
                    <a:lumMod val="65000"/>
                  </a:schemeClr>
                </a:gs>
                <a:gs pos="0">
                  <a:schemeClr val="bg1">
                    <a:lumMod val="65000"/>
                  </a:schemeClr>
                </a:gs>
                <a:gs pos="55000">
                  <a:schemeClr val="bg1"/>
                </a:gs>
              </a:gsLst>
              <a:lin ang="11100000" scaled="0"/>
              <a:tileRect/>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grpSp>
      <p:sp>
        <p:nvSpPr>
          <p:cNvPr id="95" name="任意多边形 94"/>
          <p:cNvSpPr/>
          <p:nvPr/>
        </p:nvSpPr>
        <p:spPr>
          <a:xfrm>
            <a:off x="946532" y="3411555"/>
            <a:ext cx="7347263" cy="658741"/>
          </a:xfrm>
          <a:custGeom>
            <a:avLst/>
            <a:gdLst>
              <a:gd name="connsiteX0" fmla="*/ 0 w 8064500"/>
              <a:gd name="connsiteY0" fmla="*/ 685800 h 774700"/>
              <a:gd name="connsiteX1" fmla="*/ 1549400 w 8064500"/>
              <a:gd name="connsiteY1" fmla="*/ 12700 h 774700"/>
              <a:gd name="connsiteX2" fmla="*/ 2857500 w 8064500"/>
              <a:gd name="connsiteY2" fmla="*/ 596900 h 774700"/>
              <a:gd name="connsiteX3" fmla="*/ 4140200 w 8064500"/>
              <a:gd name="connsiteY3" fmla="*/ 12700 h 774700"/>
              <a:gd name="connsiteX4" fmla="*/ 5613400 w 8064500"/>
              <a:gd name="connsiteY4" fmla="*/ 774700 h 774700"/>
              <a:gd name="connsiteX5" fmla="*/ 6908800 w 8064500"/>
              <a:gd name="connsiteY5" fmla="*/ 0 h 774700"/>
              <a:gd name="connsiteX6" fmla="*/ 8064500 w 8064500"/>
              <a:gd name="connsiteY6" fmla="*/ 508000 h 774700"/>
              <a:gd name="connsiteX0" fmla="*/ 0 w 8064500"/>
              <a:gd name="connsiteY0" fmla="*/ 685800 h 774700"/>
              <a:gd name="connsiteX1" fmla="*/ 1549400 w 8064500"/>
              <a:gd name="connsiteY1" fmla="*/ 12700 h 774700"/>
              <a:gd name="connsiteX2" fmla="*/ 2857500 w 8064500"/>
              <a:gd name="connsiteY2" fmla="*/ 596900 h 774700"/>
              <a:gd name="connsiteX3" fmla="*/ 4140200 w 8064500"/>
              <a:gd name="connsiteY3" fmla="*/ 12700 h 774700"/>
              <a:gd name="connsiteX4" fmla="*/ 5613400 w 8064500"/>
              <a:gd name="connsiteY4" fmla="*/ 774700 h 774700"/>
              <a:gd name="connsiteX5" fmla="*/ 6908800 w 8064500"/>
              <a:gd name="connsiteY5" fmla="*/ 0 h 774700"/>
              <a:gd name="connsiteX6" fmla="*/ 8064500 w 8064500"/>
              <a:gd name="connsiteY6" fmla="*/ 508000 h 774700"/>
              <a:gd name="connsiteX0" fmla="*/ 0 w 8064500"/>
              <a:gd name="connsiteY0" fmla="*/ 685800 h 774700"/>
              <a:gd name="connsiteX1" fmla="*/ 1549400 w 8064500"/>
              <a:gd name="connsiteY1" fmla="*/ 12700 h 774700"/>
              <a:gd name="connsiteX2" fmla="*/ 2857500 w 8064500"/>
              <a:gd name="connsiteY2" fmla="*/ 596900 h 774700"/>
              <a:gd name="connsiteX3" fmla="*/ 4140200 w 8064500"/>
              <a:gd name="connsiteY3" fmla="*/ 12700 h 774700"/>
              <a:gd name="connsiteX4" fmla="*/ 5613400 w 8064500"/>
              <a:gd name="connsiteY4" fmla="*/ 774700 h 774700"/>
              <a:gd name="connsiteX5" fmla="*/ 6908800 w 8064500"/>
              <a:gd name="connsiteY5" fmla="*/ 0 h 774700"/>
              <a:gd name="connsiteX6" fmla="*/ 8064500 w 8064500"/>
              <a:gd name="connsiteY6" fmla="*/ 508000 h 774700"/>
              <a:gd name="connsiteX0" fmla="*/ 0 w 8064500"/>
              <a:gd name="connsiteY0" fmla="*/ 685800 h 774700"/>
              <a:gd name="connsiteX1" fmla="*/ 1549400 w 8064500"/>
              <a:gd name="connsiteY1" fmla="*/ 12700 h 774700"/>
              <a:gd name="connsiteX2" fmla="*/ 2857500 w 8064500"/>
              <a:gd name="connsiteY2" fmla="*/ 596900 h 774700"/>
              <a:gd name="connsiteX3" fmla="*/ 4140200 w 8064500"/>
              <a:gd name="connsiteY3" fmla="*/ 12700 h 774700"/>
              <a:gd name="connsiteX4" fmla="*/ 5613400 w 8064500"/>
              <a:gd name="connsiteY4" fmla="*/ 774700 h 774700"/>
              <a:gd name="connsiteX5" fmla="*/ 6908800 w 8064500"/>
              <a:gd name="connsiteY5" fmla="*/ 0 h 774700"/>
              <a:gd name="connsiteX6" fmla="*/ 8064500 w 8064500"/>
              <a:gd name="connsiteY6" fmla="*/ 508000 h 774700"/>
              <a:gd name="connsiteX0" fmla="*/ 0 w 8064500"/>
              <a:gd name="connsiteY0" fmla="*/ 685800 h 774700"/>
              <a:gd name="connsiteX1" fmla="*/ 1549400 w 8064500"/>
              <a:gd name="connsiteY1" fmla="*/ 12700 h 774700"/>
              <a:gd name="connsiteX2" fmla="*/ 2857500 w 8064500"/>
              <a:gd name="connsiteY2" fmla="*/ 596900 h 774700"/>
              <a:gd name="connsiteX3" fmla="*/ 4140200 w 8064500"/>
              <a:gd name="connsiteY3" fmla="*/ 12700 h 774700"/>
              <a:gd name="connsiteX4" fmla="*/ 5613400 w 8064500"/>
              <a:gd name="connsiteY4" fmla="*/ 774700 h 774700"/>
              <a:gd name="connsiteX5" fmla="*/ 6908800 w 8064500"/>
              <a:gd name="connsiteY5" fmla="*/ 0 h 774700"/>
              <a:gd name="connsiteX6" fmla="*/ 8064500 w 8064500"/>
              <a:gd name="connsiteY6" fmla="*/ 508000 h 774700"/>
              <a:gd name="connsiteX0" fmla="*/ 0 w 8064500"/>
              <a:gd name="connsiteY0" fmla="*/ 687223 h 776123"/>
              <a:gd name="connsiteX1" fmla="*/ 1549400 w 8064500"/>
              <a:gd name="connsiteY1" fmla="*/ 14123 h 776123"/>
              <a:gd name="connsiteX2" fmla="*/ 2857500 w 8064500"/>
              <a:gd name="connsiteY2" fmla="*/ 598323 h 776123"/>
              <a:gd name="connsiteX3" fmla="*/ 4140200 w 8064500"/>
              <a:gd name="connsiteY3" fmla="*/ 14123 h 776123"/>
              <a:gd name="connsiteX4" fmla="*/ 5613400 w 8064500"/>
              <a:gd name="connsiteY4" fmla="*/ 776123 h 776123"/>
              <a:gd name="connsiteX5" fmla="*/ 6908800 w 8064500"/>
              <a:gd name="connsiteY5" fmla="*/ 1423 h 776123"/>
              <a:gd name="connsiteX6" fmla="*/ 8064500 w 8064500"/>
              <a:gd name="connsiteY6" fmla="*/ 509423 h 776123"/>
              <a:gd name="connsiteX0" fmla="*/ 0 w 8064500"/>
              <a:gd name="connsiteY0" fmla="*/ 687223 h 776123"/>
              <a:gd name="connsiteX1" fmla="*/ 1549400 w 8064500"/>
              <a:gd name="connsiteY1" fmla="*/ 14123 h 776123"/>
              <a:gd name="connsiteX2" fmla="*/ 2857500 w 8064500"/>
              <a:gd name="connsiteY2" fmla="*/ 598323 h 776123"/>
              <a:gd name="connsiteX3" fmla="*/ 4140200 w 8064500"/>
              <a:gd name="connsiteY3" fmla="*/ 14123 h 776123"/>
              <a:gd name="connsiteX4" fmla="*/ 5613400 w 8064500"/>
              <a:gd name="connsiteY4" fmla="*/ 776123 h 776123"/>
              <a:gd name="connsiteX5" fmla="*/ 6908800 w 8064500"/>
              <a:gd name="connsiteY5" fmla="*/ 1423 h 776123"/>
              <a:gd name="connsiteX6" fmla="*/ 8064500 w 8064500"/>
              <a:gd name="connsiteY6" fmla="*/ 509423 h 776123"/>
              <a:gd name="connsiteX0" fmla="*/ 0 w 8064500"/>
              <a:gd name="connsiteY0" fmla="*/ 687223 h 776123"/>
              <a:gd name="connsiteX1" fmla="*/ 1549400 w 8064500"/>
              <a:gd name="connsiteY1" fmla="*/ 14123 h 776123"/>
              <a:gd name="connsiteX2" fmla="*/ 2857500 w 8064500"/>
              <a:gd name="connsiteY2" fmla="*/ 598323 h 776123"/>
              <a:gd name="connsiteX3" fmla="*/ 4140200 w 8064500"/>
              <a:gd name="connsiteY3" fmla="*/ 14123 h 776123"/>
              <a:gd name="connsiteX4" fmla="*/ 5613400 w 8064500"/>
              <a:gd name="connsiteY4" fmla="*/ 776123 h 776123"/>
              <a:gd name="connsiteX5" fmla="*/ 6908800 w 8064500"/>
              <a:gd name="connsiteY5" fmla="*/ 1423 h 776123"/>
              <a:gd name="connsiteX6" fmla="*/ 8064500 w 8064500"/>
              <a:gd name="connsiteY6" fmla="*/ 509423 h 776123"/>
              <a:gd name="connsiteX0" fmla="*/ 0 w 8064500"/>
              <a:gd name="connsiteY0" fmla="*/ 687223 h 778325"/>
              <a:gd name="connsiteX1" fmla="*/ 1549400 w 8064500"/>
              <a:gd name="connsiteY1" fmla="*/ 14123 h 778325"/>
              <a:gd name="connsiteX2" fmla="*/ 2857500 w 8064500"/>
              <a:gd name="connsiteY2" fmla="*/ 598323 h 778325"/>
              <a:gd name="connsiteX3" fmla="*/ 4140200 w 8064500"/>
              <a:gd name="connsiteY3" fmla="*/ 14123 h 778325"/>
              <a:gd name="connsiteX4" fmla="*/ 5613400 w 8064500"/>
              <a:gd name="connsiteY4" fmla="*/ 776123 h 778325"/>
              <a:gd name="connsiteX5" fmla="*/ 6908800 w 8064500"/>
              <a:gd name="connsiteY5" fmla="*/ 1423 h 778325"/>
              <a:gd name="connsiteX6" fmla="*/ 8064500 w 8064500"/>
              <a:gd name="connsiteY6" fmla="*/ 509423 h 778325"/>
              <a:gd name="connsiteX0" fmla="*/ 0 w 8064500"/>
              <a:gd name="connsiteY0" fmla="*/ 687223 h 777464"/>
              <a:gd name="connsiteX1" fmla="*/ 1549400 w 8064500"/>
              <a:gd name="connsiteY1" fmla="*/ 14123 h 777464"/>
              <a:gd name="connsiteX2" fmla="*/ 2857500 w 8064500"/>
              <a:gd name="connsiteY2" fmla="*/ 598323 h 777464"/>
              <a:gd name="connsiteX3" fmla="*/ 4140200 w 8064500"/>
              <a:gd name="connsiteY3" fmla="*/ 14123 h 777464"/>
              <a:gd name="connsiteX4" fmla="*/ 5613400 w 8064500"/>
              <a:gd name="connsiteY4" fmla="*/ 776123 h 777464"/>
              <a:gd name="connsiteX5" fmla="*/ 6908800 w 8064500"/>
              <a:gd name="connsiteY5" fmla="*/ 1423 h 777464"/>
              <a:gd name="connsiteX6" fmla="*/ 8064500 w 8064500"/>
              <a:gd name="connsiteY6" fmla="*/ 509423 h 777464"/>
              <a:gd name="connsiteX0" fmla="*/ 0 w 8064500"/>
              <a:gd name="connsiteY0" fmla="*/ 687223 h 777047"/>
              <a:gd name="connsiteX1" fmla="*/ 1549400 w 8064500"/>
              <a:gd name="connsiteY1" fmla="*/ 14123 h 777047"/>
              <a:gd name="connsiteX2" fmla="*/ 2857500 w 8064500"/>
              <a:gd name="connsiteY2" fmla="*/ 598323 h 777047"/>
              <a:gd name="connsiteX3" fmla="*/ 4140200 w 8064500"/>
              <a:gd name="connsiteY3" fmla="*/ 14123 h 777047"/>
              <a:gd name="connsiteX4" fmla="*/ 5613400 w 8064500"/>
              <a:gd name="connsiteY4" fmla="*/ 776123 h 777047"/>
              <a:gd name="connsiteX5" fmla="*/ 6908800 w 8064500"/>
              <a:gd name="connsiteY5" fmla="*/ 1423 h 777047"/>
              <a:gd name="connsiteX6" fmla="*/ 8064500 w 8064500"/>
              <a:gd name="connsiteY6" fmla="*/ 509423 h 777047"/>
              <a:gd name="connsiteX0" fmla="*/ 0 w 8064500"/>
              <a:gd name="connsiteY0" fmla="*/ 687223 h 777047"/>
              <a:gd name="connsiteX1" fmla="*/ 1549400 w 8064500"/>
              <a:gd name="connsiteY1" fmla="*/ 14123 h 777047"/>
              <a:gd name="connsiteX2" fmla="*/ 2857500 w 8064500"/>
              <a:gd name="connsiteY2" fmla="*/ 598323 h 777047"/>
              <a:gd name="connsiteX3" fmla="*/ 4140200 w 8064500"/>
              <a:gd name="connsiteY3" fmla="*/ 14123 h 777047"/>
              <a:gd name="connsiteX4" fmla="*/ 5613400 w 8064500"/>
              <a:gd name="connsiteY4" fmla="*/ 776123 h 777047"/>
              <a:gd name="connsiteX5" fmla="*/ 6908800 w 8064500"/>
              <a:gd name="connsiteY5" fmla="*/ 1423 h 777047"/>
              <a:gd name="connsiteX6" fmla="*/ 8064500 w 8064500"/>
              <a:gd name="connsiteY6" fmla="*/ 509423 h 777047"/>
              <a:gd name="connsiteX0" fmla="*/ 0 w 8064500"/>
              <a:gd name="connsiteY0" fmla="*/ 687223 h 777047"/>
              <a:gd name="connsiteX1" fmla="*/ 1549400 w 8064500"/>
              <a:gd name="connsiteY1" fmla="*/ 14123 h 777047"/>
              <a:gd name="connsiteX2" fmla="*/ 2857500 w 8064500"/>
              <a:gd name="connsiteY2" fmla="*/ 598323 h 777047"/>
              <a:gd name="connsiteX3" fmla="*/ 4140200 w 8064500"/>
              <a:gd name="connsiteY3" fmla="*/ 14123 h 777047"/>
              <a:gd name="connsiteX4" fmla="*/ 5613400 w 8064500"/>
              <a:gd name="connsiteY4" fmla="*/ 776123 h 777047"/>
              <a:gd name="connsiteX5" fmla="*/ 6908800 w 8064500"/>
              <a:gd name="connsiteY5" fmla="*/ 1423 h 777047"/>
              <a:gd name="connsiteX6" fmla="*/ 8064500 w 8064500"/>
              <a:gd name="connsiteY6" fmla="*/ 509423 h 777047"/>
              <a:gd name="connsiteX0" fmla="*/ 0 w 8064500"/>
              <a:gd name="connsiteY0" fmla="*/ 687223 h 777047"/>
              <a:gd name="connsiteX1" fmla="*/ 1549400 w 8064500"/>
              <a:gd name="connsiteY1" fmla="*/ 14123 h 777047"/>
              <a:gd name="connsiteX2" fmla="*/ 2857500 w 8064500"/>
              <a:gd name="connsiteY2" fmla="*/ 598323 h 777047"/>
              <a:gd name="connsiteX3" fmla="*/ 4254500 w 8064500"/>
              <a:gd name="connsiteY3" fmla="*/ 14123 h 777047"/>
              <a:gd name="connsiteX4" fmla="*/ 5613400 w 8064500"/>
              <a:gd name="connsiteY4" fmla="*/ 776123 h 777047"/>
              <a:gd name="connsiteX5" fmla="*/ 6908800 w 8064500"/>
              <a:gd name="connsiteY5" fmla="*/ 1423 h 777047"/>
              <a:gd name="connsiteX6" fmla="*/ 8064500 w 8064500"/>
              <a:gd name="connsiteY6" fmla="*/ 509423 h 777047"/>
              <a:gd name="connsiteX0" fmla="*/ 0 w 8064500"/>
              <a:gd name="connsiteY0" fmla="*/ 687223 h 777047"/>
              <a:gd name="connsiteX1" fmla="*/ 1549400 w 8064500"/>
              <a:gd name="connsiteY1" fmla="*/ 14123 h 777047"/>
              <a:gd name="connsiteX2" fmla="*/ 2857500 w 8064500"/>
              <a:gd name="connsiteY2" fmla="*/ 598323 h 777047"/>
              <a:gd name="connsiteX3" fmla="*/ 4254500 w 8064500"/>
              <a:gd name="connsiteY3" fmla="*/ 14123 h 777047"/>
              <a:gd name="connsiteX4" fmla="*/ 5613400 w 8064500"/>
              <a:gd name="connsiteY4" fmla="*/ 776123 h 777047"/>
              <a:gd name="connsiteX5" fmla="*/ 6908800 w 8064500"/>
              <a:gd name="connsiteY5" fmla="*/ 1423 h 777047"/>
              <a:gd name="connsiteX6" fmla="*/ 8064500 w 8064500"/>
              <a:gd name="connsiteY6" fmla="*/ 509423 h 777047"/>
              <a:gd name="connsiteX0" fmla="*/ 0 w 8064500"/>
              <a:gd name="connsiteY0" fmla="*/ 687223 h 777047"/>
              <a:gd name="connsiteX1" fmla="*/ 1549400 w 8064500"/>
              <a:gd name="connsiteY1" fmla="*/ 14123 h 777047"/>
              <a:gd name="connsiteX2" fmla="*/ 2857500 w 8064500"/>
              <a:gd name="connsiteY2" fmla="*/ 598323 h 777047"/>
              <a:gd name="connsiteX3" fmla="*/ 4254500 w 8064500"/>
              <a:gd name="connsiteY3" fmla="*/ 14123 h 777047"/>
              <a:gd name="connsiteX4" fmla="*/ 5613400 w 8064500"/>
              <a:gd name="connsiteY4" fmla="*/ 776123 h 777047"/>
              <a:gd name="connsiteX5" fmla="*/ 6908800 w 8064500"/>
              <a:gd name="connsiteY5" fmla="*/ 1423 h 777047"/>
              <a:gd name="connsiteX6" fmla="*/ 8064500 w 8064500"/>
              <a:gd name="connsiteY6" fmla="*/ 509423 h 777047"/>
              <a:gd name="connsiteX0" fmla="*/ 0 w 8064500"/>
              <a:gd name="connsiteY0" fmla="*/ 687223 h 777047"/>
              <a:gd name="connsiteX1" fmla="*/ 1549400 w 8064500"/>
              <a:gd name="connsiteY1" fmla="*/ 14123 h 777047"/>
              <a:gd name="connsiteX2" fmla="*/ 2790825 w 8064500"/>
              <a:gd name="connsiteY2" fmla="*/ 664998 h 777047"/>
              <a:gd name="connsiteX3" fmla="*/ 4254500 w 8064500"/>
              <a:gd name="connsiteY3" fmla="*/ 14123 h 777047"/>
              <a:gd name="connsiteX4" fmla="*/ 5613400 w 8064500"/>
              <a:gd name="connsiteY4" fmla="*/ 776123 h 777047"/>
              <a:gd name="connsiteX5" fmla="*/ 6908800 w 8064500"/>
              <a:gd name="connsiteY5" fmla="*/ 1423 h 777047"/>
              <a:gd name="connsiteX6" fmla="*/ 8064500 w 8064500"/>
              <a:gd name="connsiteY6" fmla="*/ 509423 h 777047"/>
              <a:gd name="connsiteX0" fmla="*/ 0 w 8064500"/>
              <a:gd name="connsiteY0" fmla="*/ 687223 h 777047"/>
              <a:gd name="connsiteX1" fmla="*/ 1549400 w 8064500"/>
              <a:gd name="connsiteY1" fmla="*/ 14123 h 777047"/>
              <a:gd name="connsiteX2" fmla="*/ 2790825 w 8064500"/>
              <a:gd name="connsiteY2" fmla="*/ 664998 h 777047"/>
              <a:gd name="connsiteX3" fmla="*/ 4254500 w 8064500"/>
              <a:gd name="connsiteY3" fmla="*/ 14123 h 777047"/>
              <a:gd name="connsiteX4" fmla="*/ 5613400 w 8064500"/>
              <a:gd name="connsiteY4" fmla="*/ 776123 h 777047"/>
              <a:gd name="connsiteX5" fmla="*/ 6908800 w 8064500"/>
              <a:gd name="connsiteY5" fmla="*/ 1423 h 777047"/>
              <a:gd name="connsiteX6" fmla="*/ 8064500 w 8064500"/>
              <a:gd name="connsiteY6" fmla="*/ 509423 h 777047"/>
              <a:gd name="connsiteX0" fmla="*/ 0 w 8064500"/>
              <a:gd name="connsiteY0" fmla="*/ 687223 h 777047"/>
              <a:gd name="connsiteX1" fmla="*/ 1549400 w 8064500"/>
              <a:gd name="connsiteY1" fmla="*/ 14123 h 777047"/>
              <a:gd name="connsiteX2" fmla="*/ 2790825 w 8064500"/>
              <a:gd name="connsiteY2" fmla="*/ 664998 h 777047"/>
              <a:gd name="connsiteX3" fmla="*/ 4254500 w 8064500"/>
              <a:gd name="connsiteY3" fmla="*/ 14123 h 777047"/>
              <a:gd name="connsiteX4" fmla="*/ 5613400 w 8064500"/>
              <a:gd name="connsiteY4" fmla="*/ 776123 h 777047"/>
              <a:gd name="connsiteX5" fmla="*/ 6908800 w 8064500"/>
              <a:gd name="connsiteY5" fmla="*/ 1423 h 777047"/>
              <a:gd name="connsiteX6" fmla="*/ 8064500 w 8064500"/>
              <a:gd name="connsiteY6" fmla="*/ 509423 h 777047"/>
              <a:gd name="connsiteX0" fmla="*/ 0 w 8064500"/>
              <a:gd name="connsiteY0" fmla="*/ 687223 h 777047"/>
              <a:gd name="connsiteX1" fmla="*/ 1473200 w 8064500"/>
              <a:gd name="connsiteY1" fmla="*/ 14123 h 777047"/>
              <a:gd name="connsiteX2" fmla="*/ 2790825 w 8064500"/>
              <a:gd name="connsiteY2" fmla="*/ 664998 h 777047"/>
              <a:gd name="connsiteX3" fmla="*/ 4254500 w 8064500"/>
              <a:gd name="connsiteY3" fmla="*/ 14123 h 777047"/>
              <a:gd name="connsiteX4" fmla="*/ 5613400 w 8064500"/>
              <a:gd name="connsiteY4" fmla="*/ 776123 h 777047"/>
              <a:gd name="connsiteX5" fmla="*/ 6908800 w 8064500"/>
              <a:gd name="connsiteY5" fmla="*/ 1423 h 777047"/>
              <a:gd name="connsiteX6" fmla="*/ 8064500 w 8064500"/>
              <a:gd name="connsiteY6" fmla="*/ 509423 h 777047"/>
              <a:gd name="connsiteX0" fmla="*/ 0 w 8064500"/>
              <a:gd name="connsiteY0" fmla="*/ 687223 h 777047"/>
              <a:gd name="connsiteX1" fmla="*/ 1473200 w 8064500"/>
              <a:gd name="connsiteY1" fmla="*/ 14123 h 777047"/>
              <a:gd name="connsiteX2" fmla="*/ 2790825 w 8064500"/>
              <a:gd name="connsiteY2" fmla="*/ 664998 h 777047"/>
              <a:gd name="connsiteX3" fmla="*/ 4254500 w 8064500"/>
              <a:gd name="connsiteY3" fmla="*/ 14123 h 777047"/>
              <a:gd name="connsiteX4" fmla="*/ 5613400 w 8064500"/>
              <a:gd name="connsiteY4" fmla="*/ 776123 h 777047"/>
              <a:gd name="connsiteX5" fmla="*/ 6908800 w 8064500"/>
              <a:gd name="connsiteY5" fmla="*/ 1423 h 777047"/>
              <a:gd name="connsiteX6" fmla="*/ 8064500 w 8064500"/>
              <a:gd name="connsiteY6" fmla="*/ 509423 h 777047"/>
              <a:gd name="connsiteX0" fmla="*/ 0 w 8064500"/>
              <a:gd name="connsiteY0" fmla="*/ 687223 h 777047"/>
              <a:gd name="connsiteX1" fmla="*/ 1473200 w 8064500"/>
              <a:gd name="connsiteY1" fmla="*/ 14123 h 777047"/>
              <a:gd name="connsiteX2" fmla="*/ 2790825 w 8064500"/>
              <a:gd name="connsiteY2" fmla="*/ 664998 h 777047"/>
              <a:gd name="connsiteX3" fmla="*/ 4254500 w 8064500"/>
              <a:gd name="connsiteY3" fmla="*/ 14123 h 777047"/>
              <a:gd name="connsiteX4" fmla="*/ 5613400 w 8064500"/>
              <a:gd name="connsiteY4" fmla="*/ 776123 h 777047"/>
              <a:gd name="connsiteX5" fmla="*/ 6908800 w 8064500"/>
              <a:gd name="connsiteY5" fmla="*/ 1423 h 777047"/>
              <a:gd name="connsiteX6" fmla="*/ 8064500 w 8064500"/>
              <a:gd name="connsiteY6" fmla="*/ 509423 h 777047"/>
              <a:gd name="connsiteX0" fmla="*/ 0 w 8064500"/>
              <a:gd name="connsiteY0" fmla="*/ 687223 h 777047"/>
              <a:gd name="connsiteX1" fmla="*/ 1473200 w 8064500"/>
              <a:gd name="connsiteY1" fmla="*/ 14123 h 777047"/>
              <a:gd name="connsiteX2" fmla="*/ 2790825 w 8064500"/>
              <a:gd name="connsiteY2" fmla="*/ 664998 h 777047"/>
              <a:gd name="connsiteX3" fmla="*/ 4254500 w 8064500"/>
              <a:gd name="connsiteY3" fmla="*/ 14123 h 777047"/>
              <a:gd name="connsiteX4" fmla="*/ 5613400 w 8064500"/>
              <a:gd name="connsiteY4" fmla="*/ 776123 h 777047"/>
              <a:gd name="connsiteX5" fmla="*/ 6908800 w 8064500"/>
              <a:gd name="connsiteY5" fmla="*/ 1423 h 777047"/>
              <a:gd name="connsiteX6" fmla="*/ 8064500 w 8064500"/>
              <a:gd name="connsiteY6" fmla="*/ 509423 h 777047"/>
              <a:gd name="connsiteX0" fmla="*/ 0 w 7816850"/>
              <a:gd name="connsiteY0" fmla="*/ 715798 h 777047"/>
              <a:gd name="connsiteX1" fmla="*/ 1225550 w 7816850"/>
              <a:gd name="connsiteY1" fmla="*/ 14123 h 777047"/>
              <a:gd name="connsiteX2" fmla="*/ 2543175 w 7816850"/>
              <a:gd name="connsiteY2" fmla="*/ 664998 h 777047"/>
              <a:gd name="connsiteX3" fmla="*/ 4006850 w 7816850"/>
              <a:gd name="connsiteY3" fmla="*/ 14123 h 777047"/>
              <a:gd name="connsiteX4" fmla="*/ 5365750 w 7816850"/>
              <a:gd name="connsiteY4" fmla="*/ 776123 h 777047"/>
              <a:gd name="connsiteX5" fmla="*/ 6661150 w 7816850"/>
              <a:gd name="connsiteY5" fmla="*/ 1423 h 777047"/>
              <a:gd name="connsiteX6" fmla="*/ 7816850 w 7816850"/>
              <a:gd name="connsiteY6" fmla="*/ 509423 h 777047"/>
              <a:gd name="connsiteX0" fmla="*/ 0 w 7816850"/>
              <a:gd name="connsiteY0" fmla="*/ 715798 h 777047"/>
              <a:gd name="connsiteX1" fmla="*/ 1225550 w 7816850"/>
              <a:gd name="connsiteY1" fmla="*/ 14123 h 777047"/>
              <a:gd name="connsiteX2" fmla="*/ 2543175 w 7816850"/>
              <a:gd name="connsiteY2" fmla="*/ 664998 h 777047"/>
              <a:gd name="connsiteX3" fmla="*/ 4006850 w 7816850"/>
              <a:gd name="connsiteY3" fmla="*/ 14123 h 777047"/>
              <a:gd name="connsiteX4" fmla="*/ 5365750 w 7816850"/>
              <a:gd name="connsiteY4" fmla="*/ 776123 h 777047"/>
              <a:gd name="connsiteX5" fmla="*/ 6661150 w 7816850"/>
              <a:gd name="connsiteY5" fmla="*/ 1423 h 777047"/>
              <a:gd name="connsiteX6" fmla="*/ 7816850 w 7816850"/>
              <a:gd name="connsiteY6" fmla="*/ 509423 h 777047"/>
              <a:gd name="connsiteX0" fmla="*/ 0 w 7816850"/>
              <a:gd name="connsiteY0" fmla="*/ 725269 h 786518"/>
              <a:gd name="connsiteX1" fmla="*/ 1225550 w 7816850"/>
              <a:gd name="connsiteY1" fmla="*/ 23594 h 786518"/>
              <a:gd name="connsiteX2" fmla="*/ 2543175 w 7816850"/>
              <a:gd name="connsiteY2" fmla="*/ 674469 h 786518"/>
              <a:gd name="connsiteX3" fmla="*/ 4006850 w 7816850"/>
              <a:gd name="connsiteY3" fmla="*/ 23594 h 786518"/>
              <a:gd name="connsiteX4" fmla="*/ 5365750 w 7816850"/>
              <a:gd name="connsiteY4" fmla="*/ 785594 h 786518"/>
              <a:gd name="connsiteX5" fmla="*/ 6727825 w 7816850"/>
              <a:gd name="connsiteY5" fmla="*/ 1369 h 786518"/>
              <a:gd name="connsiteX6" fmla="*/ 7816850 w 7816850"/>
              <a:gd name="connsiteY6" fmla="*/ 518894 h 786518"/>
              <a:gd name="connsiteX0" fmla="*/ 0 w 7816850"/>
              <a:gd name="connsiteY0" fmla="*/ 725269 h 786518"/>
              <a:gd name="connsiteX1" fmla="*/ 1225550 w 7816850"/>
              <a:gd name="connsiteY1" fmla="*/ 23594 h 786518"/>
              <a:gd name="connsiteX2" fmla="*/ 2543175 w 7816850"/>
              <a:gd name="connsiteY2" fmla="*/ 674469 h 786518"/>
              <a:gd name="connsiteX3" fmla="*/ 4006850 w 7816850"/>
              <a:gd name="connsiteY3" fmla="*/ 23594 h 786518"/>
              <a:gd name="connsiteX4" fmla="*/ 5394325 w 7816850"/>
              <a:gd name="connsiteY4" fmla="*/ 785594 h 786518"/>
              <a:gd name="connsiteX5" fmla="*/ 6727825 w 7816850"/>
              <a:gd name="connsiteY5" fmla="*/ 1369 h 786518"/>
              <a:gd name="connsiteX6" fmla="*/ 7816850 w 7816850"/>
              <a:gd name="connsiteY6" fmla="*/ 518894 h 786518"/>
              <a:gd name="connsiteX0" fmla="*/ 0 w 7816850"/>
              <a:gd name="connsiteY0" fmla="*/ 725269 h 785747"/>
              <a:gd name="connsiteX1" fmla="*/ 1225550 w 7816850"/>
              <a:gd name="connsiteY1" fmla="*/ 23594 h 785747"/>
              <a:gd name="connsiteX2" fmla="*/ 2543175 w 7816850"/>
              <a:gd name="connsiteY2" fmla="*/ 674469 h 785747"/>
              <a:gd name="connsiteX3" fmla="*/ 4006850 w 7816850"/>
              <a:gd name="connsiteY3" fmla="*/ 23594 h 785747"/>
              <a:gd name="connsiteX4" fmla="*/ 5394325 w 7816850"/>
              <a:gd name="connsiteY4" fmla="*/ 785594 h 785747"/>
              <a:gd name="connsiteX5" fmla="*/ 6727825 w 7816850"/>
              <a:gd name="connsiteY5" fmla="*/ 1369 h 785747"/>
              <a:gd name="connsiteX6" fmla="*/ 7816850 w 7816850"/>
              <a:gd name="connsiteY6" fmla="*/ 518894 h 785747"/>
              <a:gd name="connsiteX0" fmla="*/ 0 w 7816850"/>
              <a:gd name="connsiteY0" fmla="*/ 725269 h 785747"/>
              <a:gd name="connsiteX1" fmla="*/ 1225550 w 7816850"/>
              <a:gd name="connsiteY1" fmla="*/ 23594 h 785747"/>
              <a:gd name="connsiteX2" fmla="*/ 2543175 w 7816850"/>
              <a:gd name="connsiteY2" fmla="*/ 674469 h 785747"/>
              <a:gd name="connsiteX3" fmla="*/ 4006850 w 7816850"/>
              <a:gd name="connsiteY3" fmla="*/ 23594 h 785747"/>
              <a:gd name="connsiteX4" fmla="*/ 5394325 w 7816850"/>
              <a:gd name="connsiteY4" fmla="*/ 785594 h 785747"/>
              <a:gd name="connsiteX5" fmla="*/ 6727825 w 7816850"/>
              <a:gd name="connsiteY5" fmla="*/ 1369 h 785747"/>
              <a:gd name="connsiteX6" fmla="*/ 7816850 w 7816850"/>
              <a:gd name="connsiteY6" fmla="*/ 518894 h 785747"/>
              <a:gd name="connsiteX0" fmla="*/ 0 w 7816850"/>
              <a:gd name="connsiteY0" fmla="*/ 725269 h 776224"/>
              <a:gd name="connsiteX1" fmla="*/ 1225550 w 7816850"/>
              <a:gd name="connsiteY1" fmla="*/ 23594 h 776224"/>
              <a:gd name="connsiteX2" fmla="*/ 2543175 w 7816850"/>
              <a:gd name="connsiteY2" fmla="*/ 674469 h 776224"/>
              <a:gd name="connsiteX3" fmla="*/ 4006850 w 7816850"/>
              <a:gd name="connsiteY3" fmla="*/ 23594 h 776224"/>
              <a:gd name="connsiteX4" fmla="*/ 5422900 w 7816850"/>
              <a:gd name="connsiteY4" fmla="*/ 776069 h 776224"/>
              <a:gd name="connsiteX5" fmla="*/ 6727825 w 7816850"/>
              <a:gd name="connsiteY5" fmla="*/ 1369 h 776224"/>
              <a:gd name="connsiteX6" fmla="*/ 7816850 w 7816850"/>
              <a:gd name="connsiteY6" fmla="*/ 518894 h 776224"/>
              <a:gd name="connsiteX0" fmla="*/ 0 w 7816850"/>
              <a:gd name="connsiteY0" fmla="*/ 725269 h 776069"/>
              <a:gd name="connsiteX1" fmla="*/ 1225550 w 7816850"/>
              <a:gd name="connsiteY1" fmla="*/ 23594 h 776069"/>
              <a:gd name="connsiteX2" fmla="*/ 2543175 w 7816850"/>
              <a:gd name="connsiteY2" fmla="*/ 674469 h 776069"/>
              <a:gd name="connsiteX3" fmla="*/ 4006850 w 7816850"/>
              <a:gd name="connsiteY3" fmla="*/ 23594 h 776069"/>
              <a:gd name="connsiteX4" fmla="*/ 5422900 w 7816850"/>
              <a:gd name="connsiteY4" fmla="*/ 776069 h 776069"/>
              <a:gd name="connsiteX5" fmla="*/ 6727825 w 7816850"/>
              <a:gd name="connsiteY5" fmla="*/ 1369 h 776069"/>
              <a:gd name="connsiteX6" fmla="*/ 7816850 w 7816850"/>
              <a:gd name="connsiteY6" fmla="*/ 518894 h 776069"/>
              <a:gd name="connsiteX0" fmla="*/ 0 w 7816850"/>
              <a:gd name="connsiteY0" fmla="*/ 725269 h 776069"/>
              <a:gd name="connsiteX1" fmla="*/ 1225550 w 7816850"/>
              <a:gd name="connsiteY1" fmla="*/ 23594 h 776069"/>
              <a:gd name="connsiteX2" fmla="*/ 2543175 w 7816850"/>
              <a:gd name="connsiteY2" fmla="*/ 674469 h 776069"/>
              <a:gd name="connsiteX3" fmla="*/ 4006850 w 7816850"/>
              <a:gd name="connsiteY3" fmla="*/ 23594 h 776069"/>
              <a:gd name="connsiteX4" fmla="*/ 5422900 w 7816850"/>
              <a:gd name="connsiteY4" fmla="*/ 776069 h 776069"/>
              <a:gd name="connsiteX5" fmla="*/ 6727825 w 7816850"/>
              <a:gd name="connsiteY5" fmla="*/ 1369 h 776069"/>
              <a:gd name="connsiteX6" fmla="*/ 7816850 w 7816850"/>
              <a:gd name="connsiteY6" fmla="*/ 518894 h 776069"/>
              <a:gd name="connsiteX0" fmla="*/ 0 w 7816850"/>
              <a:gd name="connsiteY0" fmla="*/ 362412 h 776069"/>
              <a:gd name="connsiteX1" fmla="*/ 1225550 w 7816850"/>
              <a:gd name="connsiteY1" fmla="*/ 23594 h 776069"/>
              <a:gd name="connsiteX2" fmla="*/ 2543175 w 7816850"/>
              <a:gd name="connsiteY2" fmla="*/ 674469 h 776069"/>
              <a:gd name="connsiteX3" fmla="*/ 4006850 w 7816850"/>
              <a:gd name="connsiteY3" fmla="*/ 23594 h 776069"/>
              <a:gd name="connsiteX4" fmla="*/ 5422900 w 7816850"/>
              <a:gd name="connsiteY4" fmla="*/ 776069 h 776069"/>
              <a:gd name="connsiteX5" fmla="*/ 6727825 w 7816850"/>
              <a:gd name="connsiteY5" fmla="*/ 1369 h 776069"/>
              <a:gd name="connsiteX6" fmla="*/ 7816850 w 7816850"/>
              <a:gd name="connsiteY6" fmla="*/ 518894 h 776069"/>
              <a:gd name="connsiteX0" fmla="*/ 0 w 7816850"/>
              <a:gd name="connsiteY0" fmla="*/ 362412 h 703498"/>
              <a:gd name="connsiteX1" fmla="*/ 1225550 w 7816850"/>
              <a:gd name="connsiteY1" fmla="*/ 23594 h 703498"/>
              <a:gd name="connsiteX2" fmla="*/ 2543175 w 7816850"/>
              <a:gd name="connsiteY2" fmla="*/ 674469 h 703498"/>
              <a:gd name="connsiteX3" fmla="*/ 4006850 w 7816850"/>
              <a:gd name="connsiteY3" fmla="*/ 23594 h 703498"/>
              <a:gd name="connsiteX4" fmla="*/ 5393872 w 7816850"/>
              <a:gd name="connsiteY4" fmla="*/ 703498 h 703498"/>
              <a:gd name="connsiteX5" fmla="*/ 6727825 w 7816850"/>
              <a:gd name="connsiteY5" fmla="*/ 1369 h 703498"/>
              <a:gd name="connsiteX6" fmla="*/ 7816850 w 7816850"/>
              <a:gd name="connsiteY6" fmla="*/ 518894 h 703498"/>
              <a:gd name="connsiteX0" fmla="*/ 0 w 7816850"/>
              <a:gd name="connsiteY0" fmla="*/ 362412 h 703498"/>
              <a:gd name="connsiteX1" fmla="*/ 1225550 w 7816850"/>
              <a:gd name="connsiteY1" fmla="*/ 23594 h 703498"/>
              <a:gd name="connsiteX2" fmla="*/ 2543175 w 7816850"/>
              <a:gd name="connsiteY2" fmla="*/ 674469 h 703498"/>
              <a:gd name="connsiteX3" fmla="*/ 3963307 w 7816850"/>
              <a:gd name="connsiteY3" fmla="*/ 255823 h 703498"/>
              <a:gd name="connsiteX4" fmla="*/ 5393872 w 7816850"/>
              <a:gd name="connsiteY4" fmla="*/ 703498 h 703498"/>
              <a:gd name="connsiteX5" fmla="*/ 6727825 w 7816850"/>
              <a:gd name="connsiteY5" fmla="*/ 1369 h 703498"/>
              <a:gd name="connsiteX6" fmla="*/ 7816850 w 7816850"/>
              <a:gd name="connsiteY6" fmla="*/ 518894 h 703498"/>
              <a:gd name="connsiteX0" fmla="*/ 0 w 7816850"/>
              <a:gd name="connsiteY0" fmla="*/ 341738 h 682824"/>
              <a:gd name="connsiteX1" fmla="*/ 1225550 w 7816850"/>
              <a:gd name="connsiteY1" fmla="*/ 2920 h 682824"/>
              <a:gd name="connsiteX2" fmla="*/ 2543175 w 7816850"/>
              <a:gd name="connsiteY2" fmla="*/ 653795 h 682824"/>
              <a:gd name="connsiteX3" fmla="*/ 3963307 w 7816850"/>
              <a:gd name="connsiteY3" fmla="*/ 235149 h 682824"/>
              <a:gd name="connsiteX4" fmla="*/ 5393872 w 7816850"/>
              <a:gd name="connsiteY4" fmla="*/ 682824 h 682824"/>
              <a:gd name="connsiteX5" fmla="*/ 6742339 w 7816850"/>
              <a:gd name="connsiteY5" fmla="*/ 53266 h 682824"/>
              <a:gd name="connsiteX6" fmla="*/ 7816850 w 7816850"/>
              <a:gd name="connsiteY6" fmla="*/ 498220 h 682824"/>
              <a:gd name="connsiteX0" fmla="*/ 0 w 7642679"/>
              <a:gd name="connsiteY0" fmla="*/ 341738 h 682824"/>
              <a:gd name="connsiteX1" fmla="*/ 1225550 w 7642679"/>
              <a:gd name="connsiteY1" fmla="*/ 2920 h 682824"/>
              <a:gd name="connsiteX2" fmla="*/ 2543175 w 7642679"/>
              <a:gd name="connsiteY2" fmla="*/ 653795 h 682824"/>
              <a:gd name="connsiteX3" fmla="*/ 3963307 w 7642679"/>
              <a:gd name="connsiteY3" fmla="*/ 235149 h 682824"/>
              <a:gd name="connsiteX4" fmla="*/ 5393872 w 7642679"/>
              <a:gd name="connsiteY4" fmla="*/ 682824 h 682824"/>
              <a:gd name="connsiteX5" fmla="*/ 6742339 w 7642679"/>
              <a:gd name="connsiteY5" fmla="*/ 53266 h 682824"/>
              <a:gd name="connsiteX6" fmla="*/ 7642679 w 7642679"/>
              <a:gd name="connsiteY6" fmla="*/ 411134 h 682824"/>
              <a:gd name="connsiteX0" fmla="*/ 0 w 7613650"/>
              <a:gd name="connsiteY0" fmla="*/ 341738 h 682824"/>
              <a:gd name="connsiteX1" fmla="*/ 1225550 w 7613650"/>
              <a:gd name="connsiteY1" fmla="*/ 2920 h 682824"/>
              <a:gd name="connsiteX2" fmla="*/ 2543175 w 7613650"/>
              <a:gd name="connsiteY2" fmla="*/ 653795 h 682824"/>
              <a:gd name="connsiteX3" fmla="*/ 3963307 w 7613650"/>
              <a:gd name="connsiteY3" fmla="*/ 235149 h 682824"/>
              <a:gd name="connsiteX4" fmla="*/ 5393872 w 7613650"/>
              <a:gd name="connsiteY4" fmla="*/ 682824 h 682824"/>
              <a:gd name="connsiteX5" fmla="*/ 6742339 w 7613650"/>
              <a:gd name="connsiteY5" fmla="*/ 53266 h 682824"/>
              <a:gd name="connsiteX6" fmla="*/ 7613650 w 7613650"/>
              <a:gd name="connsiteY6" fmla="*/ 454677 h 682824"/>
              <a:gd name="connsiteX0" fmla="*/ 0 w 7613650"/>
              <a:gd name="connsiteY0" fmla="*/ 341738 h 682824"/>
              <a:gd name="connsiteX1" fmla="*/ 1225550 w 7613650"/>
              <a:gd name="connsiteY1" fmla="*/ 2920 h 682824"/>
              <a:gd name="connsiteX2" fmla="*/ 2543175 w 7613650"/>
              <a:gd name="connsiteY2" fmla="*/ 653795 h 682824"/>
              <a:gd name="connsiteX3" fmla="*/ 3963307 w 7613650"/>
              <a:gd name="connsiteY3" fmla="*/ 235149 h 682824"/>
              <a:gd name="connsiteX4" fmla="*/ 5393872 w 7613650"/>
              <a:gd name="connsiteY4" fmla="*/ 682824 h 682824"/>
              <a:gd name="connsiteX5" fmla="*/ 6742339 w 7613650"/>
              <a:gd name="connsiteY5" fmla="*/ 53266 h 682824"/>
              <a:gd name="connsiteX6" fmla="*/ 7613650 w 7613650"/>
              <a:gd name="connsiteY6" fmla="*/ 454677 h 682824"/>
              <a:gd name="connsiteX0" fmla="*/ 0 w 7613650"/>
              <a:gd name="connsiteY0" fmla="*/ 341738 h 682824"/>
              <a:gd name="connsiteX1" fmla="*/ 1225550 w 7613650"/>
              <a:gd name="connsiteY1" fmla="*/ 2920 h 682824"/>
              <a:gd name="connsiteX2" fmla="*/ 2543175 w 7613650"/>
              <a:gd name="connsiteY2" fmla="*/ 653795 h 682824"/>
              <a:gd name="connsiteX3" fmla="*/ 3963307 w 7613650"/>
              <a:gd name="connsiteY3" fmla="*/ 235149 h 682824"/>
              <a:gd name="connsiteX4" fmla="*/ 5393872 w 7613650"/>
              <a:gd name="connsiteY4" fmla="*/ 682824 h 682824"/>
              <a:gd name="connsiteX5" fmla="*/ 6742339 w 7613650"/>
              <a:gd name="connsiteY5" fmla="*/ 53266 h 682824"/>
              <a:gd name="connsiteX6" fmla="*/ 7613650 w 7613650"/>
              <a:gd name="connsiteY6" fmla="*/ 454677 h 682824"/>
              <a:gd name="connsiteX0" fmla="*/ 0 w 7613650"/>
              <a:gd name="connsiteY0" fmla="*/ 341738 h 682824"/>
              <a:gd name="connsiteX1" fmla="*/ 1225550 w 7613650"/>
              <a:gd name="connsiteY1" fmla="*/ 2920 h 682824"/>
              <a:gd name="connsiteX2" fmla="*/ 2543175 w 7613650"/>
              <a:gd name="connsiteY2" fmla="*/ 653795 h 682824"/>
              <a:gd name="connsiteX3" fmla="*/ 3963307 w 7613650"/>
              <a:gd name="connsiteY3" fmla="*/ 235149 h 682824"/>
              <a:gd name="connsiteX4" fmla="*/ 5393872 w 7613650"/>
              <a:gd name="connsiteY4" fmla="*/ 682824 h 682824"/>
              <a:gd name="connsiteX5" fmla="*/ 6742339 w 7613650"/>
              <a:gd name="connsiteY5" fmla="*/ 53266 h 682824"/>
              <a:gd name="connsiteX6" fmla="*/ 7613650 w 7613650"/>
              <a:gd name="connsiteY6" fmla="*/ 454677 h 682824"/>
              <a:gd name="connsiteX0" fmla="*/ 0 w 7613650"/>
              <a:gd name="connsiteY0" fmla="*/ 341738 h 682824"/>
              <a:gd name="connsiteX1" fmla="*/ 1225550 w 7613650"/>
              <a:gd name="connsiteY1" fmla="*/ 2920 h 682824"/>
              <a:gd name="connsiteX2" fmla="*/ 2543175 w 7613650"/>
              <a:gd name="connsiteY2" fmla="*/ 653795 h 682824"/>
              <a:gd name="connsiteX3" fmla="*/ 3963307 w 7613650"/>
              <a:gd name="connsiteY3" fmla="*/ 235149 h 682824"/>
              <a:gd name="connsiteX4" fmla="*/ 5393872 w 7613650"/>
              <a:gd name="connsiteY4" fmla="*/ 682824 h 682824"/>
              <a:gd name="connsiteX5" fmla="*/ 6742339 w 7613650"/>
              <a:gd name="connsiteY5" fmla="*/ 53266 h 682824"/>
              <a:gd name="connsiteX6" fmla="*/ 7613650 w 7613650"/>
              <a:gd name="connsiteY6" fmla="*/ 454677 h 682824"/>
              <a:gd name="connsiteX0" fmla="*/ 0 w 7613650"/>
              <a:gd name="connsiteY0" fmla="*/ 341738 h 682824"/>
              <a:gd name="connsiteX1" fmla="*/ 1225550 w 7613650"/>
              <a:gd name="connsiteY1" fmla="*/ 2920 h 682824"/>
              <a:gd name="connsiteX2" fmla="*/ 2543175 w 7613650"/>
              <a:gd name="connsiteY2" fmla="*/ 653795 h 682824"/>
              <a:gd name="connsiteX3" fmla="*/ 3963307 w 7613650"/>
              <a:gd name="connsiteY3" fmla="*/ 235149 h 682824"/>
              <a:gd name="connsiteX4" fmla="*/ 5393872 w 7613650"/>
              <a:gd name="connsiteY4" fmla="*/ 682824 h 682824"/>
              <a:gd name="connsiteX5" fmla="*/ 6742339 w 7613650"/>
              <a:gd name="connsiteY5" fmla="*/ 53266 h 682824"/>
              <a:gd name="connsiteX6" fmla="*/ 7613650 w 7613650"/>
              <a:gd name="connsiteY6" fmla="*/ 454677 h 6828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613650" h="682824">
                <a:moveTo>
                  <a:pt x="0" y="341738"/>
                </a:moveTo>
                <a:cubicBezTo>
                  <a:pt x="157692" y="222146"/>
                  <a:pt x="601133" y="-29888"/>
                  <a:pt x="1225550" y="2920"/>
                </a:cubicBezTo>
                <a:cubicBezTo>
                  <a:pt x="1823508" y="35728"/>
                  <a:pt x="2069042" y="611462"/>
                  <a:pt x="2543175" y="653795"/>
                </a:cubicBezTo>
                <a:cubicBezTo>
                  <a:pt x="3104092" y="649562"/>
                  <a:pt x="3469065" y="229857"/>
                  <a:pt x="3963307" y="235149"/>
                </a:cubicBezTo>
                <a:cubicBezTo>
                  <a:pt x="4616299" y="231974"/>
                  <a:pt x="4687359" y="672392"/>
                  <a:pt x="5393872" y="682824"/>
                </a:cubicBezTo>
                <a:cubicBezTo>
                  <a:pt x="6008461" y="610102"/>
                  <a:pt x="6205764" y="130524"/>
                  <a:pt x="6742339" y="53266"/>
                </a:cubicBezTo>
                <a:cubicBezTo>
                  <a:pt x="7158415" y="32099"/>
                  <a:pt x="7483777" y="273098"/>
                  <a:pt x="7613650" y="454677"/>
                </a:cubicBezTo>
              </a:path>
            </a:pathLst>
          </a:custGeom>
          <a:noFill/>
          <a:ln w="9525">
            <a:solidFill>
              <a:schemeClr val="tx1">
                <a:lumMod val="85000"/>
                <a:lumOff val="15000"/>
              </a:schemeClr>
            </a:solidFill>
            <a:prstDash val="sysDash"/>
            <a:tailEnd type="triangle" w="med" len="lg"/>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grpSp>
        <p:nvGrpSpPr>
          <p:cNvPr id="96" name="组合 21"/>
          <p:cNvGrpSpPr>
            <a:grpSpLocks/>
          </p:cNvGrpSpPr>
          <p:nvPr/>
        </p:nvGrpSpPr>
        <p:grpSpPr bwMode="auto">
          <a:xfrm>
            <a:off x="1651231" y="2728302"/>
            <a:ext cx="934493" cy="1672896"/>
            <a:chOff x="179512" y="2797966"/>
            <a:chExt cx="1513892" cy="2709936"/>
          </a:xfrm>
        </p:grpSpPr>
        <p:sp>
          <p:nvSpPr>
            <p:cNvPr id="119" name="圆角矩形 118"/>
            <p:cNvSpPr/>
            <p:nvPr/>
          </p:nvSpPr>
          <p:spPr>
            <a:xfrm>
              <a:off x="179512" y="4149080"/>
              <a:ext cx="1512168" cy="1358822"/>
            </a:xfrm>
            <a:prstGeom prst="roundRect">
              <a:avLst>
                <a:gd name="adj" fmla="val 5673"/>
              </a:avLst>
            </a:prstGeom>
            <a:solidFill>
              <a:srgbClr val="BE1247"/>
            </a:solidFill>
            <a:ln>
              <a:noFill/>
            </a:ln>
            <a:scene3d>
              <a:camera prst="isometricOffAxis1Top">
                <a:rot lat="19308370" lon="17994607" rev="3982837"/>
              </a:camera>
              <a:lightRig rig="soft" dir="t"/>
            </a:scene3d>
            <a:sp3d extrusionH="63500" prstMaterial="matte"/>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120" name="圆角矩形 119"/>
            <p:cNvSpPr/>
            <p:nvPr/>
          </p:nvSpPr>
          <p:spPr>
            <a:xfrm>
              <a:off x="181236" y="4138187"/>
              <a:ext cx="1512168" cy="1358822"/>
            </a:xfrm>
            <a:prstGeom prst="roundRect">
              <a:avLst>
                <a:gd name="adj" fmla="val 5673"/>
              </a:avLst>
            </a:prstGeom>
            <a:gradFill flip="none" rotWithShape="1">
              <a:gsLst>
                <a:gs pos="0">
                  <a:srgbClr val="BE1247"/>
                </a:gs>
                <a:gs pos="33000">
                  <a:srgbClr val="D2144F"/>
                </a:gs>
                <a:gs pos="90000">
                  <a:srgbClr val="F87477"/>
                </a:gs>
                <a:gs pos="100000">
                  <a:srgbClr val="FA9496"/>
                </a:gs>
              </a:gsLst>
              <a:lin ang="7200000" scaled="0"/>
              <a:tileRect/>
            </a:gradFill>
            <a:ln>
              <a:noFill/>
            </a:ln>
            <a:scene3d>
              <a:camera prst="isometricOffAxis1Top">
                <a:rot lat="19308370" lon="17994607" rev="3982837"/>
              </a:camera>
              <a:lightRig rig="sof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121" name="椭圆 10"/>
            <p:cNvSpPr/>
            <p:nvPr/>
          </p:nvSpPr>
          <p:spPr>
            <a:xfrm>
              <a:off x="256448" y="2797966"/>
              <a:ext cx="1379875" cy="2188794"/>
            </a:xfrm>
            <a:custGeom>
              <a:avLst/>
              <a:gdLst>
                <a:gd name="connsiteX0" fmla="*/ 564273 w 1405538"/>
                <a:gd name="connsiteY0" fmla="*/ 0 h 2135354"/>
                <a:gd name="connsiteX1" fmla="*/ 823003 w 1405538"/>
                <a:gd name="connsiteY1" fmla="*/ 0 h 2135354"/>
                <a:gd name="connsiteX2" fmla="*/ 1405538 w 1405538"/>
                <a:gd name="connsiteY2" fmla="*/ 1732147 h 2135354"/>
                <a:gd name="connsiteX3" fmla="*/ 1387275 w 1405538"/>
                <a:gd name="connsiteY3" fmla="*/ 1841423 h 2135354"/>
                <a:gd name="connsiteX4" fmla="*/ 1380484 w 1405538"/>
                <a:gd name="connsiteY4" fmla="*/ 1841423 h 2135354"/>
                <a:gd name="connsiteX5" fmla="*/ 1383925 w 1405538"/>
                <a:gd name="connsiteY5" fmla="*/ 1855288 h 2135354"/>
                <a:gd name="connsiteX6" fmla="*/ 694344 w 1405538"/>
                <a:gd name="connsiteY6" fmla="*/ 2135354 h 2135354"/>
                <a:gd name="connsiteX7" fmla="*/ 4763 w 1405538"/>
                <a:gd name="connsiteY7" fmla="*/ 1855288 h 2135354"/>
                <a:gd name="connsiteX8" fmla="*/ 8205 w 1405538"/>
                <a:gd name="connsiteY8" fmla="*/ 1841423 h 2135354"/>
                <a:gd name="connsiteX9" fmla="*/ 0 w 1405538"/>
                <a:gd name="connsiteY9" fmla="*/ 1841423 h 2135354"/>
                <a:gd name="connsiteX10" fmla="*/ 564273 w 1405538"/>
                <a:gd name="connsiteY10" fmla="*/ 0 h 2135354"/>
                <a:gd name="connsiteX0" fmla="*/ 616661 w 1457926"/>
                <a:gd name="connsiteY0" fmla="*/ 0 h 2135354"/>
                <a:gd name="connsiteX1" fmla="*/ 875391 w 1457926"/>
                <a:gd name="connsiteY1" fmla="*/ 0 h 2135354"/>
                <a:gd name="connsiteX2" fmla="*/ 1457926 w 1457926"/>
                <a:gd name="connsiteY2" fmla="*/ 1732147 h 2135354"/>
                <a:gd name="connsiteX3" fmla="*/ 1439663 w 1457926"/>
                <a:gd name="connsiteY3" fmla="*/ 1841423 h 2135354"/>
                <a:gd name="connsiteX4" fmla="*/ 1432872 w 1457926"/>
                <a:gd name="connsiteY4" fmla="*/ 1841423 h 2135354"/>
                <a:gd name="connsiteX5" fmla="*/ 1436313 w 1457926"/>
                <a:gd name="connsiteY5" fmla="*/ 1855288 h 2135354"/>
                <a:gd name="connsiteX6" fmla="*/ 746732 w 1457926"/>
                <a:gd name="connsiteY6" fmla="*/ 2135354 h 2135354"/>
                <a:gd name="connsiteX7" fmla="*/ 57151 w 1457926"/>
                <a:gd name="connsiteY7" fmla="*/ 1855288 h 2135354"/>
                <a:gd name="connsiteX8" fmla="*/ 60593 w 1457926"/>
                <a:gd name="connsiteY8" fmla="*/ 1841423 h 2135354"/>
                <a:gd name="connsiteX9" fmla="*/ 0 w 1457926"/>
                <a:gd name="connsiteY9" fmla="*/ 1731886 h 2135354"/>
                <a:gd name="connsiteX10" fmla="*/ 616661 w 1457926"/>
                <a:gd name="connsiteY10" fmla="*/ 0 h 2135354"/>
                <a:gd name="connsiteX0" fmla="*/ 689418 w 1530683"/>
                <a:gd name="connsiteY0" fmla="*/ 0 h 2135354"/>
                <a:gd name="connsiteX1" fmla="*/ 948148 w 1530683"/>
                <a:gd name="connsiteY1" fmla="*/ 0 h 2135354"/>
                <a:gd name="connsiteX2" fmla="*/ 1530683 w 1530683"/>
                <a:gd name="connsiteY2" fmla="*/ 1732147 h 2135354"/>
                <a:gd name="connsiteX3" fmla="*/ 1512420 w 1530683"/>
                <a:gd name="connsiteY3" fmla="*/ 1841423 h 2135354"/>
                <a:gd name="connsiteX4" fmla="*/ 1505629 w 1530683"/>
                <a:gd name="connsiteY4" fmla="*/ 1841423 h 2135354"/>
                <a:gd name="connsiteX5" fmla="*/ 1509070 w 1530683"/>
                <a:gd name="connsiteY5" fmla="*/ 1855288 h 2135354"/>
                <a:gd name="connsiteX6" fmla="*/ 819489 w 1530683"/>
                <a:gd name="connsiteY6" fmla="*/ 2135354 h 2135354"/>
                <a:gd name="connsiteX7" fmla="*/ 129908 w 1530683"/>
                <a:gd name="connsiteY7" fmla="*/ 1855288 h 2135354"/>
                <a:gd name="connsiteX8" fmla="*/ 0 w 1530683"/>
                <a:gd name="connsiteY8" fmla="*/ 1841423 h 2135354"/>
                <a:gd name="connsiteX9" fmla="*/ 72757 w 1530683"/>
                <a:gd name="connsiteY9" fmla="*/ 1731886 h 2135354"/>
                <a:gd name="connsiteX10" fmla="*/ 689418 w 1530683"/>
                <a:gd name="connsiteY10" fmla="*/ 0 h 2135354"/>
                <a:gd name="connsiteX0" fmla="*/ 616661 w 1457926"/>
                <a:gd name="connsiteY0" fmla="*/ 0 h 2135354"/>
                <a:gd name="connsiteX1" fmla="*/ 875391 w 1457926"/>
                <a:gd name="connsiteY1" fmla="*/ 0 h 2135354"/>
                <a:gd name="connsiteX2" fmla="*/ 1457926 w 1457926"/>
                <a:gd name="connsiteY2" fmla="*/ 1732147 h 2135354"/>
                <a:gd name="connsiteX3" fmla="*/ 1439663 w 1457926"/>
                <a:gd name="connsiteY3" fmla="*/ 1841423 h 2135354"/>
                <a:gd name="connsiteX4" fmla="*/ 1432872 w 1457926"/>
                <a:gd name="connsiteY4" fmla="*/ 1841423 h 2135354"/>
                <a:gd name="connsiteX5" fmla="*/ 1436313 w 1457926"/>
                <a:gd name="connsiteY5" fmla="*/ 1855288 h 2135354"/>
                <a:gd name="connsiteX6" fmla="*/ 746732 w 1457926"/>
                <a:gd name="connsiteY6" fmla="*/ 2135354 h 2135354"/>
                <a:gd name="connsiteX7" fmla="*/ 57151 w 1457926"/>
                <a:gd name="connsiteY7" fmla="*/ 1855288 h 2135354"/>
                <a:gd name="connsiteX8" fmla="*/ 0 w 1457926"/>
                <a:gd name="connsiteY8" fmla="*/ 1731886 h 2135354"/>
                <a:gd name="connsiteX9" fmla="*/ 616661 w 1457926"/>
                <a:gd name="connsiteY9" fmla="*/ 0 h 2135354"/>
                <a:gd name="connsiteX0" fmla="*/ 559510 w 1400775"/>
                <a:gd name="connsiteY0" fmla="*/ 0 h 2135354"/>
                <a:gd name="connsiteX1" fmla="*/ 818240 w 1400775"/>
                <a:gd name="connsiteY1" fmla="*/ 0 h 2135354"/>
                <a:gd name="connsiteX2" fmla="*/ 1400775 w 1400775"/>
                <a:gd name="connsiteY2" fmla="*/ 1732147 h 2135354"/>
                <a:gd name="connsiteX3" fmla="*/ 1382512 w 1400775"/>
                <a:gd name="connsiteY3" fmla="*/ 1841423 h 2135354"/>
                <a:gd name="connsiteX4" fmla="*/ 1375721 w 1400775"/>
                <a:gd name="connsiteY4" fmla="*/ 1841423 h 2135354"/>
                <a:gd name="connsiteX5" fmla="*/ 1379162 w 1400775"/>
                <a:gd name="connsiteY5" fmla="*/ 1855288 h 2135354"/>
                <a:gd name="connsiteX6" fmla="*/ 689581 w 1400775"/>
                <a:gd name="connsiteY6" fmla="*/ 2135354 h 2135354"/>
                <a:gd name="connsiteX7" fmla="*/ 0 w 1400775"/>
                <a:gd name="connsiteY7" fmla="*/ 1855288 h 2135354"/>
                <a:gd name="connsiteX8" fmla="*/ 559510 w 1400775"/>
                <a:gd name="connsiteY8" fmla="*/ 0 h 2135354"/>
                <a:gd name="connsiteX0" fmla="*/ 559510 w 1382512"/>
                <a:gd name="connsiteY0" fmla="*/ 0 h 2135354"/>
                <a:gd name="connsiteX1" fmla="*/ 818240 w 1382512"/>
                <a:gd name="connsiteY1" fmla="*/ 0 h 2135354"/>
                <a:gd name="connsiteX2" fmla="*/ 1382512 w 1382512"/>
                <a:gd name="connsiteY2" fmla="*/ 1841423 h 2135354"/>
                <a:gd name="connsiteX3" fmla="*/ 1375721 w 1382512"/>
                <a:gd name="connsiteY3" fmla="*/ 1841423 h 2135354"/>
                <a:gd name="connsiteX4" fmla="*/ 1379162 w 1382512"/>
                <a:gd name="connsiteY4" fmla="*/ 1855288 h 2135354"/>
                <a:gd name="connsiteX5" fmla="*/ 689581 w 1382512"/>
                <a:gd name="connsiteY5" fmla="*/ 2135354 h 2135354"/>
                <a:gd name="connsiteX6" fmla="*/ 0 w 1382512"/>
                <a:gd name="connsiteY6" fmla="*/ 1855288 h 2135354"/>
                <a:gd name="connsiteX7" fmla="*/ 559510 w 1382512"/>
                <a:gd name="connsiteY7" fmla="*/ 0 h 2135354"/>
                <a:gd name="connsiteX0" fmla="*/ 559510 w 1392037"/>
                <a:gd name="connsiteY0" fmla="*/ 0 h 2135354"/>
                <a:gd name="connsiteX1" fmla="*/ 818240 w 1392037"/>
                <a:gd name="connsiteY1" fmla="*/ 0 h 2135354"/>
                <a:gd name="connsiteX2" fmla="*/ 1392037 w 1392037"/>
                <a:gd name="connsiteY2" fmla="*/ 1727123 h 2135354"/>
                <a:gd name="connsiteX3" fmla="*/ 1375721 w 1392037"/>
                <a:gd name="connsiteY3" fmla="*/ 1841423 h 2135354"/>
                <a:gd name="connsiteX4" fmla="*/ 1379162 w 1392037"/>
                <a:gd name="connsiteY4" fmla="*/ 1855288 h 2135354"/>
                <a:gd name="connsiteX5" fmla="*/ 689581 w 1392037"/>
                <a:gd name="connsiteY5" fmla="*/ 2135354 h 2135354"/>
                <a:gd name="connsiteX6" fmla="*/ 0 w 1392037"/>
                <a:gd name="connsiteY6" fmla="*/ 1855288 h 2135354"/>
                <a:gd name="connsiteX7" fmla="*/ 559510 w 1392037"/>
                <a:gd name="connsiteY7" fmla="*/ 0 h 2135354"/>
                <a:gd name="connsiteX0" fmla="*/ 559510 w 1379162"/>
                <a:gd name="connsiteY0" fmla="*/ 0 h 2135354"/>
                <a:gd name="connsiteX1" fmla="*/ 818240 w 1379162"/>
                <a:gd name="connsiteY1" fmla="*/ 0 h 2135354"/>
                <a:gd name="connsiteX2" fmla="*/ 1375721 w 1379162"/>
                <a:gd name="connsiteY2" fmla="*/ 1841423 h 2135354"/>
                <a:gd name="connsiteX3" fmla="*/ 1379162 w 1379162"/>
                <a:gd name="connsiteY3" fmla="*/ 1855288 h 2135354"/>
                <a:gd name="connsiteX4" fmla="*/ 689581 w 1379162"/>
                <a:gd name="connsiteY4" fmla="*/ 2135354 h 2135354"/>
                <a:gd name="connsiteX5" fmla="*/ 0 w 1379162"/>
                <a:gd name="connsiteY5" fmla="*/ 1855288 h 2135354"/>
                <a:gd name="connsiteX6" fmla="*/ 559510 w 1379162"/>
                <a:gd name="connsiteY6" fmla="*/ 0 h 2135354"/>
                <a:gd name="connsiteX0" fmla="*/ 559510 w 1379162"/>
                <a:gd name="connsiteY0" fmla="*/ 3 h 2135357"/>
                <a:gd name="connsiteX1" fmla="*/ 818240 w 1379162"/>
                <a:gd name="connsiteY1" fmla="*/ 3 h 2135357"/>
                <a:gd name="connsiteX2" fmla="*/ 1375721 w 1379162"/>
                <a:gd name="connsiteY2" fmla="*/ 1841426 h 2135357"/>
                <a:gd name="connsiteX3" fmla="*/ 1379162 w 1379162"/>
                <a:gd name="connsiteY3" fmla="*/ 1855291 h 2135357"/>
                <a:gd name="connsiteX4" fmla="*/ 689581 w 1379162"/>
                <a:gd name="connsiteY4" fmla="*/ 2135357 h 2135357"/>
                <a:gd name="connsiteX5" fmla="*/ 0 w 1379162"/>
                <a:gd name="connsiteY5" fmla="*/ 1855291 h 2135357"/>
                <a:gd name="connsiteX6" fmla="*/ 559510 w 1379162"/>
                <a:gd name="connsiteY6" fmla="*/ 3 h 2135357"/>
                <a:gd name="connsiteX0" fmla="*/ 559510 w 1379162"/>
                <a:gd name="connsiteY0" fmla="*/ 40216 h 2175570"/>
                <a:gd name="connsiteX1" fmla="*/ 818240 w 1379162"/>
                <a:gd name="connsiteY1" fmla="*/ 40216 h 2175570"/>
                <a:gd name="connsiteX2" fmla="*/ 1375721 w 1379162"/>
                <a:gd name="connsiteY2" fmla="*/ 1881639 h 2175570"/>
                <a:gd name="connsiteX3" fmla="*/ 1379162 w 1379162"/>
                <a:gd name="connsiteY3" fmla="*/ 1895504 h 2175570"/>
                <a:gd name="connsiteX4" fmla="*/ 689581 w 1379162"/>
                <a:gd name="connsiteY4" fmla="*/ 2175570 h 2175570"/>
                <a:gd name="connsiteX5" fmla="*/ 0 w 1379162"/>
                <a:gd name="connsiteY5" fmla="*/ 1895504 h 2175570"/>
                <a:gd name="connsiteX6" fmla="*/ 559510 w 1379162"/>
                <a:gd name="connsiteY6" fmla="*/ 40216 h 2175570"/>
                <a:gd name="connsiteX0" fmla="*/ 559510 w 1379162"/>
                <a:gd name="connsiteY0" fmla="*/ 50079 h 2185433"/>
                <a:gd name="connsiteX1" fmla="*/ 818240 w 1379162"/>
                <a:gd name="connsiteY1" fmla="*/ 50079 h 2185433"/>
                <a:gd name="connsiteX2" fmla="*/ 1375721 w 1379162"/>
                <a:gd name="connsiteY2" fmla="*/ 1891502 h 2185433"/>
                <a:gd name="connsiteX3" fmla="*/ 1379162 w 1379162"/>
                <a:gd name="connsiteY3" fmla="*/ 1905367 h 2185433"/>
                <a:gd name="connsiteX4" fmla="*/ 689581 w 1379162"/>
                <a:gd name="connsiteY4" fmla="*/ 2185433 h 2185433"/>
                <a:gd name="connsiteX5" fmla="*/ 0 w 1379162"/>
                <a:gd name="connsiteY5" fmla="*/ 1905367 h 2185433"/>
                <a:gd name="connsiteX6" fmla="*/ 559510 w 1379162"/>
                <a:gd name="connsiteY6" fmla="*/ 50079 h 2185433"/>
                <a:gd name="connsiteX0" fmla="*/ 559510 w 1379162"/>
                <a:gd name="connsiteY0" fmla="*/ 52984 h 2188338"/>
                <a:gd name="connsiteX1" fmla="*/ 818240 w 1379162"/>
                <a:gd name="connsiteY1" fmla="*/ 52984 h 2188338"/>
                <a:gd name="connsiteX2" fmla="*/ 1375721 w 1379162"/>
                <a:gd name="connsiteY2" fmla="*/ 1894407 h 2188338"/>
                <a:gd name="connsiteX3" fmla="*/ 1379162 w 1379162"/>
                <a:gd name="connsiteY3" fmla="*/ 1908272 h 2188338"/>
                <a:gd name="connsiteX4" fmla="*/ 689581 w 1379162"/>
                <a:gd name="connsiteY4" fmla="*/ 2188338 h 2188338"/>
                <a:gd name="connsiteX5" fmla="*/ 0 w 1379162"/>
                <a:gd name="connsiteY5" fmla="*/ 1908272 h 2188338"/>
                <a:gd name="connsiteX6" fmla="*/ 559510 w 1379162"/>
                <a:gd name="connsiteY6" fmla="*/ 52984 h 2188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79162" h="2188338">
                  <a:moveTo>
                    <a:pt x="559510" y="52984"/>
                  </a:moveTo>
                  <a:cubicBezTo>
                    <a:pt x="593366" y="5359"/>
                    <a:pt x="731997" y="-37503"/>
                    <a:pt x="818240" y="52984"/>
                  </a:cubicBezTo>
                  <a:cubicBezTo>
                    <a:pt x="816162" y="50325"/>
                    <a:pt x="1282234" y="1585192"/>
                    <a:pt x="1375721" y="1894407"/>
                  </a:cubicBezTo>
                  <a:cubicBezTo>
                    <a:pt x="1378870" y="1898789"/>
                    <a:pt x="1379162" y="1903517"/>
                    <a:pt x="1379162" y="1908272"/>
                  </a:cubicBezTo>
                  <a:cubicBezTo>
                    <a:pt x="1379162" y="2062948"/>
                    <a:pt x="1070426" y="2188338"/>
                    <a:pt x="689581" y="2188338"/>
                  </a:cubicBezTo>
                  <a:cubicBezTo>
                    <a:pt x="308736" y="2188338"/>
                    <a:pt x="0" y="2062948"/>
                    <a:pt x="0" y="1908272"/>
                  </a:cubicBezTo>
                  <a:lnTo>
                    <a:pt x="559510" y="52984"/>
                  </a:lnTo>
                  <a:close/>
                </a:path>
              </a:pathLst>
            </a:custGeom>
            <a:gradFill flip="none" rotWithShape="1">
              <a:gsLst>
                <a:gs pos="98000">
                  <a:srgbClr val="C5134A"/>
                </a:gs>
                <a:gs pos="0">
                  <a:srgbClr val="BE1247"/>
                </a:gs>
                <a:gs pos="19000">
                  <a:srgbClr val="D2144F"/>
                </a:gs>
                <a:gs pos="54000">
                  <a:srgbClr val="F87477"/>
                </a:gs>
              </a:gsLst>
              <a:lin ang="11100000" scaled="0"/>
              <a:tileRect/>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122" name="椭圆 10"/>
            <p:cNvSpPr/>
            <p:nvPr/>
          </p:nvSpPr>
          <p:spPr>
            <a:xfrm>
              <a:off x="569154" y="3291810"/>
              <a:ext cx="756945" cy="429321"/>
            </a:xfrm>
            <a:custGeom>
              <a:avLst/>
              <a:gdLst/>
              <a:ahLst/>
              <a:cxnLst/>
              <a:rect l="l" t="t" r="r" b="b"/>
              <a:pathLst>
                <a:path w="590834" h="334594">
                  <a:moveTo>
                    <a:pt x="86928" y="0"/>
                  </a:moveTo>
                  <a:cubicBezTo>
                    <a:pt x="160265" y="23782"/>
                    <a:pt x="240109" y="35684"/>
                    <a:pt x="323402" y="35684"/>
                  </a:cubicBezTo>
                  <a:cubicBezTo>
                    <a:pt x="387332" y="35684"/>
                    <a:pt x="449230" y="28672"/>
                    <a:pt x="507434" y="13120"/>
                  </a:cubicBezTo>
                  <a:cubicBezTo>
                    <a:pt x="531772" y="93575"/>
                    <a:pt x="560176" y="187373"/>
                    <a:pt x="590834" y="288543"/>
                  </a:cubicBezTo>
                  <a:cubicBezTo>
                    <a:pt x="499769" y="318822"/>
                    <a:pt x="400175" y="334594"/>
                    <a:pt x="296010" y="334594"/>
                  </a:cubicBezTo>
                  <a:cubicBezTo>
                    <a:pt x="191403" y="334594"/>
                    <a:pt x="91406" y="318688"/>
                    <a:pt x="0" y="288246"/>
                  </a:cubicBezTo>
                  <a:close/>
                </a:path>
              </a:pathLst>
            </a:custGeom>
            <a:gradFill flip="none" rotWithShape="1">
              <a:gsLst>
                <a:gs pos="98000">
                  <a:schemeClr val="bg1">
                    <a:lumMod val="65000"/>
                  </a:schemeClr>
                </a:gs>
                <a:gs pos="0">
                  <a:schemeClr val="bg1">
                    <a:lumMod val="65000"/>
                  </a:schemeClr>
                </a:gs>
                <a:gs pos="55000">
                  <a:schemeClr val="bg1"/>
                </a:gs>
              </a:gsLst>
              <a:lin ang="11100000" scaled="0"/>
              <a:tileRect/>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123" name="椭圆 10"/>
            <p:cNvSpPr/>
            <p:nvPr/>
          </p:nvSpPr>
          <p:spPr>
            <a:xfrm>
              <a:off x="358201" y="4031335"/>
              <a:ext cx="1181332" cy="419394"/>
            </a:xfrm>
            <a:custGeom>
              <a:avLst/>
              <a:gdLst/>
              <a:ahLst/>
              <a:cxnLst/>
              <a:rect l="l" t="t" r="r" b="b"/>
              <a:pathLst>
                <a:path w="1082218" h="392352">
                  <a:moveTo>
                    <a:pt x="92746" y="0"/>
                  </a:moveTo>
                  <a:cubicBezTo>
                    <a:pt x="229132" y="56158"/>
                    <a:pt x="381210" y="86960"/>
                    <a:pt x="541436" y="86960"/>
                  </a:cubicBezTo>
                  <a:cubicBezTo>
                    <a:pt x="701493" y="86960"/>
                    <a:pt x="853418" y="56223"/>
                    <a:pt x="989694" y="184"/>
                  </a:cubicBezTo>
                  <a:cubicBezTo>
                    <a:pt x="1021621" y="105469"/>
                    <a:pt x="1052999" y="208935"/>
                    <a:pt x="1082218" y="305289"/>
                  </a:cubicBezTo>
                  <a:cubicBezTo>
                    <a:pt x="917102" y="361516"/>
                    <a:pt x="732512" y="392352"/>
                    <a:pt x="537839" y="392352"/>
                  </a:cubicBezTo>
                  <a:cubicBezTo>
                    <a:pt x="345739" y="392352"/>
                    <a:pt x="163457" y="362325"/>
                    <a:pt x="0" y="307539"/>
                  </a:cubicBezTo>
                  <a:close/>
                </a:path>
              </a:pathLst>
            </a:custGeom>
            <a:gradFill flip="none" rotWithShape="1">
              <a:gsLst>
                <a:gs pos="98000">
                  <a:schemeClr val="bg1">
                    <a:lumMod val="65000"/>
                  </a:schemeClr>
                </a:gs>
                <a:gs pos="0">
                  <a:schemeClr val="bg1">
                    <a:lumMod val="65000"/>
                  </a:schemeClr>
                </a:gs>
                <a:gs pos="55000">
                  <a:schemeClr val="bg1"/>
                </a:gs>
              </a:gsLst>
              <a:lin ang="11100000" scaled="0"/>
              <a:tileRect/>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grpSp>
      <p:grpSp>
        <p:nvGrpSpPr>
          <p:cNvPr id="97" name="组合 27"/>
          <p:cNvGrpSpPr>
            <a:grpSpLocks/>
          </p:cNvGrpSpPr>
          <p:nvPr/>
        </p:nvGrpSpPr>
        <p:grpSpPr bwMode="auto">
          <a:xfrm>
            <a:off x="4361263" y="2728302"/>
            <a:ext cx="934493" cy="1672896"/>
            <a:chOff x="179512" y="2797966"/>
            <a:chExt cx="1513892" cy="2709936"/>
          </a:xfrm>
        </p:grpSpPr>
        <p:sp>
          <p:nvSpPr>
            <p:cNvPr id="114" name="圆角矩形 113"/>
            <p:cNvSpPr/>
            <p:nvPr/>
          </p:nvSpPr>
          <p:spPr>
            <a:xfrm>
              <a:off x="179512" y="4149080"/>
              <a:ext cx="1512168" cy="1358822"/>
            </a:xfrm>
            <a:prstGeom prst="roundRect">
              <a:avLst>
                <a:gd name="adj" fmla="val 5673"/>
              </a:avLst>
            </a:prstGeom>
            <a:solidFill>
              <a:srgbClr val="BE1247"/>
            </a:solidFill>
            <a:ln>
              <a:noFill/>
            </a:ln>
            <a:scene3d>
              <a:camera prst="isometricOffAxis1Top">
                <a:rot lat="19308370" lon="17994607" rev="3982837"/>
              </a:camera>
              <a:lightRig rig="soft" dir="t"/>
            </a:scene3d>
            <a:sp3d extrusionH="63500" prstMaterial="matte"/>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115" name="圆角矩形 114"/>
            <p:cNvSpPr/>
            <p:nvPr/>
          </p:nvSpPr>
          <p:spPr>
            <a:xfrm>
              <a:off x="181236" y="4138187"/>
              <a:ext cx="1512168" cy="1358822"/>
            </a:xfrm>
            <a:prstGeom prst="roundRect">
              <a:avLst>
                <a:gd name="adj" fmla="val 5673"/>
              </a:avLst>
            </a:prstGeom>
            <a:gradFill flip="none" rotWithShape="1">
              <a:gsLst>
                <a:gs pos="0">
                  <a:srgbClr val="BE1247"/>
                </a:gs>
                <a:gs pos="33000">
                  <a:srgbClr val="D2144F"/>
                </a:gs>
                <a:gs pos="90000">
                  <a:srgbClr val="F87477"/>
                </a:gs>
                <a:gs pos="100000">
                  <a:srgbClr val="FA9496"/>
                </a:gs>
              </a:gsLst>
              <a:lin ang="7200000" scaled="0"/>
              <a:tileRect/>
            </a:gradFill>
            <a:ln>
              <a:noFill/>
            </a:ln>
            <a:scene3d>
              <a:camera prst="isometricOffAxis1Top">
                <a:rot lat="19308370" lon="17994607" rev="3982837"/>
              </a:camera>
              <a:lightRig rig="sof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116" name="椭圆 10"/>
            <p:cNvSpPr/>
            <p:nvPr/>
          </p:nvSpPr>
          <p:spPr>
            <a:xfrm>
              <a:off x="256447" y="2797966"/>
              <a:ext cx="1379875" cy="2188794"/>
            </a:xfrm>
            <a:custGeom>
              <a:avLst/>
              <a:gdLst>
                <a:gd name="connsiteX0" fmla="*/ 564273 w 1405538"/>
                <a:gd name="connsiteY0" fmla="*/ 0 h 2135354"/>
                <a:gd name="connsiteX1" fmla="*/ 823003 w 1405538"/>
                <a:gd name="connsiteY1" fmla="*/ 0 h 2135354"/>
                <a:gd name="connsiteX2" fmla="*/ 1405538 w 1405538"/>
                <a:gd name="connsiteY2" fmla="*/ 1732147 h 2135354"/>
                <a:gd name="connsiteX3" fmla="*/ 1387275 w 1405538"/>
                <a:gd name="connsiteY3" fmla="*/ 1841423 h 2135354"/>
                <a:gd name="connsiteX4" fmla="*/ 1380484 w 1405538"/>
                <a:gd name="connsiteY4" fmla="*/ 1841423 h 2135354"/>
                <a:gd name="connsiteX5" fmla="*/ 1383925 w 1405538"/>
                <a:gd name="connsiteY5" fmla="*/ 1855288 h 2135354"/>
                <a:gd name="connsiteX6" fmla="*/ 694344 w 1405538"/>
                <a:gd name="connsiteY6" fmla="*/ 2135354 h 2135354"/>
                <a:gd name="connsiteX7" fmla="*/ 4763 w 1405538"/>
                <a:gd name="connsiteY7" fmla="*/ 1855288 h 2135354"/>
                <a:gd name="connsiteX8" fmla="*/ 8205 w 1405538"/>
                <a:gd name="connsiteY8" fmla="*/ 1841423 h 2135354"/>
                <a:gd name="connsiteX9" fmla="*/ 0 w 1405538"/>
                <a:gd name="connsiteY9" fmla="*/ 1841423 h 2135354"/>
                <a:gd name="connsiteX10" fmla="*/ 564273 w 1405538"/>
                <a:gd name="connsiteY10" fmla="*/ 0 h 2135354"/>
                <a:gd name="connsiteX0" fmla="*/ 616661 w 1457926"/>
                <a:gd name="connsiteY0" fmla="*/ 0 h 2135354"/>
                <a:gd name="connsiteX1" fmla="*/ 875391 w 1457926"/>
                <a:gd name="connsiteY1" fmla="*/ 0 h 2135354"/>
                <a:gd name="connsiteX2" fmla="*/ 1457926 w 1457926"/>
                <a:gd name="connsiteY2" fmla="*/ 1732147 h 2135354"/>
                <a:gd name="connsiteX3" fmla="*/ 1439663 w 1457926"/>
                <a:gd name="connsiteY3" fmla="*/ 1841423 h 2135354"/>
                <a:gd name="connsiteX4" fmla="*/ 1432872 w 1457926"/>
                <a:gd name="connsiteY4" fmla="*/ 1841423 h 2135354"/>
                <a:gd name="connsiteX5" fmla="*/ 1436313 w 1457926"/>
                <a:gd name="connsiteY5" fmla="*/ 1855288 h 2135354"/>
                <a:gd name="connsiteX6" fmla="*/ 746732 w 1457926"/>
                <a:gd name="connsiteY6" fmla="*/ 2135354 h 2135354"/>
                <a:gd name="connsiteX7" fmla="*/ 57151 w 1457926"/>
                <a:gd name="connsiteY7" fmla="*/ 1855288 h 2135354"/>
                <a:gd name="connsiteX8" fmla="*/ 60593 w 1457926"/>
                <a:gd name="connsiteY8" fmla="*/ 1841423 h 2135354"/>
                <a:gd name="connsiteX9" fmla="*/ 0 w 1457926"/>
                <a:gd name="connsiteY9" fmla="*/ 1731886 h 2135354"/>
                <a:gd name="connsiteX10" fmla="*/ 616661 w 1457926"/>
                <a:gd name="connsiteY10" fmla="*/ 0 h 2135354"/>
                <a:gd name="connsiteX0" fmla="*/ 689418 w 1530683"/>
                <a:gd name="connsiteY0" fmla="*/ 0 h 2135354"/>
                <a:gd name="connsiteX1" fmla="*/ 948148 w 1530683"/>
                <a:gd name="connsiteY1" fmla="*/ 0 h 2135354"/>
                <a:gd name="connsiteX2" fmla="*/ 1530683 w 1530683"/>
                <a:gd name="connsiteY2" fmla="*/ 1732147 h 2135354"/>
                <a:gd name="connsiteX3" fmla="*/ 1512420 w 1530683"/>
                <a:gd name="connsiteY3" fmla="*/ 1841423 h 2135354"/>
                <a:gd name="connsiteX4" fmla="*/ 1505629 w 1530683"/>
                <a:gd name="connsiteY4" fmla="*/ 1841423 h 2135354"/>
                <a:gd name="connsiteX5" fmla="*/ 1509070 w 1530683"/>
                <a:gd name="connsiteY5" fmla="*/ 1855288 h 2135354"/>
                <a:gd name="connsiteX6" fmla="*/ 819489 w 1530683"/>
                <a:gd name="connsiteY6" fmla="*/ 2135354 h 2135354"/>
                <a:gd name="connsiteX7" fmla="*/ 129908 w 1530683"/>
                <a:gd name="connsiteY7" fmla="*/ 1855288 h 2135354"/>
                <a:gd name="connsiteX8" fmla="*/ 0 w 1530683"/>
                <a:gd name="connsiteY8" fmla="*/ 1841423 h 2135354"/>
                <a:gd name="connsiteX9" fmla="*/ 72757 w 1530683"/>
                <a:gd name="connsiteY9" fmla="*/ 1731886 h 2135354"/>
                <a:gd name="connsiteX10" fmla="*/ 689418 w 1530683"/>
                <a:gd name="connsiteY10" fmla="*/ 0 h 2135354"/>
                <a:gd name="connsiteX0" fmla="*/ 616661 w 1457926"/>
                <a:gd name="connsiteY0" fmla="*/ 0 h 2135354"/>
                <a:gd name="connsiteX1" fmla="*/ 875391 w 1457926"/>
                <a:gd name="connsiteY1" fmla="*/ 0 h 2135354"/>
                <a:gd name="connsiteX2" fmla="*/ 1457926 w 1457926"/>
                <a:gd name="connsiteY2" fmla="*/ 1732147 h 2135354"/>
                <a:gd name="connsiteX3" fmla="*/ 1439663 w 1457926"/>
                <a:gd name="connsiteY3" fmla="*/ 1841423 h 2135354"/>
                <a:gd name="connsiteX4" fmla="*/ 1432872 w 1457926"/>
                <a:gd name="connsiteY4" fmla="*/ 1841423 h 2135354"/>
                <a:gd name="connsiteX5" fmla="*/ 1436313 w 1457926"/>
                <a:gd name="connsiteY5" fmla="*/ 1855288 h 2135354"/>
                <a:gd name="connsiteX6" fmla="*/ 746732 w 1457926"/>
                <a:gd name="connsiteY6" fmla="*/ 2135354 h 2135354"/>
                <a:gd name="connsiteX7" fmla="*/ 57151 w 1457926"/>
                <a:gd name="connsiteY7" fmla="*/ 1855288 h 2135354"/>
                <a:gd name="connsiteX8" fmla="*/ 0 w 1457926"/>
                <a:gd name="connsiteY8" fmla="*/ 1731886 h 2135354"/>
                <a:gd name="connsiteX9" fmla="*/ 616661 w 1457926"/>
                <a:gd name="connsiteY9" fmla="*/ 0 h 2135354"/>
                <a:gd name="connsiteX0" fmla="*/ 559510 w 1400775"/>
                <a:gd name="connsiteY0" fmla="*/ 0 h 2135354"/>
                <a:gd name="connsiteX1" fmla="*/ 818240 w 1400775"/>
                <a:gd name="connsiteY1" fmla="*/ 0 h 2135354"/>
                <a:gd name="connsiteX2" fmla="*/ 1400775 w 1400775"/>
                <a:gd name="connsiteY2" fmla="*/ 1732147 h 2135354"/>
                <a:gd name="connsiteX3" fmla="*/ 1382512 w 1400775"/>
                <a:gd name="connsiteY3" fmla="*/ 1841423 h 2135354"/>
                <a:gd name="connsiteX4" fmla="*/ 1375721 w 1400775"/>
                <a:gd name="connsiteY4" fmla="*/ 1841423 h 2135354"/>
                <a:gd name="connsiteX5" fmla="*/ 1379162 w 1400775"/>
                <a:gd name="connsiteY5" fmla="*/ 1855288 h 2135354"/>
                <a:gd name="connsiteX6" fmla="*/ 689581 w 1400775"/>
                <a:gd name="connsiteY6" fmla="*/ 2135354 h 2135354"/>
                <a:gd name="connsiteX7" fmla="*/ 0 w 1400775"/>
                <a:gd name="connsiteY7" fmla="*/ 1855288 h 2135354"/>
                <a:gd name="connsiteX8" fmla="*/ 559510 w 1400775"/>
                <a:gd name="connsiteY8" fmla="*/ 0 h 2135354"/>
                <a:gd name="connsiteX0" fmla="*/ 559510 w 1382512"/>
                <a:gd name="connsiteY0" fmla="*/ 0 h 2135354"/>
                <a:gd name="connsiteX1" fmla="*/ 818240 w 1382512"/>
                <a:gd name="connsiteY1" fmla="*/ 0 h 2135354"/>
                <a:gd name="connsiteX2" fmla="*/ 1382512 w 1382512"/>
                <a:gd name="connsiteY2" fmla="*/ 1841423 h 2135354"/>
                <a:gd name="connsiteX3" fmla="*/ 1375721 w 1382512"/>
                <a:gd name="connsiteY3" fmla="*/ 1841423 h 2135354"/>
                <a:gd name="connsiteX4" fmla="*/ 1379162 w 1382512"/>
                <a:gd name="connsiteY4" fmla="*/ 1855288 h 2135354"/>
                <a:gd name="connsiteX5" fmla="*/ 689581 w 1382512"/>
                <a:gd name="connsiteY5" fmla="*/ 2135354 h 2135354"/>
                <a:gd name="connsiteX6" fmla="*/ 0 w 1382512"/>
                <a:gd name="connsiteY6" fmla="*/ 1855288 h 2135354"/>
                <a:gd name="connsiteX7" fmla="*/ 559510 w 1382512"/>
                <a:gd name="connsiteY7" fmla="*/ 0 h 2135354"/>
                <a:gd name="connsiteX0" fmla="*/ 559510 w 1392037"/>
                <a:gd name="connsiteY0" fmla="*/ 0 h 2135354"/>
                <a:gd name="connsiteX1" fmla="*/ 818240 w 1392037"/>
                <a:gd name="connsiteY1" fmla="*/ 0 h 2135354"/>
                <a:gd name="connsiteX2" fmla="*/ 1392037 w 1392037"/>
                <a:gd name="connsiteY2" fmla="*/ 1727123 h 2135354"/>
                <a:gd name="connsiteX3" fmla="*/ 1375721 w 1392037"/>
                <a:gd name="connsiteY3" fmla="*/ 1841423 h 2135354"/>
                <a:gd name="connsiteX4" fmla="*/ 1379162 w 1392037"/>
                <a:gd name="connsiteY4" fmla="*/ 1855288 h 2135354"/>
                <a:gd name="connsiteX5" fmla="*/ 689581 w 1392037"/>
                <a:gd name="connsiteY5" fmla="*/ 2135354 h 2135354"/>
                <a:gd name="connsiteX6" fmla="*/ 0 w 1392037"/>
                <a:gd name="connsiteY6" fmla="*/ 1855288 h 2135354"/>
                <a:gd name="connsiteX7" fmla="*/ 559510 w 1392037"/>
                <a:gd name="connsiteY7" fmla="*/ 0 h 2135354"/>
                <a:gd name="connsiteX0" fmla="*/ 559510 w 1379162"/>
                <a:gd name="connsiteY0" fmla="*/ 0 h 2135354"/>
                <a:gd name="connsiteX1" fmla="*/ 818240 w 1379162"/>
                <a:gd name="connsiteY1" fmla="*/ 0 h 2135354"/>
                <a:gd name="connsiteX2" fmla="*/ 1375721 w 1379162"/>
                <a:gd name="connsiteY2" fmla="*/ 1841423 h 2135354"/>
                <a:gd name="connsiteX3" fmla="*/ 1379162 w 1379162"/>
                <a:gd name="connsiteY3" fmla="*/ 1855288 h 2135354"/>
                <a:gd name="connsiteX4" fmla="*/ 689581 w 1379162"/>
                <a:gd name="connsiteY4" fmla="*/ 2135354 h 2135354"/>
                <a:gd name="connsiteX5" fmla="*/ 0 w 1379162"/>
                <a:gd name="connsiteY5" fmla="*/ 1855288 h 2135354"/>
                <a:gd name="connsiteX6" fmla="*/ 559510 w 1379162"/>
                <a:gd name="connsiteY6" fmla="*/ 0 h 2135354"/>
                <a:gd name="connsiteX0" fmla="*/ 559510 w 1379162"/>
                <a:gd name="connsiteY0" fmla="*/ 3 h 2135357"/>
                <a:gd name="connsiteX1" fmla="*/ 818240 w 1379162"/>
                <a:gd name="connsiteY1" fmla="*/ 3 h 2135357"/>
                <a:gd name="connsiteX2" fmla="*/ 1375721 w 1379162"/>
                <a:gd name="connsiteY2" fmla="*/ 1841426 h 2135357"/>
                <a:gd name="connsiteX3" fmla="*/ 1379162 w 1379162"/>
                <a:gd name="connsiteY3" fmla="*/ 1855291 h 2135357"/>
                <a:gd name="connsiteX4" fmla="*/ 689581 w 1379162"/>
                <a:gd name="connsiteY4" fmla="*/ 2135357 h 2135357"/>
                <a:gd name="connsiteX5" fmla="*/ 0 w 1379162"/>
                <a:gd name="connsiteY5" fmla="*/ 1855291 h 2135357"/>
                <a:gd name="connsiteX6" fmla="*/ 559510 w 1379162"/>
                <a:gd name="connsiteY6" fmla="*/ 3 h 2135357"/>
                <a:gd name="connsiteX0" fmla="*/ 559510 w 1379162"/>
                <a:gd name="connsiteY0" fmla="*/ 40216 h 2175570"/>
                <a:gd name="connsiteX1" fmla="*/ 818240 w 1379162"/>
                <a:gd name="connsiteY1" fmla="*/ 40216 h 2175570"/>
                <a:gd name="connsiteX2" fmla="*/ 1375721 w 1379162"/>
                <a:gd name="connsiteY2" fmla="*/ 1881639 h 2175570"/>
                <a:gd name="connsiteX3" fmla="*/ 1379162 w 1379162"/>
                <a:gd name="connsiteY3" fmla="*/ 1895504 h 2175570"/>
                <a:gd name="connsiteX4" fmla="*/ 689581 w 1379162"/>
                <a:gd name="connsiteY4" fmla="*/ 2175570 h 2175570"/>
                <a:gd name="connsiteX5" fmla="*/ 0 w 1379162"/>
                <a:gd name="connsiteY5" fmla="*/ 1895504 h 2175570"/>
                <a:gd name="connsiteX6" fmla="*/ 559510 w 1379162"/>
                <a:gd name="connsiteY6" fmla="*/ 40216 h 2175570"/>
                <a:gd name="connsiteX0" fmla="*/ 559510 w 1379162"/>
                <a:gd name="connsiteY0" fmla="*/ 50079 h 2185433"/>
                <a:gd name="connsiteX1" fmla="*/ 818240 w 1379162"/>
                <a:gd name="connsiteY1" fmla="*/ 50079 h 2185433"/>
                <a:gd name="connsiteX2" fmla="*/ 1375721 w 1379162"/>
                <a:gd name="connsiteY2" fmla="*/ 1891502 h 2185433"/>
                <a:gd name="connsiteX3" fmla="*/ 1379162 w 1379162"/>
                <a:gd name="connsiteY3" fmla="*/ 1905367 h 2185433"/>
                <a:gd name="connsiteX4" fmla="*/ 689581 w 1379162"/>
                <a:gd name="connsiteY4" fmla="*/ 2185433 h 2185433"/>
                <a:gd name="connsiteX5" fmla="*/ 0 w 1379162"/>
                <a:gd name="connsiteY5" fmla="*/ 1905367 h 2185433"/>
                <a:gd name="connsiteX6" fmla="*/ 559510 w 1379162"/>
                <a:gd name="connsiteY6" fmla="*/ 50079 h 2185433"/>
                <a:gd name="connsiteX0" fmla="*/ 559510 w 1379162"/>
                <a:gd name="connsiteY0" fmla="*/ 52984 h 2188338"/>
                <a:gd name="connsiteX1" fmla="*/ 818240 w 1379162"/>
                <a:gd name="connsiteY1" fmla="*/ 52984 h 2188338"/>
                <a:gd name="connsiteX2" fmla="*/ 1375721 w 1379162"/>
                <a:gd name="connsiteY2" fmla="*/ 1894407 h 2188338"/>
                <a:gd name="connsiteX3" fmla="*/ 1379162 w 1379162"/>
                <a:gd name="connsiteY3" fmla="*/ 1908272 h 2188338"/>
                <a:gd name="connsiteX4" fmla="*/ 689581 w 1379162"/>
                <a:gd name="connsiteY4" fmla="*/ 2188338 h 2188338"/>
                <a:gd name="connsiteX5" fmla="*/ 0 w 1379162"/>
                <a:gd name="connsiteY5" fmla="*/ 1908272 h 2188338"/>
                <a:gd name="connsiteX6" fmla="*/ 559510 w 1379162"/>
                <a:gd name="connsiteY6" fmla="*/ 52984 h 2188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79162" h="2188338">
                  <a:moveTo>
                    <a:pt x="559510" y="52984"/>
                  </a:moveTo>
                  <a:cubicBezTo>
                    <a:pt x="593366" y="5359"/>
                    <a:pt x="731997" y="-37503"/>
                    <a:pt x="818240" y="52984"/>
                  </a:cubicBezTo>
                  <a:cubicBezTo>
                    <a:pt x="816162" y="50325"/>
                    <a:pt x="1282234" y="1585192"/>
                    <a:pt x="1375721" y="1894407"/>
                  </a:cubicBezTo>
                  <a:cubicBezTo>
                    <a:pt x="1378870" y="1898789"/>
                    <a:pt x="1379162" y="1903517"/>
                    <a:pt x="1379162" y="1908272"/>
                  </a:cubicBezTo>
                  <a:cubicBezTo>
                    <a:pt x="1379162" y="2062948"/>
                    <a:pt x="1070426" y="2188338"/>
                    <a:pt x="689581" y="2188338"/>
                  </a:cubicBezTo>
                  <a:cubicBezTo>
                    <a:pt x="308736" y="2188338"/>
                    <a:pt x="0" y="2062948"/>
                    <a:pt x="0" y="1908272"/>
                  </a:cubicBezTo>
                  <a:lnTo>
                    <a:pt x="559510" y="52984"/>
                  </a:lnTo>
                  <a:close/>
                </a:path>
              </a:pathLst>
            </a:custGeom>
            <a:gradFill flip="none" rotWithShape="1">
              <a:gsLst>
                <a:gs pos="98000">
                  <a:srgbClr val="C5134A"/>
                </a:gs>
                <a:gs pos="0">
                  <a:srgbClr val="BE1247"/>
                </a:gs>
                <a:gs pos="19000">
                  <a:srgbClr val="D2144F"/>
                </a:gs>
                <a:gs pos="54000">
                  <a:srgbClr val="F87477"/>
                </a:gs>
              </a:gsLst>
              <a:lin ang="11100000" scaled="0"/>
              <a:tileRect/>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117" name="椭圆 10"/>
            <p:cNvSpPr/>
            <p:nvPr/>
          </p:nvSpPr>
          <p:spPr>
            <a:xfrm>
              <a:off x="569152" y="3291810"/>
              <a:ext cx="756947" cy="429321"/>
            </a:xfrm>
            <a:custGeom>
              <a:avLst/>
              <a:gdLst/>
              <a:ahLst/>
              <a:cxnLst/>
              <a:rect l="l" t="t" r="r" b="b"/>
              <a:pathLst>
                <a:path w="590834" h="334594">
                  <a:moveTo>
                    <a:pt x="86928" y="0"/>
                  </a:moveTo>
                  <a:cubicBezTo>
                    <a:pt x="160265" y="23782"/>
                    <a:pt x="240109" y="35684"/>
                    <a:pt x="323402" y="35684"/>
                  </a:cubicBezTo>
                  <a:cubicBezTo>
                    <a:pt x="387332" y="35684"/>
                    <a:pt x="449230" y="28672"/>
                    <a:pt x="507434" y="13120"/>
                  </a:cubicBezTo>
                  <a:cubicBezTo>
                    <a:pt x="531772" y="93575"/>
                    <a:pt x="560176" y="187373"/>
                    <a:pt x="590834" y="288543"/>
                  </a:cubicBezTo>
                  <a:cubicBezTo>
                    <a:pt x="499769" y="318822"/>
                    <a:pt x="400175" y="334594"/>
                    <a:pt x="296010" y="334594"/>
                  </a:cubicBezTo>
                  <a:cubicBezTo>
                    <a:pt x="191403" y="334594"/>
                    <a:pt x="91406" y="318688"/>
                    <a:pt x="0" y="288246"/>
                  </a:cubicBezTo>
                  <a:close/>
                </a:path>
              </a:pathLst>
            </a:custGeom>
            <a:gradFill flip="none" rotWithShape="1">
              <a:gsLst>
                <a:gs pos="98000">
                  <a:schemeClr val="bg1">
                    <a:lumMod val="65000"/>
                  </a:schemeClr>
                </a:gs>
                <a:gs pos="0">
                  <a:schemeClr val="bg1">
                    <a:lumMod val="65000"/>
                  </a:schemeClr>
                </a:gs>
                <a:gs pos="55000">
                  <a:schemeClr val="bg1"/>
                </a:gs>
              </a:gsLst>
              <a:lin ang="11100000" scaled="0"/>
              <a:tileRect/>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118" name="椭圆 10"/>
            <p:cNvSpPr/>
            <p:nvPr/>
          </p:nvSpPr>
          <p:spPr>
            <a:xfrm>
              <a:off x="358201" y="4031335"/>
              <a:ext cx="1181332" cy="419394"/>
            </a:xfrm>
            <a:custGeom>
              <a:avLst/>
              <a:gdLst/>
              <a:ahLst/>
              <a:cxnLst/>
              <a:rect l="l" t="t" r="r" b="b"/>
              <a:pathLst>
                <a:path w="1082218" h="392352">
                  <a:moveTo>
                    <a:pt x="92746" y="0"/>
                  </a:moveTo>
                  <a:cubicBezTo>
                    <a:pt x="229132" y="56158"/>
                    <a:pt x="381210" y="86960"/>
                    <a:pt x="541436" y="86960"/>
                  </a:cubicBezTo>
                  <a:cubicBezTo>
                    <a:pt x="701493" y="86960"/>
                    <a:pt x="853418" y="56223"/>
                    <a:pt x="989694" y="184"/>
                  </a:cubicBezTo>
                  <a:cubicBezTo>
                    <a:pt x="1021621" y="105469"/>
                    <a:pt x="1052999" y="208935"/>
                    <a:pt x="1082218" y="305289"/>
                  </a:cubicBezTo>
                  <a:cubicBezTo>
                    <a:pt x="917102" y="361516"/>
                    <a:pt x="732512" y="392352"/>
                    <a:pt x="537839" y="392352"/>
                  </a:cubicBezTo>
                  <a:cubicBezTo>
                    <a:pt x="345739" y="392352"/>
                    <a:pt x="163457" y="362325"/>
                    <a:pt x="0" y="307539"/>
                  </a:cubicBezTo>
                  <a:close/>
                </a:path>
              </a:pathLst>
            </a:custGeom>
            <a:gradFill flip="none" rotWithShape="1">
              <a:gsLst>
                <a:gs pos="98000">
                  <a:schemeClr val="bg1">
                    <a:lumMod val="65000"/>
                  </a:schemeClr>
                </a:gs>
                <a:gs pos="0">
                  <a:schemeClr val="bg1">
                    <a:lumMod val="65000"/>
                  </a:schemeClr>
                </a:gs>
                <a:gs pos="55000">
                  <a:schemeClr val="bg1"/>
                </a:gs>
              </a:gsLst>
              <a:lin ang="11100000" scaled="0"/>
              <a:tileRect/>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grpSp>
      <p:grpSp>
        <p:nvGrpSpPr>
          <p:cNvPr id="98" name="组合 33"/>
          <p:cNvGrpSpPr>
            <a:grpSpLocks/>
          </p:cNvGrpSpPr>
          <p:nvPr/>
        </p:nvGrpSpPr>
        <p:grpSpPr bwMode="auto">
          <a:xfrm>
            <a:off x="6931885" y="2728302"/>
            <a:ext cx="934493" cy="1672896"/>
            <a:chOff x="179512" y="2797966"/>
            <a:chExt cx="1513892" cy="2709936"/>
          </a:xfrm>
        </p:grpSpPr>
        <p:sp>
          <p:nvSpPr>
            <p:cNvPr id="109" name="圆角矩形 108"/>
            <p:cNvSpPr/>
            <p:nvPr/>
          </p:nvSpPr>
          <p:spPr>
            <a:xfrm>
              <a:off x="179512" y="4149080"/>
              <a:ext cx="1512168" cy="1358822"/>
            </a:xfrm>
            <a:prstGeom prst="roundRect">
              <a:avLst>
                <a:gd name="adj" fmla="val 5673"/>
              </a:avLst>
            </a:prstGeom>
            <a:solidFill>
              <a:srgbClr val="BE1247"/>
            </a:solidFill>
            <a:ln>
              <a:noFill/>
            </a:ln>
            <a:scene3d>
              <a:camera prst="isometricOffAxis1Top">
                <a:rot lat="19308370" lon="17994607" rev="3982837"/>
              </a:camera>
              <a:lightRig rig="soft" dir="t"/>
            </a:scene3d>
            <a:sp3d extrusionH="63500" prstMaterial="matte"/>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110" name="圆角矩形 109"/>
            <p:cNvSpPr/>
            <p:nvPr/>
          </p:nvSpPr>
          <p:spPr>
            <a:xfrm>
              <a:off x="181236" y="4138187"/>
              <a:ext cx="1512168" cy="1358822"/>
            </a:xfrm>
            <a:prstGeom prst="roundRect">
              <a:avLst>
                <a:gd name="adj" fmla="val 5673"/>
              </a:avLst>
            </a:prstGeom>
            <a:gradFill flip="none" rotWithShape="1">
              <a:gsLst>
                <a:gs pos="0">
                  <a:srgbClr val="BE1247"/>
                </a:gs>
                <a:gs pos="33000">
                  <a:srgbClr val="D2144F"/>
                </a:gs>
                <a:gs pos="90000">
                  <a:srgbClr val="F87477"/>
                </a:gs>
                <a:gs pos="100000">
                  <a:srgbClr val="FA9496"/>
                </a:gs>
              </a:gsLst>
              <a:lin ang="7200000" scaled="0"/>
              <a:tileRect/>
            </a:gradFill>
            <a:ln>
              <a:noFill/>
            </a:ln>
            <a:scene3d>
              <a:camera prst="isometricOffAxis1Top">
                <a:rot lat="19308370" lon="17994607" rev="3982837"/>
              </a:camera>
              <a:lightRig rig="sof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111" name="椭圆 10"/>
            <p:cNvSpPr/>
            <p:nvPr/>
          </p:nvSpPr>
          <p:spPr>
            <a:xfrm>
              <a:off x="256447" y="2797966"/>
              <a:ext cx="1379875" cy="2188794"/>
            </a:xfrm>
            <a:custGeom>
              <a:avLst/>
              <a:gdLst>
                <a:gd name="connsiteX0" fmla="*/ 564273 w 1405538"/>
                <a:gd name="connsiteY0" fmla="*/ 0 h 2135354"/>
                <a:gd name="connsiteX1" fmla="*/ 823003 w 1405538"/>
                <a:gd name="connsiteY1" fmla="*/ 0 h 2135354"/>
                <a:gd name="connsiteX2" fmla="*/ 1405538 w 1405538"/>
                <a:gd name="connsiteY2" fmla="*/ 1732147 h 2135354"/>
                <a:gd name="connsiteX3" fmla="*/ 1387275 w 1405538"/>
                <a:gd name="connsiteY3" fmla="*/ 1841423 h 2135354"/>
                <a:gd name="connsiteX4" fmla="*/ 1380484 w 1405538"/>
                <a:gd name="connsiteY4" fmla="*/ 1841423 h 2135354"/>
                <a:gd name="connsiteX5" fmla="*/ 1383925 w 1405538"/>
                <a:gd name="connsiteY5" fmla="*/ 1855288 h 2135354"/>
                <a:gd name="connsiteX6" fmla="*/ 694344 w 1405538"/>
                <a:gd name="connsiteY6" fmla="*/ 2135354 h 2135354"/>
                <a:gd name="connsiteX7" fmla="*/ 4763 w 1405538"/>
                <a:gd name="connsiteY7" fmla="*/ 1855288 h 2135354"/>
                <a:gd name="connsiteX8" fmla="*/ 8205 w 1405538"/>
                <a:gd name="connsiteY8" fmla="*/ 1841423 h 2135354"/>
                <a:gd name="connsiteX9" fmla="*/ 0 w 1405538"/>
                <a:gd name="connsiteY9" fmla="*/ 1841423 h 2135354"/>
                <a:gd name="connsiteX10" fmla="*/ 564273 w 1405538"/>
                <a:gd name="connsiteY10" fmla="*/ 0 h 2135354"/>
                <a:gd name="connsiteX0" fmla="*/ 616661 w 1457926"/>
                <a:gd name="connsiteY0" fmla="*/ 0 h 2135354"/>
                <a:gd name="connsiteX1" fmla="*/ 875391 w 1457926"/>
                <a:gd name="connsiteY1" fmla="*/ 0 h 2135354"/>
                <a:gd name="connsiteX2" fmla="*/ 1457926 w 1457926"/>
                <a:gd name="connsiteY2" fmla="*/ 1732147 h 2135354"/>
                <a:gd name="connsiteX3" fmla="*/ 1439663 w 1457926"/>
                <a:gd name="connsiteY3" fmla="*/ 1841423 h 2135354"/>
                <a:gd name="connsiteX4" fmla="*/ 1432872 w 1457926"/>
                <a:gd name="connsiteY4" fmla="*/ 1841423 h 2135354"/>
                <a:gd name="connsiteX5" fmla="*/ 1436313 w 1457926"/>
                <a:gd name="connsiteY5" fmla="*/ 1855288 h 2135354"/>
                <a:gd name="connsiteX6" fmla="*/ 746732 w 1457926"/>
                <a:gd name="connsiteY6" fmla="*/ 2135354 h 2135354"/>
                <a:gd name="connsiteX7" fmla="*/ 57151 w 1457926"/>
                <a:gd name="connsiteY7" fmla="*/ 1855288 h 2135354"/>
                <a:gd name="connsiteX8" fmla="*/ 60593 w 1457926"/>
                <a:gd name="connsiteY8" fmla="*/ 1841423 h 2135354"/>
                <a:gd name="connsiteX9" fmla="*/ 0 w 1457926"/>
                <a:gd name="connsiteY9" fmla="*/ 1731886 h 2135354"/>
                <a:gd name="connsiteX10" fmla="*/ 616661 w 1457926"/>
                <a:gd name="connsiteY10" fmla="*/ 0 h 2135354"/>
                <a:gd name="connsiteX0" fmla="*/ 689418 w 1530683"/>
                <a:gd name="connsiteY0" fmla="*/ 0 h 2135354"/>
                <a:gd name="connsiteX1" fmla="*/ 948148 w 1530683"/>
                <a:gd name="connsiteY1" fmla="*/ 0 h 2135354"/>
                <a:gd name="connsiteX2" fmla="*/ 1530683 w 1530683"/>
                <a:gd name="connsiteY2" fmla="*/ 1732147 h 2135354"/>
                <a:gd name="connsiteX3" fmla="*/ 1512420 w 1530683"/>
                <a:gd name="connsiteY3" fmla="*/ 1841423 h 2135354"/>
                <a:gd name="connsiteX4" fmla="*/ 1505629 w 1530683"/>
                <a:gd name="connsiteY4" fmla="*/ 1841423 h 2135354"/>
                <a:gd name="connsiteX5" fmla="*/ 1509070 w 1530683"/>
                <a:gd name="connsiteY5" fmla="*/ 1855288 h 2135354"/>
                <a:gd name="connsiteX6" fmla="*/ 819489 w 1530683"/>
                <a:gd name="connsiteY6" fmla="*/ 2135354 h 2135354"/>
                <a:gd name="connsiteX7" fmla="*/ 129908 w 1530683"/>
                <a:gd name="connsiteY7" fmla="*/ 1855288 h 2135354"/>
                <a:gd name="connsiteX8" fmla="*/ 0 w 1530683"/>
                <a:gd name="connsiteY8" fmla="*/ 1841423 h 2135354"/>
                <a:gd name="connsiteX9" fmla="*/ 72757 w 1530683"/>
                <a:gd name="connsiteY9" fmla="*/ 1731886 h 2135354"/>
                <a:gd name="connsiteX10" fmla="*/ 689418 w 1530683"/>
                <a:gd name="connsiteY10" fmla="*/ 0 h 2135354"/>
                <a:gd name="connsiteX0" fmla="*/ 616661 w 1457926"/>
                <a:gd name="connsiteY0" fmla="*/ 0 h 2135354"/>
                <a:gd name="connsiteX1" fmla="*/ 875391 w 1457926"/>
                <a:gd name="connsiteY1" fmla="*/ 0 h 2135354"/>
                <a:gd name="connsiteX2" fmla="*/ 1457926 w 1457926"/>
                <a:gd name="connsiteY2" fmla="*/ 1732147 h 2135354"/>
                <a:gd name="connsiteX3" fmla="*/ 1439663 w 1457926"/>
                <a:gd name="connsiteY3" fmla="*/ 1841423 h 2135354"/>
                <a:gd name="connsiteX4" fmla="*/ 1432872 w 1457926"/>
                <a:gd name="connsiteY4" fmla="*/ 1841423 h 2135354"/>
                <a:gd name="connsiteX5" fmla="*/ 1436313 w 1457926"/>
                <a:gd name="connsiteY5" fmla="*/ 1855288 h 2135354"/>
                <a:gd name="connsiteX6" fmla="*/ 746732 w 1457926"/>
                <a:gd name="connsiteY6" fmla="*/ 2135354 h 2135354"/>
                <a:gd name="connsiteX7" fmla="*/ 57151 w 1457926"/>
                <a:gd name="connsiteY7" fmla="*/ 1855288 h 2135354"/>
                <a:gd name="connsiteX8" fmla="*/ 0 w 1457926"/>
                <a:gd name="connsiteY8" fmla="*/ 1731886 h 2135354"/>
                <a:gd name="connsiteX9" fmla="*/ 616661 w 1457926"/>
                <a:gd name="connsiteY9" fmla="*/ 0 h 2135354"/>
                <a:gd name="connsiteX0" fmla="*/ 559510 w 1400775"/>
                <a:gd name="connsiteY0" fmla="*/ 0 h 2135354"/>
                <a:gd name="connsiteX1" fmla="*/ 818240 w 1400775"/>
                <a:gd name="connsiteY1" fmla="*/ 0 h 2135354"/>
                <a:gd name="connsiteX2" fmla="*/ 1400775 w 1400775"/>
                <a:gd name="connsiteY2" fmla="*/ 1732147 h 2135354"/>
                <a:gd name="connsiteX3" fmla="*/ 1382512 w 1400775"/>
                <a:gd name="connsiteY3" fmla="*/ 1841423 h 2135354"/>
                <a:gd name="connsiteX4" fmla="*/ 1375721 w 1400775"/>
                <a:gd name="connsiteY4" fmla="*/ 1841423 h 2135354"/>
                <a:gd name="connsiteX5" fmla="*/ 1379162 w 1400775"/>
                <a:gd name="connsiteY5" fmla="*/ 1855288 h 2135354"/>
                <a:gd name="connsiteX6" fmla="*/ 689581 w 1400775"/>
                <a:gd name="connsiteY6" fmla="*/ 2135354 h 2135354"/>
                <a:gd name="connsiteX7" fmla="*/ 0 w 1400775"/>
                <a:gd name="connsiteY7" fmla="*/ 1855288 h 2135354"/>
                <a:gd name="connsiteX8" fmla="*/ 559510 w 1400775"/>
                <a:gd name="connsiteY8" fmla="*/ 0 h 2135354"/>
                <a:gd name="connsiteX0" fmla="*/ 559510 w 1382512"/>
                <a:gd name="connsiteY0" fmla="*/ 0 h 2135354"/>
                <a:gd name="connsiteX1" fmla="*/ 818240 w 1382512"/>
                <a:gd name="connsiteY1" fmla="*/ 0 h 2135354"/>
                <a:gd name="connsiteX2" fmla="*/ 1382512 w 1382512"/>
                <a:gd name="connsiteY2" fmla="*/ 1841423 h 2135354"/>
                <a:gd name="connsiteX3" fmla="*/ 1375721 w 1382512"/>
                <a:gd name="connsiteY3" fmla="*/ 1841423 h 2135354"/>
                <a:gd name="connsiteX4" fmla="*/ 1379162 w 1382512"/>
                <a:gd name="connsiteY4" fmla="*/ 1855288 h 2135354"/>
                <a:gd name="connsiteX5" fmla="*/ 689581 w 1382512"/>
                <a:gd name="connsiteY5" fmla="*/ 2135354 h 2135354"/>
                <a:gd name="connsiteX6" fmla="*/ 0 w 1382512"/>
                <a:gd name="connsiteY6" fmla="*/ 1855288 h 2135354"/>
                <a:gd name="connsiteX7" fmla="*/ 559510 w 1382512"/>
                <a:gd name="connsiteY7" fmla="*/ 0 h 2135354"/>
                <a:gd name="connsiteX0" fmla="*/ 559510 w 1392037"/>
                <a:gd name="connsiteY0" fmla="*/ 0 h 2135354"/>
                <a:gd name="connsiteX1" fmla="*/ 818240 w 1392037"/>
                <a:gd name="connsiteY1" fmla="*/ 0 h 2135354"/>
                <a:gd name="connsiteX2" fmla="*/ 1392037 w 1392037"/>
                <a:gd name="connsiteY2" fmla="*/ 1727123 h 2135354"/>
                <a:gd name="connsiteX3" fmla="*/ 1375721 w 1392037"/>
                <a:gd name="connsiteY3" fmla="*/ 1841423 h 2135354"/>
                <a:gd name="connsiteX4" fmla="*/ 1379162 w 1392037"/>
                <a:gd name="connsiteY4" fmla="*/ 1855288 h 2135354"/>
                <a:gd name="connsiteX5" fmla="*/ 689581 w 1392037"/>
                <a:gd name="connsiteY5" fmla="*/ 2135354 h 2135354"/>
                <a:gd name="connsiteX6" fmla="*/ 0 w 1392037"/>
                <a:gd name="connsiteY6" fmla="*/ 1855288 h 2135354"/>
                <a:gd name="connsiteX7" fmla="*/ 559510 w 1392037"/>
                <a:gd name="connsiteY7" fmla="*/ 0 h 2135354"/>
                <a:gd name="connsiteX0" fmla="*/ 559510 w 1379162"/>
                <a:gd name="connsiteY0" fmla="*/ 0 h 2135354"/>
                <a:gd name="connsiteX1" fmla="*/ 818240 w 1379162"/>
                <a:gd name="connsiteY1" fmla="*/ 0 h 2135354"/>
                <a:gd name="connsiteX2" fmla="*/ 1375721 w 1379162"/>
                <a:gd name="connsiteY2" fmla="*/ 1841423 h 2135354"/>
                <a:gd name="connsiteX3" fmla="*/ 1379162 w 1379162"/>
                <a:gd name="connsiteY3" fmla="*/ 1855288 h 2135354"/>
                <a:gd name="connsiteX4" fmla="*/ 689581 w 1379162"/>
                <a:gd name="connsiteY4" fmla="*/ 2135354 h 2135354"/>
                <a:gd name="connsiteX5" fmla="*/ 0 w 1379162"/>
                <a:gd name="connsiteY5" fmla="*/ 1855288 h 2135354"/>
                <a:gd name="connsiteX6" fmla="*/ 559510 w 1379162"/>
                <a:gd name="connsiteY6" fmla="*/ 0 h 2135354"/>
                <a:gd name="connsiteX0" fmla="*/ 559510 w 1379162"/>
                <a:gd name="connsiteY0" fmla="*/ 3 h 2135357"/>
                <a:gd name="connsiteX1" fmla="*/ 818240 w 1379162"/>
                <a:gd name="connsiteY1" fmla="*/ 3 h 2135357"/>
                <a:gd name="connsiteX2" fmla="*/ 1375721 w 1379162"/>
                <a:gd name="connsiteY2" fmla="*/ 1841426 h 2135357"/>
                <a:gd name="connsiteX3" fmla="*/ 1379162 w 1379162"/>
                <a:gd name="connsiteY3" fmla="*/ 1855291 h 2135357"/>
                <a:gd name="connsiteX4" fmla="*/ 689581 w 1379162"/>
                <a:gd name="connsiteY4" fmla="*/ 2135357 h 2135357"/>
                <a:gd name="connsiteX5" fmla="*/ 0 w 1379162"/>
                <a:gd name="connsiteY5" fmla="*/ 1855291 h 2135357"/>
                <a:gd name="connsiteX6" fmla="*/ 559510 w 1379162"/>
                <a:gd name="connsiteY6" fmla="*/ 3 h 2135357"/>
                <a:gd name="connsiteX0" fmla="*/ 559510 w 1379162"/>
                <a:gd name="connsiteY0" fmla="*/ 40216 h 2175570"/>
                <a:gd name="connsiteX1" fmla="*/ 818240 w 1379162"/>
                <a:gd name="connsiteY1" fmla="*/ 40216 h 2175570"/>
                <a:gd name="connsiteX2" fmla="*/ 1375721 w 1379162"/>
                <a:gd name="connsiteY2" fmla="*/ 1881639 h 2175570"/>
                <a:gd name="connsiteX3" fmla="*/ 1379162 w 1379162"/>
                <a:gd name="connsiteY3" fmla="*/ 1895504 h 2175570"/>
                <a:gd name="connsiteX4" fmla="*/ 689581 w 1379162"/>
                <a:gd name="connsiteY4" fmla="*/ 2175570 h 2175570"/>
                <a:gd name="connsiteX5" fmla="*/ 0 w 1379162"/>
                <a:gd name="connsiteY5" fmla="*/ 1895504 h 2175570"/>
                <a:gd name="connsiteX6" fmla="*/ 559510 w 1379162"/>
                <a:gd name="connsiteY6" fmla="*/ 40216 h 2175570"/>
                <a:gd name="connsiteX0" fmla="*/ 559510 w 1379162"/>
                <a:gd name="connsiteY0" fmla="*/ 50079 h 2185433"/>
                <a:gd name="connsiteX1" fmla="*/ 818240 w 1379162"/>
                <a:gd name="connsiteY1" fmla="*/ 50079 h 2185433"/>
                <a:gd name="connsiteX2" fmla="*/ 1375721 w 1379162"/>
                <a:gd name="connsiteY2" fmla="*/ 1891502 h 2185433"/>
                <a:gd name="connsiteX3" fmla="*/ 1379162 w 1379162"/>
                <a:gd name="connsiteY3" fmla="*/ 1905367 h 2185433"/>
                <a:gd name="connsiteX4" fmla="*/ 689581 w 1379162"/>
                <a:gd name="connsiteY4" fmla="*/ 2185433 h 2185433"/>
                <a:gd name="connsiteX5" fmla="*/ 0 w 1379162"/>
                <a:gd name="connsiteY5" fmla="*/ 1905367 h 2185433"/>
                <a:gd name="connsiteX6" fmla="*/ 559510 w 1379162"/>
                <a:gd name="connsiteY6" fmla="*/ 50079 h 2185433"/>
                <a:gd name="connsiteX0" fmla="*/ 559510 w 1379162"/>
                <a:gd name="connsiteY0" fmla="*/ 52984 h 2188338"/>
                <a:gd name="connsiteX1" fmla="*/ 818240 w 1379162"/>
                <a:gd name="connsiteY1" fmla="*/ 52984 h 2188338"/>
                <a:gd name="connsiteX2" fmla="*/ 1375721 w 1379162"/>
                <a:gd name="connsiteY2" fmla="*/ 1894407 h 2188338"/>
                <a:gd name="connsiteX3" fmla="*/ 1379162 w 1379162"/>
                <a:gd name="connsiteY3" fmla="*/ 1908272 h 2188338"/>
                <a:gd name="connsiteX4" fmla="*/ 689581 w 1379162"/>
                <a:gd name="connsiteY4" fmla="*/ 2188338 h 2188338"/>
                <a:gd name="connsiteX5" fmla="*/ 0 w 1379162"/>
                <a:gd name="connsiteY5" fmla="*/ 1908272 h 2188338"/>
                <a:gd name="connsiteX6" fmla="*/ 559510 w 1379162"/>
                <a:gd name="connsiteY6" fmla="*/ 52984 h 2188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79162" h="2188338">
                  <a:moveTo>
                    <a:pt x="559510" y="52984"/>
                  </a:moveTo>
                  <a:cubicBezTo>
                    <a:pt x="593366" y="5359"/>
                    <a:pt x="731997" y="-37503"/>
                    <a:pt x="818240" y="52984"/>
                  </a:cubicBezTo>
                  <a:cubicBezTo>
                    <a:pt x="816162" y="50325"/>
                    <a:pt x="1282234" y="1585192"/>
                    <a:pt x="1375721" y="1894407"/>
                  </a:cubicBezTo>
                  <a:cubicBezTo>
                    <a:pt x="1378870" y="1898789"/>
                    <a:pt x="1379162" y="1903517"/>
                    <a:pt x="1379162" y="1908272"/>
                  </a:cubicBezTo>
                  <a:cubicBezTo>
                    <a:pt x="1379162" y="2062948"/>
                    <a:pt x="1070426" y="2188338"/>
                    <a:pt x="689581" y="2188338"/>
                  </a:cubicBezTo>
                  <a:cubicBezTo>
                    <a:pt x="308736" y="2188338"/>
                    <a:pt x="0" y="2062948"/>
                    <a:pt x="0" y="1908272"/>
                  </a:cubicBezTo>
                  <a:lnTo>
                    <a:pt x="559510" y="52984"/>
                  </a:lnTo>
                  <a:close/>
                </a:path>
              </a:pathLst>
            </a:custGeom>
            <a:gradFill flip="none" rotWithShape="1">
              <a:gsLst>
                <a:gs pos="98000">
                  <a:srgbClr val="C5134A"/>
                </a:gs>
                <a:gs pos="0">
                  <a:srgbClr val="BE1247"/>
                </a:gs>
                <a:gs pos="19000">
                  <a:srgbClr val="D2144F"/>
                </a:gs>
                <a:gs pos="54000">
                  <a:srgbClr val="F87477"/>
                </a:gs>
              </a:gsLst>
              <a:lin ang="11100000" scaled="0"/>
              <a:tileRect/>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112" name="椭圆 10"/>
            <p:cNvSpPr/>
            <p:nvPr/>
          </p:nvSpPr>
          <p:spPr>
            <a:xfrm>
              <a:off x="569152" y="3291810"/>
              <a:ext cx="756947" cy="429321"/>
            </a:xfrm>
            <a:custGeom>
              <a:avLst/>
              <a:gdLst/>
              <a:ahLst/>
              <a:cxnLst/>
              <a:rect l="l" t="t" r="r" b="b"/>
              <a:pathLst>
                <a:path w="590834" h="334594">
                  <a:moveTo>
                    <a:pt x="86928" y="0"/>
                  </a:moveTo>
                  <a:cubicBezTo>
                    <a:pt x="160265" y="23782"/>
                    <a:pt x="240109" y="35684"/>
                    <a:pt x="323402" y="35684"/>
                  </a:cubicBezTo>
                  <a:cubicBezTo>
                    <a:pt x="387332" y="35684"/>
                    <a:pt x="449230" y="28672"/>
                    <a:pt x="507434" y="13120"/>
                  </a:cubicBezTo>
                  <a:cubicBezTo>
                    <a:pt x="531772" y="93575"/>
                    <a:pt x="560176" y="187373"/>
                    <a:pt x="590834" y="288543"/>
                  </a:cubicBezTo>
                  <a:cubicBezTo>
                    <a:pt x="499769" y="318822"/>
                    <a:pt x="400175" y="334594"/>
                    <a:pt x="296010" y="334594"/>
                  </a:cubicBezTo>
                  <a:cubicBezTo>
                    <a:pt x="191403" y="334594"/>
                    <a:pt x="91406" y="318688"/>
                    <a:pt x="0" y="288246"/>
                  </a:cubicBezTo>
                  <a:close/>
                </a:path>
              </a:pathLst>
            </a:custGeom>
            <a:gradFill flip="none" rotWithShape="1">
              <a:gsLst>
                <a:gs pos="98000">
                  <a:schemeClr val="bg1">
                    <a:lumMod val="65000"/>
                  </a:schemeClr>
                </a:gs>
                <a:gs pos="0">
                  <a:schemeClr val="bg1">
                    <a:lumMod val="65000"/>
                  </a:schemeClr>
                </a:gs>
                <a:gs pos="55000">
                  <a:schemeClr val="bg1"/>
                </a:gs>
              </a:gsLst>
              <a:lin ang="11100000" scaled="0"/>
              <a:tileRect/>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113" name="椭圆 10"/>
            <p:cNvSpPr/>
            <p:nvPr/>
          </p:nvSpPr>
          <p:spPr>
            <a:xfrm>
              <a:off x="358201" y="4031335"/>
              <a:ext cx="1181332" cy="419394"/>
            </a:xfrm>
            <a:custGeom>
              <a:avLst/>
              <a:gdLst/>
              <a:ahLst/>
              <a:cxnLst/>
              <a:rect l="l" t="t" r="r" b="b"/>
              <a:pathLst>
                <a:path w="1082218" h="392352">
                  <a:moveTo>
                    <a:pt x="92746" y="0"/>
                  </a:moveTo>
                  <a:cubicBezTo>
                    <a:pt x="229132" y="56158"/>
                    <a:pt x="381210" y="86960"/>
                    <a:pt x="541436" y="86960"/>
                  </a:cubicBezTo>
                  <a:cubicBezTo>
                    <a:pt x="701493" y="86960"/>
                    <a:pt x="853418" y="56223"/>
                    <a:pt x="989694" y="184"/>
                  </a:cubicBezTo>
                  <a:cubicBezTo>
                    <a:pt x="1021621" y="105469"/>
                    <a:pt x="1052999" y="208935"/>
                    <a:pt x="1082218" y="305289"/>
                  </a:cubicBezTo>
                  <a:cubicBezTo>
                    <a:pt x="917102" y="361516"/>
                    <a:pt x="732512" y="392352"/>
                    <a:pt x="537839" y="392352"/>
                  </a:cubicBezTo>
                  <a:cubicBezTo>
                    <a:pt x="345739" y="392352"/>
                    <a:pt x="163457" y="362325"/>
                    <a:pt x="0" y="307539"/>
                  </a:cubicBezTo>
                  <a:close/>
                </a:path>
              </a:pathLst>
            </a:custGeom>
            <a:gradFill flip="none" rotWithShape="1">
              <a:gsLst>
                <a:gs pos="98000">
                  <a:schemeClr val="bg1">
                    <a:lumMod val="65000"/>
                  </a:schemeClr>
                </a:gs>
                <a:gs pos="0">
                  <a:schemeClr val="bg1">
                    <a:lumMod val="65000"/>
                  </a:schemeClr>
                </a:gs>
                <a:gs pos="55000">
                  <a:schemeClr val="bg1"/>
                </a:gs>
              </a:gsLst>
              <a:lin ang="11100000" scaled="0"/>
              <a:tileRect/>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grpSp>
      <p:cxnSp>
        <p:nvCxnSpPr>
          <p:cNvPr id="99" name="直接连接符 98"/>
          <p:cNvCxnSpPr/>
          <p:nvPr/>
        </p:nvCxnSpPr>
        <p:spPr>
          <a:xfrm>
            <a:off x="3454345" y="1703424"/>
            <a:ext cx="0" cy="644953"/>
          </a:xfrm>
          <a:prstGeom prst="line">
            <a:avLst/>
          </a:prstGeom>
          <a:ln>
            <a:solidFill>
              <a:schemeClr val="tx1">
                <a:lumMod val="95000"/>
                <a:lumOff val="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0" name="直接连接符 99"/>
          <p:cNvCxnSpPr/>
          <p:nvPr/>
        </p:nvCxnSpPr>
        <p:spPr>
          <a:xfrm>
            <a:off x="2124606" y="2184458"/>
            <a:ext cx="0" cy="553036"/>
          </a:xfrm>
          <a:prstGeom prst="line">
            <a:avLst/>
          </a:prstGeom>
          <a:ln>
            <a:solidFill>
              <a:schemeClr val="tx1">
                <a:lumMod val="95000"/>
                <a:lumOff val="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a:off x="4831573" y="2143095"/>
            <a:ext cx="0" cy="576016"/>
          </a:xfrm>
          <a:prstGeom prst="line">
            <a:avLst/>
          </a:prstGeom>
          <a:ln>
            <a:solidFill>
              <a:schemeClr val="tx1">
                <a:lumMod val="95000"/>
                <a:lumOff val="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2" name="直接连接符 101"/>
          <p:cNvCxnSpPr/>
          <p:nvPr/>
        </p:nvCxnSpPr>
        <p:spPr>
          <a:xfrm>
            <a:off x="6090841" y="1643677"/>
            <a:ext cx="0" cy="704700"/>
          </a:xfrm>
          <a:prstGeom prst="line">
            <a:avLst/>
          </a:prstGeom>
          <a:ln>
            <a:solidFill>
              <a:schemeClr val="tx1">
                <a:lumMod val="95000"/>
                <a:lumOff val="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3" name="直接连接符 102"/>
          <p:cNvCxnSpPr/>
          <p:nvPr/>
        </p:nvCxnSpPr>
        <p:spPr>
          <a:xfrm>
            <a:off x="7408323" y="2164542"/>
            <a:ext cx="0" cy="563760"/>
          </a:xfrm>
          <a:prstGeom prst="line">
            <a:avLst/>
          </a:prstGeom>
          <a:ln>
            <a:solidFill>
              <a:schemeClr val="tx1">
                <a:lumMod val="95000"/>
                <a:lumOff val="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04" name="TextBox 11"/>
          <p:cNvSpPr txBox="1">
            <a:spLocks noChangeArrowheads="1"/>
          </p:cNvSpPr>
          <p:nvPr/>
        </p:nvSpPr>
        <p:spPr bwMode="auto">
          <a:xfrm flipH="1">
            <a:off x="1494972" y="1703424"/>
            <a:ext cx="1262332" cy="445799"/>
          </a:xfrm>
          <a:prstGeom prst="rect">
            <a:avLst/>
          </a:prstGeom>
          <a:noFill/>
          <a:ln>
            <a:noFill/>
          </a:ln>
          <a:effectLs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fontAlgn="auto" hangingPunct="1">
              <a:spcBef>
                <a:spcPts val="0"/>
              </a:spcBef>
              <a:spcAft>
                <a:spcPts val="0"/>
              </a:spcAft>
              <a:defRPr/>
            </a:pPr>
            <a:r>
              <a:rPr lang="zh-CN" altLang="en-US" sz="1200" kern="0" dirty="0" smtClean="0">
                <a:solidFill>
                  <a:prstClr val="black"/>
                </a:solidFill>
                <a:latin typeface="微软雅黑" pitchFamily="34" charset="-122"/>
                <a:ea typeface="微软雅黑" pitchFamily="34" charset="-122"/>
              </a:rPr>
              <a:t>点击添加文本    </a:t>
            </a:r>
            <a:endParaRPr lang="en-US" altLang="zh-CN" sz="1200" kern="0" dirty="0" smtClean="0">
              <a:solidFill>
                <a:prstClr val="black"/>
              </a:solidFill>
              <a:latin typeface="微软雅黑" pitchFamily="34" charset="-122"/>
              <a:ea typeface="微软雅黑" pitchFamily="34" charset="-122"/>
            </a:endParaRPr>
          </a:p>
          <a:p>
            <a:pPr algn="ctr" eaLnBrk="1" fontAlgn="auto" hangingPunct="1">
              <a:spcBef>
                <a:spcPts val="0"/>
              </a:spcBef>
              <a:spcAft>
                <a:spcPts val="0"/>
              </a:spcAft>
              <a:defRPr/>
            </a:pPr>
            <a:r>
              <a:rPr lang="zh-CN" altLang="en-US" sz="1200" kern="0" dirty="0" smtClean="0">
                <a:solidFill>
                  <a:prstClr val="black"/>
                </a:solidFill>
                <a:latin typeface="微软雅黑" pitchFamily="34" charset="-122"/>
                <a:ea typeface="微软雅黑" pitchFamily="34" charset="-122"/>
              </a:rPr>
              <a:t>点击添加文本</a:t>
            </a:r>
            <a:endParaRPr lang="en-US" altLang="zh-CN" sz="1200" kern="0" dirty="0" smtClean="0">
              <a:solidFill>
                <a:prstClr val="black"/>
              </a:solidFill>
              <a:latin typeface="微软雅黑" pitchFamily="34" charset="-122"/>
              <a:ea typeface="微软雅黑" pitchFamily="34" charset="-122"/>
            </a:endParaRPr>
          </a:p>
        </p:txBody>
      </p:sp>
      <p:sp>
        <p:nvSpPr>
          <p:cNvPr id="105" name="TextBox 11"/>
          <p:cNvSpPr txBox="1">
            <a:spLocks noChangeArrowheads="1"/>
          </p:cNvSpPr>
          <p:nvPr/>
        </p:nvSpPr>
        <p:spPr bwMode="auto">
          <a:xfrm flipH="1">
            <a:off x="2800199" y="1197878"/>
            <a:ext cx="1263864" cy="445799"/>
          </a:xfrm>
          <a:prstGeom prst="rect">
            <a:avLst/>
          </a:prstGeom>
          <a:noFill/>
          <a:ln>
            <a:noFill/>
          </a:ln>
          <a:effectLs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fontAlgn="auto" hangingPunct="1">
              <a:spcBef>
                <a:spcPts val="0"/>
              </a:spcBef>
              <a:spcAft>
                <a:spcPts val="0"/>
              </a:spcAft>
              <a:defRPr/>
            </a:pPr>
            <a:r>
              <a:rPr lang="zh-CN" altLang="en-US" sz="1200" kern="0" dirty="0" smtClean="0">
                <a:solidFill>
                  <a:prstClr val="black"/>
                </a:solidFill>
                <a:latin typeface="微软雅黑" pitchFamily="34" charset="-122"/>
                <a:ea typeface="微软雅黑" pitchFamily="34" charset="-122"/>
              </a:rPr>
              <a:t>点击添加文本    </a:t>
            </a:r>
            <a:endParaRPr lang="en-US" altLang="zh-CN" sz="1200" kern="0" dirty="0" smtClean="0">
              <a:solidFill>
                <a:prstClr val="black"/>
              </a:solidFill>
              <a:latin typeface="微软雅黑" pitchFamily="34" charset="-122"/>
              <a:ea typeface="微软雅黑" pitchFamily="34" charset="-122"/>
            </a:endParaRPr>
          </a:p>
          <a:p>
            <a:pPr algn="ctr" eaLnBrk="1" fontAlgn="auto" hangingPunct="1">
              <a:spcBef>
                <a:spcPts val="0"/>
              </a:spcBef>
              <a:spcAft>
                <a:spcPts val="0"/>
              </a:spcAft>
              <a:defRPr/>
            </a:pPr>
            <a:r>
              <a:rPr lang="zh-CN" altLang="en-US" sz="1200" kern="0" dirty="0" smtClean="0">
                <a:solidFill>
                  <a:prstClr val="black"/>
                </a:solidFill>
                <a:latin typeface="微软雅黑" pitchFamily="34" charset="-122"/>
                <a:ea typeface="微软雅黑" pitchFamily="34" charset="-122"/>
              </a:rPr>
              <a:t>点击添加文本</a:t>
            </a:r>
            <a:endParaRPr lang="en-US" altLang="zh-CN" sz="1200" kern="0" dirty="0" smtClean="0">
              <a:solidFill>
                <a:prstClr val="black"/>
              </a:solidFill>
              <a:latin typeface="微软雅黑" pitchFamily="34" charset="-122"/>
              <a:ea typeface="微软雅黑" pitchFamily="34" charset="-122"/>
            </a:endParaRPr>
          </a:p>
        </p:txBody>
      </p:sp>
      <p:sp>
        <p:nvSpPr>
          <p:cNvPr id="106" name="TextBox 11"/>
          <p:cNvSpPr txBox="1">
            <a:spLocks noChangeArrowheads="1"/>
          </p:cNvSpPr>
          <p:nvPr/>
        </p:nvSpPr>
        <p:spPr bwMode="auto">
          <a:xfrm flipH="1">
            <a:off x="4205003" y="1703424"/>
            <a:ext cx="1262332" cy="445799"/>
          </a:xfrm>
          <a:prstGeom prst="rect">
            <a:avLst/>
          </a:prstGeom>
          <a:noFill/>
          <a:ln>
            <a:noFill/>
          </a:ln>
          <a:effectLs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fontAlgn="auto" hangingPunct="1">
              <a:spcBef>
                <a:spcPts val="0"/>
              </a:spcBef>
              <a:spcAft>
                <a:spcPts val="0"/>
              </a:spcAft>
              <a:defRPr/>
            </a:pPr>
            <a:r>
              <a:rPr lang="zh-CN" altLang="en-US" sz="1200" kern="0" dirty="0" smtClean="0">
                <a:solidFill>
                  <a:prstClr val="black"/>
                </a:solidFill>
                <a:latin typeface="微软雅黑" pitchFamily="34" charset="-122"/>
                <a:ea typeface="微软雅黑" pitchFamily="34" charset="-122"/>
              </a:rPr>
              <a:t>点击添加文本    </a:t>
            </a:r>
            <a:endParaRPr lang="en-US" altLang="zh-CN" sz="1200" kern="0" dirty="0" smtClean="0">
              <a:solidFill>
                <a:prstClr val="black"/>
              </a:solidFill>
              <a:latin typeface="微软雅黑" pitchFamily="34" charset="-122"/>
              <a:ea typeface="微软雅黑" pitchFamily="34" charset="-122"/>
            </a:endParaRPr>
          </a:p>
          <a:p>
            <a:pPr algn="ctr" eaLnBrk="1" fontAlgn="auto" hangingPunct="1">
              <a:spcBef>
                <a:spcPts val="0"/>
              </a:spcBef>
              <a:spcAft>
                <a:spcPts val="0"/>
              </a:spcAft>
              <a:defRPr/>
            </a:pPr>
            <a:r>
              <a:rPr lang="zh-CN" altLang="en-US" sz="1200" kern="0" dirty="0" smtClean="0">
                <a:solidFill>
                  <a:prstClr val="black"/>
                </a:solidFill>
                <a:latin typeface="微软雅黑" pitchFamily="34" charset="-122"/>
                <a:ea typeface="微软雅黑" pitchFamily="34" charset="-122"/>
              </a:rPr>
              <a:t>点击添加文本</a:t>
            </a:r>
            <a:endParaRPr lang="en-US" altLang="zh-CN" sz="1200" kern="0" dirty="0" smtClean="0">
              <a:solidFill>
                <a:prstClr val="black"/>
              </a:solidFill>
              <a:latin typeface="微软雅黑" pitchFamily="34" charset="-122"/>
              <a:ea typeface="微软雅黑" pitchFamily="34" charset="-122"/>
            </a:endParaRPr>
          </a:p>
        </p:txBody>
      </p:sp>
      <p:sp>
        <p:nvSpPr>
          <p:cNvPr id="107" name="TextBox 11"/>
          <p:cNvSpPr txBox="1">
            <a:spLocks noChangeArrowheads="1"/>
          </p:cNvSpPr>
          <p:nvPr/>
        </p:nvSpPr>
        <p:spPr bwMode="auto">
          <a:xfrm flipH="1">
            <a:off x="5485719" y="1197878"/>
            <a:ext cx="1262332" cy="445799"/>
          </a:xfrm>
          <a:prstGeom prst="rect">
            <a:avLst/>
          </a:prstGeom>
          <a:noFill/>
          <a:ln>
            <a:noFill/>
          </a:ln>
          <a:effectLs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fontAlgn="auto" hangingPunct="1">
              <a:spcBef>
                <a:spcPts val="0"/>
              </a:spcBef>
              <a:spcAft>
                <a:spcPts val="0"/>
              </a:spcAft>
              <a:defRPr/>
            </a:pPr>
            <a:r>
              <a:rPr lang="zh-CN" altLang="en-US" sz="1200" kern="0" dirty="0" smtClean="0">
                <a:solidFill>
                  <a:prstClr val="black"/>
                </a:solidFill>
                <a:latin typeface="微软雅黑" pitchFamily="34" charset="-122"/>
                <a:ea typeface="微软雅黑" pitchFamily="34" charset="-122"/>
              </a:rPr>
              <a:t>点击添加文本    </a:t>
            </a:r>
            <a:endParaRPr lang="en-US" altLang="zh-CN" sz="1200" kern="0" dirty="0" smtClean="0">
              <a:solidFill>
                <a:prstClr val="black"/>
              </a:solidFill>
              <a:latin typeface="微软雅黑" pitchFamily="34" charset="-122"/>
              <a:ea typeface="微软雅黑" pitchFamily="34" charset="-122"/>
            </a:endParaRPr>
          </a:p>
          <a:p>
            <a:pPr algn="ctr" eaLnBrk="1" fontAlgn="auto" hangingPunct="1">
              <a:spcBef>
                <a:spcPts val="0"/>
              </a:spcBef>
              <a:spcAft>
                <a:spcPts val="0"/>
              </a:spcAft>
              <a:defRPr/>
            </a:pPr>
            <a:r>
              <a:rPr lang="zh-CN" altLang="en-US" sz="1200" kern="0" dirty="0" smtClean="0">
                <a:solidFill>
                  <a:prstClr val="black"/>
                </a:solidFill>
                <a:latin typeface="微软雅黑" pitchFamily="34" charset="-122"/>
                <a:ea typeface="微软雅黑" pitchFamily="34" charset="-122"/>
              </a:rPr>
              <a:t>点击添加文本</a:t>
            </a:r>
            <a:endParaRPr lang="en-US" altLang="zh-CN" sz="1200" kern="0" dirty="0" smtClean="0">
              <a:solidFill>
                <a:prstClr val="black"/>
              </a:solidFill>
              <a:latin typeface="微软雅黑" pitchFamily="34" charset="-122"/>
              <a:ea typeface="微软雅黑" pitchFamily="34" charset="-122"/>
            </a:endParaRPr>
          </a:p>
        </p:txBody>
      </p:sp>
      <p:sp>
        <p:nvSpPr>
          <p:cNvPr id="108" name="TextBox 11"/>
          <p:cNvSpPr txBox="1">
            <a:spLocks noChangeArrowheads="1"/>
          </p:cNvSpPr>
          <p:nvPr/>
        </p:nvSpPr>
        <p:spPr bwMode="auto">
          <a:xfrm flipH="1">
            <a:off x="6775626" y="1703424"/>
            <a:ext cx="1263863" cy="445799"/>
          </a:xfrm>
          <a:prstGeom prst="rect">
            <a:avLst/>
          </a:prstGeom>
          <a:noFill/>
          <a:ln>
            <a:noFill/>
          </a:ln>
          <a:effectLs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fontAlgn="auto" hangingPunct="1">
              <a:spcBef>
                <a:spcPts val="0"/>
              </a:spcBef>
              <a:spcAft>
                <a:spcPts val="0"/>
              </a:spcAft>
              <a:defRPr/>
            </a:pPr>
            <a:r>
              <a:rPr lang="zh-CN" altLang="en-US" sz="1200" kern="0" dirty="0" smtClean="0">
                <a:solidFill>
                  <a:prstClr val="black"/>
                </a:solidFill>
                <a:latin typeface="微软雅黑" pitchFamily="34" charset="-122"/>
                <a:ea typeface="微软雅黑" pitchFamily="34" charset="-122"/>
              </a:rPr>
              <a:t>点击添加文本    </a:t>
            </a:r>
            <a:endParaRPr lang="en-US" altLang="zh-CN" sz="1200" kern="0" dirty="0" smtClean="0">
              <a:solidFill>
                <a:prstClr val="black"/>
              </a:solidFill>
              <a:latin typeface="微软雅黑" pitchFamily="34" charset="-122"/>
              <a:ea typeface="微软雅黑" pitchFamily="34" charset="-122"/>
            </a:endParaRPr>
          </a:p>
          <a:p>
            <a:pPr algn="ctr" eaLnBrk="1" fontAlgn="auto" hangingPunct="1">
              <a:spcBef>
                <a:spcPts val="0"/>
              </a:spcBef>
              <a:spcAft>
                <a:spcPts val="0"/>
              </a:spcAft>
              <a:defRPr/>
            </a:pPr>
            <a:r>
              <a:rPr lang="zh-CN" altLang="en-US" sz="1200" kern="0" dirty="0" smtClean="0">
                <a:solidFill>
                  <a:prstClr val="black"/>
                </a:solidFill>
                <a:latin typeface="微软雅黑" pitchFamily="34" charset="-122"/>
                <a:ea typeface="微软雅黑" pitchFamily="34" charset="-122"/>
              </a:rPr>
              <a:t>点击添加文本</a:t>
            </a:r>
            <a:endParaRPr lang="en-US" altLang="zh-CN" sz="1200" kern="0" dirty="0" smtClean="0">
              <a:solidFill>
                <a:prstClr val="black"/>
              </a:solidFill>
              <a:latin typeface="微软雅黑" pitchFamily="34" charset="-122"/>
              <a:ea typeface="微软雅黑" pitchFamily="34" charset="-122"/>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p14:dur="10" advClick="0" advTm="0">
        <p:blinds dir="vert"/>
      </p:transition>
    </mc:Choice>
    <mc:Fallback xmlns="">
      <p:transition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withEffect">
                                  <p:stCondLst>
                                    <p:cond delay="0"/>
                                  </p:stCondLst>
                                  <p:childTnLst>
                                    <p:set>
                                      <p:cBhvr>
                                        <p:cTn id="6" dur="1" fill="hold">
                                          <p:stCondLst>
                                            <p:cond delay="0"/>
                                          </p:stCondLst>
                                        </p:cTn>
                                        <p:tgtEl>
                                          <p:spTgt spid="96"/>
                                        </p:tgtEl>
                                        <p:attrNameLst>
                                          <p:attrName>style.visibility</p:attrName>
                                        </p:attrNameLst>
                                      </p:cBhvr>
                                      <p:to>
                                        <p:strVal val="visible"/>
                                      </p:to>
                                    </p:set>
                                    <p:animEffect transition="in" filter="fade">
                                      <p:cBhvr>
                                        <p:cTn id="7" dur="750"/>
                                        <p:tgtEl>
                                          <p:spTgt spid="96"/>
                                        </p:tgtEl>
                                      </p:cBhvr>
                                    </p:animEffect>
                                    <p:anim calcmode="lin" valueType="num">
                                      <p:cBhvr>
                                        <p:cTn id="8" dur="750" fill="hold"/>
                                        <p:tgtEl>
                                          <p:spTgt spid="96"/>
                                        </p:tgtEl>
                                        <p:attrNameLst>
                                          <p:attrName>ppt_x</p:attrName>
                                        </p:attrNameLst>
                                      </p:cBhvr>
                                      <p:tavLst>
                                        <p:tav tm="0">
                                          <p:val>
                                            <p:strVal val="#ppt_x"/>
                                          </p:val>
                                        </p:tav>
                                        <p:tav tm="100000">
                                          <p:val>
                                            <p:strVal val="#ppt_x"/>
                                          </p:val>
                                        </p:tav>
                                      </p:tavLst>
                                    </p:anim>
                                    <p:anim calcmode="lin" valueType="num">
                                      <p:cBhvr>
                                        <p:cTn id="9" dur="675" decel="100000" fill="hold"/>
                                        <p:tgtEl>
                                          <p:spTgt spid="96"/>
                                        </p:tgtEl>
                                        <p:attrNameLst>
                                          <p:attrName>ppt_y</p:attrName>
                                        </p:attrNameLst>
                                      </p:cBhvr>
                                      <p:tavLst>
                                        <p:tav tm="0">
                                          <p:val>
                                            <p:strVal val="#ppt_y+1"/>
                                          </p:val>
                                        </p:tav>
                                        <p:tav tm="100000">
                                          <p:val>
                                            <p:strVal val="#ppt_y-.03"/>
                                          </p:val>
                                        </p:tav>
                                      </p:tavLst>
                                    </p:anim>
                                    <p:anim calcmode="lin" valueType="num">
                                      <p:cBhvr>
                                        <p:cTn id="10" dur="75" accel="100000" fill="hold">
                                          <p:stCondLst>
                                            <p:cond delay="675"/>
                                          </p:stCondLst>
                                        </p:cTn>
                                        <p:tgtEl>
                                          <p:spTgt spid="96"/>
                                        </p:tgtEl>
                                        <p:attrNameLst>
                                          <p:attrName>ppt_y</p:attrName>
                                        </p:attrNameLst>
                                      </p:cBhvr>
                                      <p:tavLst>
                                        <p:tav tm="0">
                                          <p:val>
                                            <p:strVal val="#ppt_y-.03"/>
                                          </p:val>
                                        </p:tav>
                                        <p:tav tm="100000">
                                          <p:val>
                                            <p:strVal val="#ppt_y"/>
                                          </p:val>
                                        </p:tav>
                                      </p:tavLst>
                                    </p:anim>
                                  </p:childTnLst>
                                </p:cTn>
                              </p:par>
                              <p:par>
                                <p:cTn id="11" presetID="37" presetClass="entr" presetSubtype="0" fill="hold" nodeType="withEffect">
                                  <p:stCondLst>
                                    <p:cond delay="500"/>
                                  </p:stCondLst>
                                  <p:childTnLst>
                                    <p:set>
                                      <p:cBhvr>
                                        <p:cTn id="12" dur="1" fill="hold">
                                          <p:stCondLst>
                                            <p:cond delay="0"/>
                                          </p:stCondLst>
                                        </p:cTn>
                                        <p:tgtEl>
                                          <p:spTgt spid="93"/>
                                        </p:tgtEl>
                                        <p:attrNameLst>
                                          <p:attrName>style.visibility</p:attrName>
                                        </p:attrNameLst>
                                      </p:cBhvr>
                                      <p:to>
                                        <p:strVal val="visible"/>
                                      </p:to>
                                    </p:set>
                                    <p:animEffect transition="in" filter="fade">
                                      <p:cBhvr>
                                        <p:cTn id="13" dur="750"/>
                                        <p:tgtEl>
                                          <p:spTgt spid="93"/>
                                        </p:tgtEl>
                                      </p:cBhvr>
                                    </p:animEffect>
                                    <p:anim calcmode="lin" valueType="num">
                                      <p:cBhvr>
                                        <p:cTn id="14" dur="750" fill="hold"/>
                                        <p:tgtEl>
                                          <p:spTgt spid="93"/>
                                        </p:tgtEl>
                                        <p:attrNameLst>
                                          <p:attrName>ppt_x</p:attrName>
                                        </p:attrNameLst>
                                      </p:cBhvr>
                                      <p:tavLst>
                                        <p:tav tm="0">
                                          <p:val>
                                            <p:strVal val="#ppt_x"/>
                                          </p:val>
                                        </p:tav>
                                        <p:tav tm="100000">
                                          <p:val>
                                            <p:strVal val="#ppt_x"/>
                                          </p:val>
                                        </p:tav>
                                      </p:tavLst>
                                    </p:anim>
                                    <p:anim calcmode="lin" valueType="num">
                                      <p:cBhvr>
                                        <p:cTn id="15" dur="675" decel="100000" fill="hold"/>
                                        <p:tgtEl>
                                          <p:spTgt spid="93"/>
                                        </p:tgtEl>
                                        <p:attrNameLst>
                                          <p:attrName>ppt_y</p:attrName>
                                        </p:attrNameLst>
                                      </p:cBhvr>
                                      <p:tavLst>
                                        <p:tav tm="0">
                                          <p:val>
                                            <p:strVal val="#ppt_y+1"/>
                                          </p:val>
                                        </p:tav>
                                        <p:tav tm="100000">
                                          <p:val>
                                            <p:strVal val="#ppt_y-.03"/>
                                          </p:val>
                                        </p:tav>
                                      </p:tavLst>
                                    </p:anim>
                                    <p:anim calcmode="lin" valueType="num">
                                      <p:cBhvr>
                                        <p:cTn id="16" dur="75" accel="100000" fill="hold">
                                          <p:stCondLst>
                                            <p:cond delay="675"/>
                                          </p:stCondLst>
                                        </p:cTn>
                                        <p:tgtEl>
                                          <p:spTgt spid="93"/>
                                        </p:tgtEl>
                                        <p:attrNameLst>
                                          <p:attrName>ppt_y</p:attrName>
                                        </p:attrNameLst>
                                      </p:cBhvr>
                                      <p:tavLst>
                                        <p:tav tm="0">
                                          <p:val>
                                            <p:strVal val="#ppt_y-.03"/>
                                          </p:val>
                                        </p:tav>
                                        <p:tav tm="100000">
                                          <p:val>
                                            <p:strVal val="#ppt_y"/>
                                          </p:val>
                                        </p:tav>
                                      </p:tavLst>
                                    </p:anim>
                                  </p:childTnLst>
                                </p:cTn>
                              </p:par>
                              <p:par>
                                <p:cTn id="17" presetID="37" presetClass="entr" presetSubtype="0" fill="hold" nodeType="withEffect">
                                  <p:stCondLst>
                                    <p:cond delay="1000"/>
                                  </p:stCondLst>
                                  <p:childTnLst>
                                    <p:set>
                                      <p:cBhvr>
                                        <p:cTn id="18" dur="1" fill="hold">
                                          <p:stCondLst>
                                            <p:cond delay="0"/>
                                          </p:stCondLst>
                                        </p:cTn>
                                        <p:tgtEl>
                                          <p:spTgt spid="97"/>
                                        </p:tgtEl>
                                        <p:attrNameLst>
                                          <p:attrName>style.visibility</p:attrName>
                                        </p:attrNameLst>
                                      </p:cBhvr>
                                      <p:to>
                                        <p:strVal val="visible"/>
                                      </p:to>
                                    </p:set>
                                    <p:animEffect transition="in" filter="fade">
                                      <p:cBhvr>
                                        <p:cTn id="19" dur="750"/>
                                        <p:tgtEl>
                                          <p:spTgt spid="97"/>
                                        </p:tgtEl>
                                      </p:cBhvr>
                                    </p:animEffect>
                                    <p:anim calcmode="lin" valueType="num">
                                      <p:cBhvr>
                                        <p:cTn id="20" dur="750" fill="hold"/>
                                        <p:tgtEl>
                                          <p:spTgt spid="97"/>
                                        </p:tgtEl>
                                        <p:attrNameLst>
                                          <p:attrName>ppt_x</p:attrName>
                                        </p:attrNameLst>
                                      </p:cBhvr>
                                      <p:tavLst>
                                        <p:tav tm="0">
                                          <p:val>
                                            <p:strVal val="#ppt_x"/>
                                          </p:val>
                                        </p:tav>
                                        <p:tav tm="100000">
                                          <p:val>
                                            <p:strVal val="#ppt_x"/>
                                          </p:val>
                                        </p:tav>
                                      </p:tavLst>
                                    </p:anim>
                                    <p:anim calcmode="lin" valueType="num">
                                      <p:cBhvr>
                                        <p:cTn id="21" dur="675" decel="100000" fill="hold"/>
                                        <p:tgtEl>
                                          <p:spTgt spid="97"/>
                                        </p:tgtEl>
                                        <p:attrNameLst>
                                          <p:attrName>ppt_y</p:attrName>
                                        </p:attrNameLst>
                                      </p:cBhvr>
                                      <p:tavLst>
                                        <p:tav tm="0">
                                          <p:val>
                                            <p:strVal val="#ppt_y+1"/>
                                          </p:val>
                                        </p:tav>
                                        <p:tav tm="100000">
                                          <p:val>
                                            <p:strVal val="#ppt_y-.03"/>
                                          </p:val>
                                        </p:tav>
                                      </p:tavLst>
                                    </p:anim>
                                    <p:anim calcmode="lin" valueType="num">
                                      <p:cBhvr>
                                        <p:cTn id="22" dur="75" accel="100000" fill="hold">
                                          <p:stCondLst>
                                            <p:cond delay="675"/>
                                          </p:stCondLst>
                                        </p:cTn>
                                        <p:tgtEl>
                                          <p:spTgt spid="97"/>
                                        </p:tgtEl>
                                        <p:attrNameLst>
                                          <p:attrName>ppt_y</p:attrName>
                                        </p:attrNameLst>
                                      </p:cBhvr>
                                      <p:tavLst>
                                        <p:tav tm="0">
                                          <p:val>
                                            <p:strVal val="#ppt_y-.03"/>
                                          </p:val>
                                        </p:tav>
                                        <p:tav tm="100000">
                                          <p:val>
                                            <p:strVal val="#ppt_y"/>
                                          </p:val>
                                        </p:tav>
                                      </p:tavLst>
                                    </p:anim>
                                  </p:childTnLst>
                                </p:cTn>
                              </p:par>
                              <p:par>
                                <p:cTn id="23" presetID="37" presetClass="entr" presetSubtype="0" fill="hold" nodeType="withEffect">
                                  <p:stCondLst>
                                    <p:cond delay="1500"/>
                                  </p:stCondLst>
                                  <p:childTnLst>
                                    <p:set>
                                      <p:cBhvr>
                                        <p:cTn id="24" dur="1" fill="hold">
                                          <p:stCondLst>
                                            <p:cond delay="0"/>
                                          </p:stCondLst>
                                        </p:cTn>
                                        <p:tgtEl>
                                          <p:spTgt spid="94"/>
                                        </p:tgtEl>
                                        <p:attrNameLst>
                                          <p:attrName>style.visibility</p:attrName>
                                        </p:attrNameLst>
                                      </p:cBhvr>
                                      <p:to>
                                        <p:strVal val="visible"/>
                                      </p:to>
                                    </p:set>
                                    <p:animEffect transition="in" filter="fade">
                                      <p:cBhvr>
                                        <p:cTn id="25" dur="750"/>
                                        <p:tgtEl>
                                          <p:spTgt spid="94"/>
                                        </p:tgtEl>
                                      </p:cBhvr>
                                    </p:animEffect>
                                    <p:anim calcmode="lin" valueType="num">
                                      <p:cBhvr>
                                        <p:cTn id="26" dur="750" fill="hold"/>
                                        <p:tgtEl>
                                          <p:spTgt spid="94"/>
                                        </p:tgtEl>
                                        <p:attrNameLst>
                                          <p:attrName>ppt_x</p:attrName>
                                        </p:attrNameLst>
                                      </p:cBhvr>
                                      <p:tavLst>
                                        <p:tav tm="0">
                                          <p:val>
                                            <p:strVal val="#ppt_x"/>
                                          </p:val>
                                        </p:tav>
                                        <p:tav tm="100000">
                                          <p:val>
                                            <p:strVal val="#ppt_x"/>
                                          </p:val>
                                        </p:tav>
                                      </p:tavLst>
                                    </p:anim>
                                    <p:anim calcmode="lin" valueType="num">
                                      <p:cBhvr>
                                        <p:cTn id="27" dur="675" decel="100000" fill="hold"/>
                                        <p:tgtEl>
                                          <p:spTgt spid="94"/>
                                        </p:tgtEl>
                                        <p:attrNameLst>
                                          <p:attrName>ppt_y</p:attrName>
                                        </p:attrNameLst>
                                      </p:cBhvr>
                                      <p:tavLst>
                                        <p:tav tm="0">
                                          <p:val>
                                            <p:strVal val="#ppt_y+1"/>
                                          </p:val>
                                        </p:tav>
                                        <p:tav tm="100000">
                                          <p:val>
                                            <p:strVal val="#ppt_y-.03"/>
                                          </p:val>
                                        </p:tav>
                                      </p:tavLst>
                                    </p:anim>
                                    <p:anim calcmode="lin" valueType="num">
                                      <p:cBhvr>
                                        <p:cTn id="28" dur="75" accel="100000" fill="hold">
                                          <p:stCondLst>
                                            <p:cond delay="675"/>
                                          </p:stCondLst>
                                        </p:cTn>
                                        <p:tgtEl>
                                          <p:spTgt spid="94"/>
                                        </p:tgtEl>
                                        <p:attrNameLst>
                                          <p:attrName>ppt_y</p:attrName>
                                        </p:attrNameLst>
                                      </p:cBhvr>
                                      <p:tavLst>
                                        <p:tav tm="0">
                                          <p:val>
                                            <p:strVal val="#ppt_y-.03"/>
                                          </p:val>
                                        </p:tav>
                                        <p:tav tm="100000">
                                          <p:val>
                                            <p:strVal val="#ppt_y"/>
                                          </p:val>
                                        </p:tav>
                                      </p:tavLst>
                                    </p:anim>
                                  </p:childTnLst>
                                </p:cTn>
                              </p:par>
                              <p:par>
                                <p:cTn id="29" presetID="37" presetClass="entr" presetSubtype="0" fill="hold" nodeType="withEffect">
                                  <p:stCondLst>
                                    <p:cond delay="2000"/>
                                  </p:stCondLst>
                                  <p:childTnLst>
                                    <p:set>
                                      <p:cBhvr>
                                        <p:cTn id="30" dur="1" fill="hold">
                                          <p:stCondLst>
                                            <p:cond delay="0"/>
                                          </p:stCondLst>
                                        </p:cTn>
                                        <p:tgtEl>
                                          <p:spTgt spid="98"/>
                                        </p:tgtEl>
                                        <p:attrNameLst>
                                          <p:attrName>style.visibility</p:attrName>
                                        </p:attrNameLst>
                                      </p:cBhvr>
                                      <p:to>
                                        <p:strVal val="visible"/>
                                      </p:to>
                                    </p:set>
                                    <p:animEffect transition="in" filter="fade">
                                      <p:cBhvr>
                                        <p:cTn id="31" dur="750"/>
                                        <p:tgtEl>
                                          <p:spTgt spid="98"/>
                                        </p:tgtEl>
                                      </p:cBhvr>
                                    </p:animEffect>
                                    <p:anim calcmode="lin" valueType="num">
                                      <p:cBhvr>
                                        <p:cTn id="32" dur="750" fill="hold"/>
                                        <p:tgtEl>
                                          <p:spTgt spid="98"/>
                                        </p:tgtEl>
                                        <p:attrNameLst>
                                          <p:attrName>ppt_x</p:attrName>
                                        </p:attrNameLst>
                                      </p:cBhvr>
                                      <p:tavLst>
                                        <p:tav tm="0">
                                          <p:val>
                                            <p:strVal val="#ppt_x"/>
                                          </p:val>
                                        </p:tav>
                                        <p:tav tm="100000">
                                          <p:val>
                                            <p:strVal val="#ppt_x"/>
                                          </p:val>
                                        </p:tav>
                                      </p:tavLst>
                                    </p:anim>
                                    <p:anim calcmode="lin" valueType="num">
                                      <p:cBhvr>
                                        <p:cTn id="33" dur="675" decel="100000" fill="hold"/>
                                        <p:tgtEl>
                                          <p:spTgt spid="98"/>
                                        </p:tgtEl>
                                        <p:attrNameLst>
                                          <p:attrName>ppt_y</p:attrName>
                                        </p:attrNameLst>
                                      </p:cBhvr>
                                      <p:tavLst>
                                        <p:tav tm="0">
                                          <p:val>
                                            <p:strVal val="#ppt_y+1"/>
                                          </p:val>
                                        </p:tav>
                                        <p:tav tm="100000">
                                          <p:val>
                                            <p:strVal val="#ppt_y-.03"/>
                                          </p:val>
                                        </p:tav>
                                      </p:tavLst>
                                    </p:anim>
                                    <p:anim calcmode="lin" valueType="num">
                                      <p:cBhvr>
                                        <p:cTn id="34" dur="75" accel="100000" fill="hold">
                                          <p:stCondLst>
                                            <p:cond delay="675"/>
                                          </p:stCondLst>
                                        </p:cTn>
                                        <p:tgtEl>
                                          <p:spTgt spid="98"/>
                                        </p:tgtEl>
                                        <p:attrNameLst>
                                          <p:attrName>ppt_y</p:attrName>
                                        </p:attrNameLst>
                                      </p:cBhvr>
                                      <p:tavLst>
                                        <p:tav tm="0">
                                          <p:val>
                                            <p:strVal val="#ppt_y-.03"/>
                                          </p:val>
                                        </p:tav>
                                        <p:tav tm="100000">
                                          <p:val>
                                            <p:strVal val="#ppt_y"/>
                                          </p:val>
                                        </p:tav>
                                      </p:tavLst>
                                    </p:anim>
                                  </p:childTnLst>
                                </p:cTn>
                              </p:par>
                              <p:par>
                                <p:cTn id="35" presetID="22" presetClass="entr" presetSubtype="8" fill="hold" grpId="0" nodeType="withEffect">
                                  <p:stCondLst>
                                    <p:cond delay="2000"/>
                                  </p:stCondLst>
                                  <p:childTnLst>
                                    <p:set>
                                      <p:cBhvr>
                                        <p:cTn id="36" dur="1" fill="hold">
                                          <p:stCondLst>
                                            <p:cond delay="0"/>
                                          </p:stCondLst>
                                        </p:cTn>
                                        <p:tgtEl>
                                          <p:spTgt spid="95"/>
                                        </p:tgtEl>
                                        <p:attrNameLst>
                                          <p:attrName>style.visibility</p:attrName>
                                        </p:attrNameLst>
                                      </p:cBhvr>
                                      <p:to>
                                        <p:strVal val="visible"/>
                                      </p:to>
                                    </p:set>
                                    <p:animEffect transition="in" filter="wipe(left)">
                                      <p:cBhvr>
                                        <p:cTn id="37" dur="1000"/>
                                        <p:tgtEl>
                                          <p:spTgt spid="95"/>
                                        </p:tgtEl>
                                      </p:cBhvr>
                                    </p:animEffect>
                                  </p:childTnLst>
                                </p:cTn>
                              </p:par>
                            </p:childTnLst>
                          </p:cTn>
                        </p:par>
                        <p:par>
                          <p:cTn id="38" fill="hold">
                            <p:stCondLst>
                              <p:cond delay="3000"/>
                            </p:stCondLst>
                            <p:childTnLst>
                              <p:par>
                                <p:cTn id="39" presetID="22" presetClass="entr" presetSubtype="4" fill="hold" nodeType="afterEffect">
                                  <p:stCondLst>
                                    <p:cond delay="0"/>
                                  </p:stCondLst>
                                  <p:childTnLst>
                                    <p:set>
                                      <p:cBhvr>
                                        <p:cTn id="40" dur="1" fill="hold">
                                          <p:stCondLst>
                                            <p:cond delay="0"/>
                                          </p:stCondLst>
                                        </p:cTn>
                                        <p:tgtEl>
                                          <p:spTgt spid="100"/>
                                        </p:tgtEl>
                                        <p:attrNameLst>
                                          <p:attrName>style.visibility</p:attrName>
                                        </p:attrNameLst>
                                      </p:cBhvr>
                                      <p:to>
                                        <p:strVal val="visible"/>
                                      </p:to>
                                    </p:set>
                                    <p:animEffect transition="in" filter="wipe(down)">
                                      <p:cBhvr>
                                        <p:cTn id="41" dur="500"/>
                                        <p:tgtEl>
                                          <p:spTgt spid="100"/>
                                        </p:tgtEl>
                                      </p:cBhvr>
                                    </p:animEffect>
                                  </p:childTnLst>
                                </p:cTn>
                              </p:par>
                            </p:childTnLst>
                          </p:cTn>
                        </p:par>
                        <p:par>
                          <p:cTn id="42" fill="hold">
                            <p:stCondLst>
                              <p:cond delay="3500"/>
                            </p:stCondLst>
                            <p:childTnLst>
                              <p:par>
                                <p:cTn id="43" presetID="12" presetClass="entr" presetSubtype="1" fill="hold" grpId="0" nodeType="afterEffect">
                                  <p:stCondLst>
                                    <p:cond delay="0"/>
                                  </p:stCondLst>
                                  <p:childTnLst>
                                    <p:set>
                                      <p:cBhvr>
                                        <p:cTn id="44" dur="1" fill="hold">
                                          <p:stCondLst>
                                            <p:cond delay="0"/>
                                          </p:stCondLst>
                                        </p:cTn>
                                        <p:tgtEl>
                                          <p:spTgt spid="104"/>
                                        </p:tgtEl>
                                        <p:attrNameLst>
                                          <p:attrName>style.visibility</p:attrName>
                                        </p:attrNameLst>
                                      </p:cBhvr>
                                      <p:to>
                                        <p:strVal val="visible"/>
                                      </p:to>
                                    </p:set>
                                    <p:anim calcmode="lin" valueType="num">
                                      <p:cBhvr additive="base">
                                        <p:cTn id="45" dur="500"/>
                                        <p:tgtEl>
                                          <p:spTgt spid="104"/>
                                        </p:tgtEl>
                                        <p:attrNameLst>
                                          <p:attrName>ppt_y</p:attrName>
                                        </p:attrNameLst>
                                      </p:cBhvr>
                                      <p:tavLst>
                                        <p:tav tm="0">
                                          <p:val>
                                            <p:strVal val="#ppt_y-#ppt_h*1.125000"/>
                                          </p:val>
                                        </p:tav>
                                        <p:tav tm="100000">
                                          <p:val>
                                            <p:strVal val="#ppt_y"/>
                                          </p:val>
                                        </p:tav>
                                      </p:tavLst>
                                    </p:anim>
                                    <p:animEffect transition="in" filter="wipe(down)">
                                      <p:cBhvr>
                                        <p:cTn id="46" dur="500"/>
                                        <p:tgtEl>
                                          <p:spTgt spid="104"/>
                                        </p:tgtEl>
                                      </p:cBhvr>
                                    </p:animEffect>
                                  </p:childTnLst>
                                </p:cTn>
                              </p:par>
                            </p:childTnLst>
                          </p:cTn>
                        </p:par>
                        <p:par>
                          <p:cTn id="47" fill="hold">
                            <p:stCondLst>
                              <p:cond delay="4000"/>
                            </p:stCondLst>
                            <p:childTnLst>
                              <p:par>
                                <p:cTn id="48" presetID="22" presetClass="entr" presetSubtype="4" fill="hold" nodeType="afterEffect">
                                  <p:stCondLst>
                                    <p:cond delay="0"/>
                                  </p:stCondLst>
                                  <p:childTnLst>
                                    <p:set>
                                      <p:cBhvr>
                                        <p:cTn id="49" dur="1" fill="hold">
                                          <p:stCondLst>
                                            <p:cond delay="0"/>
                                          </p:stCondLst>
                                        </p:cTn>
                                        <p:tgtEl>
                                          <p:spTgt spid="99"/>
                                        </p:tgtEl>
                                        <p:attrNameLst>
                                          <p:attrName>style.visibility</p:attrName>
                                        </p:attrNameLst>
                                      </p:cBhvr>
                                      <p:to>
                                        <p:strVal val="visible"/>
                                      </p:to>
                                    </p:set>
                                    <p:animEffect transition="in" filter="wipe(down)">
                                      <p:cBhvr>
                                        <p:cTn id="50" dur="500"/>
                                        <p:tgtEl>
                                          <p:spTgt spid="99"/>
                                        </p:tgtEl>
                                      </p:cBhvr>
                                    </p:animEffect>
                                  </p:childTnLst>
                                </p:cTn>
                              </p:par>
                            </p:childTnLst>
                          </p:cTn>
                        </p:par>
                        <p:par>
                          <p:cTn id="51" fill="hold">
                            <p:stCondLst>
                              <p:cond delay="4500"/>
                            </p:stCondLst>
                            <p:childTnLst>
                              <p:par>
                                <p:cTn id="52" presetID="12" presetClass="entr" presetSubtype="1" fill="hold" grpId="0" nodeType="afterEffect">
                                  <p:stCondLst>
                                    <p:cond delay="0"/>
                                  </p:stCondLst>
                                  <p:childTnLst>
                                    <p:set>
                                      <p:cBhvr>
                                        <p:cTn id="53" dur="1" fill="hold">
                                          <p:stCondLst>
                                            <p:cond delay="0"/>
                                          </p:stCondLst>
                                        </p:cTn>
                                        <p:tgtEl>
                                          <p:spTgt spid="105"/>
                                        </p:tgtEl>
                                        <p:attrNameLst>
                                          <p:attrName>style.visibility</p:attrName>
                                        </p:attrNameLst>
                                      </p:cBhvr>
                                      <p:to>
                                        <p:strVal val="visible"/>
                                      </p:to>
                                    </p:set>
                                    <p:anim calcmode="lin" valueType="num">
                                      <p:cBhvr additive="base">
                                        <p:cTn id="54" dur="500"/>
                                        <p:tgtEl>
                                          <p:spTgt spid="105"/>
                                        </p:tgtEl>
                                        <p:attrNameLst>
                                          <p:attrName>ppt_y</p:attrName>
                                        </p:attrNameLst>
                                      </p:cBhvr>
                                      <p:tavLst>
                                        <p:tav tm="0">
                                          <p:val>
                                            <p:strVal val="#ppt_y-#ppt_h*1.125000"/>
                                          </p:val>
                                        </p:tav>
                                        <p:tav tm="100000">
                                          <p:val>
                                            <p:strVal val="#ppt_y"/>
                                          </p:val>
                                        </p:tav>
                                      </p:tavLst>
                                    </p:anim>
                                    <p:animEffect transition="in" filter="wipe(down)">
                                      <p:cBhvr>
                                        <p:cTn id="55" dur="500"/>
                                        <p:tgtEl>
                                          <p:spTgt spid="105"/>
                                        </p:tgtEl>
                                      </p:cBhvr>
                                    </p:animEffect>
                                  </p:childTnLst>
                                </p:cTn>
                              </p:par>
                            </p:childTnLst>
                          </p:cTn>
                        </p:par>
                        <p:par>
                          <p:cTn id="56" fill="hold">
                            <p:stCondLst>
                              <p:cond delay="5000"/>
                            </p:stCondLst>
                            <p:childTnLst>
                              <p:par>
                                <p:cTn id="57" presetID="22" presetClass="entr" presetSubtype="4" fill="hold" nodeType="afterEffect">
                                  <p:stCondLst>
                                    <p:cond delay="0"/>
                                  </p:stCondLst>
                                  <p:childTnLst>
                                    <p:set>
                                      <p:cBhvr>
                                        <p:cTn id="58" dur="1" fill="hold">
                                          <p:stCondLst>
                                            <p:cond delay="0"/>
                                          </p:stCondLst>
                                        </p:cTn>
                                        <p:tgtEl>
                                          <p:spTgt spid="101"/>
                                        </p:tgtEl>
                                        <p:attrNameLst>
                                          <p:attrName>style.visibility</p:attrName>
                                        </p:attrNameLst>
                                      </p:cBhvr>
                                      <p:to>
                                        <p:strVal val="visible"/>
                                      </p:to>
                                    </p:set>
                                    <p:animEffect transition="in" filter="wipe(down)">
                                      <p:cBhvr>
                                        <p:cTn id="59" dur="500"/>
                                        <p:tgtEl>
                                          <p:spTgt spid="101"/>
                                        </p:tgtEl>
                                      </p:cBhvr>
                                    </p:animEffect>
                                  </p:childTnLst>
                                </p:cTn>
                              </p:par>
                            </p:childTnLst>
                          </p:cTn>
                        </p:par>
                        <p:par>
                          <p:cTn id="60" fill="hold">
                            <p:stCondLst>
                              <p:cond delay="5500"/>
                            </p:stCondLst>
                            <p:childTnLst>
                              <p:par>
                                <p:cTn id="61" presetID="12" presetClass="entr" presetSubtype="1" fill="hold" grpId="0" nodeType="afterEffect">
                                  <p:stCondLst>
                                    <p:cond delay="0"/>
                                  </p:stCondLst>
                                  <p:childTnLst>
                                    <p:set>
                                      <p:cBhvr>
                                        <p:cTn id="62" dur="1" fill="hold">
                                          <p:stCondLst>
                                            <p:cond delay="0"/>
                                          </p:stCondLst>
                                        </p:cTn>
                                        <p:tgtEl>
                                          <p:spTgt spid="106"/>
                                        </p:tgtEl>
                                        <p:attrNameLst>
                                          <p:attrName>style.visibility</p:attrName>
                                        </p:attrNameLst>
                                      </p:cBhvr>
                                      <p:to>
                                        <p:strVal val="visible"/>
                                      </p:to>
                                    </p:set>
                                    <p:anim calcmode="lin" valueType="num">
                                      <p:cBhvr additive="base">
                                        <p:cTn id="63" dur="500"/>
                                        <p:tgtEl>
                                          <p:spTgt spid="106"/>
                                        </p:tgtEl>
                                        <p:attrNameLst>
                                          <p:attrName>ppt_y</p:attrName>
                                        </p:attrNameLst>
                                      </p:cBhvr>
                                      <p:tavLst>
                                        <p:tav tm="0">
                                          <p:val>
                                            <p:strVal val="#ppt_y-#ppt_h*1.125000"/>
                                          </p:val>
                                        </p:tav>
                                        <p:tav tm="100000">
                                          <p:val>
                                            <p:strVal val="#ppt_y"/>
                                          </p:val>
                                        </p:tav>
                                      </p:tavLst>
                                    </p:anim>
                                    <p:animEffect transition="in" filter="wipe(down)">
                                      <p:cBhvr>
                                        <p:cTn id="64" dur="500"/>
                                        <p:tgtEl>
                                          <p:spTgt spid="106"/>
                                        </p:tgtEl>
                                      </p:cBhvr>
                                    </p:animEffect>
                                  </p:childTnLst>
                                </p:cTn>
                              </p:par>
                            </p:childTnLst>
                          </p:cTn>
                        </p:par>
                        <p:par>
                          <p:cTn id="65" fill="hold">
                            <p:stCondLst>
                              <p:cond delay="6000"/>
                            </p:stCondLst>
                            <p:childTnLst>
                              <p:par>
                                <p:cTn id="66" presetID="22" presetClass="entr" presetSubtype="4" fill="hold" nodeType="afterEffect">
                                  <p:stCondLst>
                                    <p:cond delay="0"/>
                                  </p:stCondLst>
                                  <p:childTnLst>
                                    <p:set>
                                      <p:cBhvr>
                                        <p:cTn id="67" dur="1" fill="hold">
                                          <p:stCondLst>
                                            <p:cond delay="0"/>
                                          </p:stCondLst>
                                        </p:cTn>
                                        <p:tgtEl>
                                          <p:spTgt spid="102"/>
                                        </p:tgtEl>
                                        <p:attrNameLst>
                                          <p:attrName>style.visibility</p:attrName>
                                        </p:attrNameLst>
                                      </p:cBhvr>
                                      <p:to>
                                        <p:strVal val="visible"/>
                                      </p:to>
                                    </p:set>
                                    <p:animEffect transition="in" filter="wipe(down)">
                                      <p:cBhvr>
                                        <p:cTn id="68" dur="500"/>
                                        <p:tgtEl>
                                          <p:spTgt spid="102"/>
                                        </p:tgtEl>
                                      </p:cBhvr>
                                    </p:animEffect>
                                  </p:childTnLst>
                                </p:cTn>
                              </p:par>
                            </p:childTnLst>
                          </p:cTn>
                        </p:par>
                        <p:par>
                          <p:cTn id="69" fill="hold">
                            <p:stCondLst>
                              <p:cond delay="6500"/>
                            </p:stCondLst>
                            <p:childTnLst>
                              <p:par>
                                <p:cTn id="70" presetID="12" presetClass="entr" presetSubtype="1" fill="hold" grpId="0" nodeType="afterEffect">
                                  <p:stCondLst>
                                    <p:cond delay="0"/>
                                  </p:stCondLst>
                                  <p:childTnLst>
                                    <p:set>
                                      <p:cBhvr>
                                        <p:cTn id="71" dur="1" fill="hold">
                                          <p:stCondLst>
                                            <p:cond delay="0"/>
                                          </p:stCondLst>
                                        </p:cTn>
                                        <p:tgtEl>
                                          <p:spTgt spid="107"/>
                                        </p:tgtEl>
                                        <p:attrNameLst>
                                          <p:attrName>style.visibility</p:attrName>
                                        </p:attrNameLst>
                                      </p:cBhvr>
                                      <p:to>
                                        <p:strVal val="visible"/>
                                      </p:to>
                                    </p:set>
                                    <p:anim calcmode="lin" valueType="num">
                                      <p:cBhvr additive="base">
                                        <p:cTn id="72" dur="500"/>
                                        <p:tgtEl>
                                          <p:spTgt spid="107"/>
                                        </p:tgtEl>
                                        <p:attrNameLst>
                                          <p:attrName>ppt_y</p:attrName>
                                        </p:attrNameLst>
                                      </p:cBhvr>
                                      <p:tavLst>
                                        <p:tav tm="0">
                                          <p:val>
                                            <p:strVal val="#ppt_y-#ppt_h*1.125000"/>
                                          </p:val>
                                        </p:tav>
                                        <p:tav tm="100000">
                                          <p:val>
                                            <p:strVal val="#ppt_y"/>
                                          </p:val>
                                        </p:tav>
                                      </p:tavLst>
                                    </p:anim>
                                    <p:animEffect transition="in" filter="wipe(down)">
                                      <p:cBhvr>
                                        <p:cTn id="73" dur="500"/>
                                        <p:tgtEl>
                                          <p:spTgt spid="107"/>
                                        </p:tgtEl>
                                      </p:cBhvr>
                                    </p:animEffect>
                                  </p:childTnLst>
                                </p:cTn>
                              </p:par>
                            </p:childTnLst>
                          </p:cTn>
                        </p:par>
                        <p:par>
                          <p:cTn id="74" fill="hold">
                            <p:stCondLst>
                              <p:cond delay="7000"/>
                            </p:stCondLst>
                            <p:childTnLst>
                              <p:par>
                                <p:cTn id="75" presetID="22" presetClass="entr" presetSubtype="4" fill="hold" nodeType="afterEffect">
                                  <p:stCondLst>
                                    <p:cond delay="0"/>
                                  </p:stCondLst>
                                  <p:childTnLst>
                                    <p:set>
                                      <p:cBhvr>
                                        <p:cTn id="76" dur="1" fill="hold">
                                          <p:stCondLst>
                                            <p:cond delay="0"/>
                                          </p:stCondLst>
                                        </p:cTn>
                                        <p:tgtEl>
                                          <p:spTgt spid="103"/>
                                        </p:tgtEl>
                                        <p:attrNameLst>
                                          <p:attrName>style.visibility</p:attrName>
                                        </p:attrNameLst>
                                      </p:cBhvr>
                                      <p:to>
                                        <p:strVal val="visible"/>
                                      </p:to>
                                    </p:set>
                                    <p:animEffect transition="in" filter="wipe(down)">
                                      <p:cBhvr>
                                        <p:cTn id="77" dur="500"/>
                                        <p:tgtEl>
                                          <p:spTgt spid="103"/>
                                        </p:tgtEl>
                                      </p:cBhvr>
                                    </p:animEffect>
                                  </p:childTnLst>
                                </p:cTn>
                              </p:par>
                            </p:childTnLst>
                          </p:cTn>
                        </p:par>
                        <p:par>
                          <p:cTn id="78" fill="hold">
                            <p:stCondLst>
                              <p:cond delay="7500"/>
                            </p:stCondLst>
                            <p:childTnLst>
                              <p:par>
                                <p:cTn id="79" presetID="12" presetClass="entr" presetSubtype="1" fill="hold" grpId="0" nodeType="afterEffect">
                                  <p:stCondLst>
                                    <p:cond delay="0"/>
                                  </p:stCondLst>
                                  <p:childTnLst>
                                    <p:set>
                                      <p:cBhvr>
                                        <p:cTn id="80" dur="1" fill="hold">
                                          <p:stCondLst>
                                            <p:cond delay="0"/>
                                          </p:stCondLst>
                                        </p:cTn>
                                        <p:tgtEl>
                                          <p:spTgt spid="108"/>
                                        </p:tgtEl>
                                        <p:attrNameLst>
                                          <p:attrName>style.visibility</p:attrName>
                                        </p:attrNameLst>
                                      </p:cBhvr>
                                      <p:to>
                                        <p:strVal val="visible"/>
                                      </p:to>
                                    </p:set>
                                    <p:anim calcmode="lin" valueType="num">
                                      <p:cBhvr additive="base">
                                        <p:cTn id="81" dur="500"/>
                                        <p:tgtEl>
                                          <p:spTgt spid="108"/>
                                        </p:tgtEl>
                                        <p:attrNameLst>
                                          <p:attrName>ppt_y</p:attrName>
                                        </p:attrNameLst>
                                      </p:cBhvr>
                                      <p:tavLst>
                                        <p:tav tm="0">
                                          <p:val>
                                            <p:strVal val="#ppt_y-#ppt_h*1.125000"/>
                                          </p:val>
                                        </p:tav>
                                        <p:tav tm="100000">
                                          <p:val>
                                            <p:strVal val="#ppt_y"/>
                                          </p:val>
                                        </p:tav>
                                      </p:tavLst>
                                    </p:anim>
                                    <p:animEffect transition="in" filter="wipe(down)">
                                      <p:cBhvr>
                                        <p:cTn id="82" dur="500"/>
                                        <p:tgtEl>
                                          <p:spTgt spid="1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 grpId="0" animBg="1"/>
      <p:bldP spid="104" grpId="0"/>
      <p:bldP spid="105" grpId="0"/>
      <p:bldP spid="106" grpId="0"/>
      <p:bldP spid="107" grpId="0"/>
      <p:bldP spid="10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新月形 66"/>
          <p:cNvSpPr/>
          <p:nvPr/>
        </p:nvSpPr>
        <p:spPr>
          <a:xfrm rot="20751297">
            <a:off x="3113657" y="1663183"/>
            <a:ext cx="1286639" cy="2573279"/>
          </a:xfrm>
          <a:prstGeom prst="moon">
            <a:avLst>
              <a:gd name="adj" fmla="val 15190"/>
            </a:avLst>
          </a:prstGeom>
          <a:gradFill flip="none" rotWithShape="1">
            <a:gsLst>
              <a:gs pos="17000">
                <a:srgbClr val="00B0F0">
                  <a:shade val="30000"/>
                  <a:satMod val="115000"/>
                </a:srgbClr>
              </a:gs>
              <a:gs pos="56000">
                <a:srgbClr val="00B0F0">
                  <a:shade val="67500"/>
                  <a:satMod val="115000"/>
                </a:srgbClr>
              </a:gs>
              <a:gs pos="100000">
                <a:srgbClr val="00B0F0">
                  <a:shade val="100000"/>
                  <a:satMod val="115000"/>
                </a:srgbClr>
              </a:gs>
            </a:gsLst>
            <a:lin ang="16200000" scaled="1"/>
            <a:tileRect/>
          </a:gradFill>
          <a:ln w="31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00">
              <a:solidFill>
                <a:prstClr val="white"/>
              </a:solidFill>
            </a:endParaRPr>
          </a:p>
        </p:txBody>
      </p:sp>
      <p:sp>
        <p:nvSpPr>
          <p:cNvPr id="68" name="新月形 67"/>
          <p:cNvSpPr/>
          <p:nvPr/>
        </p:nvSpPr>
        <p:spPr>
          <a:xfrm rot="4551297">
            <a:off x="3772595" y="825073"/>
            <a:ext cx="1286639" cy="2573279"/>
          </a:xfrm>
          <a:prstGeom prst="moon">
            <a:avLst>
              <a:gd name="adj" fmla="val 15190"/>
            </a:avLst>
          </a:prstGeom>
          <a:gradFill flip="none" rotWithShape="1">
            <a:gsLst>
              <a:gs pos="0">
                <a:srgbClr val="BE1247"/>
              </a:gs>
              <a:gs pos="27000">
                <a:srgbClr val="D2144F"/>
              </a:gs>
              <a:gs pos="66000">
                <a:srgbClr val="F87477"/>
              </a:gs>
              <a:gs pos="100000">
                <a:srgbClr val="FA9496"/>
              </a:gs>
            </a:gsLst>
            <a:lin ang="16200000" scaled="1"/>
            <a:tileRect/>
          </a:gradFill>
          <a:ln w="31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00">
              <a:solidFill>
                <a:prstClr val="white"/>
              </a:solidFill>
            </a:endParaRPr>
          </a:p>
        </p:txBody>
      </p:sp>
      <p:sp>
        <p:nvSpPr>
          <p:cNvPr id="69" name="新月形 68"/>
          <p:cNvSpPr/>
          <p:nvPr/>
        </p:nvSpPr>
        <p:spPr>
          <a:xfrm rot="9951297">
            <a:off x="4611775" y="1484694"/>
            <a:ext cx="1286639" cy="2573279"/>
          </a:xfrm>
          <a:prstGeom prst="moon">
            <a:avLst>
              <a:gd name="adj" fmla="val 15190"/>
            </a:avLst>
          </a:prstGeom>
          <a:gradFill flip="none" rotWithShape="1">
            <a:gsLst>
              <a:gs pos="27000">
                <a:srgbClr val="FF7711"/>
              </a:gs>
              <a:gs pos="59000">
                <a:srgbClr val="FFAA01"/>
              </a:gs>
              <a:gs pos="100000">
                <a:srgbClr val="FECE02"/>
              </a:gs>
              <a:gs pos="0">
                <a:srgbClr val="C73E01"/>
              </a:gs>
              <a:gs pos="80000">
                <a:srgbClr val="FFC000"/>
              </a:gs>
            </a:gsLst>
            <a:lin ang="16200000" scaled="1"/>
            <a:tileRect/>
          </a:gradFill>
          <a:ln w="31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00">
              <a:solidFill>
                <a:prstClr val="white"/>
              </a:solidFill>
            </a:endParaRPr>
          </a:p>
        </p:txBody>
      </p:sp>
      <p:sp>
        <p:nvSpPr>
          <p:cNvPr id="70" name="新月形 69"/>
          <p:cNvSpPr/>
          <p:nvPr/>
        </p:nvSpPr>
        <p:spPr>
          <a:xfrm rot="15351297">
            <a:off x="3963872" y="2313484"/>
            <a:ext cx="1286639" cy="2573279"/>
          </a:xfrm>
          <a:prstGeom prst="moon">
            <a:avLst>
              <a:gd name="adj" fmla="val 15190"/>
            </a:avLst>
          </a:prstGeom>
          <a:gradFill flip="none" rotWithShape="1">
            <a:gsLst>
              <a:gs pos="18000">
                <a:srgbClr val="119707"/>
              </a:gs>
              <a:gs pos="67000">
                <a:srgbClr val="8AD53F"/>
              </a:gs>
              <a:gs pos="100000">
                <a:srgbClr val="BCEB6F"/>
              </a:gs>
            </a:gsLst>
            <a:lin ang="16200000" scaled="1"/>
            <a:tileRect/>
          </a:gradFill>
          <a:ln w="31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00">
              <a:solidFill>
                <a:prstClr val="white"/>
              </a:solidFill>
            </a:endParaRPr>
          </a:p>
        </p:txBody>
      </p:sp>
      <p:sp>
        <p:nvSpPr>
          <p:cNvPr id="30" name="TextBox 11"/>
          <p:cNvSpPr txBox="1">
            <a:spLocks noChangeArrowheads="1"/>
          </p:cNvSpPr>
          <p:nvPr/>
        </p:nvSpPr>
        <p:spPr bwMode="auto">
          <a:xfrm flipH="1">
            <a:off x="3756976" y="2695858"/>
            <a:ext cx="1408061" cy="331618"/>
          </a:xfrm>
          <a:prstGeom prst="rect">
            <a:avLst/>
          </a:prstGeom>
          <a:noFill/>
          <a:ln>
            <a:noFill/>
          </a:ln>
          <a:effectLs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fontAlgn="auto" hangingPunct="1">
              <a:spcBef>
                <a:spcPts val="0"/>
              </a:spcBef>
              <a:spcAft>
                <a:spcPts val="0"/>
              </a:spcAft>
              <a:defRPr/>
            </a:pPr>
            <a:r>
              <a:rPr lang="zh-CN" altLang="en-US" sz="1400" b="1" kern="0" dirty="0" smtClean="0">
                <a:solidFill>
                  <a:prstClr val="black"/>
                </a:solidFill>
                <a:latin typeface="微软雅黑" pitchFamily="34" charset="-122"/>
                <a:ea typeface="微软雅黑" pitchFamily="34" charset="-122"/>
              </a:rPr>
              <a:t>点击添加</a:t>
            </a:r>
            <a:r>
              <a:rPr lang="zh-CN" altLang="en-US" sz="1400" b="1" kern="0" dirty="0">
                <a:solidFill>
                  <a:prstClr val="black"/>
                </a:solidFill>
                <a:latin typeface="微软雅黑" pitchFamily="34" charset="-122"/>
                <a:ea typeface="微软雅黑" pitchFamily="34" charset="-122"/>
              </a:rPr>
              <a:t>标题</a:t>
            </a:r>
            <a:r>
              <a:rPr lang="zh-CN" altLang="en-US" sz="1400" b="1" kern="0" dirty="0" smtClean="0">
                <a:solidFill>
                  <a:prstClr val="black"/>
                </a:solidFill>
                <a:latin typeface="微软雅黑" pitchFamily="34" charset="-122"/>
                <a:ea typeface="微软雅黑" pitchFamily="34" charset="-122"/>
              </a:rPr>
              <a:t>    </a:t>
            </a:r>
            <a:endParaRPr lang="en-US" altLang="zh-CN" sz="1400" b="1" kern="0" dirty="0" smtClean="0">
              <a:solidFill>
                <a:prstClr val="black"/>
              </a:solidFill>
              <a:latin typeface="微软雅黑" pitchFamily="34" charset="-122"/>
              <a:ea typeface="微软雅黑" pitchFamily="34" charset="-122"/>
            </a:endParaRPr>
          </a:p>
        </p:txBody>
      </p:sp>
      <p:grpSp>
        <p:nvGrpSpPr>
          <p:cNvPr id="5" name="组合 4"/>
          <p:cNvGrpSpPr/>
          <p:nvPr/>
        </p:nvGrpSpPr>
        <p:grpSpPr>
          <a:xfrm>
            <a:off x="1069468" y="1446273"/>
            <a:ext cx="2110558" cy="867663"/>
            <a:chOff x="1069468" y="1446273"/>
            <a:chExt cx="2110558" cy="867663"/>
          </a:xfrm>
        </p:grpSpPr>
        <p:grpSp>
          <p:nvGrpSpPr>
            <p:cNvPr id="31" name="组合 44"/>
            <p:cNvGrpSpPr>
              <a:grpSpLocks/>
            </p:cNvGrpSpPr>
            <p:nvPr/>
          </p:nvGrpSpPr>
          <p:grpSpPr bwMode="auto">
            <a:xfrm flipH="1">
              <a:off x="1069468" y="1849671"/>
              <a:ext cx="2110558" cy="464265"/>
              <a:chOff x="-362770" y="3102960"/>
              <a:chExt cx="2183514" cy="480508"/>
            </a:xfrm>
          </p:grpSpPr>
          <p:sp>
            <p:nvSpPr>
              <p:cNvPr id="65" name="TextBox 64"/>
              <p:cNvSpPr txBox="1">
                <a:spLocks noChangeArrowheads="1"/>
              </p:cNvSpPr>
              <p:nvPr/>
            </p:nvSpPr>
            <p:spPr bwMode="auto">
              <a:xfrm>
                <a:off x="675034" y="3102960"/>
                <a:ext cx="1145710" cy="480508"/>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fontAlgn="auto" hangingPunct="1">
                  <a:spcBef>
                    <a:spcPts val="0"/>
                  </a:spcBef>
                  <a:spcAft>
                    <a:spcPts val="0"/>
                  </a:spcAft>
                  <a:defRPr/>
                </a:pPr>
                <a:r>
                  <a:rPr lang="zh-CN" altLang="en-US" sz="1100" kern="0" dirty="0" smtClean="0">
                    <a:solidFill>
                      <a:sysClr val="windowText" lastClr="000000">
                        <a:lumMod val="85000"/>
                        <a:lumOff val="15000"/>
                      </a:sysClr>
                    </a:solidFill>
                    <a:latin typeface="微软雅黑" pitchFamily="34" charset="-122"/>
                    <a:ea typeface="微软雅黑" pitchFamily="34" charset="-122"/>
                  </a:rPr>
                  <a:t>点击添加文本    </a:t>
                </a:r>
                <a:endParaRPr lang="en-US" altLang="zh-CN" sz="1100" kern="0" dirty="0" smtClean="0">
                  <a:solidFill>
                    <a:sysClr val="windowText" lastClr="000000">
                      <a:lumMod val="85000"/>
                      <a:lumOff val="15000"/>
                    </a:sysClr>
                  </a:solidFill>
                  <a:latin typeface="微软雅黑" pitchFamily="34" charset="-122"/>
                  <a:ea typeface="微软雅黑" pitchFamily="34" charset="-122"/>
                </a:endParaRPr>
              </a:p>
              <a:p>
                <a:pPr eaLnBrk="1" fontAlgn="auto" hangingPunct="1">
                  <a:spcBef>
                    <a:spcPts val="0"/>
                  </a:spcBef>
                  <a:spcAft>
                    <a:spcPts val="0"/>
                  </a:spcAft>
                  <a:defRPr/>
                </a:pPr>
                <a:r>
                  <a:rPr lang="zh-CN" altLang="en-US" sz="1100" kern="0" dirty="0" smtClean="0">
                    <a:solidFill>
                      <a:sysClr val="windowText" lastClr="000000">
                        <a:lumMod val="85000"/>
                        <a:lumOff val="15000"/>
                      </a:sysClr>
                    </a:solidFill>
                    <a:latin typeface="微软雅黑" pitchFamily="34" charset="-122"/>
                    <a:ea typeface="微软雅黑" pitchFamily="34" charset="-122"/>
                  </a:rPr>
                  <a:t>点击添加文本</a:t>
                </a:r>
                <a:endParaRPr lang="en-US" altLang="zh-CN" sz="1100" kern="0" dirty="0" smtClean="0">
                  <a:solidFill>
                    <a:sysClr val="windowText" lastClr="000000">
                      <a:lumMod val="85000"/>
                      <a:lumOff val="15000"/>
                    </a:sysClr>
                  </a:solidFill>
                  <a:latin typeface="微软雅黑" pitchFamily="34" charset="-122"/>
                  <a:ea typeface="微软雅黑" pitchFamily="34" charset="-122"/>
                </a:endParaRPr>
              </a:p>
            </p:txBody>
          </p:sp>
          <p:sp>
            <p:nvSpPr>
              <p:cNvPr id="66" name="TextBox 11"/>
              <p:cNvSpPr txBox="1">
                <a:spLocks noChangeArrowheads="1"/>
              </p:cNvSpPr>
              <p:nvPr/>
            </p:nvSpPr>
            <p:spPr bwMode="auto">
              <a:xfrm>
                <a:off x="-362770" y="3102960"/>
                <a:ext cx="1145710" cy="480508"/>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fontAlgn="auto" hangingPunct="1">
                  <a:spcBef>
                    <a:spcPts val="0"/>
                  </a:spcBef>
                  <a:spcAft>
                    <a:spcPts val="0"/>
                  </a:spcAft>
                  <a:defRPr/>
                </a:pPr>
                <a:r>
                  <a:rPr lang="zh-CN" altLang="en-US" sz="1100" kern="0" dirty="0" smtClean="0">
                    <a:solidFill>
                      <a:sysClr val="windowText" lastClr="000000">
                        <a:lumMod val="85000"/>
                        <a:lumOff val="15000"/>
                      </a:sysClr>
                    </a:solidFill>
                    <a:latin typeface="微软雅黑" pitchFamily="34" charset="-122"/>
                    <a:ea typeface="微软雅黑" pitchFamily="34" charset="-122"/>
                  </a:rPr>
                  <a:t>点击添加文本    </a:t>
                </a:r>
                <a:endParaRPr lang="en-US" altLang="zh-CN" sz="1100" kern="0" dirty="0" smtClean="0">
                  <a:solidFill>
                    <a:sysClr val="windowText" lastClr="000000">
                      <a:lumMod val="85000"/>
                      <a:lumOff val="15000"/>
                    </a:sysClr>
                  </a:solidFill>
                  <a:latin typeface="微软雅黑" pitchFamily="34" charset="-122"/>
                  <a:ea typeface="微软雅黑" pitchFamily="34" charset="-122"/>
                </a:endParaRPr>
              </a:p>
              <a:p>
                <a:pPr eaLnBrk="1" fontAlgn="auto" hangingPunct="1">
                  <a:spcBef>
                    <a:spcPts val="0"/>
                  </a:spcBef>
                  <a:spcAft>
                    <a:spcPts val="0"/>
                  </a:spcAft>
                  <a:defRPr/>
                </a:pPr>
                <a:r>
                  <a:rPr lang="zh-CN" altLang="en-US" sz="1100" kern="0" dirty="0" smtClean="0">
                    <a:solidFill>
                      <a:sysClr val="windowText" lastClr="000000">
                        <a:lumMod val="85000"/>
                        <a:lumOff val="15000"/>
                      </a:sysClr>
                    </a:solidFill>
                    <a:latin typeface="微软雅黑" pitchFamily="34" charset="-122"/>
                    <a:ea typeface="微软雅黑" pitchFamily="34" charset="-122"/>
                  </a:rPr>
                  <a:t>点击添加文本</a:t>
                </a:r>
                <a:endParaRPr lang="en-US" altLang="zh-CN" sz="1100" kern="0" dirty="0" smtClean="0">
                  <a:solidFill>
                    <a:sysClr val="windowText" lastClr="000000">
                      <a:lumMod val="85000"/>
                      <a:lumOff val="15000"/>
                    </a:sysClr>
                  </a:solidFill>
                  <a:latin typeface="微软雅黑" pitchFamily="34" charset="-122"/>
                  <a:ea typeface="微软雅黑" pitchFamily="34" charset="-122"/>
                </a:endParaRPr>
              </a:p>
            </p:txBody>
          </p:sp>
        </p:grpSp>
        <p:sp>
          <p:nvSpPr>
            <p:cNvPr id="32" name="TextBox 31"/>
            <p:cNvSpPr txBox="1">
              <a:spLocks noChangeArrowheads="1"/>
            </p:cNvSpPr>
            <p:nvPr/>
          </p:nvSpPr>
          <p:spPr bwMode="auto">
            <a:xfrm flipH="1">
              <a:off x="1090942" y="1446273"/>
              <a:ext cx="1408061" cy="331618"/>
            </a:xfrm>
            <a:prstGeom prst="rect">
              <a:avLst/>
            </a:prstGeom>
            <a:noFill/>
            <a:ln>
              <a:noFill/>
            </a:ln>
            <a:effectLs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fontAlgn="auto" hangingPunct="1">
                <a:spcBef>
                  <a:spcPts val="0"/>
                </a:spcBef>
                <a:spcAft>
                  <a:spcPts val="0"/>
                </a:spcAft>
                <a:defRPr/>
              </a:pPr>
              <a:r>
                <a:rPr lang="zh-CN" altLang="en-US" sz="1400" b="1" kern="0" dirty="0" smtClean="0">
                  <a:solidFill>
                    <a:prstClr val="black"/>
                  </a:solidFill>
                  <a:latin typeface="微软雅黑" pitchFamily="34" charset="-122"/>
                  <a:ea typeface="微软雅黑" pitchFamily="34" charset="-122"/>
                </a:rPr>
                <a:t>点击添加文本    </a:t>
              </a:r>
              <a:endParaRPr lang="en-US" altLang="zh-CN" sz="1400" b="1" kern="0" dirty="0" smtClean="0">
                <a:solidFill>
                  <a:prstClr val="black"/>
                </a:solidFill>
                <a:latin typeface="微软雅黑" pitchFamily="34" charset="-122"/>
                <a:ea typeface="微软雅黑" pitchFamily="34" charset="-122"/>
              </a:endParaRPr>
            </a:p>
          </p:txBody>
        </p:sp>
      </p:grpSp>
      <p:grpSp>
        <p:nvGrpSpPr>
          <p:cNvPr id="2" name="组合 1"/>
          <p:cNvGrpSpPr/>
          <p:nvPr/>
        </p:nvGrpSpPr>
        <p:grpSpPr>
          <a:xfrm>
            <a:off x="5885712" y="915566"/>
            <a:ext cx="2110558" cy="866130"/>
            <a:chOff x="5885712" y="915566"/>
            <a:chExt cx="2110558" cy="866130"/>
          </a:xfrm>
        </p:grpSpPr>
        <p:grpSp>
          <p:nvGrpSpPr>
            <p:cNvPr id="33" name="组合 44"/>
            <p:cNvGrpSpPr>
              <a:grpSpLocks/>
            </p:cNvGrpSpPr>
            <p:nvPr/>
          </p:nvGrpSpPr>
          <p:grpSpPr bwMode="auto">
            <a:xfrm flipH="1">
              <a:off x="5885712" y="1317431"/>
              <a:ext cx="2110558" cy="464265"/>
              <a:chOff x="-362770" y="3102960"/>
              <a:chExt cx="2183514" cy="480508"/>
            </a:xfrm>
          </p:grpSpPr>
          <p:sp>
            <p:nvSpPr>
              <p:cNvPr id="63" name="TextBox 11"/>
              <p:cNvSpPr txBox="1">
                <a:spLocks noChangeArrowheads="1"/>
              </p:cNvSpPr>
              <p:nvPr/>
            </p:nvSpPr>
            <p:spPr bwMode="auto">
              <a:xfrm>
                <a:off x="675034" y="3102960"/>
                <a:ext cx="1145710" cy="480508"/>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fontAlgn="auto" hangingPunct="1">
                  <a:spcBef>
                    <a:spcPts val="0"/>
                  </a:spcBef>
                  <a:spcAft>
                    <a:spcPts val="0"/>
                  </a:spcAft>
                  <a:defRPr/>
                </a:pPr>
                <a:r>
                  <a:rPr lang="zh-CN" altLang="en-US" sz="1100" kern="0" dirty="0" smtClean="0">
                    <a:solidFill>
                      <a:sysClr val="windowText" lastClr="000000">
                        <a:lumMod val="85000"/>
                        <a:lumOff val="15000"/>
                      </a:sysClr>
                    </a:solidFill>
                    <a:latin typeface="微软雅黑" pitchFamily="34" charset="-122"/>
                    <a:ea typeface="微软雅黑" pitchFamily="34" charset="-122"/>
                  </a:rPr>
                  <a:t>点击添加文本    </a:t>
                </a:r>
                <a:endParaRPr lang="en-US" altLang="zh-CN" sz="1100" kern="0" dirty="0" smtClean="0">
                  <a:solidFill>
                    <a:sysClr val="windowText" lastClr="000000">
                      <a:lumMod val="85000"/>
                      <a:lumOff val="15000"/>
                    </a:sysClr>
                  </a:solidFill>
                  <a:latin typeface="微软雅黑" pitchFamily="34" charset="-122"/>
                  <a:ea typeface="微软雅黑" pitchFamily="34" charset="-122"/>
                </a:endParaRPr>
              </a:p>
              <a:p>
                <a:pPr eaLnBrk="1" fontAlgn="auto" hangingPunct="1">
                  <a:spcBef>
                    <a:spcPts val="0"/>
                  </a:spcBef>
                  <a:spcAft>
                    <a:spcPts val="0"/>
                  </a:spcAft>
                  <a:defRPr/>
                </a:pPr>
                <a:r>
                  <a:rPr lang="zh-CN" altLang="en-US" sz="1100" kern="0" dirty="0" smtClean="0">
                    <a:solidFill>
                      <a:sysClr val="windowText" lastClr="000000">
                        <a:lumMod val="85000"/>
                        <a:lumOff val="15000"/>
                      </a:sysClr>
                    </a:solidFill>
                    <a:latin typeface="微软雅黑" pitchFamily="34" charset="-122"/>
                    <a:ea typeface="微软雅黑" pitchFamily="34" charset="-122"/>
                  </a:rPr>
                  <a:t>点击添加文本</a:t>
                </a:r>
                <a:endParaRPr lang="en-US" altLang="zh-CN" sz="1100" kern="0" dirty="0" smtClean="0">
                  <a:solidFill>
                    <a:sysClr val="windowText" lastClr="000000">
                      <a:lumMod val="85000"/>
                      <a:lumOff val="15000"/>
                    </a:sysClr>
                  </a:solidFill>
                  <a:latin typeface="微软雅黑" pitchFamily="34" charset="-122"/>
                  <a:ea typeface="微软雅黑" pitchFamily="34" charset="-122"/>
                </a:endParaRPr>
              </a:p>
            </p:txBody>
          </p:sp>
          <p:sp>
            <p:nvSpPr>
              <p:cNvPr id="64" name="TextBox 11"/>
              <p:cNvSpPr txBox="1">
                <a:spLocks noChangeArrowheads="1"/>
              </p:cNvSpPr>
              <p:nvPr/>
            </p:nvSpPr>
            <p:spPr bwMode="auto">
              <a:xfrm>
                <a:off x="-362770" y="3102960"/>
                <a:ext cx="1145710" cy="480508"/>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fontAlgn="auto" hangingPunct="1">
                  <a:spcBef>
                    <a:spcPts val="0"/>
                  </a:spcBef>
                  <a:spcAft>
                    <a:spcPts val="0"/>
                  </a:spcAft>
                  <a:defRPr/>
                </a:pPr>
                <a:r>
                  <a:rPr lang="zh-CN" altLang="en-US" sz="1100" kern="0" dirty="0" smtClean="0">
                    <a:solidFill>
                      <a:sysClr val="windowText" lastClr="000000">
                        <a:lumMod val="85000"/>
                        <a:lumOff val="15000"/>
                      </a:sysClr>
                    </a:solidFill>
                    <a:latin typeface="微软雅黑" pitchFamily="34" charset="-122"/>
                    <a:ea typeface="微软雅黑" pitchFamily="34" charset="-122"/>
                  </a:rPr>
                  <a:t>点击添加文本    </a:t>
                </a:r>
                <a:endParaRPr lang="en-US" altLang="zh-CN" sz="1100" kern="0" dirty="0" smtClean="0">
                  <a:solidFill>
                    <a:sysClr val="windowText" lastClr="000000">
                      <a:lumMod val="85000"/>
                      <a:lumOff val="15000"/>
                    </a:sysClr>
                  </a:solidFill>
                  <a:latin typeface="微软雅黑" pitchFamily="34" charset="-122"/>
                  <a:ea typeface="微软雅黑" pitchFamily="34" charset="-122"/>
                </a:endParaRPr>
              </a:p>
              <a:p>
                <a:pPr eaLnBrk="1" fontAlgn="auto" hangingPunct="1">
                  <a:spcBef>
                    <a:spcPts val="0"/>
                  </a:spcBef>
                  <a:spcAft>
                    <a:spcPts val="0"/>
                  </a:spcAft>
                  <a:defRPr/>
                </a:pPr>
                <a:r>
                  <a:rPr lang="zh-CN" altLang="en-US" sz="1100" kern="0" dirty="0" smtClean="0">
                    <a:solidFill>
                      <a:sysClr val="windowText" lastClr="000000">
                        <a:lumMod val="85000"/>
                        <a:lumOff val="15000"/>
                      </a:sysClr>
                    </a:solidFill>
                    <a:latin typeface="微软雅黑" pitchFamily="34" charset="-122"/>
                    <a:ea typeface="微软雅黑" pitchFamily="34" charset="-122"/>
                  </a:rPr>
                  <a:t>点击添加文本</a:t>
                </a:r>
                <a:endParaRPr lang="en-US" altLang="zh-CN" sz="1100" kern="0" dirty="0" smtClean="0">
                  <a:solidFill>
                    <a:sysClr val="windowText" lastClr="000000">
                      <a:lumMod val="85000"/>
                      <a:lumOff val="15000"/>
                    </a:sysClr>
                  </a:solidFill>
                  <a:latin typeface="微软雅黑" pitchFamily="34" charset="-122"/>
                  <a:ea typeface="微软雅黑" pitchFamily="34" charset="-122"/>
                </a:endParaRPr>
              </a:p>
            </p:txBody>
          </p:sp>
        </p:grpSp>
        <p:sp>
          <p:nvSpPr>
            <p:cNvPr id="34" name="TextBox 11"/>
            <p:cNvSpPr txBox="1">
              <a:spLocks noChangeArrowheads="1"/>
            </p:cNvSpPr>
            <p:nvPr/>
          </p:nvSpPr>
          <p:spPr bwMode="auto">
            <a:xfrm flipH="1">
              <a:off x="5907186" y="915566"/>
              <a:ext cx="1406528" cy="331618"/>
            </a:xfrm>
            <a:prstGeom prst="rect">
              <a:avLst/>
            </a:prstGeom>
            <a:noFill/>
            <a:ln>
              <a:noFill/>
            </a:ln>
            <a:effectLs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fontAlgn="auto" hangingPunct="1">
                <a:spcBef>
                  <a:spcPts val="0"/>
                </a:spcBef>
                <a:spcAft>
                  <a:spcPts val="0"/>
                </a:spcAft>
                <a:defRPr/>
              </a:pPr>
              <a:r>
                <a:rPr lang="zh-CN" altLang="en-US" sz="1400" b="1" kern="0" dirty="0" smtClean="0">
                  <a:solidFill>
                    <a:prstClr val="black"/>
                  </a:solidFill>
                  <a:latin typeface="微软雅黑" pitchFamily="34" charset="-122"/>
                  <a:ea typeface="微软雅黑" pitchFamily="34" charset="-122"/>
                </a:rPr>
                <a:t>点击添加文本    </a:t>
              </a:r>
              <a:endParaRPr lang="en-US" altLang="zh-CN" sz="1400" b="1" kern="0" dirty="0" smtClean="0">
                <a:solidFill>
                  <a:prstClr val="black"/>
                </a:solidFill>
                <a:latin typeface="微软雅黑" pitchFamily="34" charset="-122"/>
                <a:ea typeface="微软雅黑" pitchFamily="34" charset="-122"/>
              </a:endParaRPr>
            </a:p>
          </p:txBody>
        </p:sp>
      </p:grpSp>
      <p:grpSp>
        <p:nvGrpSpPr>
          <p:cNvPr id="3" name="组合 2"/>
          <p:cNvGrpSpPr/>
          <p:nvPr/>
        </p:nvGrpSpPr>
        <p:grpSpPr>
          <a:xfrm>
            <a:off x="6006886" y="2627326"/>
            <a:ext cx="2110558" cy="866131"/>
            <a:chOff x="6006886" y="2627326"/>
            <a:chExt cx="2110558" cy="866131"/>
          </a:xfrm>
        </p:grpSpPr>
        <p:grpSp>
          <p:nvGrpSpPr>
            <p:cNvPr id="51" name="组合 44"/>
            <p:cNvGrpSpPr>
              <a:grpSpLocks/>
            </p:cNvGrpSpPr>
            <p:nvPr/>
          </p:nvGrpSpPr>
          <p:grpSpPr bwMode="auto">
            <a:xfrm flipH="1">
              <a:off x="6006886" y="3029192"/>
              <a:ext cx="2110558" cy="464265"/>
              <a:chOff x="-362770" y="3102960"/>
              <a:chExt cx="2183514" cy="480508"/>
            </a:xfrm>
          </p:grpSpPr>
          <p:sp>
            <p:nvSpPr>
              <p:cNvPr id="61" name="TextBox 11"/>
              <p:cNvSpPr txBox="1">
                <a:spLocks noChangeArrowheads="1"/>
              </p:cNvSpPr>
              <p:nvPr/>
            </p:nvSpPr>
            <p:spPr bwMode="auto">
              <a:xfrm>
                <a:off x="675034" y="3102960"/>
                <a:ext cx="1145710" cy="480508"/>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fontAlgn="auto" hangingPunct="1">
                  <a:spcBef>
                    <a:spcPts val="0"/>
                  </a:spcBef>
                  <a:spcAft>
                    <a:spcPts val="0"/>
                  </a:spcAft>
                  <a:defRPr/>
                </a:pPr>
                <a:r>
                  <a:rPr lang="zh-CN" altLang="en-US" sz="1100" kern="0" dirty="0" smtClean="0">
                    <a:solidFill>
                      <a:sysClr val="windowText" lastClr="000000">
                        <a:lumMod val="85000"/>
                        <a:lumOff val="15000"/>
                      </a:sysClr>
                    </a:solidFill>
                    <a:latin typeface="微软雅黑" pitchFamily="34" charset="-122"/>
                    <a:ea typeface="微软雅黑" pitchFamily="34" charset="-122"/>
                  </a:rPr>
                  <a:t>点击添加文本    </a:t>
                </a:r>
                <a:endParaRPr lang="en-US" altLang="zh-CN" sz="1100" kern="0" dirty="0" smtClean="0">
                  <a:solidFill>
                    <a:sysClr val="windowText" lastClr="000000">
                      <a:lumMod val="85000"/>
                      <a:lumOff val="15000"/>
                    </a:sysClr>
                  </a:solidFill>
                  <a:latin typeface="微软雅黑" pitchFamily="34" charset="-122"/>
                  <a:ea typeface="微软雅黑" pitchFamily="34" charset="-122"/>
                </a:endParaRPr>
              </a:p>
              <a:p>
                <a:pPr eaLnBrk="1" fontAlgn="auto" hangingPunct="1">
                  <a:spcBef>
                    <a:spcPts val="0"/>
                  </a:spcBef>
                  <a:spcAft>
                    <a:spcPts val="0"/>
                  </a:spcAft>
                  <a:defRPr/>
                </a:pPr>
                <a:r>
                  <a:rPr lang="zh-CN" altLang="en-US" sz="1100" kern="0" dirty="0" smtClean="0">
                    <a:solidFill>
                      <a:sysClr val="windowText" lastClr="000000">
                        <a:lumMod val="85000"/>
                        <a:lumOff val="15000"/>
                      </a:sysClr>
                    </a:solidFill>
                    <a:latin typeface="微软雅黑" pitchFamily="34" charset="-122"/>
                    <a:ea typeface="微软雅黑" pitchFamily="34" charset="-122"/>
                  </a:rPr>
                  <a:t>点击添加文本</a:t>
                </a:r>
                <a:endParaRPr lang="en-US" altLang="zh-CN" sz="1100" kern="0" dirty="0" smtClean="0">
                  <a:solidFill>
                    <a:sysClr val="windowText" lastClr="000000">
                      <a:lumMod val="85000"/>
                      <a:lumOff val="15000"/>
                    </a:sysClr>
                  </a:solidFill>
                  <a:latin typeface="微软雅黑" pitchFamily="34" charset="-122"/>
                  <a:ea typeface="微软雅黑" pitchFamily="34" charset="-122"/>
                </a:endParaRPr>
              </a:p>
            </p:txBody>
          </p:sp>
          <p:sp>
            <p:nvSpPr>
              <p:cNvPr id="62" name="TextBox 11"/>
              <p:cNvSpPr txBox="1">
                <a:spLocks noChangeArrowheads="1"/>
              </p:cNvSpPr>
              <p:nvPr/>
            </p:nvSpPr>
            <p:spPr bwMode="auto">
              <a:xfrm>
                <a:off x="-362770" y="3102960"/>
                <a:ext cx="1145710" cy="480508"/>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fontAlgn="auto" hangingPunct="1">
                  <a:spcBef>
                    <a:spcPts val="0"/>
                  </a:spcBef>
                  <a:spcAft>
                    <a:spcPts val="0"/>
                  </a:spcAft>
                  <a:defRPr/>
                </a:pPr>
                <a:r>
                  <a:rPr lang="zh-CN" altLang="en-US" sz="1100" kern="0" dirty="0" smtClean="0">
                    <a:solidFill>
                      <a:sysClr val="windowText" lastClr="000000">
                        <a:lumMod val="85000"/>
                        <a:lumOff val="15000"/>
                      </a:sysClr>
                    </a:solidFill>
                    <a:latin typeface="微软雅黑" pitchFamily="34" charset="-122"/>
                    <a:ea typeface="微软雅黑" pitchFamily="34" charset="-122"/>
                  </a:rPr>
                  <a:t>点击添加文本    </a:t>
                </a:r>
                <a:endParaRPr lang="en-US" altLang="zh-CN" sz="1100" kern="0" dirty="0" smtClean="0">
                  <a:solidFill>
                    <a:sysClr val="windowText" lastClr="000000">
                      <a:lumMod val="85000"/>
                      <a:lumOff val="15000"/>
                    </a:sysClr>
                  </a:solidFill>
                  <a:latin typeface="微软雅黑" pitchFamily="34" charset="-122"/>
                  <a:ea typeface="微软雅黑" pitchFamily="34" charset="-122"/>
                </a:endParaRPr>
              </a:p>
              <a:p>
                <a:pPr eaLnBrk="1" fontAlgn="auto" hangingPunct="1">
                  <a:spcBef>
                    <a:spcPts val="0"/>
                  </a:spcBef>
                  <a:spcAft>
                    <a:spcPts val="0"/>
                  </a:spcAft>
                  <a:defRPr/>
                </a:pPr>
                <a:r>
                  <a:rPr lang="zh-CN" altLang="en-US" sz="1100" kern="0" dirty="0" smtClean="0">
                    <a:solidFill>
                      <a:sysClr val="windowText" lastClr="000000">
                        <a:lumMod val="85000"/>
                        <a:lumOff val="15000"/>
                      </a:sysClr>
                    </a:solidFill>
                    <a:latin typeface="微软雅黑" pitchFamily="34" charset="-122"/>
                    <a:ea typeface="微软雅黑" pitchFamily="34" charset="-122"/>
                  </a:rPr>
                  <a:t>点击添加文本</a:t>
                </a:r>
                <a:endParaRPr lang="en-US" altLang="zh-CN" sz="1100" kern="0" dirty="0" smtClean="0">
                  <a:solidFill>
                    <a:sysClr val="windowText" lastClr="000000">
                      <a:lumMod val="85000"/>
                      <a:lumOff val="15000"/>
                    </a:sysClr>
                  </a:solidFill>
                  <a:latin typeface="微软雅黑" pitchFamily="34" charset="-122"/>
                  <a:ea typeface="微软雅黑" pitchFamily="34" charset="-122"/>
                </a:endParaRPr>
              </a:p>
            </p:txBody>
          </p:sp>
        </p:grpSp>
        <p:sp>
          <p:nvSpPr>
            <p:cNvPr id="52" name="TextBox 11"/>
            <p:cNvSpPr txBox="1">
              <a:spLocks noChangeArrowheads="1"/>
            </p:cNvSpPr>
            <p:nvPr/>
          </p:nvSpPr>
          <p:spPr bwMode="auto">
            <a:xfrm flipH="1">
              <a:off x="6029893" y="2627326"/>
              <a:ext cx="1406528" cy="331618"/>
            </a:xfrm>
            <a:prstGeom prst="rect">
              <a:avLst/>
            </a:prstGeom>
            <a:noFill/>
            <a:ln>
              <a:noFill/>
            </a:ln>
            <a:effectLs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fontAlgn="auto" hangingPunct="1">
                <a:spcBef>
                  <a:spcPts val="0"/>
                </a:spcBef>
                <a:spcAft>
                  <a:spcPts val="0"/>
                </a:spcAft>
                <a:defRPr/>
              </a:pPr>
              <a:r>
                <a:rPr lang="zh-CN" altLang="en-US" sz="1400" b="1" kern="0" dirty="0" smtClean="0">
                  <a:solidFill>
                    <a:prstClr val="black"/>
                  </a:solidFill>
                  <a:latin typeface="微软雅黑" pitchFamily="34" charset="-122"/>
                  <a:ea typeface="微软雅黑" pitchFamily="34" charset="-122"/>
                </a:rPr>
                <a:t>点击添加文本    </a:t>
              </a:r>
              <a:endParaRPr lang="en-US" altLang="zh-CN" sz="1400" b="1" kern="0" dirty="0" smtClean="0">
                <a:solidFill>
                  <a:prstClr val="black"/>
                </a:solidFill>
                <a:latin typeface="微软雅黑" pitchFamily="34" charset="-122"/>
                <a:ea typeface="微软雅黑" pitchFamily="34" charset="-122"/>
              </a:endParaRPr>
            </a:p>
          </p:txBody>
        </p:sp>
      </p:grpSp>
      <p:grpSp>
        <p:nvGrpSpPr>
          <p:cNvPr id="4" name="组合 3"/>
          <p:cNvGrpSpPr/>
          <p:nvPr/>
        </p:nvGrpSpPr>
        <p:grpSpPr>
          <a:xfrm>
            <a:off x="1046461" y="3041463"/>
            <a:ext cx="2110558" cy="867663"/>
            <a:chOff x="1046461" y="3041463"/>
            <a:chExt cx="2110558" cy="867663"/>
          </a:xfrm>
        </p:grpSpPr>
        <p:grpSp>
          <p:nvGrpSpPr>
            <p:cNvPr id="53" name="组合 44"/>
            <p:cNvGrpSpPr>
              <a:grpSpLocks/>
            </p:cNvGrpSpPr>
            <p:nvPr/>
          </p:nvGrpSpPr>
          <p:grpSpPr bwMode="auto">
            <a:xfrm flipH="1">
              <a:off x="1046461" y="3444861"/>
              <a:ext cx="2110558" cy="464265"/>
              <a:chOff x="-362770" y="3102960"/>
              <a:chExt cx="2183514" cy="480508"/>
            </a:xfrm>
          </p:grpSpPr>
          <p:sp>
            <p:nvSpPr>
              <p:cNvPr id="59" name="TextBox 11"/>
              <p:cNvSpPr txBox="1">
                <a:spLocks noChangeArrowheads="1"/>
              </p:cNvSpPr>
              <p:nvPr/>
            </p:nvSpPr>
            <p:spPr bwMode="auto">
              <a:xfrm>
                <a:off x="675034" y="3102960"/>
                <a:ext cx="1145710" cy="480508"/>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fontAlgn="auto" hangingPunct="1">
                  <a:spcBef>
                    <a:spcPts val="0"/>
                  </a:spcBef>
                  <a:spcAft>
                    <a:spcPts val="0"/>
                  </a:spcAft>
                  <a:defRPr/>
                </a:pPr>
                <a:r>
                  <a:rPr lang="zh-CN" altLang="en-US" sz="1100" kern="0" dirty="0" smtClean="0">
                    <a:solidFill>
                      <a:sysClr val="windowText" lastClr="000000">
                        <a:lumMod val="85000"/>
                        <a:lumOff val="15000"/>
                      </a:sysClr>
                    </a:solidFill>
                    <a:latin typeface="微软雅黑" pitchFamily="34" charset="-122"/>
                    <a:ea typeface="微软雅黑" pitchFamily="34" charset="-122"/>
                  </a:rPr>
                  <a:t>点击添加文本    </a:t>
                </a:r>
                <a:endParaRPr lang="en-US" altLang="zh-CN" sz="1100" kern="0" dirty="0" smtClean="0">
                  <a:solidFill>
                    <a:sysClr val="windowText" lastClr="000000">
                      <a:lumMod val="85000"/>
                      <a:lumOff val="15000"/>
                    </a:sysClr>
                  </a:solidFill>
                  <a:latin typeface="微软雅黑" pitchFamily="34" charset="-122"/>
                  <a:ea typeface="微软雅黑" pitchFamily="34" charset="-122"/>
                </a:endParaRPr>
              </a:p>
              <a:p>
                <a:pPr eaLnBrk="1" fontAlgn="auto" hangingPunct="1">
                  <a:spcBef>
                    <a:spcPts val="0"/>
                  </a:spcBef>
                  <a:spcAft>
                    <a:spcPts val="0"/>
                  </a:spcAft>
                  <a:defRPr/>
                </a:pPr>
                <a:r>
                  <a:rPr lang="zh-CN" altLang="en-US" sz="1100" kern="0" dirty="0" smtClean="0">
                    <a:solidFill>
                      <a:sysClr val="windowText" lastClr="000000">
                        <a:lumMod val="85000"/>
                        <a:lumOff val="15000"/>
                      </a:sysClr>
                    </a:solidFill>
                    <a:latin typeface="微软雅黑" pitchFamily="34" charset="-122"/>
                    <a:ea typeface="微软雅黑" pitchFamily="34" charset="-122"/>
                  </a:rPr>
                  <a:t>点击添加文本</a:t>
                </a:r>
                <a:endParaRPr lang="en-US" altLang="zh-CN" sz="1100" kern="0" dirty="0" smtClean="0">
                  <a:solidFill>
                    <a:sysClr val="windowText" lastClr="000000">
                      <a:lumMod val="85000"/>
                      <a:lumOff val="15000"/>
                    </a:sysClr>
                  </a:solidFill>
                  <a:latin typeface="微软雅黑" pitchFamily="34" charset="-122"/>
                  <a:ea typeface="微软雅黑" pitchFamily="34" charset="-122"/>
                </a:endParaRPr>
              </a:p>
            </p:txBody>
          </p:sp>
          <p:sp>
            <p:nvSpPr>
              <p:cNvPr id="60" name="TextBox 11"/>
              <p:cNvSpPr txBox="1">
                <a:spLocks noChangeArrowheads="1"/>
              </p:cNvSpPr>
              <p:nvPr/>
            </p:nvSpPr>
            <p:spPr bwMode="auto">
              <a:xfrm>
                <a:off x="-362770" y="3102960"/>
                <a:ext cx="1145710" cy="480508"/>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fontAlgn="auto" hangingPunct="1">
                  <a:spcBef>
                    <a:spcPts val="0"/>
                  </a:spcBef>
                  <a:spcAft>
                    <a:spcPts val="0"/>
                  </a:spcAft>
                  <a:defRPr/>
                </a:pPr>
                <a:r>
                  <a:rPr lang="zh-CN" altLang="en-US" sz="1100" kern="0" dirty="0" smtClean="0">
                    <a:solidFill>
                      <a:sysClr val="windowText" lastClr="000000">
                        <a:lumMod val="85000"/>
                        <a:lumOff val="15000"/>
                      </a:sysClr>
                    </a:solidFill>
                    <a:latin typeface="微软雅黑" pitchFamily="34" charset="-122"/>
                    <a:ea typeface="微软雅黑" pitchFamily="34" charset="-122"/>
                  </a:rPr>
                  <a:t>点击添加文本    </a:t>
                </a:r>
                <a:endParaRPr lang="en-US" altLang="zh-CN" sz="1100" kern="0" dirty="0" smtClean="0">
                  <a:solidFill>
                    <a:sysClr val="windowText" lastClr="000000">
                      <a:lumMod val="85000"/>
                      <a:lumOff val="15000"/>
                    </a:sysClr>
                  </a:solidFill>
                  <a:latin typeface="微软雅黑" pitchFamily="34" charset="-122"/>
                  <a:ea typeface="微软雅黑" pitchFamily="34" charset="-122"/>
                </a:endParaRPr>
              </a:p>
              <a:p>
                <a:pPr eaLnBrk="1" fontAlgn="auto" hangingPunct="1">
                  <a:spcBef>
                    <a:spcPts val="0"/>
                  </a:spcBef>
                  <a:spcAft>
                    <a:spcPts val="0"/>
                  </a:spcAft>
                  <a:defRPr/>
                </a:pPr>
                <a:r>
                  <a:rPr lang="zh-CN" altLang="en-US" sz="1100" kern="0" dirty="0" smtClean="0">
                    <a:solidFill>
                      <a:sysClr val="windowText" lastClr="000000">
                        <a:lumMod val="85000"/>
                        <a:lumOff val="15000"/>
                      </a:sysClr>
                    </a:solidFill>
                    <a:latin typeface="微软雅黑" pitchFamily="34" charset="-122"/>
                    <a:ea typeface="微软雅黑" pitchFamily="34" charset="-122"/>
                  </a:rPr>
                  <a:t>点击添加文本</a:t>
                </a:r>
                <a:endParaRPr lang="en-US" altLang="zh-CN" sz="1100" kern="0" dirty="0" smtClean="0">
                  <a:solidFill>
                    <a:sysClr val="windowText" lastClr="000000">
                      <a:lumMod val="85000"/>
                      <a:lumOff val="15000"/>
                    </a:sysClr>
                  </a:solidFill>
                  <a:latin typeface="微软雅黑" pitchFamily="34" charset="-122"/>
                  <a:ea typeface="微软雅黑" pitchFamily="34" charset="-122"/>
                </a:endParaRPr>
              </a:p>
            </p:txBody>
          </p:sp>
        </p:grpSp>
        <p:sp>
          <p:nvSpPr>
            <p:cNvPr id="54" name="TextBox 11"/>
            <p:cNvSpPr txBox="1">
              <a:spLocks noChangeArrowheads="1"/>
            </p:cNvSpPr>
            <p:nvPr/>
          </p:nvSpPr>
          <p:spPr bwMode="auto">
            <a:xfrm flipH="1">
              <a:off x="1067935" y="3041463"/>
              <a:ext cx="1406527" cy="331618"/>
            </a:xfrm>
            <a:prstGeom prst="rect">
              <a:avLst/>
            </a:prstGeom>
            <a:noFill/>
            <a:ln>
              <a:noFill/>
            </a:ln>
            <a:effectLs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fontAlgn="auto" hangingPunct="1">
                <a:spcBef>
                  <a:spcPts val="0"/>
                </a:spcBef>
                <a:spcAft>
                  <a:spcPts val="0"/>
                </a:spcAft>
                <a:defRPr/>
              </a:pPr>
              <a:r>
                <a:rPr lang="zh-CN" altLang="en-US" sz="1400" b="1" kern="0" dirty="0" smtClean="0">
                  <a:solidFill>
                    <a:prstClr val="black"/>
                  </a:solidFill>
                  <a:latin typeface="微软雅黑" pitchFamily="34" charset="-122"/>
                  <a:ea typeface="微软雅黑" pitchFamily="34" charset="-122"/>
                </a:rPr>
                <a:t>点击添加文本    </a:t>
              </a:r>
              <a:endParaRPr lang="en-US" altLang="zh-CN" sz="1400" b="1" kern="0" dirty="0" smtClean="0">
                <a:solidFill>
                  <a:prstClr val="black"/>
                </a:solidFill>
                <a:latin typeface="微软雅黑" pitchFamily="34" charset="-122"/>
                <a:ea typeface="微软雅黑" pitchFamily="34" charset="-122"/>
              </a:endParaRPr>
            </a:p>
          </p:txBody>
        </p:sp>
      </p:grpSp>
      <p:cxnSp>
        <p:nvCxnSpPr>
          <p:cNvPr id="55" name="直接连接符 54"/>
          <p:cNvCxnSpPr/>
          <p:nvPr/>
        </p:nvCxnSpPr>
        <p:spPr>
          <a:xfrm flipH="1">
            <a:off x="1090942" y="2297551"/>
            <a:ext cx="2191852" cy="0"/>
          </a:xfrm>
          <a:prstGeom prst="line">
            <a:avLst/>
          </a:prstGeom>
          <a:ln w="12700">
            <a:solidFill>
              <a:srgbClr val="005DDF"/>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flipH="1">
            <a:off x="1090942" y="3892741"/>
            <a:ext cx="2556905" cy="0"/>
          </a:xfrm>
          <a:prstGeom prst="line">
            <a:avLst/>
          </a:prstGeom>
          <a:ln w="12700">
            <a:solidFill>
              <a:srgbClr val="119707"/>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cxnSp>
        <p:nvCxnSpPr>
          <p:cNvPr id="57" name="直接连接符 56"/>
          <p:cNvCxnSpPr/>
          <p:nvPr/>
        </p:nvCxnSpPr>
        <p:spPr>
          <a:xfrm flipH="1">
            <a:off x="5339667" y="1765311"/>
            <a:ext cx="2745566" cy="0"/>
          </a:xfrm>
          <a:prstGeom prst="line">
            <a:avLst/>
          </a:prstGeom>
          <a:ln w="12700">
            <a:solidFill>
              <a:srgbClr val="BE1247"/>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cxnSp>
        <p:nvCxnSpPr>
          <p:cNvPr id="58" name="直接连接符 57"/>
          <p:cNvCxnSpPr/>
          <p:nvPr/>
        </p:nvCxnSpPr>
        <p:spPr>
          <a:xfrm flipH="1">
            <a:off x="5701652" y="3484740"/>
            <a:ext cx="2377445" cy="0"/>
          </a:xfrm>
          <a:prstGeom prst="line">
            <a:avLst/>
          </a:prstGeom>
          <a:ln w="12700">
            <a:solidFill>
              <a:srgbClr val="C73E01"/>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Tree>
    <p:custDataLst>
      <p:tags r:id="rId1"/>
    </p:custDataLst>
  </p:cSld>
  <p:clrMapOvr>
    <a:masterClrMapping/>
  </p:clrMapOvr>
  <mc:AlternateContent xmlns:mc="http://schemas.openxmlformats.org/markup-compatibility/2006" xmlns:p14="http://schemas.microsoft.com/office/powerpoint/2010/main">
    <mc:Choice Requires="p14">
      <p:transition p14:dur="10" advClick="0" advTm="0">
        <p14:switch dir="r"/>
      </p:transition>
    </mc:Choice>
    <mc:Fallback xmlns="">
      <p:transition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68"/>
                                        </p:tgtEl>
                                        <p:attrNameLst>
                                          <p:attrName>style.visibility</p:attrName>
                                        </p:attrNameLst>
                                      </p:cBhvr>
                                      <p:to>
                                        <p:strVal val="visible"/>
                                      </p:to>
                                    </p:set>
                                    <p:animEffect transition="in" filter="wipe(left)">
                                      <p:cBhvr>
                                        <p:cTn id="7" dur="500"/>
                                        <p:tgtEl>
                                          <p:spTgt spid="68"/>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57"/>
                                        </p:tgtEl>
                                        <p:attrNameLst>
                                          <p:attrName>style.visibility</p:attrName>
                                        </p:attrNameLst>
                                      </p:cBhvr>
                                      <p:to>
                                        <p:strVal val="visible"/>
                                      </p:to>
                                    </p:set>
                                    <p:animEffect transition="in" filter="wipe(left)">
                                      <p:cBhvr>
                                        <p:cTn id="11" dur="500"/>
                                        <p:tgtEl>
                                          <p:spTgt spid="57"/>
                                        </p:tgtEl>
                                      </p:cBhvr>
                                    </p:animEffect>
                                  </p:childTnLst>
                                </p:cTn>
                              </p:par>
                            </p:childTnLst>
                          </p:cTn>
                        </p:par>
                        <p:par>
                          <p:cTn id="12" fill="hold">
                            <p:stCondLst>
                              <p:cond delay="1000"/>
                            </p:stCondLst>
                            <p:childTnLst>
                              <p:par>
                                <p:cTn id="13" presetID="49" presetClass="entr" presetSubtype="0" decel="100000"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p:cTn id="15" dur="500" fill="hold"/>
                                        <p:tgtEl>
                                          <p:spTgt spid="2"/>
                                        </p:tgtEl>
                                        <p:attrNameLst>
                                          <p:attrName>ppt_w</p:attrName>
                                        </p:attrNameLst>
                                      </p:cBhvr>
                                      <p:tavLst>
                                        <p:tav tm="0">
                                          <p:val>
                                            <p:fltVal val="0"/>
                                          </p:val>
                                        </p:tav>
                                        <p:tav tm="100000">
                                          <p:val>
                                            <p:strVal val="#ppt_w"/>
                                          </p:val>
                                        </p:tav>
                                      </p:tavLst>
                                    </p:anim>
                                    <p:anim calcmode="lin" valueType="num">
                                      <p:cBhvr>
                                        <p:cTn id="16" dur="500" fill="hold"/>
                                        <p:tgtEl>
                                          <p:spTgt spid="2"/>
                                        </p:tgtEl>
                                        <p:attrNameLst>
                                          <p:attrName>ppt_h</p:attrName>
                                        </p:attrNameLst>
                                      </p:cBhvr>
                                      <p:tavLst>
                                        <p:tav tm="0">
                                          <p:val>
                                            <p:fltVal val="0"/>
                                          </p:val>
                                        </p:tav>
                                        <p:tav tm="100000">
                                          <p:val>
                                            <p:strVal val="#ppt_h"/>
                                          </p:val>
                                        </p:tav>
                                      </p:tavLst>
                                    </p:anim>
                                    <p:anim calcmode="lin" valueType="num">
                                      <p:cBhvr>
                                        <p:cTn id="17" dur="500" fill="hold"/>
                                        <p:tgtEl>
                                          <p:spTgt spid="2"/>
                                        </p:tgtEl>
                                        <p:attrNameLst>
                                          <p:attrName>style.rotation</p:attrName>
                                        </p:attrNameLst>
                                      </p:cBhvr>
                                      <p:tavLst>
                                        <p:tav tm="0">
                                          <p:val>
                                            <p:fltVal val="360"/>
                                          </p:val>
                                        </p:tav>
                                        <p:tav tm="100000">
                                          <p:val>
                                            <p:fltVal val="0"/>
                                          </p:val>
                                        </p:tav>
                                      </p:tavLst>
                                    </p:anim>
                                    <p:animEffect transition="in" filter="fade">
                                      <p:cBhvr>
                                        <p:cTn id="18" dur="500"/>
                                        <p:tgtEl>
                                          <p:spTgt spid="2"/>
                                        </p:tgtEl>
                                      </p:cBhvr>
                                    </p:animEffect>
                                  </p:childTnLst>
                                </p:cTn>
                              </p:par>
                            </p:childTnLst>
                          </p:cTn>
                        </p:par>
                        <p:par>
                          <p:cTn id="19" fill="hold">
                            <p:stCondLst>
                              <p:cond delay="1500"/>
                            </p:stCondLst>
                            <p:childTnLst>
                              <p:par>
                                <p:cTn id="20" presetID="22" presetClass="entr" presetSubtype="1" fill="hold" grpId="0" nodeType="afterEffect">
                                  <p:stCondLst>
                                    <p:cond delay="0"/>
                                  </p:stCondLst>
                                  <p:childTnLst>
                                    <p:set>
                                      <p:cBhvr>
                                        <p:cTn id="21" dur="1" fill="hold">
                                          <p:stCondLst>
                                            <p:cond delay="0"/>
                                          </p:stCondLst>
                                        </p:cTn>
                                        <p:tgtEl>
                                          <p:spTgt spid="69"/>
                                        </p:tgtEl>
                                        <p:attrNameLst>
                                          <p:attrName>style.visibility</p:attrName>
                                        </p:attrNameLst>
                                      </p:cBhvr>
                                      <p:to>
                                        <p:strVal val="visible"/>
                                      </p:to>
                                    </p:set>
                                    <p:animEffect transition="in" filter="wipe(up)">
                                      <p:cBhvr>
                                        <p:cTn id="22" dur="500"/>
                                        <p:tgtEl>
                                          <p:spTgt spid="69"/>
                                        </p:tgtEl>
                                      </p:cBhvr>
                                    </p:animEffect>
                                  </p:childTnLst>
                                </p:cTn>
                              </p:par>
                            </p:childTnLst>
                          </p:cTn>
                        </p:par>
                        <p:par>
                          <p:cTn id="23" fill="hold">
                            <p:stCondLst>
                              <p:cond delay="2000"/>
                            </p:stCondLst>
                            <p:childTnLst>
                              <p:par>
                                <p:cTn id="24" presetID="22" presetClass="entr" presetSubtype="8" fill="hold" nodeType="afterEffect">
                                  <p:stCondLst>
                                    <p:cond delay="0"/>
                                  </p:stCondLst>
                                  <p:childTnLst>
                                    <p:set>
                                      <p:cBhvr>
                                        <p:cTn id="25" dur="1" fill="hold">
                                          <p:stCondLst>
                                            <p:cond delay="0"/>
                                          </p:stCondLst>
                                        </p:cTn>
                                        <p:tgtEl>
                                          <p:spTgt spid="58"/>
                                        </p:tgtEl>
                                        <p:attrNameLst>
                                          <p:attrName>style.visibility</p:attrName>
                                        </p:attrNameLst>
                                      </p:cBhvr>
                                      <p:to>
                                        <p:strVal val="visible"/>
                                      </p:to>
                                    </p:set>
                                    <p:animEffect transition="in" filter="wipe(left)">
                                      <p:cBhvr>
                                        <p:cTn id="26" dur="500"/>
                                        <p:tgtEl>
                                          <p:spTgt spid="58"/>
                                        </p:tgtEl>
                                      </p:cBhvr>
                                    </p:animEffect>
                                  </p:childTnLst>
                                </p:cTn>
                              </p:par>
                            </p:childTnLst>
                          </p:cTn>
                        </p:par>
                        <p:par>
                          <p:cTn id="27" fill="hold">
                            <p:stCondLst>
                              <p:cond delay="2500"/>
                            </p:stCondLst>
                            <p:childTnLst>
                              <p:par>
                                <p:cTn id="28" presetID="49" presetClass="entr" presetSubtype="0" decel="100000" fill="hold" nodeType="afterEffect">
                                  <p:stCondLst>
                                    <p:cond delay="0"/>
                                  </p:stCondLst>
                                  <p:childTnLst>
                                    <p:set>
                                      <p:cBhvr>
                                        <p:cTn id="29" dur="1" fill="hold">
                                          <p:stCondLst>
                                            <p:cond delay="0"/>
                                          </p:stCondLst>
                                        </p:cTn>
                                        <p:tgtEl>
                                          <p:spTgt spid="3"/>
                                        </p:tgtEl>
                                        <p:attrNameLst>
                                          <p:attrName>style.visibility</p:attrName>
                                        </p:attrNameLst>
                                      </p:cBhvr>
                                      <p:to>
                                        <p:strVal val="visible"/>
                                      </p:to>
                                    </p:set>
                                    <p:anim calcmode="lin" valueType="num">
                                      <p:cBhvr>
                                        <p:cTn id="30" dur="500" fill="hold"/>
                                        <p:tgtEl>
                                          <p:spTgt spid="3"/>
                                        </p:tgtEl>
                                        <p:attrNameLst>
                                          <p:attrName>ppt_w</p:attrName>
                                        </p:attrNameLst>
                                      </p:cBhvr>
                                      <p:tavLst>
                                        <p:tav tm="0">
                                          <p:val>
                                            <p:fltVal val="0"/>
                                          </p:val>
                                        </p:tav>
                                        <p:tav tm="100000">
                                          <p:val>
                                            <p:strVal val="#ppt_w"/>
                                          </p:val>
                                        </p:tav>
                                      </p:tavLst>
                                    </p:anim>
                                    <p:anim calcmode="lin" valueType="num">
                                      <p:cBhvr>
                                        <p:cTn id="31" dur="500" fill="hold"/>
                                        <p:tgtEl>
                                          <p:spTgt spid="3"/>
                                        </p:tgtEl>
                                        <p:attrNameLst>
                                          <p:attrName>ppt_h</p:attrName>
                                        </p:attrNameLst>
                                      </p:cBhvr>
                                      <p:tavLst>
                                        <p:tav tm="0">
                                          <p:val>
                                            <p:fltVal val="0"/>
                                          </p:val>
                                        </p:tav>
                                        <p:tav tm="100000">
                                          <p:val>
                                            <p:strVal val="#ppt_h"/>
                                          </p:val>
                                        </p:tav>
                                      </p:tavLst>
                                    </p:anim>
                                    <p:anim calcmode="lin" valueType="num">
                                      <p:cBhvr>
                                        <p:cTn id="32" dur="500" fill="hold"/>
                                        <p:tgtEl>
                                          <p:spTgt spid="3"/>
                                        </p:tgtEl>
                                        <p:attrNameLst>
                                          <p:attrName>style.rotation</p:attrName>
                                        </p:attrNameLst>
                                      </p:cBhvr>
                                      <p:tavLst>
                                        <p:tav tm="0">
                                          <p:val>
                                            <p:fltVal val="360"/>
                                          </p:val>
                                        </p:tav>
                                        <p:tav tm="100000">
                                          <p:val>
                                            <p:fltVal val="0"/>
                                          </p:val>
                                        </p:tav>
                                      </p:tavLst>
                                    </p:anim>
                                    <p:animEffect transition="in" filter="fade">
                                      <p:cBhvr>
                                        <p:cTn id="33" dur="500"/>
                                        <p:tgtEl>
                                          <p:spTgt spid="3"/>
                                        </p:tgtEl>
                                      </p:cBhvr>
                                    </p:animEffect>
                                  </p:childTnLst>
                                </p:cTn>
                              </p:par>
                            </p:childTnLst>
                          </p:cTn>
                        </p:par>
                        <p:par>
                          <p:cTn id="34" fill="hold">
                            <p:stCondLst>
                              <p:cond delay="3000"/>
                            </p:stCondLst>
                            <p:childTnLst>
                              <p:par>
                                <p:cTn id="35" presetID="22" presetClass="entr" presetSubtype="2" fill="hold" grpId="0" nodeType="afterEffect">
                                  <p:stCondLst>
                                    <p:cond delay="0"/>
                                  </p:stCondLst>
                                  <p:childTnLst>
                                    <p:set>
                                      <p:cBhvr>
                                        <p:cTn id="36" dur="1" fill="hold">
                                          <p:stCondLst>
                                            <p:cond delay="0"/>
                                          </p:stCondLst>
                                        </p:cTn>
                                        <p:tgtEl>
                                          <p:spTgt spid="70"/>
                                        </p:tgtEl>
                                        <p:attrNameLst>
                                          <p:attrName>style.visibility</p:attrName>
                                        </p:attrNameLst>
                                      </p:cBhvr>
                                      <p:to>
                                        <p:strVal val="visible"/>
                                      </p:to>
                                    </p:set>
                                    <p:animEffect transition="in" filter="wipe(right)">
                                      <p:cBhvr>
                                        <p:cTn id="37" dur="500"/>
                                        <p:tgtEl>
                                          <p:spTgt spid="70"/>
                                        </p:tgtEl>
                                      </p:cBhvr>
                                    </p:animEffect>
                                  </p:childTnLst>
                                </p:cTn>
                              </p:par>
                            </p:childTnLst>
                          </p:cTn>
                        </p:par>
                        <p:par>
                          <p:cTn id="38" fill="hold">
                            <p:stCondLst>
                              <p:cond delay="3500"/>
                            </p:stCondLst>
                            <p:childTnLst>
                              <p:par>
                                <p:cTn id="39" presetID="22" presetClass="entr" presetSubtype="2" fill="hold" nodeType="afterEffect">
                                  <p:stCondLst>
                                    <p:cond delay="0"/>
                                  </p:stCondLst>
                                  <p:childTnLst>
                                    <p:set>
                                      <p:cBhvr>
                                        <p:cTn id="40" dur="1" fill="hold">
                                          <p:stCondLst>
                                            <p:cond delay="0"/>
                                          </p:stCondLst>
                                        </p:cTn>
                                        <p:tgtEl>
                                          <p:spTgt spid="56"/>
                                        </p:tgtEl>
                                        <p:attrNameLst>
                                          <p:attrName>style.visibility</p:attrName>
                                        </p:attrNameLst>
                                      </p:cBhvr>
                                      <p:to>
                                        <p:strVal val="visible"/>
                                      </p:to>
                                    </p:set>
                                    <p:animEffect transition="in" filter="wipe(right)">
                                      <p:cBhvr>
                                        <p:cTn id="41" dur="500"/>
                                        <p:tgtEl>
                                          <p:spTgt spid="56"/>
                                        </p:tgtEl>
                                      </p:cBhvr>
                                    </p:animEffect>
                                  </p:childTnLst>
                                </p:cTn>
                              </p:par>
                            </p:childTnLst>
                          </p:cTn>
                        </p:par>
                        <p:par>
                          <p:cTn id="42" fill="hold">
                            <p:stCondLst>
                              <p:cond delay="4000"/>
                            </p:stCondLst>
                            <p:childTnLst>
                              <p:par>
                                <p:cTn id="43" presetID="49" presetClass="entr" presetSubtype="0" decel="100000" fill="hold" nodeType="afterEffect">
                                  <p:stCondLst>
                                    <p:cond delay="0"/>
                                  </p:stCondLst>
                                  <p:childTnLst>
                                    <p:set>
                                      <p:cBhvr>
                                        <p:cTn id="44" dur="1" fill="hold">
                                          <p:stCondLst>
                                            <p:cond delay="0"/>
                                          </p:stCondLst>
                                        </p:cTn>
                                        <p:tgtEl>
                                          <p:spTgt spid="4"/>
                                        </p:tgtEl>
                                        <p:attrNameLst>
                                          <p:attrName>style.visibility</p:attrName>
                                        </p:attrNameLst>
                                      </p:cBhvr>
                                      <p:to>
                                        <p:strVal val="visible"/>
                                      </p:to>
                                    </p:set>
                                    <p:anim calcmode="lin" valueType="num">
                                      <p:cBhvr>
                                        <p:cTn id="45" dur="500" fill="hold"/>
                                        <p:tgtEl>
                                          <p:spTgt spid="4"/>
                                        </p:tgtEl>
                                        <p:attrNameLst>
                                          <p:attrName>ppt_w</p:attrName>
                                        </p:attrNameLst>
                                      </p:cBhvr>
                                      <p:tavLst>
                                        <p:tav tm="0">
                                          <p:val>
                                            <p:fltVal val="0"/>
                                          </p:val>
                                        </p:tav>
                                        <p:tav tm="100000">
                                          <p:val>
                                            <p:strVal val="#ppt_w"/>
                                          </p:val>
                                        </p:tav>
                                      </p:tavLst>
                                    </p:anim>
                                    <p:anim calcmode="lin" valueType="num">
                                      <p:cBhvr>
                                        <p:cTn id="46" dur="500" fill="hold"/>
                                        <p:tgtEl>
                                          <p:spTgt spid="4"/>
                                        </p:tgtEl>
                                        <p:attrNameLst>
                                          <p:attrName>ppt_h</p:attrName>
                                        </p:attrNameLst>
                                      </p:cBhvr>
                                      <p:tavLst>
                                        <p:tav tm="0">
                                          <p:val>
                                            <p:fltVal val="0"/>
                                          </p:val>
                                        </p:tav>
                                        <p:tav tm="100000">
                                          <p:val>
                                            <p:strVal val="#ppt_h"/>
                                          </p:val>
                                        </p:tav>
                                      </p:tavLst>
                                    </p:anim>
                                    <p:anim calcmode="lin" valueType="num">
                                      <p:cBhvr>
                                        <p:cTn id="47" dur="500" fill="hold"/>
                                        <p:tgtEl>
                                          <p:spTgt spid="4"/>
                                        </p:tgtEl>
                                        <p:attrNameLst>
                                          <p:attrName>style.rotation</p:attrName>
                                        </p:attrNameLst>
                                      </p:cBhvr>
                                      <p:tavLst>
                                        <p:tav tm="0">
                                          <p:val>
                                            <p:fltVal val="360"/>
                                          </p:val>
                                        </p:tav>
                                        <p:tav tm="100000">
                                          <p:val>
                                            <p:fltVal val="0"/>
                                          </p:val>
                                        </p:tav>
                                      </p:tavLst>
                                    </p:anim>
                                    <p:animEffect transition="in" filter="fade">
                                      <p:cBhvr>
                                        <p:cTn id="48" dur="500"/>
                                        <p:tgtEl>
                                          <p:spTgt spid="4"/>
                                        </p:tgtEl>
                                      </p:cBhvr>
                                    </p:animEffect>
                                  </p:childTnLst>
                                </p:cTn>
                              </p:par>
                            </p:childTnLst>
                          </p:cTn>
                        </p:par>
                        <p:par>
                          <p:cTn id="49" fill="hold">
                            <p:stCondLst>
                              <p:cond delay="4500"/>
                            </p:stCondLst>
                            <p:childTnLst>
                              <p:par>
                                <p:cTn id="50" presetID="22" presetClass="entr" presetSubtype="4" fill="hold" grpId="0" nodeType="afterEffect">
                                  <p:stCondLst>
                                    <p:cond delay="0"/>
                                  </p:stCondLst>
                                  <p:childTnLst>
                                    <p:set>
                                      <p:cBhvr>
                                        <p:cTn id="51" dur="1" fill="hold">
                                          <p:stCondLst>
                                            <p:cond delay="0"/>
                                          </p:stCondLst>
                                        </p:cTn>
                                        <p:tgtEl>
                                          <p:spTgt spid="67"/>
                                        </p:tgtEl>
                                        <p:attrNameLst>
                                          <p:attrName>style.visibility</p:attrName>
                                        </p:attrNameLst>
                                      </p:cBhvr>
                                      <p:to>
                                        <p:strVal val="visible"/>
                                      </p:to>
                                    </p:set>
                                    <p:animEffect transition="in" filter="wipe(down)">
                                      <p:cBhvr>
                                        <p:cTn id="52" dur="500"/>
                                        <p:tgtEl>
                                          <p:spTgt spid="67"/>
                                        </p:tgtEl>
                                      </p:cBhvr>
                                    </p:animEffect>
                                  </p:childTnLst>
                                </p:cTn>
                              </p:par>
                            </p:childTnLst>
                          </p:cTn>
                        </p:par>
                        <p:par>
                          <p:cTn id="53" fill="hold">
                            <p:stCondLst>
                              <p:cond delay="5000"/>
                            </p:stCondLst>
                            <p:childTnLst>
                              <p:par>
                                <p:cTn id="54" presetID="22" presetClass="entr" presetSubtype="2" fill="hold" nodeType="afterEffect">
                                  <p:stCondLst>
                                    <p:cond delay="0"/>
                                  </p:stCondLst>
                                  <p:childTnLst>
                                    <p:set>
                                      <p:cBhvr>
                                        <p:cTn id="55" dur="1" fill="hold">
                                          <p:stCondLst>
                                            <p:cond delay="0"/>
                                          </p:stCondLst>
                                        </p:cTn>
                                        <p:tgtEl>
                                          <p:spTgt spid="55"/>
                                        </p:tgtEl>
                                        <p:attrNameLst>
                                          <p:attrName>style.visibility</p:attrName>
                                        </p:attrNameLst>
                                      </p:cBhvr>
                                      <p:to>
                                        <p:strVal val="visible"/>
                                      </p:to>
                                    </p:set>
                                    <p:animEffect transition="in" filter="wipe(right)">
                                      <p:cBhvr>
                                        <p:cTn id="56" dur="500"/>
                                        <p:tgtEl>
                                          <p:spTgt spid="55"/>
                                        </p:tgtEl>
                                      </p:cBhvr>
                                    </p:animEffect>
                                  </p:childTnLst>
                                </p:cTn>
                              </p:par>
                            </p:childTnLst>
                          </p:cTn>
                        </p:par>
                        <p:par>
                          <p:cTn id="57" fill="hold">
                            <p:stCondLst>
                              <p:cond delay="5500"/>
                            </p:stCondLst>
                            <p:childTnLst>
                              <p:par>
                                <p:cTn id="58" presetID="49" presetClass="entr" presetSubtype="0" decel="100000" fill="hold" nodeType="afterEffect">
                                  <p:stCondLst>
                                    <p:cond delay="0"/>
                                  </p:stCondLst>
                                  <p:childTnLst>
                                    <p:set>
                                      <p:cBhvr>
                                        <p:cTn id="59" dur="1" fill="hold">
                                          <p:stCondLst>
                                            <p:cond delay="0"/>
                                          </p:stCondLst>
                                        </p:cTn>
                                        <p:tgtEl>
                                          <p:spTgt spid="5"/>
                                        </p:tgtEl>
                                        <p:attrNameLst>
                                          <p:attrName>style.visibility</p:attrName>
                                        </p:attrNameLst>
                                      </p:cBhvr>
                                      <p:to>
                                        <p:strVal val="visible"/>
                                      </p:to>
                                    </p:set>
                                    <p:anim calcmode="lin" valueType="num">
                                      <p:cBhvr>
                                        <p:cTn id="60" dur="500" fill="hold"/>
                                        <p:tgtEl>
                                          <p:spTgt spid="5"/>
                                        </p:tgtEl>
                                        <p:attrNameLst>
                                          <p:attrName>ppt_w</p:attrName>
                                        </p:attrNameLst>
                                      </p:cBhvr>
                                      <p:tavLst>
                                        <p:tav tm="0">
                                          <p:val>
                                            <p:fltVal val="0"/>
                                          </p:val>
                                        </p:tav>
                                        <p:tav tm="100000">
                                          <p:val>
                                            <p:strVal val="#ppt_w"/>
                                          </p:val>
                                        </p:tav>
                                      </p:tavLst>
                                    </p:anim>
                                    <p:anim calcmode="lin" valueType="num">
                                      <p:cBhvr>
                                        <p:cTn id="61" dur="500" fill="hold"/>
                                        <p:tgtEl>
                                          <p:spTgt spid="5"/>
                                        </p:tgtEl>
                                        <p:attrNameLst>
                                          <p:attrName>ppt_h</p:attrName>
                                        </p:attrNameLst>
                                      </p:cBhvr>
                                      <p:tavLst>
                                        <p:tav tm="0">
                                          <p:val>
                                            <p:fltVal val="0"/>
                                          </p:val>
                                        </p:tav>
                                        <p:tav tm="100000">
                                          <p:val>
                                            <p:strVal val="#ppt_h"/>
                                          </p:val>
                                        </p:tav>
                                      </p:tavLst>
                                    </p:anim>
                                    <p:anim calcmode="lin" valueType="num">
                                      <p:cBhvr>
                                        <p:cTn id="62" dur="500" fill="hold"/>
                                        <p:tgtEl>
                                          <p:spTgt spid="5"/>
                                        </p:tgtEl>
                                        <p:attrNameLst>
                                          <p:attrName>style.rotation</p:attrName>
                                        </p:attrNameLst>
                                      </p:cBhvr>
                                      <p:tavLst>
                                        <p:tav tm="0">
                                          <p:val>
                                            <p:fltVal val="360"/>
                                          </p:val>
                                        </p:tav>
                                        <p:tav tm="100000">
                                          <p:val>
                                            <p:fltVal val="0"/>
                                          </p:val>
                                        </p:tav>
                                      </p:tavLst>
                                    </p:anim>
                                    <p:animEffect transition="in" filter="fade">
                                      <p:cBhvr>
                                        <p:cTn id="63" dur="500"/>
                                        <p:tgtEl>
                                          <p:spTgt spid="5"/>
                                        </p:tgtEl>
                                      </p:cBhvr>
                                    </p:animEffect>
                                  </p:childTnLst>
                                </p:cTn>
                              </p:par>
                            </p:childTnLst>
                          </p:cTn>
                        </p:par>
                        <p:par>
                          <p:cTn id="64" fill="hold">
                            <p:stCondLst>
                              <p:cond delay="6000"/>
                            </p:stCondLst>
                            <p:childTnLst>
                              <p:par>
                                <p:cTn id="65" presetID="53" presetClass="entr" presetSubtype="16" fill="hold" grpId="0" nodeType="afterEffect">
                                  <p:stCondLst>
                                    <p:cond delay="0"/>
                                  </p:stCondLst>
                                  <p:childTnLst>
                                    <p:set>
                                      <p:cBhvr>
                                        <p:cTn id="66" dur="1" fill="hold">
                                          <p:stCondLst>
                                            <p:cond delay="0"/>
                                          </p:stCondLst>
                                        </p:cTn>
                                        <p:tgtEl>
                                          <p:spTgt spid="30"/>
                                        </p:tgtEl>
                                        <p:attrNameLst>
                                          <p:attrName>style.visibility</p:attrName>
                                        </p:attrNameLst>
                                      </p:cBhvr>
                                      <p:to>
                                        <p:strVal val="visible"/>
                                      </p:to>
                                    </p:set>
                                    <p:anim calcmode="lin" valueType="num">
                                      <p:cBhvr>
                                        <p:cTn id="67" dur="500" fill="hold"/>
                                        <p:tgtEl>
                                          <p:spTgt spid="30"/>
                                        </p:tgtEl>
                                        <p:attrNameLst>
                                          <p:attrName>ppt_w</p:attrName>
                                        </p:attrNameLst>
                                      </p:cBhvr>
                                      <p:tavLst>
                                        <p:tav tm="0">
                                          <p:val>
                                            <p:fltVal val="0"/>
                                          </p:val>
                                        </p:tav>
                                        <p:tav tm="100000">
                                          <p:val>
                                            <p:strVal val="#ppt_w"/>
                                          </p:val>
                                        </p:tav>
                                      </p:tavLst>
                                    </p:anim>
                                    <p:anim calcmode="lin" valueType="num">
                                      <p:cBhvr>
                                        <p:cTn id="68" dur="500" fill="hold"/>
                                        <p:tgtEl>
                                          <p:spTgt spid="30"/>
                                        </p:tgtEl>
                                        <p:attrNameLst>
                                          <p:attrName>ppt_h</p:attrName>
                                        </p:attrNameLst>
                                      </p:cBhvr>
                                      <p:tavLst>
                                        <p:tav tm="0">
                                          <p:val>
                                            <p:fltVal val="0"/>
                                          </p:val>
                                        </p:tav>
                                        <p:tav tm="100000">
                                          <p:val>
                                            <p:strVal val="#ppt_h"/>
                                          </p:val>
                                        </p:tav>
                                      </p:tavLst>
                                    </p:anim>
                                    <p:animEffect transition="in" filter="fade">
                                      <p:cBhvr>
                                        <p:cTn id="69"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animBg="1"/>
      <p:bldP spid="68" grpId="0" animBg="1"/>
      <p:bldP spid="69" grpId="0" animBg="1"/>
      <p:bldP spid="70" grpId="0" animBg="1"/>
      <p:bldP spid="3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图片 20"/>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2" name="图片 1"/>
          <p:cNvPicPr>
            <a:picLocks noChangeAspect="1"/>
          </p:cNvPicPr>
          <p:nvPr/>
        </p:nvPicPr>
        <p:blipFill>
          <a:blip r:embed="rId3">
            <a:extLst>
              <a:ext uri="{28A0092B-C50C-407E-A947-70E740481C1C}">
                <a14:useLocalDpi xmlns:a14="http://schemas.microsoft.com/office/drawing/2010/main"/>
              </a:ext>
            </a:extLst>
          </a:blip>
          <a:stretch>
            <a:fillRect/>
          </a:stretch>
        </p:blipFill>
        <p:spPr>
          <a:xfrm flipH="1">
            <a:off x="685901" y="871376"/>
            <a:ext cx="7391206" cy="3968262"/>
          </a:xfrm>
          <a:prstGeom prst="rect">
            <a:avLst/>
          </a:prstGeom>
          <a:effectLst>
            <a:outerShdw blurRad="50800" dist="50800" dir="5400000" algn="ctr" rotWithShape="0">
              <a:srgbClr val="000000">
                <a:alpha val="62000"/>
              </a:srgbClr>
            </a:outerShdw>
          </a:effectLst>
        </p:spPr>
      </p:pic>
      <p:sp>
        <p:nvSpPr>
          <p:cNvPr id="22" name="剪去单角的矩形 21"/>
          <p:cNvSpPr/>
          <p:nvPr/>
        </p:nvSpPr>
        <p:spPr>
          <a:xfrm>
            <a:off x="2438456" y="2619246"/>
            <a:ext cx="5095533" cy="517161"/>
          </a:xfrm>
          <a:prstGeom prst="snip1Rect">
            <a:avLst/>
          </a:prstGeom>
          <a:gradFill>
            <a:gsLst>
              <a:gs pos="0">
                <a:srgbClr val="0070C0"/>
              </a:gs>
              <a:gs pos="100000">
                <a:srgbClr val="00B0F0"/>
              </a:gs>
            </a:gsLst>
          </a:gradFill>
          <a:ln/>
        </p:spPr>
        <p:style>
          <a:lnRef idx="1">
            <a:schemeClr val="accent5"/>
          </a:lnRef>
          <a:fillRef idx="3">
            <a:schemeClr val="accent5"/>
          </a:fillRef>
          <a:effectRef idx="2">
            <a:schemeClr val="accent5"/>
          </a:effectRef>
          <a:fontRef idx="minor">
            <a:schemeClr val="lt1"/>
          </a:fontRef>
        </p:style>
        <p:txBody>
          <a:bodyPr rtlCol="0" anchor="ctr"/>
          <a:lstStyle/>
          <a:p>
            <a:pPr algn="ctr"/>
            <a:endParaRPr lang="zh-CN" altLang="en-US"/>
          </a:p>
        </p:txBody>
      </p:sp>
      <p:grpSp>
        <p:nvGrpSpPr>
          <p:cNvPr id="23" name="Group 203"/>
          <p:cNvGrpSpPr>
            <a:grpSpLocks/>
          </p:cNvGrpSpPr>
          <p:nvPr/>
        </p:nvGrpSpPr>
        <p:grpSpPr bwMode="auto">
          <a:xfrm>
            <a:off x="2556704" y="2571750"/>
            <a:ext cx="576421" cy="571274"/>
            <a:chOff x="2016" y="2739"/>
            <a:chExt cx="336" cy="333"/>
          </a:xfrm>
        </p:grpSpPr>
        <p:grpSp>
          <p:nvGrpSpPr>
            <p:cNvPr id="24" name="Group 124"/>
            <p:cNvGrpSpPr>
              <a:grpSpLocks/>
            </p:cNvGrpSpPr>
            <p:nvPr/>
          </p:nvGrpSpPr>
          <p:grpSpPr bwMode="auto">
            <a:xfrm>
              <a:off x="2016" y="2739"/>
              <a:ext cx="336" cy="333"/>
              <a:chOff x="1289" y="582"/>
              <a:chExt cx="668" cy="668"/>
            </a:xfrm>
          </p:grpSpPr>
          <p:sp>
            <p:nvSpPr>
              <p:cNvPr id="26" name="Oval 125"/>
              <p:cNvSpPr>
                <a:spLocks noChangeArrowheads="1"/>
              </p:cNvSpPr>
              <p:nvPr/>
            </p:nvSpPr>
            <p:spPr bwMode="gray">
              <a:xfrm>
                <a:off x="1289" y="582"/>
                <a:ext cx="668" cy="668"/>
              </a:xfrm>
              <a:prstGeom prst="ellipse">
                <a:avLst/>
              </a:prstGeom>
              <a:solidFill>
                <a:srgbClr val="333333"/>
              </a:solidFill>
              <a:ln>
                <a:noFill/>
              </a:ln>
              <a:effectLst/>
              <a:extLst>
                <a:ext uri="{91240B29-F687-4F45-9708-019B960494DF}">
                  <a14:hiddenLine xmlns:a14="http://schemas.microsoft.com/office/drawing/2010/main" w="38100" algn="ctr">
                    <a:solidFill>
                      <a:srgbClr val="003399"/>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endParaRPr lang="zh-CN" altLang="en-US"/>
              </a:p>
            </p:txBody>
          </p:sp>
          <p:sp>
            <p:nvSpPr>
              <p:cNvPr id="27" name="Oval 126"/>
              <p:cNvSpPr>
                <a:spLocks noChangeArrowheads="1"/>
              </p:cNvSpPr>
              <p:nvPr/>
            </p:nvSpPr>
            <p:spPr bwMode="gray">
              <a:xfrm>
                <a:off x="1296" y="587"/>
                <a:ext cx="646" cy="647"/>
              </a:xfrm>
              <a:prstGeom prst="ellipse">
                <a:avLst/>
              </a:prstGeom>
              <a:gradFill rotWithShape="1">
                <a:gsLst>
                  <a:gs pos="0">
                    <a:srgbClr val="D6E1E2">
                      <a:gamma/>
                      <a:shade val="46275"/>
                      <a:invGamma/>
                    </a:srgbClr>
                  </a:gs>
                  <a:gs pos="100000">
                    <a:srgbClr val="D6E1E2"/>
                  </a:gs>
                </a:gsLst>
                <a:lin ang="5400000" scaled="1"/>
              </a:gradFill>
              <a:ln>
                <a:noFill/>
              </a:ln>
              <a:effectLst/>
              <a:extLst>
                <a:ext uri="{91240B29-F687-4F45-9708-019B960494DF}">
                  <a14:hiddenLine xmlns:a14="http://schemas.microsoft.com/office/drawing/2010/main" w="9525" algn="ctr">
                    <a:solidFill>
                      <a:srgbClr val="FFFF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sp>
            <p:nvSpPr>
              <p:cNvPr id="28" name="Oval 127"/>
              <p:cNvSpPr>
                <a:spLocks noChangeArrowheads="1"/>
              </p:cNvSpPr>
              <p:nvPr/>
            </p:nvSpPr>
            <p:spPr bwMode="gray">
              <a:xfrm>
                <a:off x="1304" y="591"/>
                <a:ext cx="631" cy="631"/>
              </a:xfrm>
              <a:prstGeom prst="ellipse">
                <a:avLst/>
              </a:prstGeom>
              <a:gradFill rotWithShape="1">
                <a:gsLst>
                  <a:gs pos="0">
                    <a:srgbClr val="D6E1E2">
                      <a:alpha val="0"/>
                    </a:srgbClr>
                  </a:gs>
                  <a:gs pos="100000">
                    <a:srgbClr val="D6E1E2">
                      <a:gamma/>
                      <a:tint val="34902"/>
                      <a:invGamma/>
                    </a:srgbClr>
                  </a:gs>
                </a:gsLst>
                <a:lin ang="5400000" scaled="1"/>
              </a:gradFill>
              <a:ln>
                <a:noFill/>
              </a:ln>
              <a:effectLst/>
              <a:extLst>
                <a:ext uri="{91240B29-F687-4F45-9708-019B960494DF}">
                  <a14:hiddenLine xmlns:a14="http://schemas.microsoft.com/office/drawing/2010/main" w="9525" algn="ctr">
                    <a:solidFill>
                      <a:srgbClr val="FFFF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sp>
            <p:nvSpPr>
              <p:cNvPr id="29" name="Oval 128"/>
              <p:cNvSpPr>
                <a:spLocks noChangeArrowheads="1"/>
              </p:cNvSpPr>
              <p:nvPr/>
            </p:nvSpPr>
            <p:spPr bwMode="gray">
              <a:xfrm>
                <a:off x="1311" y="597"/>
                <a:ext cx="600" cy="589"/>
              </a:xfrm>
              <a:prstGeom prst="ellipse">
                <a:avLst/>
              </a:prstGeom>
              <a:gradFill rotWithShape="1">
                <a:gsLst>
                  <a:gs pos="0">
                    <a:srgbClr val="D6E1E2">
                      <a:gamma/>
                      <a:shade val="79216"/>
                      <a:invGamma/>
                    </a:srgbClr>
                  </a:gs>
                  <a:gs pos="100000">
                    <a:srgbClr val="D6E1E2">
                      <a:alpha val="48000"/>
                    </a:srgbClr>
                  </a:gs>
                </a:gsLst>
                <a:lin ang="5400000" scaled="1"/>
              </a:gradFill>
              <a:ln>
                <a:noFill/>
              </a:ln>
              <a:effectLst/>
              <a:extLst>
                <a:ext uri="{91240B29-F687-4F45-9708-019B960494DF}">
                  <a14:hiddenLine xmlns:a14="http://schemas.microsoft.com/office/drawing/2010/main" w="9525" algn="ctr">
                    <a:solidFill>
                      <a:srgbClr val="FFFF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sp>
            <p:nvSpPr>
              <p:cNvPr id="30" name="Oval 129"/>
              <p:cNvSpPr>
                <a:spLocks noChangeArrowheads="1"/>
              </p:cNvSpPr>
              <p:nvPr/>
            </p:nvSpPr>
            <p:spPr bwMode="gray">
              <a:xfrm>
                <a:off x="1346" y="613"/>
                <a:ext cx="533" cy="479"/>
              </a:xfrm>
              <a:prstGeom prst="ellipse">
                <a:avLst/>
              </a:prstGeom>
              <a:gradFill rotWithShape="1">
                <a:gsLst>
                  <a:gs pos="0">
                    <a:srgbClr val="D6E1E2">
                      <a:gamma/>
                      <a:tint val="0"/>
                      <a:invGamma/>
                    </a:srgbClr>
                  </a:gs>
                  <a:gs pos="100000">
                    <a:srgbClr val="D6E1E2">
                      <a:alpha val="38000"/>
                    </a:srgbClr>
                  </a:gs>
                </a:gsLst>
                <a:lin ang="5400000" scaled="1"/>
              </a:gradFill>
              <a:ln>
                <a:noFill/>
              </a:ln>
              <a:effectLst/>
              <a:extLst>
                <a:ext uri="{91240B29-F687-4F45-9708-019B960494DF}">
                  <a14:hiddenLine xmlns:a14="http://schemas.microsoft.com/office/drawing/2010/main" w="9525" algn="ctr">
                    <a:solidFill>
                      <a:srgbClr val="FFFF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pPr eaLnBrk="0" hangingPunct="0"/>
                <a:endParaRPr lang="zh-CN" altLang="en-US">
                  <a:ea typeface="宋体" pitchFamily="2" charset="-122"/>
                </a:endParaRPr>
              </a:p>
            </p:txBody>
          </p:sp>
        </p:grpSp>
        <p:sp>
          <p:nvSpPr>
            <p:cNvPr id="25" name="Text Box 130"/>
            <p:cNvSpPr txBox="1">
              <a:spLocks noChangeArrowheads="1"/>
            </p:cNvSpPr>
            <p:nvPr/>
          </p:nvSpPr>
          <p:spPr bwMode="gray">
            <a:xfrm>
              <a:off x="2064" y="2747"/>
              <a:ext cx="240" cy="288"/>
            </a:xfrm>
            <a:prstGeom prst="rect">
              <a:avLst/>
            </a:prstGeom>
            <a:noFill/>
            <a:ln>
              <a:noFill/>
            </a:ln>
            <a:effectLst/>
            <a:extLst>
              <a:ext uri="{909E8E84-426E-40DD-AFC4-6F175D3DCCD1}">
                <a14:hiddenFill xmlns:a14="http://schemas.microsoft.com/office/drawing/2010/main">
                  <a:solidFill>
                    <a:srgbClr val="FCC704"/>
                  </a:solidFill>
                </a14:hiddenFill>
              </a:ext>
              <a:ext uri="{91240B29-F687-4F45-9708-019B960494DF}">
                <a14:hiddenLine xmlns:a14="http://schemas.microsoft.com/office/drawing/2010/main" w="9525" algn="ctr">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altLang="zh-CN" sz="2400">
                  <a:solidFill>
                    <a:srgbClr val="000000"/>
                  </a:solidFill>
                  <a:ea typeface="宋体" pitchFamily="2" charset="-122"/>
                </a:rPr>
                <a:t>4</a:t>
              </a:r>
            </a:p>
          </p:txBody>
        </p:sp>
      </p:grpSp>
      <p:sp>
        <p:nvSpPr>
          <p:cNvPr id="31" name="Text Box 195"/>
          <p:cNvSpPr txBox="1">
            <a:spLocks noChangeArrowheads="1"/>
          </p:cNvSpPr>
          <p:nvPr/>
        </p:nvSpPr>
        <p:spPr bwMode="gray">
          <a:xfrm>
            <a:off x="3380163" y="2684548"/>
            <a:ext cx="3458525" cy="428885"/>
          </a:xfrm>
          <a:prstGeom prst="rect">
            <a:avLst/>
          </a:prstGeom>
          <a:noFill/>
          <a:ln>
            <a:noFill/>
          </a:ln>
          <a:effectLst/>
          <a:extLst>
            <a:ext uri="{909E8E84-426E-40DD-AFC4-6F175D3DCCD1}">
              <a14:hiddenFill xmlns:a14="http://schemas.microsoft.com/office/drawing/2010/main">
                <a:solidFill>
                  <a:srgbClr val="FCC704"/>
                </a:solidFill>
              </a14:hiddenFill>
            </a:ext>
            <a:ext uri="{91240B29-F687-4F45-9708-019B960494DF}">
              <a14:hiddenLine xmlns:a14="http://schemas.microsoft.com/office/drawing/2010/main" w="9525" algn="ctr">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zh-CN" altLang="en-US" sz="2000" dirty="0">
                <a:solidFill>
                  <a:srgbClr val="000000"/>
                </a:solidFill>
                <a:ea typeface="宋体" pitchFamily="2" charset="-122"/>
              </a:rPr>
              <a:t>请在此输入文本内容</a:t>
            </a:r>
          </a:p>
        </p:txBody>
      </p:sp>
    </p:spTree>
    <p:extLst>
      <p:ext uri="{BB962C8B-B14F-4D97-AF65-F5344CB8AC3E}">
        <p14:creationId xmlns:p14="http://schemas.microsoft.com/office/powerpoint/2010/main" val="52212174"/>
      </p:ext>
    </p:extLst>
  </p:cSld>
  <p:clrMapOvr>
    <a:masterClrMapping/>
  </p:clrMapOvr>
  <p:transition advTm="8000">
    <p:wheel spokes="8"/>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500" fill="hold"/>
                                        <p:tgtEl>
                                          <p:spTgt spid="23"/>
                                        </p:tgtEl>
                                        <p:attrNameLst>
                                          <p:attrName>ppt_w</p:attrName>
                                        </p:attrNameLst>
                                      </p:cBhvr>
                                      <p:tavLst>
                                        <p:tav tm="0">
                                          <p:val>
                                            <p:strVal val="4*#ppt_w"/>
                                          </p:val>
                                        </p:tav>
                                        <p:tav tm="100000">
                                          <p:val>
                                            <p:strVal val="#ppt_w"/>
                                          </p:val>
                                        </p:tav>
                                      </p:tavLst>
                                    </p:anim>
                                    <p:anim calcmode="lin" valueType="num">
                                      <p:cBhvr>
                                        <p:cTn id="8" dur="500" fill="hold"/>
                                        <p:tgtEl>
                                          <p:spTgt spid="23"/>
                                        </p:tgtEl>
                                        <p:attrNameLst>
                                          <p:attrName>ppt_h</p:attrName>
                                        </p:attrNameLst>
                                      </p:cBhvr>
                                      <p:tavLst>
                                        <p:tav tm="0">
                                          <p:val>
                                            <p:strVal val="4*#ppt_h"/>
                                          </p:val>
                                        </p:tav>
                                        <p:tav tm="100000">
                                          <p:val>
                                            <p:strVal val="#ppt_h"/>
                                          </p:val>
                                        </p:tav>
                                      </p:tavLst>
                                    </p:anim>
                                  </p:childTnLst>
                                </p:cTn>
                              </p:par>
                              <p:par>
                                <p:cTn id="9" presetID="22" presetClass="entr" presetSubtype="8" fill="hold" grpId="0" nodeType="withEffect">
                                  <p:stCondLst>
                                    <p:cond delay="500"/>
                                  </p:stCondLst>
                                  <p:childTnLst>
                                    <p:set>
                                      <p:cBhvr>
                                        <p:cTn id="10" dur="1" fill="hold">
                                          <p:stCondLst>
                                            <p:cond delay="0"/>
                                          </p:stCondLst>
                                        </p:cTn>
                                        <p:tgtEl>
                                          <p:spTgt spid="22"/>
                                        </p:tgtEl>
                                        <p:attrNameLst>
                                          <p:attrName>style.visibility</p:attrName>
                                        </p:attrNameLst>
                                      </p:cBhvr>
                                      <p:to>
                                        <p:strVal val="visible"/>
                                      </p:to>
                                    </p:set>
                                    <p:animEffect transition="in" filter="wipe(left)">
                                      <p:cBhvr>
                                        <p:cTn id="11" dur="500"/>
                                        <p:tgtEl>
                                          <p:spTgt spid="22"/>
                                        </p:tgtEl>
                                      </p:cBhvr>
                                    </p:animEffect>
                                  </p:childTnLst>
                                </p:cTn>
                              </p:par>
                              <p:par>
                                <p:cTn id="12" presetID="1" presetClass="entr" presetSubtype="0" fill="hold" grpId="0" nodeType="withEffect">
                                  <p:stCondLst>
                                    <p:cond delay="1000"/>
                                  </p:stCondLst>
                                  <p:iterate type="lt">
                                    <p:tmAbs val="100"/>
                                  </p:iterate>
                                  <p:childTnLst>
                                    <p:set>
                                      <p:cBhvr>
                                        <p:cTn id="13"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3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组合 13"/>
          <p:cNvGrpSpPr/>
          <p:nvPr/>
        </p:nvGrpSpPr>
        <p:grpSpPr>
          <a:xfrm>
            <a:off x="5886822" y="3728862"/>
            <a:ext cx="1997546" cy="1053125"/>
            <a:chOff x="428024" y="2907756"/>
            <a:chExt cx="3804678" cy="1774659"/>
          </a:xfrm>
          <a:effectLst/>
        </p:grpSpPr>
        <p:sp>
          <p:nvSpPr>
            <p:cNvPr id="81" name="Oval 30"/>
            <p:cNvSpPr>
              <a:spLocks noChangeArrowheads="1"/>
            </p:cNvSpPr>
            <p:nvPr/>
          </p:nvSpPr>
          <p:spPr bwMode="auto">
            <a:xfrm>
              <a:off x="428024" y="3105768"/>
              <a:ext cx="3804678" cy="1576647"/>
            </a:xfrm>
            <a:prstGeom prst="ellipse">
              <a:avLst/>
            </a:prstGeom>
            <a:solidFill>
              <a:sysClr val="window" lastClr="FFFFFF">
                <a:lumMod val="85000"/>
              </a:sysClr>
            </a:solidFill>
            <a:ln w="34925" cap="flat" cmpd="sng" algn="ctr">
              <a:solidFill>
                <a:srgbClr val="FFFFFF"/>
              </a:solidFill>
              <a:prstDash val="solid"/>
            </a:ln>
            <a:effectLst>
              <a:outerShdw blurRad="317500" dir="2700000" algn="ctr">
                <a:srgbClr val="000000">
                  <a:alpha val="23000"/>
                </a:srgbClr>
              </a:outerShdw>
            </a:effectLst>
            <a:scene3d>
              <a:camera prst="perspectiveRelaxedModerately"/>
              <a:lightRig rig="threePt" dir="t"/>
            </a:scene3d>
            <a:sp3d prstMaterial="metal">
              <a:bevelT w="260350" h="50800" prst="softRound"/>
              <a:bevelB w="88900" h="0" prst="softRound"/>
            </a:sp3d>
          </p:spPr>
          <p:txBody>
            <a:bodyPr rtlCol="0" anchor="ctr"/>
            <a:lstStyle/>
            <a:p>
              <a:pPr marL="0" marR="0" lvl="2" indent="0" algn="ctr" defTabSz="914400" eaLnBrk="1" fontAlgn="ctr" latinLnBrk="0" hangingPunct="1">
                <a:lnSpc>
                  <a:spcPct val="100000"/>
                </a:lnSpc>
                <a:spcBef>
                  <a:spcPct val="0"/>
                </a:spcBef>
                <a:spcAft>
                  <a:spcPct val="0"/>
                </a:spcAft>
                <a:buClr>
                  <a:srgbClr val="FF0000"/>
                </a:buClr>
                <a:buSzPct val="70000"/>
                <a:buFont typeface="Wingdings" pitchFamily="2" charset="2"/>
                <a:buChar char="u"/>
                <a:tabLst>
                  <a:tab pos="136525" algn="l"/>
                </a:tabLst>
                <a:defRPr/>
              </a:pPr>
              <a:endParaRPr kumimoji="0" lang="zh-CN" altLang="zh-CN" sz="1800" b="0" i="0" u="none" strike="noStrike" kern="0" cap="none" spc="0" normalizeH="0" baseline="0" noProof="0" smtClean="0">
                <a:ln>
                  <a:noFill/>
                </a:ln>
                <a:solidFill>
                  <a:sysClr val="window" lastClr="FFFFFF"/>
                </a:solidFill>
                <a:effectLst/>
                <a:uLnTx/>
                <a:uFillTx/>
                <a:latin typeface="Calibri"/>
                <a:ea typeface="宋体"/>
                <a:cs typeface="+mn-cs"/>
              </a:endParaRPr>
            </a:p>
          </p:txBody>
        </p:sp>
        <p:grpSp>
          <p:nvGrpSpPr>
            <p:cNvPr id="82" name="组合 14"/>
            <p:cNvGrpSpPr/>
            <p:nvPr/>
          </p:nvGrpSpPr>
          <p:grpSpPr>
            <a:xfrm>
              <a:off x="642910" y="2907756"/>
              <a:ext cx="3391093" cy="1480517"/>
              <a:chOff x="714348" y="4424930"/>
              <a:chExt cx="3552978" cy="1764902"/>
            </a:xfrm>
            <a:scene3d>
              <a:camera prst="perspectiveRelaxedModerately"/>
              <a:lightRig rig="balanced" dir="t"/>
            </a:scene3d>
          </p:grpSpPr>
          <p:sp>
            <p:nvSpPr>
              <p:cNvPr id="83" name="Oval 32"/>
              <p:cNvSpPr>
                <a:spLocks noChangeArrowheads="1"/>
              </p:cNvSpPr>
              <p:nvPr/>
            </p:nvSpPr>
            <p:spPr bwMode="auto">
              <a:xfrm>
                <a:off x="714348" y="4424930"/>
                <a:ext cx="3552978" cy="1764902"/>
              </a:xfrm>
              <a:prstGeom prst="ellipse">
                <a:avLst/>
              </a:prstGeom>
              <a:gradFill flip="none" rotWithShape="1">
                <a:gsLst>
                  <a:gs pos="99000">
                    <a:srgbClr val="0070C0"/>
                  </a:gs>
                  <a:gs pos="0">
                    <a:srgbClr val="00B0F0"/>
                  </a:gs>
                </a:gsLst>
                <a:lin ang="5400000" scaled="1"/>
                <a:tileRect/>
              </a:gradFill>
              <a:ln w="41275" cap="flat" cmpd="sng" algn="ctr">
                <a:solidFill>
                  <a:srgbClr val="FFFFFF"/>
                </a:solidFill>
                <a:prstDash val="solid"/>
              </a:ln>
              <a:effectLst>
                <a:outerShdw blurRad="317500" dir="2700000" algn="ctr">
                  <a:srgbClr val="000000">
                    <a:alpha val="4000"/>
                  </a:srgbClr>
                </a:outerShdw>
              </a:effectLst>
              <a:sp3d extrusionH="38100" prstMaterial="plastic">
                <a:bevelT w="260350" h="50800" prst="softRound"/>
                <a:bevelB w="88900" h="101600" prst="softRound"/>
              </a:sp3d>
            </p:spPr>
            <p:txBody>
              <a:bodyPr rtlCol="0" anchor="ctr"/>
              <a:lstStyle/>
              <a:p>
                <a:pPr marL="0" marR="0" lvl="2" indent="0" algn="ctr" defTabSz="914400" eaLnBrk="1" fontAlgn="ctr" latinLnBrk="0" hangingPunct="1">
                  <a:lnSpc>
                    <a:spcPct val="100000"/>
                  </a:lnSpc>
                  <a:spcBef>
                    <a:spcPct val="0"/>
                  </a:spcBef>
                  <a:spcAft>
                    <a:spcPct val="0"/>
                  </a:spcAft>
                  <a:buClr>
                    <a:srgbClr val="FF0000"/>
                  </a:buClr>
                  <a:buSzPct val="70000"/>
                  <a:buFont typeface="Wingdings" pitchFamily="2" charset="2"/>
                  <a:buChar char="u"/>
                  <a:tabLst>
                    <a:tab pos="136525" algn="l"/>
                  </a:tabLst>
                  <a:defRPr/>
                </a:pPr>
                <a:endParaRPr kumimoji="0" lang="zh-CN" altLang="zh-CN" sz="3200" b="1" i="0" u="none" strike="noStrike" kern="0" cap="none" spc="0" normalizeH="0" baseline="0" noProof="0" dirty="0" smtClean="0">
                  <a:ln>
                    <a:noFill/>
                  </a:ln>
                  <a:solidFill>
                    <a:sysClr val="window" lastClr="FFFFFF"/>
                  </a:solidFill>
                  <a:effectLst/>
                  <a:uLnTx/>
                  <a:uFillTx/>
                  <a:latin typeface="Calibri"/>
                  <a:ea typeface="宋体"/>
                  <a:cs typeface="+mn-cs"/>
                </a:endParaRPr>
              </a:p>
            </p:txBody>
          </p:sp>
          <p:sp>
            <p:nvSpPr>
              <p:cNvPr id="84" name="Oval 33"/>
              <p:cNvSpPr>
                <a:spLocks noChangeArrowheads="1"/>
              </p:cNvSpPr>
              <p:nvPr/>
            </p:nvSpPr>
            <p:spPr bwMode="auto">
              <a:xfrm>
                <a:off x="1132105" y="4675725"/>
                <a:ext cx="2742523" cy="1285882"/>
              </a:xfrm>
              <a:prstGeom prst="ellipse">
                <a:avLst/>
              </a:prstGeom>
              <a:solidFill>
                <a:sysClr val="window" lastClr="FFFFFF">
                  <a:alpha val="89000"/>
                </a:sysClr>
              </a:solidFill>
              <a:ln w="9525">
                <a:no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zh-CN" sz="1800" b="0" i="0" u="none" strike="noStrike" kern="0" cap="none" spc="0" normalizeH="0" baseline="0" noProof="0" smtClean="0">
                  <a:ln>
                    <a:noFill/>
                  </a:ln>
                  <a:solidFill>
                    <a:sysClr val="windowText" lastClr="000000"/>
                  </a:solidFill>
                  <a:effectLst/>
                  <a:uLnTx/>
                  <a:uFillTx/>
                  <a:latin typeface="Arial" pitchFamily="34" charset="0"/>
                  <a:ea typeface="宋体" pitchFamily="2" charset="-122"/>
                </a:endParaRPr>
              </a:p>
            </p:txBody>
          </p:sp>
        </p:grpSp>
      </p:grpSp>
      <p:grpSp>
        <p:nvGrpSpPr>
          <p:cNvPr id="37" name="组合 13"/>
          <p:cNvGrpSpPr/>
          <p:nvPr/>
        </p:nvGrpSpPr>
        <p:grpSpPr>
          <a:xfrm>
            <a:off x="3702005" y="3728862"/>
            <a:ext cx="1997546" cy="1053125"/>
            <a:chOff x="428024" y="2907756"/>
            <a:chExt cx="3804678" cy="1774659"/>
          </a:xfrm>
          <a:effectLst/>
        </p:grpSpPr>
        <p:sp>
          <p:nvSpPr>
            <p:cNvPr id="77" name="Oval 30"/>
            <p:cNvSpPr>
              <a:spLocks noChangeArrowheads="1"/>
            </p:cNvSpPr>
            <p:nvPr/>
          </p:nvSpPr>
          <p:spPr bwMode="auto">
            <a:xfrm>
              <a:off x="428024" y="3105768"/>
              <a:ext cx="3804678" cy="1576647"/>
            </a:xfrm>
            <a:prstGeom prst="ellipse">
              <a:avLst/>
            </a:prstGeom>
            <a:solidFill>
              <a:sysClr val="window" lastClr="FFFFFF">
                <a:lumMod val="85000"/>
              </a:sysClr>
            </a:solidFill>
            <a:ln w="34925" cap="flat" cmpd="sng" algn="ctr">
              <a:solidFill>
                <a:srgbClr val="FFFFFF"/>
              </a:solidFill>
              <a:prstDash val="solid"/>
            </a:ln>
            <a:effectLst>
              <a:outerShdw blurRad="317500" dir="2700000" algn="ctr">
                <a:srgbClr val="000000">
                  <a:alpha val="23000"/>
                </a:srgbClr>
              </a:outerShdw>
            </a:effectLst>
            <a:scene3d>
              <a:camera prst="perspectiveRelaxedModerately"/>
              <a:lightRig rig="threePt" dir="t"/>
            </a:scene3d>
            <a:sp3d prstMaterial="metal">
              <a:bevelT w="260350" h="50800" prst="softRound"/>
              <a:bevelB w="88900" h="0" prst="softRound"/>
            </a:sp3d>
          </p:spPr>
          <p:txBody>
            <a:bodyPr rtlCol="0" anchor="ctr"/>
            <a:lstStyle/>
            <a:p>
              <a:pPr marL="0" marR="0" lvl="2" indent="0" algn="ctr" defTabSz="914400" eaLnBrk="1" fontAlgn="ctr" latinLnBrk="0" hangingPunct="1">
                <a:lnSpc>
                  <a:spcPct val="100000"/>
                </a:lnSpc>
                <a:spcBef>
                  <a:spcPct val="0"/>
                </a:spcBef>
                <a:spcAft>
                  <a:spcPct val="0"/>
                </a:spcAft>
                <a:buClr>
                  <a:srgbClr val="FF0000"/>
                </a:buClr>
                <a:buSzPct val="70000"/>
                <a:buFont typeface="Wingdings" pitchFamily="2" charset="2"/>
                <a:buChar char="u"/>
                <a:tabLst>
                  <a:tab pos="136525" algn="l"/>
                </a:tabLst>
                <a:defRPr/>
              </a:pPr>
              <a:endParaRPr kumimoji="0" lang="zh-CN" altLang="zh-CN" sz="1800" b="0" i="0" u="none" strike="noStrike" kern="0" cap="none" spc="0" normalizeH="0" baseline="0" noProof="0" smtClean="0">
                <a:ln>
                  <a:noFill/>
                </a:ln>
                <a:solidFill>
                  <a:sysClr val="window" lastClr="FFFFFF"/>
                </a:solidFill>
                <a:effectLst/>
                <a:uLnTx/>
                <a:uFillTx/>
                <a:latin typeface="Calibri"/>
                <a:ea typeface="宋体"/>
                <a:cs typeface="+mn-cs"/>
              </a:endParaRPr>
            </a:p>
          </p:txBody>
        </p:sp>
        <p:grpSp>
          <p:nvGrpSpPr>
            <p:cNvPr id="78" name="组合 14"/>
            <p:cNvGrpSpPr/>
            <p:nvPr/>
          </p:nvGrpSpPr>
          <p:grpSpPr>
            <a:xfrm>
              <a:off x="642910" y="2907756"/>
              <a:ext cx="3391093" cy="1480517"/>
              <a:chOff x="714348" y="4424930"/>
              <a:chExt cx="3552978" cy="1764902"/>
            </a:xfrm>
            <a:scene3d>
              <a:camera prst="perspectiveRelaxedModerately"/>
              <a:lightRig rig="balanced" dir="t"/>
            </a:scene3d>
          </p:grpSpPr>
          <p:sp>
            <p:nvSpPr>
              <p:cNvPr id="79" name="Oval 32"/>
              <p:cNvSpPr>
                <a:spLocks noChangeArrowheads="1"/>
              </p:cNvSpPr>
              <p:nvPr/>
            </p:nvSpPr>
            <p:spPr bwMode="auto">
              <a:xfrm>
                <a:off x="714348" y="4424930"/>
                <a:ext cx="3552978" cy="1764902"/>
              </a:xfrm>
              <a:prstGeom prst="ellipse">
                <a:avLst/>
              </a:prstGeom>
              <a:gradFill flip="none" rotWithShape="1">
                <a:gsLst>
                  <a:gs pos="99000">
                    <a:srgbClr val="339933"/>
                  </a:gs>
                  <a:gs pos="0">
                    <a:srgbClr val="70D34D"/>
                  </a:gs>
                </a:gsLst>
                <a:lin ang="5400000" scaled="1"/>
                <a:tileRect/>
              </a:gradFill>
              <a:ln w="41275" cap="flat" cmpd="sng" algn="ctr">
                <a:solidFill>
                  <a:srgbClr val="FFFFFF"/>
                </a:solidFill>
                <a:prstDash val="solid"/>
              </a:ln>
              <a:effectLst>
                <a:outerShdw blurRad="317500" dir="2700000" algn="ctr">
                  <a:srgbClr val="000000">
                    <a:alpha val="4000"/>
                  </a:srgbClr>
                </a:outerShdw>
              </a:effectLst>
              <a:sp3d extrusionH="38100" prstMaterial="plastic">
                <a:bevelT w="260350" h="50800" prst="softRound"/>
                <a:bevelB w="88900" h="101600" prst="softRound"/>
              </a:sp3d>
            </p:spPr>
            <p:txBody>
              <a:bodyPr rtlCol="0" anchor="ctr"/>
              <a:lstStyle/>
              <a:p>
                <a:pPr marL="0" marR="0" lvl="2" indent="0" algn="ctr" defTabSz="914400" eaLnBrk="1" fontAlgn="ctr" latinLnBrk="0" hangingPunct="1">
                  <a:lnSpc>
                    <a:spcPct val="100000"/>
                  </a:lnSpc>
                  <a:spcBef>
                    <a:spcPct val="0"/>
                  </a:spcBef>
                  <a:spcAft>
                    <a:spcPct val="0"/>
                  </a:spcAft>
                  <a:buClr>
                    <a:srgbClr val="FF0000"/>
                  </a:buClr>
                  <a:buSzPct val="70000"/>
                  <a:buFont typeface="Wingdings" pitchFamily="2" charset="2"/>
                  <a:buChar char="u"/>
                  <a:tabLst>
                    <a:tab pos="136525" algn="l"/>
                  </a:tabLst>
                  <a:defRPr/>
                </a:pPr>
                <a:endParaRPr kumimoji="0" lang="zh-CN" altLang="zh-CN" sz="3200" b="1" i="0" u="none" strike="noStrike" kern="0" cap="none" spc="0" normalizeH="0" baseline="0" noProof="0" dirty="0" smtClean="0">
                  <a:ln>
                    <a:noFill/>
                  </a:ln>
                  <a:solidFill>
                    <a:sysClr val="window" lastClr="FFFFFF"/>
                  </a:solidFill>
                  <a:effectLst/>
                  <a:uLnTx/>
                  <a:uFillTx/>
                  <a:latin typeface="Calibri"/>
                  <a:ea typeface="宋体"/>
                  <a:cs typeface="+mn-cs"/>
                </a:endParaRPr>
              </a:p>
            </p:txBody>
          </p:sp>
          <p:sp>
            <p:nvSpPr>
              <p:cNvPr id="80" name="Oval 33"/>
              <p:cNvSpPr>
                <a:spLocks noChangeArrowheads="1"/>
              </p:cNvSpPr>
              <p:nvPr/>
            </p:nvSpPr>
            <p:spPr bwMode="auto">
              <a:xfrm>
                <a:off x="1132105" y="4675725"/>
                <a:ext cx="2742523" cy="1285882"/>
              </a:xfrm>
              <a:prstGeom prst="ellipse">
                <a:avLst/>
              </a:prstGeom>
              <a:solidFill>
                <a:sysClr val="window" lastClr="FFFFFF">
                  <a:alpha val="89000"/>
                </a:sysClr>
              </a:solidFill>
              <a:ln w="9525">
                <a:no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zh-CN" sz="1800" b="0" i="0" u="none" strike="noStrike" kern="0" cap="none" spc="0" normalizeH="0" baseline="0" noProof="0" smtClean="0">
                  <a:ln>
                    <a:noFill/>
                  </a:ln>
                  <a:solidFill>
                    <a:sysClr val="windowText" lastClr="000000"/>
                  </a:solidFill>
                  <a:effectLst/>
                  <a:uLnTx/>
                  <a:uFillTx/>
                  <a:latin typeface="Arial" pitchFamily="34" charset="0"/>
                  <a:ea typeface="宋体" pitchFamily="2" charset="-122"/>
                </a:endParaRPr>
              </a:p>
            </p:txBody>
          </p:sp>
        </p:grpSp>
      </p:grpSp>
      <p:grpSp>
        <p:nvGrpSpPr>
          <p:cNvPr id="38" name="组合 13"/>
          <p:cNvGrpSpPr/>
          <p:nvPr/>
        </p:nvGrpSpPr>
        <p:grpSpPr>
          <a:xfrm>
            <a:off x="1392342" y="3728862"/>
            <a:ext cx="1997546" cy="1053125"/>
            <a:chOff x="428024" y="2907756"/>
            <a:chExt cx="3804678" cy="1774659"/>
          </a:xfrm>
          <a:effectLst/>
        </p:grpSpPr>
        <p:sp>
          <p:nvSpPr>
            <p:cNvPr id="73" name="Oval 30"/>
            <p:cNvSpPr>
              <a:spLocks noChangeArrowheads="1"/>
            </p:cNvSpPr>
            <p:nvPr/>
          </p:nvSpPr>
          <p:spPr bwMode="auto">
            <a:xfrm>
              <a:off x="428024" y="3105768"/>
              <a:ext cx="3804678" cy="1576647"/>
            </a:xfrm>
            <a:prstGeom prst="ellipse">
              <a:avLst/>
            </a:prstGeom>
            <a:solidFill>
              <a:sysClr val="window" lastClr="FFFFFF">
                <a:lumMod val="85000"/>
              </a:sysClr>
            </a:solidFill>
            <a:ln w="34925" cap="flat" cmpd="sng" algn="ctr">
              <a:solidFill>
                <a:srgbClr val="FFFFFF"/>
              </a:solidFill>
              <a:prstDash val="solid"/>
            </a:ln>
            <a:effectLst>
              <a:outerShdw blurRad="317500" dir="2700000" algn="ctr">
                <a:srgbClr val="000000">
                  <a:alpha val="23000"/>
                </a:srgbClr>
              </a:outerShdw>
            </a:effectLst>
            <a:scene3d>
              <a:camera prst="perspectiveRelaxedModerately"/>
              <a:lightRig rig="threePt" dir="t"/>
            </a:scene3d>
            <a:sp3d prstMaterial="metal">
              <a:bevelT w="260350" h="50800" prst="softRound"/>
              <a:bevelB w="88900" h="0" prst="softRound"/>
            </a:sp3d>
          </p:spPr>
          <p:txBody>
            <a:bodyPr rtlCol="0" anchor="ctr"/>
            <a:lstStyle/>
            <a:p>
              <a:pPr marL="0" marR="0" lvl="2" indent="0" algn="ctr" defTabSz="914400" eaLnBrk="1" fontAlgn="ctr" latinLnBrk="0" hangingPunct="1">
                <a:lnSpc>
                  <a:spcPct val="100000"/>
                </a:lnSpc>
                <a:spcBef>
                  <a:spcPct val="0"/>
                </a:spcBef>
                <a:spcAft>
                  <a:spcPct val="0"/>
                </a:spcAft>
                <a:buClr>
                  <a:srgbClr val="FF0000"/>
                </a:buClr>
                <a:buSzPct val="70000"/>
                <a:buFont typeface="Wingdings" pitchFamily="2" charset="2"/>
                <a:buChar char="u"/>
                <a:tabLst>
                  <a:tab pos="136525" algn="l"/>
                </a:tabLst>
                <a:defRPr/>
              </a:pPr>
              <a:endParaRPr kumimoji="0" lang="zh-CN" altLang="zh-CN" sz="1800" b="0" i="0" u="none" strike="noStrike" kern="0" cap="none" spc="0" normalizeH="0" baseline="0" noProof="0" smtClean="0">
                <a:ln>
                  <a:noFill/>
                </a:ln>
                <a:solidFill>
                  <a:sysClr val="window" lastClr="FFFFFF"/>
                </a:solidFill>
                <a:effectLst/>
                <a:uLnTx/>
                <a:uFillTx/>
                <a:latin typeface="Calibri"/>
                <a:ea typeface="宋体"/>
                <a:cs typeface="+mn-cs"/>
              </a:endParaRPr>
            </a:p>
          </p:txBody>
        </p:sp>
        <p:grpSp>
          <p:nvGrpSpPr>
            <p:cNvPr id="74" name="组合 14"/>
            <p:cNvGrpSpPr/>
            <p:nvPr/>
          </p:nvGrpSpPr>
          <p:grpSpPr>
            <a:xfrm>
              <a:off x="642910" y="2907756"/>
              <a:ext cx="3391093" cy="1480517"/>
              <a:chOff x="714348" y="4424930"/>
              <a:chExt cx="3552978" cy="1764902"/>
            </a:xfrm>
            <a:scene3d>
              <a:camera prst="perspectiveRelaxedModerately"/>
              <a:lightRig rig="balanced" dir="t"/>
            </a:scene3d>
          </p:grpSpPr>
          <p:sp>
            <p:nvSpPr>
              <p:cNvPr id="75" name="Oval 32"/>
              <p:cNvSpPr>
                <a:spLocks noChangeArrowheads="1"/>
              </p:cNvSpPr>
              <p:nvPr/>
            </p:nvSpPr>
            <p:spPr bwMode="auto">
              <a:xfrm>
                <a:off x="714348" y="4424930"/>
                <a:ext cx="3552978" cy="1764902"/>
              </a:xfrm>
              <a:prstGeom prst="ellipse">
                <a:avLst/>
              </a:prstGeom>
              <a:gradFill flip="none" rotWithShape="1">
                <a:gsLst>
                  <a:gs pos="99000">
                    <a:srgbClr val="FFC000"/>
                  </a:gs>
                  <a:gs pos="0">
                    <a:srgbClr val="F79646"/>
                  </a:gs>
                </a:gsLst>
                <a:lin ang="5400000" scaled="1"/>
                <a:tileRect/>
              </a:gradFill>
              <a:ln w="41275" cap="flat" cmpd="sng" algn="ctr">
                <a:solidFill>
                  <a:srgbClr val="FFFFFF"/>
                </a:solidFill>
                <a:prstDash val="solid"/>
              </a:ln>
              <a:effectLst>
                <a:outerShdw blurRad="317500" dir="2700000" algn="ctr">
                  <a:srgbClr val="000000">
                    <a:alpha val="4000"/>
                  </a:srgbClr>
                </a:outerShdw>
              </a:effectLst>
              <a:sp3d extrusionH="38100" prstMaterial="plastic">
                <a:bevelT w="260350" h="50800" prst="softRound"/>
                <a:bevelB w="88900" h="101600" prst="softRound"/>
              </a:sp3d>
            </p:spPr>
            <p:txBody>
              <a:bodyPr rtlCol="0" anchor="ctr"/>
              <a:lstStyle/>
              <a:p>
                <a:pPr marL="0" marR="0" lvl="2" indent="0" algn="ctr" defTabSz="914400" eaLnBrk="1" fontAlgn="ctr" latinLnBrk="0" hangingPunct="1">
                  <a:lnSpc>
                    <a:spcPct val="100000"/>
                  </a:lnSpc>
                  <a:spcBef>
                    <a:spcPct val="0"/>
                  </a:spcBef>
                  <a:spcAft>
                    <a:spcPct val="0"/>
                  </a:spcAft>
                  <a:buClr>
                    <a:srgbClr val="FF0000"/>
                  </a:buClr>
                  <a:buSzPct val="70000"/>
                  <a:buFont typeface="Wingdings" pitchFamily="2" charset="2"/>
                  <a:buChar char="u"/>
                  <a:tabLst>
                    <a:tab pos="136525" algn="l"/>
                  </a:tabLst>
                  <a:defRPr/>
                </a:pPr>
                <a:endParaRPr kumimoji="0" lang="zh-CN" altLang="zh-CN" sz="3200" b="1" i="0" u="none" strike="noStrike" kern="0" cap="none" spc="0" normalizeH="0" baseline="0" noProof="0" dirty="0" smtClean="0">
                  <a:ln>
                    <a:noFill/>
                  </a:ln>
                  <a:solidFill>
                    <a:sysClr val="window" lastClr="FFFFFF"/>
                  </a:solidFill>
                  <a:effectLst/>
                  <a:uLnTx/>
                  <a:uFillTx/>
                  <a:latin typeface="Calibri"/>
                  <a:ea typeface="宋体"/>
                  <a:cs typeface="+mn-cs"/>
                </a:endParaRPr>
              </a:p>
            </p:txBody>
          </p:sp>
          <p:sp>
            <p:nvSpPr>
              <p:cNvPr id="76" name="Oval 33"/>
              <p:cNvSpPr>
                <a:spLocks noChangeArrowheads="1"/>
              </p:cNvSpPr>
              <p:nvPr/>
            </p:nvSpPr>
            <p:spPr bwMode="auto">
              <a:xfrm>
                <a:off x="1132105" y="4675725"/>
                <a:ext cx="2742523" cy="1285882"/>
              </a:xfrm>
              <a:prstGeom prst="ellipse">
                <a:avLst/>
              </a:prstGeom>
              <a:solidFill>
                <a:sysClr val="window" lastClr="FFFFFF">
                  <a:alpha val="89000"/>
                </a:sysClr>
              </a:solidFill>
              <a:ln w="9525">
                <a:no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zh-CN" sz="1800" b="0" i="0" u="none" strike="noStrike" kern="0" cap="none" spc="0" normalizeH="0" baseline="0" noProof="0" smtClean="0">
                  <a:ln>
                    <a:noFill/>
                  </a:ln>
                  <a:solidFill>
                    <a:sysClr val="windowText" lastClr="000000"/>
                  </a:solidFill>
                  <a:effectLst/>
                  <a:uLnTx/>
                  <a:uFillTx/>
                  <a:latin typeface="Arial" pitchFamily="34" charset="0"/>
                  <a:ea typeface="宋体" pitchFamily="2" charset="-122"/>
                </a:endParaRPr>
              </a:p>
            </p:txBody>
          </p:sp>
        </p:grpSp>
      </p:grpSp>
      <p:sp>
        <p:nvSpPr>
          <p:cNvPr id="40" name="椭圆 3"/>
          <p:cNvSpPr/>
          <p:nvPr/>
        </p:nvSpPr>
        <p:spPr bwMode="auto">
          <a:xfrm>
            <a:off x="1864395" y="3003191"/>
            <a:ext cx="1112774" cy="948055"/>
          </a:xfrm>
          <a:prstGeom prst="ellipse">
            <a:avLst/>
          </a:prstGeom>
          <a:gradFill rotWithShape="1">
            <a:gsLst>
              <a:gs pos="15000">
                <a:srgbClr val="FFC000"/>
              </a:gs>
              <a:gs pos="80000">
                <a:srgbClr val="CA8702"/>
              </a:gs>
            </a:gsLst>
            <a:lin ang="13500000" scaled="1"/>
          </a:gradFill>
          <a:ln w="19050" cap="flat" cmpd="sng" algn="ctr">
            <a:noFill/>
            <a:prstDash val="solid"/>
          </a:ln>
          <a:effectLst>
            <a:outerShdw blurRad="44450" dist="27940" dir="5400000" algn="ctr">
              <a:srgbClr val="000000">
                <a:alpha val="32000"/>
              </a:srgbClr>
            </a:outerShdw>
          </a:effectLst>
          <a:scene3d>
            <a:camera prst="perspectiveRelaxed" fov="0">
              <a:rot lat="17400000" lon="0" rev="0"/>
            </a:camera>
            <a:lightRig rig="glow" dir="t"/>
          </a:scene3d>
          <a:sp3d extrusionH="800100" prstMaterial="metal">
            <a:bevelT w="0" h="0" prst="coolSlant"/>
            <a:extrusionClr>
              <a:srgbClr val="CA8702"/>
            </a:extrusionClr>
            <a:contourClr>
              <a:sysClr val="window" lastClr="FFFFFF"/>
            </a:contourClr>
          </a:sp3d>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2" name="椭圆 8"/>
          <p:cNvSpPr/>
          <p:nvPr/>
        </p:nvSpPr>
        <p:spPr bwMode="auto">
          <a:xfrm>
            <a:off x="4174058" y="2461873"/>
            <a:ext cx="1112774" cy="948055"/>
          </a:xfrm>
          <a:prstGeom prst="ellipse">
            <a:avLst/>
          </a:prstGeom>
          <a:gradFill rotWithShape="1">
            <a:gsLst>
              <a:gs pos="15000">
                <a:srgbClr val="339933"/>
              </a:gs>
              <a:gs pos="80000">
                <a:srgbClr val="70D34D"/>
              </a:gs>
            </a:gsLst>
            <a:lin ang="13500000" scaled="1"/>
          </a:gradFill>
          <a:ln w="19050" cap="flat" cmpd="sng" algn="ctr">
            <a:noFill/>
            <a:prstDash val="solid"/>
          </a:ln>
          <a:effectLst>
            <a:outerShdw blurRad="44450" dist="27940" dir="5400000" algn="ctr">
              <a:srgbClr val="000000">
                <a:alpha val="32000"/>
              </a:srgbClr>
            </a:outerShdw>
          </a:effectLst>
          <a:scene3d>
            <a:camera prst="perspectiveRelaxed" fov="0">
              <a:rot lat="17400000" lon="0" rev="0"/>
            </a:camera>
            <a:lightRig rig="glow" dir="t"/>
          </a:scene3d>
          <a:sp3d extrusionH="1352550" prstMaterial="metal">
            <a:bevelT w="0" h="0" prst="coolSlant"/>
            <a:extrusionClr>
              <a:srgbClr val="339933"/>
            </a:extrusionClr>
            <a:contourClr>
              <a:sysClr val="window" lastClr="FFFFFF"/>
            </a:contourClr>
          </a:sp3d>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4" name="椭圆 43"/>
          <p:cNvSpPr/>
          <p:nvPr/>
        </p:nvSpPr>
        <p:spPr bwMode="auto">
          <a:xfrm>
            <a:off x="6359005" y="1682122"/>
            <a:ext cx="1112774" cy="948055"/>
          </a:xfrm>
          <a:prstGeom prst="ellipse">
            <a:avLst/>
          </a:prstGeom>
          <a:gradFill rotWithShape="1">
            <a:gsLst>
              <a:gs pos="15000">
                <a:srgbClr val="0070C0"/>
              </a:gs>
              <a:gs pos="80000">
                <a:srgbClr val="00B0F0"/>
              </a:gs>
            </a:gsLst>
            <a:lin ang="13500000" scaled="1"/>
          </a:gradFill>
          <a:ln w="19050" cap="flat" cmpd="sng" algn="ctr">
            <a:noFill/>
            <a:prstDash val="solid"/>
          </a:ln>
          <a:effectLst>
            <a:outerShdw blurRad="44450" dist="27940" dir="5400000" algn="ctr">
              <a:srgbClr val="000000">
                <a:alpha val="32000"/>
              </a:srgbClr>
            </a:outerShdw>
          </a:effectLst>
          <a:scene3d>
            <a:camera prst="perspectiveRelaxed" fov="0">
              <a:rot lat="17400000" lon="0" rev="0"/>
            </a:camera>
            <a:lightRig rig="glow" dir="t"/>
          </a:scene3d>
          <a:sp3d extrusionH="2159000" prstMaterial="metal">
            <a:bevelT w="0" h="0" prst="coolSlant"/>
            <a:extrusionClr>
              <a:srgbClr val="0070C0"/>
            </a:extrusionClr>
            <a:contourClr>
              <a:sysClr val="window" lastClr="FFFFFF"/>
            </a:contourClr>
          </a:sp3d>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45" name="组合 2275"/>
          <p:cNvGrpSpPr/>
          <p:nvPr/>
        </p:nvGrpSpPr>
        <p:grpSpPr>
          <a:xfrm>
            <a:off x="4191010" y="1657374"/>
            <a:ext cx="1038339" cy="1032559"/>
            <a:chOff x="5347294" y="1769050"/>
            <a:chExt cx="1117380" cy="1111159"/>
          </a:xfrm>
        </p:grpSpPr>
        <p:grpSp>
          <p:nvGrpSpPr>
            <p:cNvPr id="69" name="组合 35"/>
            <p:cNvGrpSpPr/>
            <p:nvPr/>
          </p:nvGrpSpPr>
          <p:grpSpPr>
            <a:xfrm>
              <a:off x="5347294" y="1769050"/>
              <a:ext cx="1117380" cy="1111159"/>
              <a:chOff x="2768596" y="3009896"/>
              <a:chExt cx="2214578" cy="2214578"/>
            </a:xfrm>
          </p:grpSpPr>
          <p:sp>
            <p:nvSpPr>
              <p:cNvPr id="71" name="椭圆 70"/>
              <p:cNvSpPr/>
              <p:nvPr/>
            </p:nvSpPr>
            <p:spPr>
              <a:xfrm>
                <a:off x="2768596" y="3009896"/>
                <a:ext cx="2214578" cy="2214578"/>
              </a:xfrm>
              <a:prstGeom prst="ellipse">
                <a:avLst/>
              </a:prstGeom>
              <a:gradFill flip="none" rotWithShape="1">
                <a:gsLst>
                  <a:gs pos="0">
                    <a:srgbClr val="70D34D"/>
                  </a:gs>
                  <a:gs pos="65000">
                    <a:srgbClr val="339933"/>
                  </a:gs>
                  <a:gs pos="82000">
                    <a:srgbClr val="339933"/>
                  </a:gs>
                </a:gsLst>
                <a:path path="circle">
                  <a:fillToRect l="50000" t="50000" r="50000" b="50000"/>
                </a:path>
                <a:tileRect/>
              </a:gradFill>
              <a:ln w="25400" cap="flat" cmpd="sng" algn="ctr">
                <a:noFill/>
                <a:prstDash val="solid"/>
              </a:ln>
              <a:effectLst>
                <a:glow rad="101600">
                  <a:srgbClr val="9BBB59">
                    <a:satMod val="175000"/>
                    <a:alpha val="4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2" name="椭圆 71"/>
              <p:cNvSpPr/>
              <p:nvPr/>
            </p:nvSpPr>
            <p:spPr>
              <a:xfrm>
                <a:off x="2984492" y="3279776"/>
                <a:ext cx="1214446" cy="1000132"/>
              </a:xfrm>
              <a:prstGeom prst="ellipse">
                <a:avLst/>
              </a:prstGeom>
              <a:gradFill flip="none" rotWithShape="1">
                <a:gsLst>
                  <a:gs pos="0">
                    <a:sysClr val="window" lastClr="FFFFFF">
                      <a:alpha val="83000"/>
                    </a:sysClr>
                  </a:gs>
                  <a:gs pos="50000">
                    <a:sysClr val="window" lastClr="FFFFFF">
                      <a:alpha val="0"/>
                    </a:sysClr>
                  </a:gs>
                </a:gsLst>
                <a:path path="circle">
                  <a:fillToRect l="50000" t="50000" r="50000" b="50000"/>
                </a:path>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70" name="Text Box 39"/>
            <p:cNvSpPr txBox="1">
              <a:spLocks noChangeArrowheads="1"/>
            </p:cNvSpPr>
            <p:nvPr/>
          </p:nvSpPr>
          <p:spPr bwMode="auto">
            <a:xfrm>
              <a:off x="5349489" y="2041483"/>
              <a:ext cx="1109151" cy="685481"/>
            </a:xfrm>
            <a:prstGeom prst="rect">
              <a:avLst/>
            </a:prstGeom>
            <a:noFill/>
            <a:ln w="9525">
              <a:noFill/>
              <a:miter lim="800000"/>
              <a:headEnd/>
              <a:tailEnd/>
            </a:ln>
          </p:spPr>
          <p:txBody>
            <a:bodyPr wrap="square">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添加</a:t>
              </a:r>
              <a:endParaRPr kumimoji="0" lang="en-US" altLang="zh-CN" sz="18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文字</a:t>
              </a:r>
              <a:endParaRPr kumimoji="0" lang="zh-CN" altLang="en-US"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grpSp>
        <p:nvGrpSpPr>
          <p:cNvPr id="46" name="组合 2280"/>
          <p:cNvGrpSpPr/>
          <p:nvPr/>
        </p:nvGrpSpPr>
        <p:grpSpPr>
          <a:xfrm>
            <a:off x="1868891" y="2113898"/>
            <a:ext cx="1038339" cy="1032559"/>
            <a:chOff x="5347294" y="1769050"/>
            <a:chExt cx="1117380" cy="1111159"/>
          </a:xfrm>
        </p:grpSpPr>
        <p:grpSp>
          <p:nvGrpSpPr>
            <p:cNvPr id="54" name="组合 35"/>
            <p:cNvGrpSpPr/>
            <p:nvPr/>
          </p:nvGrpSpPr>
          <p:grpSpPr>
            <a:xfrm>
              <a:off x="5347294" y="1769050"/>
              <a:ext cx="1117380" cy="1111159"/>
              <a:chOff x="2768596" y="3009896"/>
              <a:chExt cx="2214578" cy="2214578"/>
            </a:xfrm>
          </p:grpSpPr>
          <p:sp>
            <p:nvSpPr>
              <p:cNvPr id="56" name="椭圆 55"/>
              <p:cNvSpPr/>
              <p:nvPr/>
            </p:nvSpPr>
            <p:spPr>
              <a:xfrm>
                <a:off x="2768596" y="3009896"/>
                <a:ext cx="2214578" cy="2214578"/>
              </a:xfrm>
              <a:prstGeom prst="ellipse">
                <a:avLst/>
              </a:prstGeom>
              <a:gradFill flip="none" rotWithShape="1">
                <a:gsLst>
                  <a:gs pos="0">
                    <a:srgbClr val="FFC000"/>
                  </a:gs>
                  <a:gs pos="65000">
                    <a:srgbClr val="F79646">
                      <a:lumMod val="75000"/>
                    </a:srgbClr>
                  </a:gs>
                  <a:gs pos="82000">
                    <a:srgbClr val="F79646">
                      <a:lumMod val="75000"/>
                    </a:srgbClr>
                  </a:gs>
                </a:gsLst>
                <a:path path="circle">
                  <a:fillToRect l="50000" t="50000" r="50000" b="50000"/>
                </a:path>
                <a:tileRect/>
              </a:gradFill>
              <a:ln w="25400" cap="flat" cmpd="sng" algn="ctr">
                <a:noFill/>
                <a:prstDash val="solid"/>
              </a:ln>
              <a:effectLst>
                <a:glow rad="101600">
                  <a:srgbClr val="F79646">
                    <a:satMod val="175000"/>
                    <a:alpha val="4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8" name="椭圆 67"/>
              <p:cNvSpPr/>
              <p:nvPr/>
            </p:nvSpPr>
            <p:spPr>
              <a:xfrm>
                <a:off x="2984492" y="3279776"/>
                <a:ext cx="1214446" cy="1000132"/>
              </a:xfrm>
              <a:prstGeom prst="ellipse">
                <a:avLst/>
              </a:prstGeom>
              <a:gradFill flip="none" rotWithShape="1">
                <a:gsLst>
                  <a:gs pos="0">
                    <a:sysClr val="window" lastClr="FFFFFF">
                      <a:alpha val="83000"/>
                    </a:sysClr>
                  </a:gs>
                  <a:gs pos="50000">
                    <a:sysClr val="window" lastClr="FFFFFF">
                      <a:alpha val="0"/>
                    </a:sysClr>
                  </a:gs>
                </a:gsLst>
                <a:path path="circle">
                  <a:fillToRect l="50000" t="50000" r="50000" b="50000"/>
                </a:path>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55" name="Text Box 39"/>
            <p:cNvSpPr txBox="1">
              <a:spLocks noChangeArrowheads="1"/>
            </p:cNvSpPr>
            <p:nvPr/>
          </p:nvSpPr>
          <p:spPr bwMode="auto">
            <a:xfrm>
              <a:off x="5349489" y="2041483"/>
              <a:ext cx="1109151" cy="685481"/>
            </a:xfrm>
            <a:prstGeom prst="rect">
              <a:avLst/>
            </a:prstGeom>
            <a:noFill/>
            <a:ln w="9525">
              <a:noFill/>
              <a:miter lim="800000"/>
              <a:headEnd/>
              <a:tailEnd/>
            </a:ln>
          </p:spPr>
          <p:txBody>
            <a:bodyPr wrap="square">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添加</a:t>
              </a:r>
              <a:endParaRPr kumimoji="0" lang="en-US" altLang="zh-CN" sz="1800" b="1"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文字</a:t>
              </a:r>
              <a:endParaRPr kumimoji="0" lang="zh-CN" altLang="en-US" sz="1800" b="1"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grpSp>
      <p:grpSp>
        <p:nvGrpSpPr>
          <p:cNvPr id="47" name="组合 2285"/>
          <p:cNvGrpSpPr/>
          <p:nvPr/>
        </p:nvGrpSpPr>
        <p:grpSpPr>
          <a:xfrm>
            <a:off x="6386208" y="819196"/>
            <a:ext cx="1038339" cy="1032559"/>
            <a:chOff x="5347294" y="1769050"/>
            <a:chExt cx="1117380" cy="1111159"/>
          </a:xfrm>
        </p:grpSpPr>
        <p:grpSp>
          <p:nvGrpSpPr>
            <p:cNvPr id="50" name="组合 35"/>
            <p:cNvGrpSpPr/>
            <p:nvPr/>
          </p:nvGrpSpPr>
          <p:grpSpPr>
            <a:xfrm>
              <a:off x="5347294" y="1769050"/>
              <a:ext cx="1117380" cy="1111159"/>
              <a:chOff x="2768596" y="3009896"/>
              <a:chExt cx="2214578" cy="2214578"/>
            </a:xfrm>
          </p:grpSpPr>
          <p:sp>
            <p:nvSpPr>
              <p:cNvPr id="52" name="椭圆 51"/>
              <p:cNvSpPr/>
              <p:nvPr/>
            </p:nvSpPr>
            <p:spPr>
              <a:xfrm>
                <a:off x="2768596" y="3009896"/>
                <a:ext cx="2214578" cy="2214578"/>
              </a:xfrm>
              <a:prstGeom prst="ellipse">
                <a:avLst/>
              </a:prstGeom>
              <a:gradFill flip="none" rotWithShape="1">
                <a:gsLst>
                  <a:gs pos="0">
                    <a:srgbClr val="00B0F0"/>
                  </a:gs>
                  <a:gs pos="65000">
                    <a:srgbClr val="0070C0"/>
                  </a:gs>
                  <a:gs pos="82000">
                    <a:srgbClr val="0070C0"/>
                  </a:gs>
                </a:gsLst>
                <a:path path="circle">
                  <a:fillToRect l="50000" t="50000" r="50000" b="50000"/>
                </a:path>
                <a:tileRect/>
              </a:gradFill>
              <a:ln w="25400" cap="flat" cmpd="sng" algn="ctr">
                <a:noFill/>
                <a:prstDash val="solid"/>
              </a:ln>
              <a:effectLst>
                <a:glow rad="101600">
                  <a:srgbClr val="4BACC6">
                    <a:satMod val="175000"/>
                    <a:alpha val="4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3" name="椭圆 52"/>
              <p:cNvSpPr/>
              <p:nvPr/>
            </p:nvSpPr>
            <p:spPr>
              <a:xfrm>
                <a:off x="2984492" y="3279776"/>
                <a:ext cx="1214446" cy="1000132"/>
              </a:xfrm>
              <a:prstGeom prst="ellipse">
                <a:avLst/>
              </a:prstGeom>
              <a:gradFill flip="none" rotWithShape="1">
                <a:gsLst>
                  <a:gs pos="0">
                    <a:sysClr val="window" lastClr="FFFFFF">
                      <a:alpha val="83000"/>
                    </a:sysClr>
                  </a:gs>
                  <a:gs pos="50000">
                    <a:sysClr val="window" lastClr="FFFFFF">
                      <a:alpha val="0"/>
                    </a:sysClr>
                  </a:gs>
                </a:gsLst>
                <a:path path="circle">
                  <a:fillToRect l="50000" t="50000" r="50000" b="50000"/>
                </a:path>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51" name="Text Box 39"/>
            <p:cNvSpPr txBox="1">
              <a:spLocks noChangeArrowheads="1"/>
            </p:cNvSpPr>
            <p:nvPr/>
          </p:nvSpPr>
          <p:spPr bwMode="auto">
            <a:xfrm>
              <a:off x="5349489" y="2041483"/>
              <a:ext cx="1109151" cy="711950"/>
            </a:xfrm>
            <a:prstGeom prst="rect">
              <a:avLst/>
            </a:prstGeom>
            <a:noFill/>
            <a:ln w="9525">
              <a:noFill/>
              <a:miter lim="800000"/>
              <a:headEnd/>
              <a:tailEnd/>
            </a:ln>
          </p:spPr>
          <p:txBody>
            <a:bodyPr wrap="square">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添加</a:t>
              </a:r>
              <a:endParaRPr kumimoji="0" lang="en-US" altLang="zh-CN" sz="18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文字</a:t>
              </a:r>
              <a:endParaRPr kumimoji="0" lang="zh-CN" altLang="en-US"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spTree>
    <p:custDataLst>
      <p:tags r:id="rId1"/>
    </p:custDataLst>
  </p:cSld>
  <p:clrMapOvr>
    <a:masterClrMapping/>
  </p:clrMapOvr>
  <mc:AlternateContent xmlns:mc="http://schemas.openxmlformats.org/markup-compatibility/2006" xmlns:p14="http://schemas.microsoft.com/office/powerpoint/2010/main">
    <mc:Choice Requires="p14">
      <p:transition p14:dur="10" advClick="0" advTm="0">
        <p14:switch dir="r"/>
      </p:transition>
    </mc:Choice>
    <mc:Fallback xmlns="">
      <p:transition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fade">
                                      <p:cBhvr>
                                        <p:cTn id="7" dur="500"/>
                                        <p:tgtEl>
                                          <p:spTgt spid="38"/>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40"/>
                                        </p:tgtEl>
                                        <p:attrNameLst>
                                          <p:attrName>style.visibility</p:attrName>
                                        </p:attrNameLst>
                                      </p:cBhvr>
                                      <p:to>
                                        <p:strVal val="visible"/>
                                      </p:to>
                                    </p:set>
                                    <p:animEffect transition="in" filter="wipe(down)">
                                      <p:cBhvr>
                                        <p:cTn id="11" dur="500"/>
                                        <p:tgtEl>
                                          <p:spTgt spid="40"/>
                                        </p:tgtEl>
                                      </p:cBhvr>
                                    </p:animEffect>
                                  </p:childTnLst>
                                </p:cTn>
                              </p:par>
                              <p:par>
                                <p:cTn id="12" presetID="47" presetClass="entr" presetSubtype="0" fill="hold" nodeType="withEffect">
                                  <p:stCondLst>
                                    <p:cond delay="0"/>
                                  </p:stCondLst>
                                  <p:childTnLst>
                                    <p:set>
                                      <p:cBhvr>
                                        <p:cTn id="13" dur="1" fill="hold">
                                          <p:stCondLst>
                                            <p:cond delay="0"/>
                                          </p:stCondLst>
                                        </p:cTn>
                                        <p:tgtEl>
                                          <p:spTgt spid="46"/>
                                        </p:tgtEl>
                                        <p:attrNameLst>
                                          <p:attrName>style.visibility</p:attrName>
                                        </p:attrNameLst>
                                      </p:cBhvr>
                                      <p:to>
                                        <p:strVal val="visible"/>
                                      </p:to>
                                    </p:set>
                                    <p:animEffect transition="in" filter="fade">
                                      <p:cBhvr>
                                        <p:cTn id="14" dur="500"/>
                                        <p:tgtEl>
                                          <p:spTgt spid="46"/>
                                        </p:tgtEl>
                                      </p:cBhvr>
                                    </p:animEffect>
                                    <p:anim calcmode="lin" valueType="num">
                                      <p:cBhvr>
                                        <p:cTn id="15" dur="500" fill="hold"/>
                                        <p:tgtEl>
                                          <p:spTgt spid="46"/>
                                        </p:tgtEl>
                                        <p:attrNameLst>
                                          <p:attrName>ppt_x</p:attrName>
                                        </p:attrNameLst>
                                      </p:cBhvr>
                                      <p:tavLst>
                                        <p:tav tm="0">
                                          <p:val>
                                            <p:strVal val="#ppt_x"/>
                                          </p:val>
                                        </p:tav>
                                        <p:tav tm="100000">
                                          <p:val>
                                            <p:strVal val="#ppt_x"/>
                                          </p:val>
                                        </p:tav>
                                      </p:tavLst>
                                    </p:anim>
                                    <p:anim calcmode="lin" valueType="num">
                                      <p:cBhvr>
                                        <p:cTn id="16" dur="500" fill="hold"/>
                                        <p:tgtEl>
                                          <p:spTgt spid="46"/>
                                        </p:tgtEl>
                                        <p:attrNameLst>
                                          <p:attrName>ppt_y</p:attrName>
                                        </p:attrNameLst>
                                      </p:cBhvr>
                                      <p:tavLst>
                                        <p:tav tm="0">
                                          <p:val>
                                            <p:strVal val="#ppt_y-.1"/>
                                          </p:val>
                                        </p:tav>
                                        <p:tav tm="100000">
                                          <p:val>
                                            <p:strVal val="#ppt_y"/>
                                          </p:val>
                                        </p:tav>
                                      </p:tavLst>
                                    </p:anim>
                                  </p:childTnLst>
                                </p:cTn>
                              </p:par>
                              <p:par>
                                <p:cTn id="17" presetID="10" presetClass="entr" presetSubtype="0" fill="hold" nodeType="with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fade">
                                      <p:cBhvr>
                                        <p:cTn id="19" dur="500"/>
                                        <p:tgtEl>
                                          <p:spTgt spid="37"/>
                                        </p:tgtEl>
                                      </p:cBhvr>
                                    </p:animEffect>
                                  </p:childTnLst>
                                </p:cTn>
                              </p:par>
                            </p:childTnLst>
                          </p:cTn>
                        </p:par>
                        <p:par>
                          <p:cTn id="20" fill="hold">
                            <p:stCondLst>
                              <p:cond delay="1000"/>
                            </p:stCondLst>
                            <p:childTnLst>
                              <p:par>
                                <p:cTn id="21" presetID="22" presetClass="entr" presetSubtype="4" fill="hold" grpId="0" nodeType="afterEffect">
                                  <p:stCondLst>
                                    <p:cond delay="0"/>
                                  </p:stCondLst>
                                  <p:childTnLst>
                                    <p:set>
                                      <p:cBhvr>
                                        <p:cTn id="22" dur="1" fill="hold">
                                          <p:stCondLst>
                                            <p:cond delay="0"/>
                                          </p:stCondLst>
                                        </p:cTn>
                                        <p:tgtEl>
                                          <p:spTgt spid="42"/>
                                        </p:tgtEl>
                                        <p:attrNameLst>
                                          <p:attrName>style.visibility</p:attrName>
                                        </p:attrNameLst>
                                      </p:cBhvr>
                                      <p:to>
                                        <p:strVal val="visible"/>
                                      </p:to>
                                    </p:set>
                                    <p:animEffect transition="in" filter="wipe(down)">
                                      <p:cBhvr>
                                        <p:cTn id="23" dur="500"/>
                                        <p:tgtEl>
                                          <p:spTgt spid="42"/>
                                        </p:tgtEl>
                                      </p:cBhvr>
                                    </p:animEffect>
                                  </p:childTnLst>
                                </p:cTn>
                              </p:par>
                              <p:par>
                                <p:cTn id="24" presetID="47" presetClass="entr" presetSubtype="0" fill="hold" nodeType="withEffect">
                                  <p:stCondLst>
                                    <p:cond delay="0"/>
                                  </p:stCondLst>
                                  <p:childTnLst>
                                    <p:set>
                                      <p:cBhvr>
                                        <p:cTn id="25" dur="1" fill="hold">
                                          <p:stCondLst>
                                            <p:cond delay="0"/>
                                          </p:stCondLst>
                                        </p:cTn>
                                        <p:tgtEl>
                                          <p:spTgt spid="45"/>
                                        </p:tgtEl>
                                        <p:attrNameLst>
                                          <p:attrName>style.visibility</p:attrName>
                                        </p:attrNameLst>
                                      </p:cBhvr>
                                      <p:to>
                                        <p:strVal val="visible"/>
                                      </p:to>
                                    </p:set>
                                    <p:animEffect transition="in" filter="fade">
                                      <p:cBhvr>
                                        <p:cTn id="26" dur="500"/>
                                        <p:tgtEl>
                                          <p:spTgt spid="45"/>
                                        </p:tgtEl>
                                      </p:cBhvr>
                                    </p:animEffect>
                                    <p:anim calcmode="lin" valueType="num">
                                      <p:cBhvr>
                                        <p:cTn id="27" dur="500" fill="hold"/>
                                        <p:tgtEl>
                                          <p:spTgt spid="45"/>
                                        </p:tgtEl>
                                        <p:attrNameLst>
                                          <p:attrName>ppt_x</p:attrName>
                                        </p:attrNameLst>
                                      </p:cBhvr>
                                      <p:tavLst>
                                        <p:tav tm="0">
                                          <p:val>
                                            <p:strVal val="#ppt_x"/>
                                          </p:val>
                                        </p:tav>
                                        <p:tav tm="100000">
                                          <p:val>
                                            <p:strVal val="#ppt_x"/>
                                          </p:val>
                                        </p:tav>
                                      </p:tavLst>
                                    </p:anim>
                                    <p:anim calcmode="lin" valueType="num">
                                      <p:cBhvr>
                                        <p:cTn id="28" dur="500" fill="hold"/>
                                        <p:tgtEl>
                                          <p:spTgt spid="45"/>
                                        </p:tgtEl>
                                        <p:attrNameLst>
                                          <p:attrName>ppt_y</p:attrName>
                                        </p:attrNameLst>
                                      </p:cBhvr>
                                      <p:tavLst>
                                        <p:tav tm="0">
                                          <p:val>
                                            <p:strVal val="#ppt_y-.1"/>
                                          </p:val>
                                        </p:tav>
                                        <p:tav tm="100000">
                                          <p:val>
                                            <p:strVal val="#ppt_y"/>
                                          </p:val>
                                        </p:tav>
                                      </p:tavLst>
                                    </p:anim>
                                  </p:childTnLst>
                                </p:cTn>
                              </p:par>
                              <p:par>
                                <p:cTn id="29" presetID="10" presetClass="entr" presetSubtype="0" fill="hold" nodeType="withEffect">
                                  <p:stCondLst>
                                    <p:cond delay="0"/>
                                  </p:stCondLst>
                                  <p:childTnLst>
                                    <p:set>
                                      <p:cBhvr>
                                        <p:cTn id="30" dur="1" fill="hold">
                                          <p:stCondLst>
                                            <p:cond delay="0"/>
                                          </p:stCondLst>
                                        </p:cTn>
                                        <p:tgtEl>
                                          <p:spTgt spid="36"/>
                                        </p:tgtEl>
                                        <p:attrNameLst>
                                          <p:attrName>style.visibility</p:attrName>
                                        </p:attrNameLst>
                                      </p:cBhvr>
                                      <p:to>
                                        <p:strVal val="visible"/>
                                      </p:to>
                                    </p:set>
                                    <p:animEffect transition="in" filter="fade">
                                      <p:cBhvr>
                                        <p:cTn id="31" dur="500"/>
                                        <p:tgtEl>
                                          <p:spTgt spid="36"/>
                                        </p:tgtEl>
                                      </p:cBhvr>
                                    </p:animEffect>
                                  </p:childTnLst>
                                </p:cTn>
                              </p:par>
                            </p:childTnLst>
                          </p:cTn>
                        </p:par>
                        <p:par>
                          <p:cTn id="32" fill="hold">
                            <p:stCondLst>
                              <p:cond delay="1500"/>
                            </p:stCondLst>
                            <p:childTnLst>
                              <p:par>
                                <p:cTn id="33" presetID="22" presetClass="entr" presetSubtype="4" fill="hold" grpId="0" nodeType="afterEffect">
                                  <p:stCondLst>
                                    <p:cond delay="0"/>
                                  </p:stCondLst>
                                  <p:childTnLst>
                                    <p:set>
                                      <p:cBhvr>
                                        <p:cTn id="34" dur="1" fill="hold">
                                          <p:stCondLst>
                                            <p:cond delay="0"/>
                                          </p:stCondLst>
                                        </p:cTn>
                                        <p:tgtEl>
                                          <p:spTgt spid="44"/>
                                        </p:tgtEl>
                                        <p:attrNameLst>
                                          <p:attrName>style.visibility</p:attrName>
                                        </p:attrNameLst>
                                      </p:cBhvr>
                                      <p:to>
                                        <p:strVal val="visible"/>
                                      </p:to>
                                    </p:set>
                                    <p:animEffect transition="in" filter="wipe(down)">
                                      <p:cBhvr>
                                        <p:cTn id="35" dur="500"/>
                                        <p:tgtEl>
                                          <p:spTgt spid="44"/>
                                        </p:tgtEl>
                                      </p:cBhvr>
                                    </p:animEffect>
                                  </p:childTnLst>
                                </p:cTn>
                              </p:par>
                              <p:par>
                                <p:cTn id="36" presetID="47" presetClass="entr" presetSubtype="0" fill="hold" nodeType="withEffect">
                                  <p:stCondLst>
                                    <p:cond delay="0"/>
                                  </p:stCondLst>
                                  <p:childTnLst>
                                    <p:set>
                                      <p:cBhvr>
                                        <p:cTn id="37" dur="1" fill="hold">
                                          <p:stCondLst>
                                            <p:cond delay="0"/>
                                          </p:stCondLst>
                                        </p:cTn>
                                        <p:tgtEl>
                                          <p:spTgt spid="47"/>
                                        </p:tgtEl>
                                        <p:attrNameLst>
                                          <p:attrName>style.visibility</p:attrName>
                                        </p:attrNameLst>
                                      </p:cBhvr>
                                      <p:to>
                                        <p:strVal val="visible"/>
                                      </p:to>
                                    </p:set>
                                    <p:animEffect transition="in" filter="fade">
                                      <p:cBhvr>
                                        <p:cTn id="38" dur="500"/>
                                        <p:tgtEl>
                                          <p:spTgt spid="47"/>
                                        </p:tgtEl>
                                      </p:cBhvr>
                                    </p:animEffect>
                                    <p:anim calcmode="lin" valueType="num">
                                      <p:cBhvr>
                                        <p:cTn id="39" dur="500" fill="hold"/>
                                        <p:tgtEl>
                                          <p:spTgt spid="47"/>
                                        </p:tgtEl>
                                        <p:attrNameLst>
                                          <p:attrName>ppt_x</p:attrName>
                                        </p:attrNameLst>
                                      </p:cBhvr>
                                      <p:tavLst>
                                        <p:tav tm="0">
                                          <p:val>
                                            <p:strVal val="#ppt_x"/>
                                          </p:val>
                                        </p:tav>
                                        <p:tav tm="100000">
                                          <p:val>
                                            <p:strVal val="#ppt_x"/>
                                          </p:val>
                                        </p:tav>
                                      </p:tavLst>
                                    </p:anim>
                                    <p:anim calcmode="lin" valueType="num">
                                      <p:cBhvr>
                                        <p:cTn id="40" dur="500" fill="hold"/>
                                        <p:tgtEl>
                                          <p:spTgt spid="4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42" grpId="0" animBg="1"/>
      <p:bldP spid="44"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Rectangle 17"/>
          <p:cNvSpPr>
            <a:spLocks noChangeArrowheads="1"/>
          </p:cNvSpPr>
          <p:nvPr/>
        </p:nvSpPr>
        <p:spPr bwMode="gray">
          <a:xfrm>
            <a:off x="803875" y="1998651"/>
            <a:ext cx="7560000" cy="2628000"/>
          </a:xfrm>
          <a:prstGeom prst="roundRect">
            <a:avLst>
              <a:gd name="adj" fmla="val 3080"/>
            </a:avLst>
          </a:prstGeom>
          <a:gradFill flip="none" rotWithShape="1">
            <a:gsLst>
              <a:gs pos="0">
                <a:schemeClr val="bg1">
                  <a:lumMod val="65000"/>
                  <a:alpha val="50000"/>
                </a:schemeClr>
              </a:gs>
              <a:gs pos="100000">
                <a:schemeClr val="bg1">
                  <a:lumMod val="85000"/>
                  <a:alpha val="50000"/>
                </a:schemeClr>
              </a:gs>
            </a:gsLst>
            <a:lin ang="5400000" scaled="1"/>
            <a:tileRect/>
          </a:gradFill>
          <a:ln w="25400">
            <a:noFill/>
          </a:ln>
          <a:effectLst>
            <a:outerShdw blurRad="225425" dist="38100" dir="5220000" algn="ctr">
              <a:srgbClr val="000000">
                <a:alpha val="33000"/>
              </a:srgbClr>
            </a:outerShdw>
          </a:effectLst>
          <a:scene3d>
            <a:camera prst="perspectiveRelaxed" fov="2700000">
              <a:rot lat="18000000" lon="0" rev="0"/>
            </a:camera>
            <a:lightRig rig="flat" dir="t"/>
          </a:scene3d>
          <a:sp3d extrusionH="127000" contourW="19050">
            <a:bevelT w="101600" prst="convex"/>
            <a:bevelB w="0" h="2540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zh-CN" altLang="en-US" sz="1600" b="1" dirty="0">
              <a:solidFill>
                <a:schemeClr val="bg1"/>
              </a:solidFill>
              <a:latin typeface="微软雅黑" pitchFamily="34" charset="-122"/>
              <a:ea typeface="微软雅黑" pitchFamily="34" charset="-122"/>
            </a:endParaRPr>
          </a:p>
        </p:txBody>
      </p:sp>
      <p:sp>
        <p:nvSpPr>
          <p:cNvPr id="46" name="左箭头 45"/>
          <p:cNvSpPr/>
          <p:nvPr/>
        </p:nvSpPr>
        <p:spPr>
          <a:xfrm flipH="1">
            <a:off x="3837557" y="2451822"/>
            <a:ext cx="1620000" cy="1620000"/>
          </a:xfrm>
          <a:prstGeom prst="leftArrow">
            <a:avLst>
              <a:gd name="adj1" fmla="val 63711"/>
              <a:gd name="adj2" fmla="val 34802"/>
            </a:avLst>
          </a:prstGeom>
          <a:gradFill flip="none" rotWithShape="1">
            <a:gsLst>
              <a:gs pos="0">
                <a:schemeClr val="bg1">
                  <a:lumMod val="50000"/>
                </a:schemeClr>
              </a:gs>
              <a:gs pos="100000">
                <a:schemeClr val="bg1">
                  <a:lumMod val="75000"/>
                </a:schemeClr>
              </a:gs>
            </a:gsLst>
            <a:lin ang="0" scaled="1"/>
            <a:tileRect/>
          </a:gradFill>
          <a:ln w="25400">
            <a:noFill/>
          </a:ln>
          <a:effectLst>
            <a:outerShdw blurRad="225425" dist="38100" dir="5220000" algn="ctr">
              <a:srgbClr val="000000">
                <a:alpha val="33000"/>
              </a:srgbClr>
            </a:outerShdw>
          </a:effectLst>
          <a:scene3d>
            <a:camera prst="perspectiveRelaxed">
              <a:rot lat="17973603" lon="0" rev="0"/>
            </a:camera>
            <a:lightRig rig="flat" dir="t"/>
          </a:scene3d>
          <a:sp3d extrusionH="127000" contourW="19050">
            <a:bevelT w="101600" prst="artDeco"/>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zh-CN" altLang="en-US" sz="1600" b="1" dirty="0">
              <a:solidFill>
                <a:schemeClr val="bg1"/>
              </a:solidFill>
              <a:latin typeface="微软雅黑" pitchFamily="34" charset="-122"/>
              <a:ea typeface="微软雅黑" pitchFamily="34" charset="-122"/>
            </a:endParaRPr>
          </a:p>
        </p:txBody>
      </p:sp>
      <p:sp>
        <p:nvSpPr>
          <p:cNvPr id="47" name="环形箭头 46"/>
          <p:cNvSpPr>
            <a:spLocks noChangeAspect="1"/>
          </p:cNvSpPr>
          <p:nvPr/>
        </p:nvSpPr>
        <p:spPr bwMode="auto">
          <a:xfrm>
            <a:off x="5505073" y="1854334"/>
            <a:ext cx="2592000" cy="2592000"/>
          </a:xfrm>
          <a:prstGeom prst="circularArrow">
            <a:avLst>
              <a:gd name="adj1" fmla="val 8252"/>
              <a:gd name="adj2" fmla="val 956003"/>
              <a:gd name="adj3" fmla="val 1309246"/>
              <a:gd name="adj4" fmla="val 3031870"/>
              <a:gd name="adj5" fmla="val 7445"/>
            </a:avLst>
          </a:prstGeom>
          <a:gradFill>
            <a:gsLst>
              <a:gs pos="0">
                <a:srgbClr val="FFC000"/>
              </a:gs>
              <a:gs pos="90000">
                <a:srgbClr val="F03530"/>
              </a:gs>
            </a:gsLst>
            <a:lin ang="2700000" scaled="1"/>
          </a:gradFill>
          <a:ln>
            <a:noFill/>
          </a:ln>
          <a:effectLst>
            <a:outerShdw blurRad="50800" dist="38100" rotWithShape="0">
              <a:srgbClr val="000000">
                <a:alpha val="40000"/>
              </a:srgbClr>
            </a:outerShdw>
          </a:effectLst>
          <a:scene3d>
            <a:camera prst="perspectiveRelaxed">
              <a:rot lat="17673596" lon="0" rev="0"/>
            </a:camera>
            <a:lightRig rig="balanced" dir="t">
              <a:rot lat="0" lon="0" rev="11400000"/>
            </a:lightRig>
          </a:scene3d>
          <a:sp3d extrusionH="158750" contourW="12700" prstMaterial="plastic">
            <a:bevelT w="101600" prst="artDeco"/>
            <a:bevelB w="0" h="25400"/>
            <a:contourClr>
              <a:srgbClr val="FFFF8B"/>
            </a:contourClr>
          </a:sp3d>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zh-CN" altLang="en-US" dirty="0">
              <a:ea typeface="微软雅黑" pitchFamily="34" charset="-122"/>
            </a:endParaRPr>
          </a:p>
        </p:txBody>
      </p:sp>
      <p:sp>
        <p:nvSpPr>
          <p:cNvPr id="48" name="TextBox 24"/>
          <p:cNvSpPr txBox="1">
            <a:spLocks noChangeArrowheads="1"/>
          </p:cNvSpPr>
          <p:nvPr/>
        </p:nvSpPr>
        <p:spPr bwMode="auto">
          <a:xfrm>
            <a:off x="3844925" y="3147000"/>
            <a:ext cx="1352550" cy="307975"/>
          </a:xfrm>
          <a:prstGeom prst="rect">
            <a:avLst/>
          </a:prstGeom>
          <a:noFill/>
          <a:ln w="9525">
            <a:noFill/>
            <a:miter lim="800000"/>
            <a:headEnd/>
            <a:tailEnd/>
          </a:ln>
        </p:spPr>
        <p:txBody>
          <a:bodyPr anchor="ctr">
            <a:spAutoFit/>
          </a:bodyPr>
          <a:lstStyle/>
          <a:p>
            <a:pPr algn="ctr" defTabSz="912813" eaLnBrk="0" fontAlgn="auto" hangingPunct="0">
              <a:spcBef>
                <a:spcPts val="0"/>
              </a:spcBef>
              <a:spcAft>
                <a:spcPts val="0"/>
              </a:spcAft>
              <a:buClr>
                <a:schemeClr val="hlink"/>
              </a:buClr>
              <a:buSzPct val="80000"/>
              <a:tabLst>
                <a:tab pos="136525" algn="l"/>
              </a:tabLst>
              <a:defRPr/>
            </a:pPr>
            <a:r>
              <a:rPr lang="zh-CN" altLang="en-US" sz="1400" spc="50" dirty="0">
                <a:ln w="11430"/>
                <a:latin typeface="微软雅黑" pitchFamily="34" charset="-122"/>
                <a:ea typeface="微软雅黑" pitchFamily="34" charset="-122"/>
              </a:rPr>
              <a:t>递进说明</a:t>
            </a:r>
          </a:p>
        </p:txBody>
      </p:sp>
      <p:sp>
        <p:nvSpPr>
          <p:cNvPr id="49" name="环形箭头 48"/>
          <p:cNvSpPr>
            <a:spLocks noChangeAspect="1"/>
          </p:cNvSpPr>
          <p:nvPr/>
        </p:nvSpPr>
        <p:spPr bwMode="auto">
          <a:xfrm>
            <a:off x="1146766" y="1854334"/>
            <a:ext cx="2592000" cy="2592000"/>
          </a:xfrm>
          <a:prstGeom prst="circularArrow">
            <a:avLst>
              <a:gd name="adj1" fmla="val 7751"/>
              <a:gd name="adj2" fmla="val 910083"/>
              <a:gd name="adj3" fmla="val 1170549"/>
              <a:gd name="adj4" fmla="val 3031870"/>
              <a:gd name="adj5" fmla="val 7753"/>
            </a:avLst>
          </a:prstGeom>
          <a:gradFill>
            <a:gsLst>
              <a:gs pos="0">
                <a:srgbClr val="6EFF01"/>
              </a:gs>
              <a:gs pos="90000">
                <a:srgbClr val="0F5000"/>
              </a:gs>
            </a:gsLst>
            <a:lin ang="2700000" scaled="1"/>
          </a:gradFill>
          <a:ln>
            <a:noFill/>
          </a:ln>
          <a:effectLst>
            <a:outerShdw blurRad="50800" dist="38100" rotWithShape="0">
              <a:srgbClr val="000000">
                <a:alpha val="40000"/>
              </a:srgbClr>
            </a:outerShdw>
          </a:effectLst>
          <a:scene3d>
            <a:camera prst="perspectiveRelaxed">
              <a:rot lat="17673596" lon="0" rev="0"/>
            </a:camera>
            <a:lightRig rig="balanced" dir="t">
              <a:rot lat="0" lon="0" rev="11400000"/>
            </a:lightRig>
          </a:scene3d>
          <a:sp3d extrusionH="158750" contourW="12700" prstMaterial="plastic">
            <a:bevelT w="101600" prst="artDeco"/>
            <a:bevelB w="0" h="25400"/>
            <a:contourClr>
              <a:srgbClr val="89FF8C"/>
            </a:contourClr>
          </a:sp3d>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zh-CN" altLang="en-US" dirty="0">
              <a:ea typeface="微软雅黑" pitchFamily="34" charset="-122"/>
            </a:endParaRPr>
          </a:p>
        </p:txBody>
      </p:sp>
      <p:sp>
        <p:nvSpPr>
          <p:cNvPr id="50" name="Oval 93"/>
          <p:cNvSpPr>
            <a:spLocks noChangeArrowheads="1"/>
          </p:cNvSpPr>
          <p:nvPr/>
        </p:nvSpPr>
        <p:spPr bwMode="auto">
          <a:xfrm>
            <a:off x="1755756" y="1614318"/>
            <a:ext cx="1440000" cy="1151456"/>
          </a:xfrm>
          <a:prstGeom prst="ellipse">
            <a:avLst/>
          </a:prstGeom>
          <a:gradFill flip="none" rotWithShape="1">
            <a:gsLst>
              <a:gs pos="0">
                <a:srgbClr val="6EFF01"/>
              </a:gs>
              <a:gs pos="90000">
                <a:srgbClr val="0F5000"/>
              </a:gs>
            </a:gsLst>
            <a:lin ang="2700000" scaled="1"/>
            <a:tileRect/>
          </a:gradFill>
          <a:ln w="25400">
            <a:noFill/>
          </a:ln>
          <a:effectLst>
            <a:outerShdw blurRad="225425" dist="38100" dir="5220000" algn="ctr">
              <a:srgbClr val="000000">
                <a:alpha val="33000"/>
              </a:srgbClr>
            </a:outerShdw>
          </a:effectLst>
          <a:scene3d>
            <a:camera prst="perspectiveRelaxed" fov="1800000"/>
            <a:lightRig rig="flat" dir="t"/>
          </a:scene3d>
          <a:sp3d extrusionH="1270000" contourW="19050">
            <a:bevelT w="101600" prst="convex"/>
            <a:bevelB w="0" h="38100"/>
            <a:contourClr>
              <a:srgbClr val="89FF8C"/>
            </a:contourClr>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zh-CN" altLang="en-US" sz="1600" b="1">
              <a:solidFill>
                <a:schemeClr val="bg1"/>
              </a:solidFill>
              <a:latin typeface="微软雅黑" pitchFamily="34" charset="-122"/>
              <a:ea typeface="微软雅黑" pitchFamily="34" charset="-122"/>
            </a:endParaRPr>
          </a:p>
        </p:txBody>
      </p:sp>
      <p:sp>
        <p:nvSpPr>
          <p:cNvPr id="51" name="TextBox 50"/>
          <p:cNvSpPr txBox="1"/>
          <p:nvPr/>
        </p:nvSpPr>
        <p:spPr bwMode="auto">
          <a:xfrm>
            <a:off x="1618765" y="2028464"/>
            <a:ext cx="1713982" cy="307777"/>
          </a:xfrm>
          <a:prstGeom prst="rect">
            <a:avLst/>
          </a:prstGeom>
          <a:noFill/>
          <a:scene3d>
            <a:camera prst="orthographicFront"/>
            <a:lightRig rig="threePt" dir="t"/>
          </a:scene3d>
          <a:sp3d/>
        </p:spPr>
        <p:txBody>
          <a:bodyPr>
            <a:spAutoFit/>
          </a:bodyPr>
          <a:lstStyle/>
          <a:p>
            <a:pPr algn="ctr" fontAlgn="auto">
              <a:spcBef>
                <a:spcPts val="0"/>
              </a:spcBef>
              <a:spcAft>
                <a:spcPts val="0"/>
              </a:spcAft>
              <a:defRPr/>
            </a:pPr>
            <a:r>
              <a:rPr lang="zh-CN" altLang="en-US" sz="1400" dirty="0">
                <a:solidFill>
                  <a:schemeClr val="bg1"/>
                </a:solidFill>
                <a:effectLst>
                  <a:reflection blurRad="6350" stA="50000" endA="300" endPos="50000" dist="60007" dir="5400000" sy="-100000" algn="bl" rotWithShape="0"/>
                </a:effectLst>
                <a:latin typeface="微软雅黑" pitchFamily="34" charset="-122"/>
                <a:ea typeface="微软雅黑" pitchFamily="34" charset="-122"/>
              </a:rPr>
              <a:t>点击添加文本</a:t>
            </a:r>
          </a:p>
        </p:txBody>
      </p:sp>
      <p:sp>
        <p:nvSpPr>
          <p:cNvPr id="52" name="Oval 93"/>
          <p:cNvSpPr>
            <a:spLocks noChangeArrowheads="1"/>
          </p:cNvSpPr>
          <p:nvPr/>
        </p:nvSpPr>
        <p:spPr bwMode="auto">
          <a:xfrm>
            <a:off x="6087659" y="1614318"/>
            <a:ext cx="1440000" cy="1151456"/>
          </a:xfrm>
          <a:prstGeom prst="ellipse">
            <a:avLst/>
          </a:prstGeom>
          <a:gradFill flip="none" rotWithShape="1">
            <a:gsLst>
              <a:gs pos="0">
                <a:srgbClr val="FFC000"/>
              </a:gs>
              <a:gs pos="90000">
                <a:srgbClr val="F03530"/>
              </a:gs>
            </a:gsLst>
            <a:lin ang="2700000" scaled="1"/>
            <a:tileRect/>
          </a:gradFill>
          <a:ln w="25400">
            <a:noFill/>
          </a:ln>
          <a:effectLst>
            <a:outerShdw blurRad="225425" dist="38100" dir="5220000" algn="ctr">
              <a:srgbClr val="000000">
                <a:alpha val="33000"/>
              </a:srgbClr>
            </a:outerShdw>
          </a:effectLst>
          <a:scene3d>
            <a:camera prst="perspectiveRelaxed" fov="1800000"/>
            <a:lightRig rig="flat" dir="t"/>
          </a:scene3d>
          <a:sp3d extrusionH="1270000" contourW="19050">
            <a:bevelT w="101600" prst="convex"/>
            <a:bevelB w="0" h="38100"/>
            <a:contourClr>
              <a:srgbClr val="FFFF8B"/>
            </a:contourClr>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zh-CN" altLang="en-US" sz="1600" b="1">
              <a:solidFill>
                <a:schemeClr val="bg1"/>
              </a:solidFill>
              <a:latin typeface="微软雅黑" pitchFamily="34" charset="-122"/>
              <a:ea typeface="微软雅黑" pitchFamily="34" charset="-122"/>
            </a:endParaRPr>
          </a:p>
        </p:txBody>
      </p:sp>
      <p:sp>
        <p:nvSpPr>
          <p:cNvPr id="53" name="TextBox 52"/>
          <p:cNvSpPr txBox="1"/>
          <p:nvPr/>
        </p:nvSpPr>
        <p:spPr bwMode="auto">
          <a:xfrm>
            <a:off x="5987297" y="2028464"/>
            <a:ext cx="1640724" cy="307777"/>
          </a:xfrm>
          <a:prstGeom prst="rect">
            <a:avLst/>
          </a:prstGeom>
          <a:noFill/>
          <a:scene3d>
            <a:camera prst="orthographicFront"/>
            <a:lightRig rig="threePt" dir="t"/>
          </a:scene3d>
          <a:sp3d/>
        </p:spPr>
        <p:txBody>
          <a:bodyPr>
            <a:spAutoFit/>
          </a:bodyPr>
          <a:lstStyle/>
          <a:p>
            <a:pPr algn="ctr" fontAlgn="auto">
              <a:spcBef>
                <a:spcPts val="0"/>
              </a:spcBef>
              <a:spcAft>
                <a:spcPts val="0"/>
              </a:spcAft>
              <a:defRPr/>
            </a:pPr>
            <a:r>
              <a:rPr lang="zh-CN" altLang="en-US" sz="1400" dirty="0">
                <a:solidFill>
                  <a:schemeClr val="bg1"/>
                </a:solidFill>
                <a:effectLst>
                  <a:reflection blurRad="6350" stA="50000" endA="300" endPos="50000" dist="60007" dir="5400000" sy="-100000" algn="bl" rotWithShape="0"/>
                </a:effectLst>
                <a:latin typeface="微软雅黑" pitchFamily="34" charset="-122"/>
                <a:ea typeface="微软雅黑" pitchFamily="34" charset="-122"/>
              </a:rPr>
              <a:t>点击添加文本</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p14:dur="10" advClick="0" advTm="0">
        <p14:switch dir="r"/>
      </p:transition>
    </mc:Choice>
    <mc:Fallback xmlns="">
      <p:transition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additive="base">
                                        <p:cTn id="7" dur="500" fill="hold"/>
                                        <p:tgtEl>
                                          <p:spTgt spid="45"/>
                                        </p:tgtEl>
                                        <p:attrNameLst>
                                          <p:attrName>ppt_x</p:attrName>
                                        </p:attrNameLst>
                                      </p:cBhvr>
                                      <p:tavLst>
                                        <p:tav tm="0">
                                          <p:val>
                                            <p:strVal val="#ppt_x"/>
                                          </p:val>
                                        </p:tav>
                                        <p:tav tm="100000">
                                          <p:val>
                                            <p:strVal val="#ppt_x"/>
                                          </p:val>
                                        </p:tav>
                                      </p:tavLst>
                                    </p:anim>
                                    <p:anim calcmode="lin" valueType="num">
                                      <p:cBhvr additive="base">
                                        <p:cTn id="8" dur="500" fill="hold"/>
                                        <p:tgtEl>
                                          <p:spTgt spid="4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49"/>
                                        </p:tgtEl>
                                        <p:attrNameLst>
                                          <p:attrName>style.visibility</p:attrName>
                                        </p:attrNameLst>
                                      </p:cBhvr>
                                      <p:to>
                                        <p:strVal val="visible"/>
                                      </p:to>
                                    </p:set>
                                    <p:animEffect transition="in" filter="fade">
                                      <p:cBhvr>
                                        <p:cTn id="12" dur="500"/>
                                        <p:tgtEl>
                                          <p:spTgt spid="49"/>
                                        </p:tgtEl>
                                      </p:cBhvr>
                                    </p:animEffect>
                                  </p:childTnLst>
                                </p:cTn>
                              </p:par>
                            </p:childTnLst>
                          </p:cTn>
                        </p:par>
                        <p:par>
                          <p:cTn id="13" fill="hold">
                            <p:stCondLst>
                              <p:cond delay="1000"/>
                            </p:stCondLst>
                            <p:childTnLst>
                              <p:par>
                                <p:cTn id="14" presetID="42" presetClass="entr" presetSubtype="0" fill="hold" grpId="0" nodeType="afterEffect">
                                  <p:stCondLst>
                                    <p:cond delay="0"/>
                                  </p:stCondLst>
                                  <p:childTnLst>
                                    <p:set>
                                      <p:cBhvr>
                                        <p:cTn id="15" dur="1" fill="hold">
                                          <p:stCondLst>
                                            <p:cond delay="0"/>
                                          </p:stCondLst>
                                        </p:cTn>
                                        <p:tgtEl>
                                          <p:spTgt spid="50"/>
                                        </p:tgtEl>
                                        <p:attrNameLst>
                                          <p:attrName>style.visibility</p:attrName>
                                        </p:attrNameLst>
                                      </p:cBhvr>
                                      <p:to>
                                        <p:strVal val="visible"/>
                                      </p:to>
                                    </p:set>
                                    <p:animEffect transition="in" filter="fade">
                                      <p:cBhvr>
                                        <p:cTn id="16" dur="1000"/>
                                        <p:tgtEl>
                                          <p:spTgt spid="50"/>
                                        </p:tgtEl>
                                      </p:cBhvr>
                                    </p:animEffect>
                                    <p:anim calcmode="lin" valueType="num">
                                      <p:cBhvr>
                                        <p:cTn id="17" dur="1000" fill="hold"/>
                                        <p:tgtEl>
                                          <p:spTgt spid="50"/>
                                        </p:tgtEl>
                                        <p:attrNameLst>
                                          <p:attrName>ppt_x</p:attrName>
                                        </p:attrNameLst>
                                      </p:cBhvr>
                                      <p:tavLst>
                                        <p:tav tm="0">
                                          <p:val>
                                            <p:strVal val="#ppt_x"/>
                                          </p:val>
                                        </p:tav>
                                        <p:tav tm="100000">
                                          <p:val>
                                            <p:strVal val="#ppt_x"/>
                                          </p:val>
                                        </p:tav>
                                      </p:tavLst>
                                    </p:anim>
                                    <p:anim calcmode="lin" valueType="num">
                                      <p:cBhvr>
                                        <p:cTn id="18" dur="1000" fill="hold"/>
                                        <p:tgtEl>
                                          <p:spTgt spid="50"/>
                                        </p:tgtEl>
                                        <p:attrNameLst>
                                          <p:attrName>ppt_y</p:attrName>
                                        </p:attrNameLst>
                                      </p:cBhvr>
                                      <p:tavLst>
                                        <p:tav tm="0">
                                          <p:val>
                                            <p:strVal val="#ppt_y+.1"/>
                                          </p:val>
                                        </p:tav>
                                        <p:tav tm="100000">
                                          <p:val>
                                            <p:strVal val="#ppt_y"/>
                                          </p:val>
                                        </p:tav>
                                      </p:tavLst>
                                    </p:anim>
                                  </p:childTnLst>
                                </p:cTn>
                              </p:par>
                              <p:par>
                                <p:cTn id="19" presetID="47" presetClass="entr" presetSubtype="0" fill="hold" grpId="0" nodeType="withEffect">
                                  <p:stCondLst>
                                    <p:cond delay="0"/>
                                  </p:stCondLst>
                                  <p:childTnLst>
                                    <p:set>
                                      <p:cBhvr>
                                        <p:cTn id="20" dur="1" fill="hold">
                                          <p:stCondLst>
                                            <p:cond delay="0"/>
                                          </p:stCondLst>
                                        </p:cTn>
                                        <p:tgtEl>
                                          <p:spTgt spid="51"/>
                                        </p:tgtEl>
                                        <p:attrNameLst>
                                          <p:attrName>style.visibility</p:attrName>
                                        </p:attrNameLst>
                                      </p:cBhvr>
                                      <p:to>
                                        <p:strVal val="visible"/>
                                      </p:to>
                                    </p:set>
                                    <p:animEffect transition="in" filter="fade">
                                      <p:cBhvr>
                                        <p:cTn id="21" dur="1000"/>
                                        <p:tgtEl>
                                          <p:spTgt spid="51"/>
                                        </p:tgtEl>
                                      </p:cBhvr>
                                    </p:animEffect>
                                    <p:anim calcmode="lin" valueType="num">
                                      <p:cBhvr>
                                        <p:cTn id="22" dur="1000" fill="hold"/>
                                        <p:tgtEl>
                                          <p:spTgt spid="51"/>
                                        </p:tgtEl>
                                        <p:attrNameLst>
                                          <p:attrName>ppt_x</p:attrName>
                                        </p:attrNameLst>
                                      </p:cBhvr>
                                      <p:tavLst>
                                        <p:tav tm="0">
                                          <p:val>
                                            <p:strVal val="#ppt_x"/>
                                          </p:val>
                                        </p:tav>
                                        <p:tav tm="100000">
                                          <p:val>
                                            <p:strVal val="#ppt_x"/>
                                          </p:val>
                                        </p:tav>
                                      </p:tavLst>
                                    </p:anim>
                                    <p:anim calcmode="lin" valueType="num">
                                      <p:cBhvr>
                                        <p:cTn id="23" dur="1000" fill="hold"/>
                                        <p:tgtEl>
                                          <p:spTgt spid="51"/>
                                        </p:tgtEl>
                                        <p:attrNameLst>
                                          <p:attrName>ppt_y</p:attrName>
                                        </p:attrNameLst>
                                      </p:cBhvr>
                                      <p:tavLst>
                                        <p:tav tm="0">
                                          <p:val>
                                            <p:strVal val="#ppt_y-.1"/>
                                          </p:val>
                                        </p:tav>
                                        <p:tav tm="100000">
                                          <p:val>
                                            <p:strVal val="#ppt_y"/>
                                          </p:val>
                                        </p:tav>
                                      </p:tavLst>
                                    </p:anim>
                                  </p:childTnLst>
                                </p:cTn>
                              </p:par>
                            </p:childTnLst>
                          </p:cTn>
                        </p:par>
                        <p:par>
                          <p:cTn id="24" fill="hold">
                            <p:stCondLst>
                              <p:cond delay="2000"/>
                            </p:stCondLst>
                            <p:childTnLst>
                              <p:par>
                                <p:cTn id="25" presetID="12" presetClass="entr" presetSubtype="8" fill="hold" grpId="0" nodeType="afterEffect">
                                  <p:stCondLst>
                                    <p:cond delay="0"/>
                                  </p:stCondLst>
                                  <p:childTnLst>
                                    <p:set>
                                      <p:cBhvr>
                                        <p:cTn id="26" dur="1" fill="hold">
                                          <p:stCondLst>
                                            <p:cond delay="0"/>
                                          </p:stCondLst>
                                        </p:cTn>
                                        <p:tgtEl>
                                          <p:spTgt spid="46"/>
                                        </p:tgtEl>
                                        <p:attrNameLst>
                                          <p:attrName>style.visibility</p:attrName>
                                        </p:attrNameLst>
                                      </p:cBhvr>
                                      <p:to>
                                        <p:strVal val="visible"/>
                                      </p:to>
                                    </p:set>
                                    <p:anim calcmode="lin" valueType="num">
                                      <p:cBhvr additive="base">
                                        <p:cTn id="27" dur="500"/>
                                        <p:tgtEl>
                                          <p:spTgt spid="46"/>
                                        </p:tgtEl>
                                        <p:attrNameLst>
                                          <p:attrName>ppt_x</p:attrName>
                                        </p:attrNameLst>
                                      </p:cBhvr>
                                      <p:tavLst>
                                        <p:tav tm="0">
                                          <p:val>
                                            <p:strVal val="#ppt_x-#ppt_w*1.125000"/>
                                          </p:val>
                                        </p:tav>
                                        <p:tav tm="100000">
                                          <p:val>
                                            <p:strVal val="#ppt_x"/>
                                          </p:val>
                                        </p:tav>
                                      </p:tavLst>
                                    </p:anim>
                                    <p:animEffect transition="in" filter="wipe(right)">
                                      <p:cBhvr>
                                        <p:cTn id="28" dur="500"/>
                                        <p:tgtEl>
                                          <p:spTgt spid="46"/>
                                        </p:tgtEl>
                                      </p:cBhvr>
                                    </p:animEffect>
                                  </p:childTnLst>
                                </p:cTn>
                              </p:par>
                            </p:childTnLst>
                          </p:cTn>
                        </p:par>
                        <p:par>
                          <p:cTn id="29" fill="hold">
                            <p:stCondLst>
                              <p:cond delay="2500"/>
                            </p:stCondLst>
                            <p:childTnLst>
                              <p:par>
                                <p:cTn id="30" presetID="10" presetClass="entr" presetSubtype="0" fill="hold" grpId="0" nodeType="afterEffect">
                                  <p:stCondLst>
                                    <p:cond delay="0"/>
                                  </p:stCondLst>
                                  <p:childTnLst>
                                    <p:set>
                                      <p:cBhvr>
                                        <p:cTn id="31" dur="1" fill="hold">
                                          <p:stCondLst>
                                            <p:cond delay="0"/>
                                          </p:stCondLst>
                                        </p:cTn>
                                        <p:tgtEl>
                                          <p:spTgt spid="48"/>
                                        </p:tgtEl>
                                        <p:attrNameLst>
                                          <p:attrName>style.visibility</p:attrName>
                                        </p:attrNameLst>
                                      </p:cBhvr>
                                      <p:to>
                                        <p:strVal val="visible"/>
                                      </p:to>
                                    </p:set>
                                    <p:animEffect transition="in" filter="fade">
                                      <p:cBhvr>
                                        <p:cTn id="32" dur="500"/>
                                        <p:tgtEl>
                                          <p:spTgt spid="48"/>
                                        </p:tgtEl>
                                      </p:cBhvr>
                                    </p:animEffect>
                                  </p:childTnLst>
                                </p:cTn>
                              </p:par>
                            </p:childTnLst>
                          </p:cTn>
                        </p:par>
                        <p:par>
                          <p:cTn id="33" fill="hold">
                            <p:stCondLst>
                              <p:cond delay="3000"/>
                            </p:stCondLst>
                            <p:childTnLst>
                              <p:par>
                                <p:cTn id="34" presetID="10" presetClass="entr" presetSubtype="0" fill="hold" grpId="0" nodeType="afterEffect">
                                  <p:stCondLst>
                                    <p:cond delay="0"/>
                                  </p:stCondLst>
                                  <p:childTnLst>
                                    <p:set>
                                      <p:cBhvr>
                                        <p:cTn id="35" dur="1" fill="hold">
                                          <p:stCondLst>
                                            <p:cond delay="0"/>
                                          </p:stCondLst>
                                        </p:cTn>
                                        <p:tgtEl>
                                          <p:spTgt spid="47"/>
                                        </p:tgtEl>
                                        <p:attrNameLst>
                                          <p:attrName>style.visibility</p:attrName>
                                        </p:attrNameLst>
                                      </p:cBhvr>
                                      <p:to>
                                        <p:strVal val="visible"/>
                                      </p:to>
                                    </p:set>
                                    <p:animEffect transition="in" filter="fade">
                                      <p:cBhvr>
                                        <p:cTn id="36" dur="500"/>
                                        <p:tgtEl>
                                          <p:spTgt spid="47"/>
                                        </p:tgtEl>
                                      </p:cBhvr>
                                    </p:animEffect>
                                  </p:childTnLst>
                                </p:cTn>
                              </p:par>
                            </p:childTnLst>
                          </p:cTn>
                        </p:par>
                        <p:par>
                          <p:cTn id="37" fill="hold">
                            <p:stCondLst>
                              <p:cond delay="3500"/>
                            </p:stCondLst>
                            <p:childTnLst>
                              <p:par>
                                <p:cTn id="38" presetID="42" presetClass="entr" presetSubtype="0" fill="hold" grpId="0" nodeType="afterEffect">
                                  <p:stCondLst>
                                    <p:cond delay="0"/>
                                  </p:stCondLst>
                                  <p:childTnLst>
                                    <p:set>
                                      <p:cBhvr>
                                        <p:cTn id="39" dur="1" fill="hold">
                                          <p:stCondLst>
                                            <p:cond delay="0"/>
                                          </p:stCondLst>
                                        </p:cTn>
                                        <p:tgtEl>
                                          <p:spTgt spid="52"/>
                                        </p:tgtEl>
                                        <p:attrNameLst>
                                          <p:attrName>style.visibility</p:attrName>
                                        </p:attrNameLst>
                                      </p:cBhvr>
                                      <p:to>
                                        <p:strVal val="visible"/>
                                      </p:to>
                                    </p:set>
                                    <p:animEffect transition="in" filter="fade">
                                      <p:cBhvr>
                                        <p:cTn id="40" dur="1000"/>
                                        <p:tgtEl>
                                          <p:spTgt spid="52"/>
                                        </p:tgtEl>
                                      </p:cBhvr>
                                    </p:animEffect>
                                    <p:anim calcmode="lin" valueType="num">
                                      <p:cBhvr>
                                        <p:cTn id="41" dur="1000" fill="hold"/>
                                        <p:tgtEl>
                                          <p:spTgt spid="52"/>
                                        </p:tgtEl>
                                        <p:attrNameLst>
                                          <p:attrName>ppt_x</p:attrName>
                                        </p:attrNameLst>
                                      </p:cBhvr>
                                      <p:tavLst>
                                        <p:tav tm="0">
                                          <p:val>
                                            <p:strVal val="#ppt_x"/>
                                          </p:val>
                                        </p:tav>
                                        <p:tav tm="100000">
                                          <p:val>
                                            <p:strVal val="#ppt_x"/>
                                          </p:val>
                                        </p:tav>
                                      </p:tavLst>
                                    </p:anim>
                                    <p:anim calcmode="lin" valueType="num">
                                      <p:cBhvr>
                                        <p:cTn id="42" dur="1000" fill="hold"/>
                                        <p:tgtEl>
                                          <p:spTgt spid="52"/>
                                        </p:tgtEl>
                                        <p:attrNameLst>
                                          <p:attrName>ppt_y</p:attrName>
                                        </p:attrNameLst>
                                      </p:cBhvr>
                                      <p:tavLst>
                                        <p:tav tm="0">
                                          <p:val>
                                            <p:strVal val="#ppt_y+.1"/>
                                          </p:val>
                                        </p:tav>
                                        <p:tav tm="100000">
                                          <p:val>
                                            <p:strVal val="#ppt_y"/>
                                          </p:val>
                                        </p:tav>
                                      </p:tavLst>
                                    </p:anim>
                                  </p:childTnLst>
                                </p:cTn>
                              </p:par>
                              <p:par>
                                <p:cTn id="43" presetID="47" presetClass="entr" presetSubtype="0" fill="hold" grpId="0" nodeType="withEffect">
                                  <p:stCondLst>
                                    <p:cond delay="0"/>
                                  </p:stCondLst>
                                  <p:childTnLst>
                                    <p:set>
                                      <p:cBhvr>
                                        <p:cTn id="44" dur="1" fill="hold">
                                          <p:stCondLst>
                                            <p:cond delay="0"/>
                                          </p:stCondLst>
                                        </p:cTn>
                                        <p:tgtEl>
                                          <p:spTgt spid="53"/>
                                        </p:tgtEl>
                                        <p:attrNameLst>
                                          <p:attrName>style.visibility</p:attrName>
                                        </p:attrNameLst>
                                      </p:cBhvr>
                                      <p:to>
                                        <p:strVal val="visible"/>
                                      </p:to>
                                    </p:set>
                                    <p:animEffect transition="in" filter="fade">
                                      <p:cBhvr>
                                        <p:cTn id="45" dur="1000"/>
                                        <p:tgtEl>
                                          <p:spTgt spid="53"/>
                                        </p:tgtEl>
                                      </p:cBhvr>
                                    </p:animEffect>
                                    <p:anim calcmode="lin" valueType="num">
                                      <p:cBhvr>
                                        <p:cTn id="46" dur="1000" fill="hold"/>
                                        <p:tgtEl>
                                          <p:spTgt spid="53"/>
                                        </p:tgtEl>
                                        <p:attrNameLst>
                                          <p:attrName>ppt_x</p:attrName>
                                        </p:attrNameLst>
                                      </p:cBhvr>
                                      <p:tavLst>
                                        <p:tav tm="0">
                                          <p:val>
                                            <p:strVal val="#ppt_x"/>
                                          </p:val>
                                        </p:tav>
                                        <p:tav tm="100000">
                                          <p:val>
                                            <p:strVal val="#ppt_x"/>
                                          </p:val>
                                        </p:tav>
                                      </p:tavLst>
                                    </p:anim>
                                    <p:anim calcmode="lin" valueType="num">
                                      <p:cBhvr>
                                        <p:cTn id="47" dur="1000" fill="hold"/>
                                        <p:tgtEl>
                                          <p:spTgt spid="5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6" grpId="0" animBg="1"/>
      <p:bldP spid="47" grpId="0" animBg="1"/>
      <p:bldP spid="48" grpId="0"/>
      <p:bldP spid="49" grpId="0" animBg="1"/>
      <p:bldP spid="50" grpId="0" animBg="1"/>
      <p:bldP spid="51" grpId="0"/>
      <p:bldP spid="52" grpId="0" animBg="1"/>
      <p:bldP spid="5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2433527" y="2697581"/>
            <a:ext cx="1584325" cy="1587"/>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3" name="Freeform 8"/>
          <p:cNvSpPr>
            <a:spLocks/>
          </p:cNvSpPr>
          <p:nvPr/>
        </p:nvSpPr>
        <p:spPr bwMode="auto">
          <a:xfrm>
            <a:off x="4654439" y="1638718"/>
            <a:ext cx="2817813" cy="646113"/>
          </a:xfrm>
          <a:custGeom>
            <a:avLst/>
            <a:gdLst>
              <a:gd name="T0" fmla="*/ 0 w 2155"/>
              <a:gd name="T1" fmla="*/ 2147483647 h 407"/>
              <a:gd name="T2" fmla="*/ 2147483647 w 2155"/>
              <a:gd name="T3" fmla="*/ 0 h 407"/>
              <a:gd name="T4" fmla="*/ 2147483647 w 2155"/>
              <a:gd name="T5" fmla="*/ 0 h 407"/>
              <a:gd name="T6" fmla="*/ 0 60000 65536"/>
              <a:gd name="T7" fmla="*/ 0 60000 65536"/>
              <a:gd name="T8" fmla="*/ 0 60000 65536"/>
              <a:gd name="T9" fmla="*/ 0 w 2155"/>
              <a:gd name="T10" fmla="*/ 0 h 407"/>
              <a:gd name="T11" fmla="*/ 2155 w 2155"/>
              <a:gd name="T12" fmla="*/ 407 h 407"/>
            </a:gdLst>
            <a:ahLst/>
            <a:cxnLst>
              <a:cxn ang="T6">
                <a:pos x="T0" y="T1"/>
              </a:cxn>
              <a:cxn ang="T7">
                <a:pos x="T2" y="T3"/>
              </a:cxn>
              <a:cxn ang="T8">
                <a:pos x="T4" y="T5"/>
              </a:cxn>
            </a:cxnLst>
            <a:rect l="T9" t="T10" r="T11" b="T12"/>
            <a:pathLst>
              <a:path w="2155" h="407">
                <a:moveTo>
                  <a:pt x="0" y="407"/>
                </a:moveTo>
                <a:lnTo>
                  <a:pt x="395" y="0"/>
                </a:lnTo>
                <a:lnTo>
                  <a:pt x="2155" y="0"/>
                </a:lnTo>
              </a:path>
            </a:pathLst>
          </a:custGeom>
          <a:noFill/>
          <a:ln w="19050">
            <a:solidFill>
              <a:srgbClr val="0070C0"/>
            </a:solidFill>
            <a:round/>
            <a:headEnd/>
            <a:tailEnd/>
          </a:ln>
        </p:spPr>
        <p:txBody>
          <a:bodyPr/>
          <a:lstStyle/>
          <a:p>
            <a:endParaRPr lang="zh-CN" altLang="en-US">
              <a:solidFill>
                <a:schemeClr val="bg1"/>
              </a:solidFill>
              <a:latin typeface="Calibri" pitchFamily="34" charset="0"/>
            </a:endParaRPr>
          </a:p>
        </p:txBody>
      </p:sp>
      <p:sp>
        <p:nvSpPr>
          <p:cNvPr id="4" name="Freeform 8"/>
          <p:cNvSpPr>
            <a:spLocks/>
          </p:cNvSpPr>
          <p:nvPr/>
        </p:nvSpPr>
        <p:spPr bwMode="auto">
          <a:xfrm flipH="1">
            <a:off x="1593739" y="1638718"/>
            <a:ext cx="2778125" cy="646113"/>
          </a:xfrm>
          <a:custGeom>
            <a:avLst/>
            <a:gdLst>
              <a:gd name="T0" fmla="*/ 0 w 2155"/>
              <a:gd name="T1" fmla="*/ 2147483647 h 407"/>
              <a:gd name="T2" fmla="*/ 2147483647 w 2155"/>
              <a:gd name="T3" fmla="*/ 0 h 407"/>
              <a:gd name="T4" fmla="*/ 2147483647 w 2155"/>
              <a:gd name="T5" fmla="*/ 0 h 407"/>
              <a:gd name="T6" fmla="*/ 0 60000 65536"/>
              <a:gd name="T7" fmla="*/ 0 60000 65536"/>
              <a:gd name="T8" fmla="*/ 0 60000 65536"/>
              <a:gd name="T9" fmla="*/ 0 w 2155"/>
              <a:gd name="T10" fmla="*/ 0 h 407"/>
              <a:gd name="T11" fmla="*/ 2155 w 2155"/>
              <a:gd name="T12" fmla="*/ 407 h 407"/>
            </a:gdLst>
            <a:ahLst/>
            <a:cxnLst>
              <a:cxn ang="T6">
                <a:pos x="T0" y="T1"/>
              </a:cxn>
              <a:cxn ang="T7">
                <a:pos x="T2" y="T3"/>
              </a:cxn>
              <a:cxn ang="T8">
                <a:pos x="T4" y="T5"/>
              </a:cxn>
            </a:cxnLst>
            <a:rect l="T9" t="T10" r="T11" b="T12"/>
            <a:pathLst>
              <a:path w="2155" h="407">
                <a:moveTo>
                  <a:pt x="0" y="407"/>
                </a:moveTo>
                <a:lnTo>
                  <a:pt x="395" y="0"/>
                </a:lnTo>
                <a:lnTo>
                  <a:pt x="2155" y="0"/>
                </a:lnTo>
              </a:path>
            </a:pathLst>
          </a:custGeom>
          <a:noFill/>
          <a:ln w="19050">
            <a:solidFill>
              <a:srgbClr val="0070C0"/>
            </a:solidFill>
            <a:round/>
            <a:headEnd/>
            <a:tailEnd/>
          </a:ln>
        </p:spPr>
        <p:txBody>
          <a:bodyPr/>
          <a:lstStyle/>
          <a:p>
            <a:endParaRPr lang="zh-CN" altLang="en-US">
              <a:solidFill>
                <a:schemeClr val="bg1"/>
              </a:solidFill>
              <a:latin typeface="Calibri" pitchFamily="34" charset="0"/>
            </a:endParaRPr>
          </a:p>
        </p:txBody>
      </p:sp>
      <p:sp>
        <p:nvSpPr>
          <p:cNvPr id="5" name="Freeform 8"/>
          <p:cNvSpPr>
            <a:spLocks/>
          </p:cNvSpPr>
          <p:nvPr/>
        </p:nvSpPr>
        <p:spPr bwMode="auto">
          <a:xfrm flipV="1">
            <a:off x="4654439" y="3099218"/>
            <a:ext cx="2951163" cy="646113"/>
          </a:xfrm>
          <a:custGeom>
            <a:avLst/>
            <a:gdLst>
              <a:gd name="T0" fmla="*/ 0 w 2155"/>
              <a:gd name="T1" fmla="*/ 2147483647 h 407"/>
              <a:gd name="T2" fmla="*/ 2147483647 w 2155"/>
              <a:gd name="T3" fmla="*/ 0 h 407"/>
              <a:gd name="T4" fmla="*/ 2147483647 w 2155"/>
              <a:gd name="T5" fmla="*/ 0 h 407"/>
              <a:gd name="T6" fmla="*/ 0 60000 65536"/>
              <a:gd name="T7" fmla="*/ 0 60000 65536"/>
              <a:gd name="T8" fmla="*/ 0 60000 65536"/>
              <a:gd name="T9" fmla="*/ 0 w 2155"/>
              <a:gd name="T10" fmla="*/ 0 h 407"/>
              <a:gd name="T11" fmla="*/ 2155 w 2155"/>
              <a:gd name="T12" fmla="*/ 407 h 407"/>
            </a:gdLst>
            <a:ahLst/>
            <a:cxnLst>
              <a:cxn ang="T6">
                <a:pos x="T0" y="T1"/>
              </a:cxn>
              <a:cxn ang="T7">
                <a:pos x="T2" y="T3"/>
              </a:cxn>
              <a:cxn ang="T8">
                <a:pos x="T4" y="T5"/>
              </a:cxn>
            </a:cxnLst>
            <a:rect l="T9" t="T10" r="T11" b="T12"/>
            <a:pathLst>
              <a:path w="2155" h="407">
                <a:moveTo>
                  <a:pt x="0" y="407"/>
                </a:moveTo>
                <a:lnTo>
                  <a:pt x="395" y="0"/>
                </a:lnTo>
                <a:lnTo>
                  <a:pt x="2155" y="0"/>
                </a:lnTo>
              </a:path>
            </a:pathLst>
          </a:custGeom>
          <a:noFill/>
          <a:ln w="19050">
            <a:solidFill>
              <a:srgbClr val="0070C0"/>
            </a:solidFill>
            <a:round/>
            <a:headEnd/>
            <a:tailEnd/>
          </a:ln>
        </p:spPr>
        <p:txBody>
          <a:bodyPr/>
          <a:lstStyle/>
          <a:p>
            <a:endParaRPr lang="zh-CN" altLang="en-US">
              <a:solidFill>
                <a:schemeClr val="bg1"/>
              </a:solidFill>
              <a:latin typeface="Calibri" pitchFamily="34" charset="0"/>
            </a:endParaRPr>
          </a:p>
        </p:txBody>
      </p:sp>
      <p:sp>
        <p:nvSpPr>
          <p:cNvPr id="6" name="Freeform 8"/>
          <p:cNvSpPr>
            <a:spLocks/>
          </p:cNvSpPr>
          <p:nvPr/>
        </p:nvSpPr>
        <p:spPr bwMode="auto">
          <a:xfrm flipH="1" flipV="1">
            <a:off x="1422289" y="3099218"/>
            <a:ext cx="2949575" cy="646113"/>
          </a:xfrm>
          <a:custGeom>
            <a:avLst/>
            <a:gdLst>
              <a:gd name="T0" fmla="*/ 0 w 2155"/>
              <a:gd name="T1" fmla="*/ 2147483647 h 407"/>
              <a:gd name="T2" fmla="*/ 2147483647 w 2155"/>
              <a:gd name="T3" fmla="*/ 0 h 407"/>
              <a:gd name="T4" fmla="*/ 2147483647 w 2155"/>
              <a:gd name="T5" fmla="*/ 0 h 407"/>
              <a:gd name="T6" fmla="*/ 0 60000 65536"/>
              <a:gd name="T7" fmla="*/ 0 60000 65536"/>
              <a:gd name="T8" fmla="*/ 0 60000 65536"/>
              <a:gd name="T9" fmla="*/ 0 w 2155"/>
              <a:gd name="T10" fmla="*/ 0 h 407"/>
              <a:gd name="T11" fmla="*/ 2155 w 2155"/>
              <a:gd name="T12" fmla="*/ 407 h 407"/>
            </a:gdLst>
            <a:ahLst/>
            <a:cxnLst>
              <a:cxn ang="T6">
                <a:pos x="T0" y="T1"/>
              </a:cxn>
              <a:cxn ang="T7">
                <a:pos x="T2" y="T3"/>
              </a:cxn>
              <a:cxn ang="T8">
                <a:pos x="T4" y="T5"/>
              </a:cxn>
            </a:cxnLst>
            <a:rect l="T9" t="T10" r="T11" b="T12"/>
            <a:pathLst>
              <a:path w="2155" h="407">
                <a:moveTo>
                  <a:pt x="0" y="407"/>
                </a:moveTo>
                <a:lnTo>
                  <a:pt x="395" y="0"/>
                </a:lnTo>
                <a:lnTo>
                  <a:pt x="2155" y="0"/>
                </a:lnTo>
              </a:path>
            </a:pathLst>
          </a:custGeom>
          <a:noFill/>
          <a:ln w="19050">
            <a:solidFill>
              <a:srgbClr val="0070C0"/>
            </a:solidFill>
            <a:round/>
            <a:headEnd/>
            <a:tailEnd/>
          </a:ln>
        </p:spPr>
        <p:txBody>
          <a:bodyPr/>
          <a:lstStyle/>
          <a:p>
            <a:endParaRPr lang="zh-CN" altLang="en-US">
              <a:solidFill>
                <a:schemeClr val="bg1"/>
              </a:solidFill>
              <a:latin typeface="Calibri" pitchFamily="34" charset="0"/>
            </a:endParaRPr>
          </a:p>
        </p:txBody>
      </p:sp>
      <p:cxnSp>
        <p:nvCxnSpPr>
          <p:cNvPr id="7" name="直接连接符 6"/>
          <p:cNvCxnSpPr/>
          <p:nvPr/>
        </p:nvCxnSpPr>
        <p:spPr>
          <a:xfrm flipH="1">
            <a:off x="5084652" y="2697581"/>
            <a:ext cx="1584325" cy="1587"/>
          </a:xfrm>
          <a:prstGeom prst="line">
            <a:avLst/>
          </a:prstGeom>
          <a:ln w="19050"/>
        </p:spPr>
        <p:style>
          <a:lnRef idx="1">
            <a:schemeClr val="accent1"/>
          </a:lnRef>
          <a:fillRef idx="0">
            <a:schemeClr val="accent1"/>
          </a:fillRef>
          <a:effectRef idx="0">
            <a:schemeClr val="accent1"/>
          </a:effectRef>
          <a:fontRef idx="minor">
            <a:schemeClr val="tx1"/>
          </a:fontRef>
        </p:style>
      </p:cxnSp>
      <p:grpSp>
        <p:nvGrpSpPr>
          <p:cNvPr id="8" name="组合 122"/>
          <p:cNvGrpSpPr>
            <a:grpSpLocks/>
          </p:cNvGrpSpPr>
          <p:nvPr/>
        </p:nvGrpSpPr>
        <p:grpSpPr bwMode="auto">
          <a:xfrm>
            <a:off x="3784489" y="1932406"/>
            <a:ext cx="1497013" cy="1495425"/>
            <a:chOff x="4024304" y="3039832"/>
            <a:chExt cx="1143981" cy="1143981"/>
          </a:xfrm>
        </p:grpSpPr>
        <p:grpSp>
          <p:nvGrpSpPr>
            <p:cNvPr id="9" name="组合 8"/>
            <p:cNvGrpSpPr>
              <a:grpSpLocks/>
            </p:cNvGrpSpPr>
            <p:nvPr/>
          </p:nvGrpSpPr>
          <p:grpSpPr bwMode="auto">
            <a:xfrm>
              <a:off x="4024304" y="3039832"/>
              <a:ext cx="1143981" cy="1143981"/>
              <a:chOff x="5241033" y="2188116"/>
              <a:chExt cx="1265598" cy="1265598"/>
            </a:xfrm>
          </p:grpSpPr>
          <p:sp>
            <p:nvSpPr>
              <p:cNvPr id="11" name="椭圆 10"/>
              <p:cNvSpPr/>
              <p:nvPr/>
            </p:nvSpPr>
            <p:spPr>
              <a:xfrm>
                <a:off x="5308697" y="2218842"/>
                <a:ext cx="1134510" cy="1134510"/>
              </a:xfrm>
              <a:prstGeom prst="ellipse">
                <a:avLst/>
              </a:prstGeom>
              <a:gradFill flip="none" rotWithShape="1">
                <a:gsLst>
                  <a:gs pos="0">
                    <a:srgbClr val="0078D2"/>
                  </a:gs>
                  <a:gs pos="59000">
                    <a:srgbClr val="004A82"/>
                  </a:gs>
                  <a:gs pos="100000">
                    <a:schemeClr val="tx2">
                      <a:lumMod val="7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bg1"/>
                  </a:solidFill>
                </a:endParaRPr>
              </a:p>
            </p:txBody>
          </p:sp>
          <p:pic>
            <p:nvPicPr>
              <p:cNvPr id="12" name="Picture 3" descr="F:\tao\图片1副本.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241033" y="2188116"/>
                <a:ext cx="1265598" cy="1265598"/>
              </a:xfrm>
              <a:prstGeom prst="rect">
                <a:avLst/>
              </a:prstGeom>
              <a:noFill/>
              <a:ln w="9525">
                <a:noFill/>
                <a:miter lim="800000"/>
                <a:headEnd/>
                <a:tailEnd/>
              </a:ln>
            </p:spPr>
          </p:pic>
          <p:sp>
            <p:nvSpPr>
              <p:cNvPr id="13" name="椭圆 12"/>
              <p:cNvSpPr/>
              <p:nvPr/>
            </p:nvSpPr>
            <p:spPr>
              <a:xfrm rot="20301070">
                <a:off x="5351085" y="2263353"/>
                <a:ext cx="865653" cy="627424"/>
              </a:xfrm>
              <a:prstGeom prst="ellipse">
                <a:avLst/>
              </a:prstGeom>
              <a:gradFill flip="none" rotWithShape="1">
                <a:gsLst>
                  <a:gs pos="0">
                    <a:schemeClr val="bg1">
                      <a:alpha val="24000"/>
                    </a:schemeClr>
                  </a:gs>
                  <a:gs pos="100000">
                    <a:srgbClr val="FFEBFA">
                      <a:alpha val="9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bg1"/>
                  </a:solidFill>
                </a:endParaRPr>
              </a:p>
            </p:txBody>
          </p:sp>
        </p:grpSp>
        <p:sp>
          <p:nvSpPr>
            <p:cNvPr id="10" name="TextBox 9"/>
            <p:cNvSpPr txBox="1"/>
            <p:nvPr/>
          </p:nvSpPr>
          <p:spPr>
            <a:xfrm>
              <a:off x="4326373" y="3327648"/>
              <a:ext cx="618696" cy="541630"/>
            </a:xfrm>
            <a:prstGeom prst="rect">
              <a:avLst/>
            </a:prstGeom>
          </p:spPr>
          <p:txBody>
            <a:bodyPr>
              <a:spAutoFit/>
            </a:bodyPr>
            <a:lstStyle/>
            <a:p>
              <a:pPr fontAlgn="auto">
                <a:spcBef>
                  <a:spcPts val="0"/>
                </a:spcBef>
                <a:spcAft>
                  <a:spcPts val="0"/>
                </a:spcAft>
                <a:defRPr/>
              </a:pPr>
              <a:r>
                <a:rPr lang="zh-CN" altLang="en-US" sz="2000" b="1" dirty="0">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添加文本</a:t>
              </a:r>
            </a:p>
          </p:txBody>
        </p:sp>
      </p:grpSp>
      <p:sp>
        <p:nvSpPr>
          <p:cNvPr id="14" name="椭圆 13"/>
          <p:cNvSpPr/>
          <p:nvPr/>
        </p:nvSpPr>
        <p:spPr>
          <a:xfrm>
            <a:off x="4003556" y="3281791"/>
            <a:ext cx="1071047" cy="401643"/>
          </a:xfrm>
          <a:prstGeom prst="ellipse">
            <a:avLst/>
          </a:prstGeom>
          <a:solidFill>
            <a:srgbClr val="0070C0">
              <a:alpha val="50000"/>
            </a:srgbClr>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bg1"/>
              </a:solidFill>
            </a:endParaRPr>
          </a:p>
        </p:txBody>
      </p:sp>
      <p:grpSp>
        <p:nvGrpSpPr>
          <p:cNvPr id="15" name="组合 36"/>
          <p:cNvGrpSpPr>
            <a:grpSpLocks/>
          </p:cNvGrpSpPr>
          <p:nvPr/>
        </p:nvGrpSpPr>
        <p:grpSpPr bwMode="auto">
          <a:xfrm>
            <a:off x="571389" y="2405481"/>
            <a:ext cx="1935163" cy="560387"/>
            <a:chOff x="5959494" y="2387145"/>
            <a:chExt cx="1935190" cy="560052"/>
          </a:xfrm>
        </p:grpSpPr>
        <p:grpSp>
          <p:nvGrpSpPr>
            <p:cNvPr id="16" name="组合 1"/>
            <p:cNvGrpSpPr/>
            <p:nvPr/>
          </p:nvGrpSpPr>
          <p:grpSpPr>
            <a:xfrm>
              <a:off x="6014264" y="2387145"/>
              <a:ext cx="1825651" cy="560052"/>
              <a:chOff x="1214414" y="2694278"/>
              <a:chExt cx="1500198" cy="734722"/>
            </a:xfrm>
            <a:effectLst>
              <a:reflection blurRad="6350" stA="52000" endA="300" endPos="35000" dir="5400000" sy="-100000" algn="bl" rotWithShape="0"/>
            </a:effectLst>
          </p:grpSpPr>
          <p:sp>
            <p:nvSpPr>
              <p:cNvPr id="18" name="圆角矩形 2"/>
              <p:cNvSpPr/>
              <p:nvPr/>
            </p:nvSpPr>
            <p:spPr>
              <a:xfrm>
                <a:off x="1214414" y="2714620"/>
                <a:ext cx="1500198" cy="714380"/>
              </a:xfrm>
              <a:prstGeom prst="roundRect">
                <a:avLst/>
              </a:prstGeo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lin ang="8100000" scaled="1"/>
                <a:tileRect/>
              </a:gradFill>
              <a:ln>
                <a:gradFill>
                  <a:gsLst>
                    <a:gs pos="0">
                      <a:schemeClr val="bg1"/>
                    </a:gs>
                    <a:gs pos="70000">
                      <a:schemeClr val="bg1">
                        <a:alpha val="62000"/>
                      </a:schemeClr>
                    </a:gs>
                    <a:gs pos="100000">
                      <a:srgbClr val="FFEBFA">
                        <a:alpha val="27000"/>
                      </a:srgb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bg1"/>
                  </a:solidFill>
                </a:endParaRPr>
              </a:p>
            </p:txBody>
          </p:sp>
          <p:sp>
            <p:nvSpPr>
              <p:cNvPr id="19" name="任意多边形 3"/>
              <p:cNvSpPr/>
              <p:nvPr/>
            </p:nvSpPr>
            <p:spPr>
              <a:xfrm>
                <a:off x="1214414" y="2694278"/>
                <a:ext cx="1500198" cy="584168"/>
              </a:xfrm>
              <a:custGeom>
                <a:avLst/>
                <a:gdLst>
                  <a:gd name="connsiteX0" fmla="*/ 73841 w 1500198"/>
                  <a:gd name="connsiteY0" fmla="*/ 0 h 241736"/>
                  <a:gd name="connsiteX1" fmla="*/ 1426357 w 1500198"/>
                  <a:gd name="connsiteY1" fmla="*/ 0 h 241736"/>
                  <a:gd name="connsiteX2" fmla="*/ 1478570 w 1500198"/>
                  <a:gd name="connsiteY2" fmla="*/ 21628 h 241736"/>
                  <a:gd name="connsiteX3" fmla="*/ 1500197 w 1500198"/>
                  <a:gd name="connsiteY3" fmla="*/ 73842 h 241736"/>
                  <a:gd name="connsiteX4" fmla="*/ 1500198 w 1500198"/>
                  <a:gd name="connsiteY4" fmla="*/ 241736 h 241736"/>
                  <a:gd name="connsiteX5" fmla="*/ 1500198 w 1500198"/>
                  <a:gd name="connsiteY5" fmla="*/ 241736 h 241736"/>
                  <a:gd name="connsiteX6" fmla="*/ 1500198 w 1500198"/>
                  <a:gd name="connsiteY6" fmla="*/ 241736 h 241736"/>
                  <a:gd name="connsiteX7" fmla="*/ 0 w 1500198"/>
                  <a:gd name="connsiteY7" fmla="*/ 241736 h 241736"/>
                  <a:gd name="connsiteX8" fmla="*/ 0 w 1500198"/>
                  <a:gd name="connsiteY8" fmla="*/ 241736 h 241736"/>
                  <a:gd name="connsiteX9" fmla="*/ 0 w 1500198"/>
                  <a:gd name="connsiteY9" fmla="*/ 241736 h 241736"/>
                  <a:gd name="connsiteX10" fmla="*/ 0 w 1500198"/>
                  <a:gd name="connsiteY10" fmla="*/ 73841 h 241736"/>
                  <a:gd name="connsiteX11" fmla="*/ 21628 w 1500198"/>
                  <a:gd name="connsiteY11" fmla="*/ 21628 h 241736"/>
                  <a:gd name="connsiteX12" fmla="*/ 73842 w 1500198"/>
                  <a:gd name="connsiteY12" fmla="*/ 1 h 241736"/>
                  <a:gd name="connsiteX13" fmla="*/ 73841 w 1500198"/>
                  <a:gd name="connsiteY13" fmla="*/ 0 h 241736"/>
                  <a:gd name="connsiteX0" fmla="*/ 73841 w 1500198"/>
                  <a:gd name="connsiteY0" fmla="*/ 0 h 241736"/>
                  <a:gd name="connsiteX1" fmla="*/ 1426357 w 1500198"/>
                  <a:gd name="connsiteY1" fmla="*/ 0 h 241736"/>
                  <a:gd name="connsiteX2" fmla="*/ 1478570 w 1500198"/>
                  <a:gd name="connsiteY2" fmla="*/ 21628 h 241736"/>
                  <a:gd name="connsiteX3" fmla="*/ 1500197 w 1500198"/>
                  <a:gd name="connsiteY3" fmla="*/ 73842 h 241736"/>
                  <a:gd name="connsiteX4" fmla="*/ 1500198 w 1500198"/>
                  <a:gd name="connsiteY4" fmla="*/ 241736 h 241736"/>
                  <a:gd name="connsiteX5" fmla="*/ 1500198 w 1500198"/>
                  <a:gd name="connsiteY5" fmla="*/ 241736 h 241736"/>
                  <a:gd name="connsiteX6" fmla="*/ 1500198 w 1500198"/>
                  <a:gd name="connsiteY6" fmla="*/ 241736 h 241736"/>
                  <a:gd name="connsiteX7" fmla="*/ 0 w 1500198"/>
                  <a:gd name="connsiteY7" fmla="*/ 241736 h 241736"/>
                  <a:gd name="connsiteX8" fmla="*/ 0 w 1500198"/>
                  <a:gd name="connsiteY8" fmla="*/ 241736 h 241736"/>
                  <a:gd name="connsiteX9" fmla="*/ 0 w 1500198"/>
                  <a:gd name="connsiteY9" fmla="*/ 241736 h 241736"/>
                  <a:gd name="connsiteX10" fmla="*/ 0 w 1500198"/>
                  <a:gd name="connsiteY10" fmla="*/ 73841 h 241736"/>
                  <a:gd name="connsiteX11" fmla="*/ 21628 w 1500198"/>
                  <a:gd name="connsiteY11" fmla="*/ 21628 h 241736"/>
                  <a:gd name="connsiteX12" fmla="*/ 73842 w 1500198"/>
                  <a:gd name="connsiteY12" fmla="*/ 1 h 241736"/>
                  <a:gd name="connsiteX13" fmla="*/ 73841 w 1500198"/>
                  <a:gd name="connsiteY13" fmla="*/ 0 h 241736"/>
                  <a:gd name="connsiteX0" fmla="*/ 73841 w 1500198"/>
                  <a:gd name="connsiteY0" fmla="*/ 0 h 241736"/>
                  <a:gd name="connsiteX1" fmla="*/ 1426357 w 1500198"/>
                  <a:gd name="connsiteY1" fmla="*/ 0 h 241736"/>
                  <a:gd name="connsiteX2" fmla="*/ 1478570 w 1500198"/>
                  <a:gd name="connsiteY2" fmla="*/ 21628 h 241736"/>
                  <a:gd name="connsiteX3" fmla="*/ 1500197 w 1500198"/>
                  <a:gd name="connsiteY3" fmla="*/ 73842 h 241736"/>
                  <a:gd name="connsiteX4" fmla="*/ 1500198 w 1500198"/>
                  <a:gd name="connsiteY4" fmla="*/ 241736 h 241736"/>
                  <a:gd name="connsiteX5" fmla="*/ 1500198 w 1500198"/>
                  <a:gd name="connsiteY5" fmla="*/ 241736 h 241736"/>
                  <a:gd name="connsiteX6" fmla="*/ 1500198 w 1500198"/>
                  <a:gd name="connsiteY6" fmla="*/ 241736 h 241736"/>
                  <a:gd name="connsiteX7" fmla="*/ 0 w 1500198"/>
                  <a:gd name="connsiteY7" fmla="*/ 241736 h 241736"/>
                  <a:gd name="connsiteX8" fmla="*/ 0 w 1500198"/>
                  <a:gd name="connsiteY8" fmla="*/ 241736 h 241736"/>
                  <a:gd name="connsiteX9" fmla="*/ 0 w 1500198"/>
                  <a:gd name="connsiteY9" fmla="*/ 241736 h 241736"/>
                  <a:gd name="connsiteX10" fmla="*/ 0 w 1500198"/>
                  <a:gd name="connsiteY10" fmla="*/ 73841 h 241736"/>
                  <a:gd name="connsiteX11" fmla="*/ 21628 w 1500198"/>
                  <a:gd name="connsiteY11" fmla="*/ 21628 h 241736"/>
                  <a:gd name="connsiteX12" fmla="*/ 73842 w 1500198"/>
                  <a:gd name="connsiteY12" fmla="*/ 1 h 241736"/>
                  <a:gd name="connsiteX13" fmla="*/ 73841 w 1500198"/>
                  <a:gd name="connsiteY13" fmla="*/ 0 h 241736"/>
                  <a:gd name="connsiteX0" fmla="*/ 73841 w 1500198"/>
                  <a:gd name="connsiteY0" fmla="*/ 0 h 241736"/>
                  <a:gd name="connsiteX1" fmla="*/ 1426357 w 1500198"/>
                  <a:gd name="connsiteY1" fmla="*/ 0 h 241736"/>
                  <a:gd name="connsiteX2" fmla="*/ 1478570 w 1500198"/>
                  <a:gd name="connsiteY2" fmla="*/ 21628 h 241736"/>
                  <a:gd name="connsiteX3" fmla="*/ 1500197 w 1500198"/>
                  <a:gd name="connsiteY3" fmla="*/ 73842 h 241736"/>
                  <a:gd name="connsiteX4" fmla="*/ 1500198 w 1500198"/>
                  <a:gd name="connsiteY4" fmla="*/ 241736 h 241736"/>
                  <a:gd name="connsiteX5" fmla="*/ 1500198 w 1500198"/>
                  <a:gd name="connsiteY5" fmla="*/ 241736 h 241736"/>
                  <a:gd name="connsiteX6" fmla="*/ 1500198 w 1500198"/>
                  <a:gd name="connsiteY6" fmla="*/ 241736 h 241736"/>
                  <a:gd name="connsiteX7" fmla="*/ 0 w 1500198"/>
                  <a:gd name="connsiteY7" fmla="*/ 241736 h 241736"/>
                  <a:gd name="connsiteX8" fmla="*/ 0 w 1500198"/>
                  <a:gd name="connsiteY8" fmla="*/ 241736 h 241736"/>
                  <a:gd name="connsiteX9" fmla="*/ 0 w 1500198"/>
                  <a:gd name="connsiteY9" fmla="*/ 241736 h 241736"/>
                  <a:gd name="connsiteX10" fmla="*/ 0 w 1500198"/>
                  <a:gd name="connsiteY10" fmla="*/ 73841 h 241736"/>
                  <a:gd name="connsiteX11" fmla="*/ 21628 w 1500198"/>
                  <a:gd name="connsiteY11" fmla="*/ 21628 h 241736"/>
                  <a:gd name="connsiteX12" fmla="*/ 73842 w 1500198"/>
                  <a:gd name="connsiteY12" fmla="*/ 1 h 241736"/>
                  <a:gd name="connsiteX13" fmla="*/ 73841 w 1500198"/>
                  <a:gd name="connsiteY13" fmla="*/ 0 h 241736"/>
                  <a:gd name="connsiteX0" fmla="*/ 73841 w 1500198"/>
                  <a:gd name="connsiteY0" fmla="*/ 0 h 331895"/>
                  <a:gd name="connsiteX1" fmla="*/ 1426357 w 1500198"/>
                  <a:gd name="connsiteY1" fmla="*/ 0 h 331895"/>
                  <a:gd name="connsiteX2" fmla="*/ 1478570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241736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31895"/>
                  <a:gd name="connsiteX1" fmla="*/ 1426357 w 1500198"/>
                  <a:gd name="connsiteY1" fmla="*/ 0 h 331895"/>
                  <a:gd name="connsiteX2" fmla="*/ 1478570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241736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31895"/>
                  <a:gd name="connsiteX1" fmla="*/ 1426357 w 1500198"/>
                  <a:gd name="connsiteY1" fmla="*/ 0 h 331895"/>
                  <a:gd name="connsiteX2" fmla="*/ 1478570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241736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12994"/>
                  <a:gd name="connsiteY0" fmla="*/ 0 h 331895"/>
                  <a:gd name="connsiteX1" fmla="*/ 1293652 w 1512994"/>
                  <a:gd name="connsiteY1" fmla="*/ 0 h 331895"/>
                  <a:gd name="connsiteX2" fmla="*/ 1478570 w 1512994"/>
                  <a:gd name="connsiteY2" fmla="*/ 21628 h 331895"/>
                  <a:gd name="connsiteX3" fmla="*/ 1500197 w 1512994"/>
                  <a:gd name="connsiteY3" fmla="*/ 73842 h 331895"/>
                  <a:gd name="connsiteX4" fmla="*/ 1500198 w 1512994"/>
                  <a:gd name="connsiteY4" fmla="*/ 241736 h 331895"/>
                  <a:gd name="connsiteX5" fmla="*/ 1500198 w 1512994"/>
                  <a:gd name="connsiteY5" fmla="*/ 241736 h 331895"/>
                  <a:gd name="connsiteX6" fmla="*/ 1500198 w 1512994"/>
                  <a:gd name="connsiteY6" fmla="*/ 241736 h 331895"/>
                  <a:gd name="connsiteX7" fmla="*/ 0 w 1512994"/>
                  <a:gd name="connsiteY7" fmla="*/ 241736 h 331895"/>
                  <a:gd name="connsiteX8" fmla="*/ 0 w 1512994"/>
                  <a:gd name="connsiteY8" fmla="*/ 241736 h 331895"/>
                  <a:gd name="connsiteX9" fmla="*/ 0 w 1512994"/>
                  <a:gd name="connsiteY9" fmla="*/ 241736 h 331895"/>
                  <a:gd name="connsiteX10" fmla="*/ 0 w 1512994"/>
                  <a:gd name="connsiteY10" fmla="*/ 73841 h 331895"/>
                  <a:gd name="connsiteX11" fmla="*/ 21628 w 1512994"/>
                  <a:gd name="connsiteY11" fmla="*/ 21628 h 331895"/>
                  <a:gd name="connsiteX12" fmla="*/ 73842 w 1512994"/>
                  <a:gd name="connsiteY12" fmla="*/ 1 h 331895"/>
                  <a:gd name="connsiteX13" fmla="*/ 73841 w 1512994"/>
                  <a:gd name="connsiteY13"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241736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241736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241736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241736 h 331895"/>
                  <a:gd name="connsiteX9" fmla="*/ 0 w 1500198"/>
                  <a:gd name="connsiteY9" fmla="*/ 282681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52906"/>
                  <a:gd name="connsiteX1" fmla="*/ 1293652 w 1500198"/>
                  <a:gd name="connsiteY1" fmla="*/ 0 h 352906"/>
                  <a:gd name="connsiteX2" fmla="*/ 1397008 w 1500198"/>
                  <a:gd name="connsiteY2" fmla="*/ 21628 h 352906"/>
                  <a:gd name="connsiteX3" fmla="*/ 1500197 w 1500198"/>
                  <a:gd name="connsiteY3" fmla="*/ 73842 h 352906"/>
                  <a:gd name="connsiteX4" fmla="*/ 1500198 w 1500198"/>
                  <a:gd name="connsiteY4" fmla="*/ 241736 h 352906"/>
                  <a:gd name="connsiteX5" fmla="*/ 1500198 w 1500198"/>
                  <a:gd name="connsiteY5" fmla="*/ 241736 h 352906"/>
                  <a:gd name="connsiteX6" fmla="*/ 1500198 w 1500198"/>
                  <a:gd name="connsiteY6" fmla="*/ 179408 h 352906"/>
                  <a:gd name="connsiteX7" fmla="*/ 0 w 1500198"/>
                  <a:gd name="connsiteY7" fmla="*/ 241736 h 352906"/>
                  <a:gd name="connsiteX8" fmla="*/ 992444 w 1500198"/>
                  <a:gd name="connsiteY8" fmla="*/ 352906 h 352906"/>
                  <a:gd name="connsiteX9" fmla="*/ 0 w 1500198"/>
                  <a:gd name="connsiteY9" fmla="*/ 282681 h 352906"/>
                  <a:gd name="connsiteX10" fmla="*/ 0 w 1500198"/>
                  <a:gd name="connsiteY10" fmla="*/ 73841 h 352906"/>
                  <a:gd name="connsiteX11" fmla="*/ 21628 w 1500198"/>
                  <a:gd name="connsiteY11" fmla="*/ 21628 h 352906"/>
                  <a:gd name="connsiteX12" fmla="*/ 73842 w 1500198"/>
                  <a:gd name="connsiteY12" fmla="*/ 1 h 352906"/>
                  <a:gd name="connsiteX13" fmla="*/ 73841 w 1500198"/>
                  <a:gd name="connsiteY13" fmla="*/ 0 h 352906"/>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282681 h 331895"/>
                  <a:gd name="connsiteX9" fmla="*/ 0 w 1500198"/>
                  <a:gd name="connsiteY9" fmla="*/ 73841 h 331895"/>
                  <a:gd name="connsiteX10" fmla="*/ 21628 w 1500198"/>
                  <a:gd name="connsiteY10" fmla="*/ 21628 h 331895"/>
                  <a:gd name="connsiteX11" fmla="*/ 73842 w 1500198"/>
                  <a:gd name="connsiteY11" fmla="*/ 1 h 331895"/>
                  <a:gd name="connsiteX12" fmla="*/ 73841 w 1500198"/>
                  <a:gd name="connsiteY12"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73842 w 1500198"/>
                  <a:gd name="connsiteY10" fmla="*/ 1 h 331895"/>
                  <a:gd name="connsiteX11" fmla="*/ 73841 w 1500198"/>
                  <a:gd name="connsiteY11"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73842 w 1500198"/>
                  <a:gd name="connsiteY10" fmla="*/ 1 h 331895"/>
                  <a:gd name="connsiteX11" fmla="*/ 73841 w 1500198"/>
                  <a:gd name="connsiteY11"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31889 w 1500198"/>
                  <a:gd name="connsiteY10" fmla="*/ 22195 h 331895"/>
                  <a:gd name="connsiteX11" fmla="*/ 73842 w 1500198"/>
                  <a:gd name="connsiteY11" fmla="*/ 1 h 331895"/>
                  <a:gd name="connsiteX12" fmla="*/ 73841 w 1500198"/>
                  <a:gd name="connsiteY12"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31889 w 1500198"/>
                  <a:gd name="connsiteY10" fmla="*/ 22195 h 331895"/>
                  <a:gd name="connsiteX11" fmla="*/ 73842 w 1500198"/>
                  <a:gd name="connsiteY11" fmla="*/ 1 h 331895"/>
                  <a:gd name="connsiteX12" fmla="*/ 73841 w 1500198"/>
                  <a:gd name="connsiteY12" fmla="*/ 0 h 331895"/>
                  <a:gd name="connsiteX0" fmla="*/ 162756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31889 w 1500198"/>
                  <a:gd name="connsiteY10" fmla="*/ 22195 h 331895"/>
                  <a:gd name="connsiteX11" fmla="*/ 73842 w 1500198"/>
                  <a:gd name="connsiteY11" fmla="*/ 1 h 331895"/>
                  <a:gd name="connsiteX12" fmla="*/ 162756 w 1500198"/>
                  <a:gd name="connsiteY12" fmla="*/ 0 h 331895"/>
                  <a:gd name="connsiteX0" fmla="*/ 73842 w 1500198"/>
                  <a:gd name="connsiteY0" fmla="*/ 3699 h 335593"/>
                  <a:gd name="connsiteX1" fmla="*/ 1293652 w 1500198"/>
                  <a:gd name="connsiteY1" fmla="*/ 3698 h 335593"/>
                  <a:gd name="connsiteX2" fmla="*/ 1397008 w 1500198"/>
                  <a:gd name="connsiteY2" fmla="*/ 25326 h 335593"/>
                  <a:gd name="connsiteX3" fmla="*/ 1500197 w 1500198"/>
                  <a:gd name="connsiteY3" fmla="*/ 77540 h 335593"/>
                  <a:gd name="connsiteX4" fmla="*/ 1500198 w 1500198"/>
                  <a:gd name="connsiteY4" fmla="*/ 245434 h 335593"/>
                  <a:gd name="connsiteX5" fmla="*/ 1500198 w 1500198"/>
                  <a:gd name="connsiteY5" fmla="*/ 245434 h 335593"/>
                  <a:gd name="connsiteX6" fmla="*/ 1500198 w 1500198"/>
                  <a:gd name="connsiteY6" fmla="*/ 183106 h 335593"/>
                  <a:gd name="connsiteX7" fmla="*/ 0 w 1500198"/>
                  <a:gd name="connsiteY7" fmla="*/ 245434 h 335593"/>
                  <a:gd name="connsiteX8" fmla="*/ 0 w 1500198"/>
                  <a:gd name="connsiteY8" fmla="*/ 77539 h 335593"/>
                  <a:gd name="connsiteX9" fmla="*/ 21628 w 1500198"/>
                  <a:gd name="connsiteY9" fmla="*/ 25326 h 335593"/>
                  <a:gd name="connsiteX10" fmla="*/ 31889 w 1500198"/>
                  <a:gd name="connsiteY10" fmla="*/ 25893 h 335593"/>
                  <a:gd name="connsiteX11" fmla="*/ 73842 w 1500198"/>
                  <a:gd name="connsiteY11" fmla="*/ 3699 h 335593"/>
                  <a:gd name="connsiteX0" fmla="*/ 73842 w 1500198"/>
                  <a:gd name="connsiteY0" fmla="*/ 3699 h 335593"/>
                  <a:gd name="connsiteX1" fmla="*/ 1293652 w 1500198"/>
                  <a:gd name="connsiteY1" fmla="*/ 3698 h 335593"/>
                  <a:gd name="connsiteX2" fmla="*/ 1397008 w 1500198"/>
                  <a:gd name="connsiteY2" fmla="*/ 25326 h 335593"/>
                  <a:gd name="connsiteX3" fmla="*/ 1500197 w 1500198"/>
                  <a:gd name="connsiteY3" fmla="*/ 77540 h 335593"/>
                  <a:gd name="connsiteX4" fmla="*/ 1500198 w 1500198"/>
                  <a:gd name="connsiteY4" fmla="*/ 245434 h 335593"/>
                  <a:gd name="connsiteX5" fmla="*/ 1500198 w 1500198"/>
                  <a:gd name="connsiteY5" fmla="*/ 245434 h 335593"/>
                  <a:gd name="connsiteX6" fmla="*/ 1500198 w 1500198"/>
                  <a:gd name="connsiteY6" fmla="*/ 183106 h 335593"/>
                  <a:gd name="connsiteX7" fmla="*/ 0 w 1500198"/>
                  <a:gd name="connsiteY7" fmla="*/ 245434 h 335593"/>
                  <a:gd name="connsiteX8" fmla="*/ 0 w 1500198"/>
                  <a:gd name="connsiteY8" fmla="*/ 77539 h 335593"/>
                  <a:gd name="connsiteX9" fmla="*/ 21628 w 1500198"/>
                  <a:gd name="connsiteY9" fmla="*/ 25326 h 335593"/>
                  <a:gd name="connsiteX10" fmla="*/ 31889 w 1500198"/>
                  <a:gd name="connsiteY10" fmla="*/ 25893 h 335593"/>
                  <a:gd name="connsiteX11" fmla="*/ 73842 w 1500198"/>
                  <a:gd name="connsiteY11" fmla="*/ 3699 h 335593"/>
                  <a:gd name="connsiteX0" fmla="*/ 73842 w 1500198"/>
                  <a:gd name="connsiteY0" fmla="*/ 3699 h 335593"/>
                  <a:gd name="connsiteX1" fmla="*/ 1293652 w 1500198"/>
                  <a:gd name="connsiteY1" fmla="*/ 3698 h 335593"/>
                  <a:gd name="connsiteX2" fmla="*/ 1397008 w 1500198"/>
                  <a:gd name="connsiteY2" fmla="*/ 25326 h 335593"/>
                  <a:gd name="connsiteX3" fmla="*/ 1500197 w 1500198"/>
                  <a:gd name="connsiteY3" fmla="*/ 77540 h 335593"/>
                  <a:gd name="connsiteX4" fmla="*/ 1500198 w 1500198"/>
                  <a:gd name="connsiteY4" fmla="*/ 245434 h 335593"/>
                  <a:gd name="connsiteX5" fmla="*/ 1500198 w 1500198"/>
                  <a:gd name="connsiteY5" fmla="*/ 245434 h 335593"/>
                  <a:gd name="connsiteX6" fmla="*/ 1500198 w 1500198"/>
                  <a:gd name="connsiteY6" fmla="*/ 183106 h 335593"/>
                  <a:gd name="connsiteX7" fmla="*/ 0 w 1500198"/>
                  <a:gd name="connsiteY7" fmla="*/ 245434 h 335593"/>
                  <a:gd name="connsiteX8" fmla="*/ 0 w 1500198"/>
                  <a:gd name="connsiteY8" fmla="*/ 77539 h 335593"/>
                  <a:gd name="connsiteX9" fmla="*/ 21628 w 1500198"/>
                  <a:gd name="connsiteY9" fmla="*/ 25326 h 335593"/>
                  <a:gd name="connsiteX10" fmla="*/ 31889 w 1500198"/>
                  <a:gd name="connsiteY10" fmla="*/ 25893 h 335593"/>
                  <a:gd name="connsiteX11" fmla="*/ 73842 w 1500198"/>
                  <a:gd name="connsiteY11" fmla="*/ 3699 h 335593"/>
                  <a:gd name="connsiteX0" fmla="*/ 73842 w 1500198"/>
                  <a:gd name="connsiteY0" fmla="*/ 3699 h 335593"/>
                  <a:gd name="connsiteX1" fmla="*/ 1293652 w 1500198"/>
                  <a:gd name="connsiteY1" fmla="*/ 3698 h 335593"/>
                  <a:gd name="connsiteX2" fmla="*/ 1397008 w 1500198"/>
                  <a:gd name="connsiteY2" fmla="*/ 25326 h 335593"/>
                  <a:gd name="connsiteX3" fmla="*/ 1500197 w 1500198"/>
                  <a:gd name="connsiteY3" fmla="*/ 77540 h 335593"/>
                  <a:gd name="connsiteX4" fmla="*/ 1500198 w 1500198"/>
                  <a:gd name="connsiteY4" fmla="*/ 245434 h 335593"/>
                  <a:gd name="connsiteX5" fmla="*/ 1500198 w 1500198"/>
                  <a:gd name="connsiteY5" fmla="*/ 245434 h 335593"/>
                  <a:gd name="connsiteX6" fmla="*/ 1500198 w 1500198"/>
                  <a:gd name="connsiteY6" fmla="*/ 183106 h 335593"/>
                  <a:gd name="connsiteX7" fmla="*/ 0 w 1500198"/>
                  <a:gd name="connsiteY7" fmla="*/ 245434 h 335593"/>
                  <a:gd name="connsiteX8" fmla="*/ 0 w 1500198"/>
                  <a:gd name="connsiteY8" fmla="*/ 77539 h 335593"/>
                  <a:gd name="connsiteX9" fmla="*/ 21628 w 1500198"/>
                  <a:gd name="connsiteY9" fmla="*/ 25326 h 335593"/>
                  <a:gd name="connsiteX10" fmla="*/ 31889 w 1500198"/>
                  <a:gd name="connsiteY10" fmla="*/ 25893 h 335593"/>
                  <a:gd name="connsiteX11" fmla="*/ 73842 w 1500198"/>
                  <a:gd name="connsiteY11" fmla="*/ 3699 h 335593"/>
                  <a:gd name="connsiteX0" fmla="*/ 145710 w 1500198"/>
                  <a:gd name="connsiteY0" fmla="*/ 1616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31889 w 1500198"/>
                  <a:gd name="connsiteY10" fmla="*/ 22195 h 331895"/>
                  <a:gd name="connsiteX11" fmla="*/ 145710 w 1500198"/>
                  <a:gd name="connsiteY11" fmla="*/ 16160 h 331895"/>
                  <a:gd name="connsiteX0" fmla="*/ 145710 w 1500198"/>
                  <a:gd name="connsiteY0" fmla="*/ 1616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31889 w 1500198"/>
                  <a:gd name="connsiteY10" fmla="*/ 22195 h 331895"/>
                  <a:gd name="connsiteX11" fmla="*/ 145710 w 1500198"/>
                  <a:gd name="connsiteY11" fmla="*/ 16160 h 331895"/>
                  <a:gd name="connsiteX0" fmla="*/ 145710 w 1500198"/>
                  <a:gd name="connsiteY0" fmla="*/ 1616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31889 w 1500198"/>
                  <a:gd name="connsiteY10" fmla="*/ 22195 h 331895"/>
                  <a:gd name="connsiteX11" fmla="*/ 145710 w 1500198"/>
                  <a:gd name="connsiteY11" fmla="*/ 16160 h 331895"/>
                  <a:gd name="connsiteX0" fmla="*/ 476904 w 1537904"/>
                  <a:gd name="connsiteY0" fmla="*/ 69497 h 331895"/>
                  <a:gd name="connsiteX1" fmla="*/ 1331358 w 1537904"/>
                  <a:gd name="connsiteY1" fmla="*/ 0 h 331895"/>
                  <a:gd name="connsiteX2" fmla="*/ 1434714 w 1537904"/>
                  <a:gd name="connsiteY2" fmla="*/ 21628 h 331895"/>
                  <a:gd name="connsiteX3" fmla="*/ 1537903 w 1537904"/>
                  <a:gd name="connsiteY3" fmla="*/ 73842 h 331895"/>
                  <a:gd name="connsiteX4" fmla="*/ 1537904 w 1537904"/>
                  <a:gd name="connsiteY4" fmla="*/ 241736 h 331895"/>
                  <a:gd name="connsiteX5" fmla="*/ 1537904 w 1537904"/>
                  <a:gd name="connsiteY5" fmla="*/ 241736 h 331895"/>
                  <a:gd name="connsiteX6" fmla="*/ 1537904 w 1537904"/>
                  <a:gd name="connsiteY6" fmla="*/ 179408 h 331895"/>
                  <a:gd name="connsiteX7" fmla="*/ 37706 w 1537904"/>
                  <a:gd name="connsiteY7" fmla="*/ 241736 h 331895"/>
                  <a:gd name="connsiteX8" fmla="*/ 37706 w 1537904"/>
                  <a:gd name="connsiteY8" fmla="*/ 73841 h 331895"/>
                  <a:gd name="connsiteX9" fmla="*/ 59334 w 1537904"/>
                  <a:gd name="connsiteY9" fmla="*/ 21628 h 331895"/>
                  <a:gd name="connsiteX10" fmla="*/ 69595 w 1537904"/>
                  <a:gd name="connsiteY10" fmla="*/ 22195 h 331895"/>
                  <a:gd name="connsiteX11" fmla="*/ 476904 w 1537904"/>
                  <a:gd name="connsiteY11" fmla="*/ 69497 h 331895"/>
                  <a:gd name="connsiteX0" fmla="*/ 242525 w 1504421"/>
                  <a:gd name="connsiteY0" fmla="*/ 3038 h 331895"/>
                  <a:gd name="connsiteX1" fmla="*/ 1297875 w 1504421"/>
                  <a:gd name="connsiteY1" fmla="*/ 0 h 331895"/>
                  <a:gd name="connsiteX2" fmla="*/ 1401231 w 1504421"/>
                  <a:gd name="connsiteY2" fmla="*/ 21628 h 331895"/>
                  <a:gd name="connsiteX3" fmla="*/ 1504420 w 1504421"/>
                  <a:gd name="connsiteY3" fmla="*/ 73842 h 331895"/>
                  <a:gd name="connsiteX4" fmla="*/ 1504421 w 1504421"/>
                  <a:gd name="connsiteY4" fmla="*/ 241736 h 331895"/>
                  <a:gd name="connsiteX5" fmla="*/ 1504421 w 1504421"/>
                  <a:gd name="connsiteY5" fmla="*/ 241736 h 331895"/>
                  <a:gd name="connsiteX6" fmla="*/ 1504421 w 1504421"/>
                  <a:gd name="connsiteY6" fmla="*/ 179408 h 331895"/>
                  <a:gd name="connsiteX7" fmla="*/ 4223 w 1504421"/>
                  <a:gd name="connsiteY7" fmla="*/ 241736 h 331895"/>
                  <a:gd name="connsiteX8" fmla="*/ 4223 w 1504421"/>
                  <a:gd name="connsiteY8" fmla="*/ 73841 h 331895"/>
                  <a:gd name="connsiteX9" fmla="*/ 25851 w 1504421"/>
                  <a:gd name="connsiteY9" fmla="*/ 21628 h 331895"/>
                  <a:gd name="connsiteX10" fmla="*/ 36112 w 1504421"/>
                  <a:gd name="connsiteY10" fmla="*/ 22195 h 331895"/>
                  <a:gd name="connsiteX11" fmla="*/ 242525 w 1504421"/>
                  <a:gd name="connsiteY11" fmla="*/ 3038 h 331895"/>
                  <a:gd name="connsiteX0" fmla="*/ 242525 w 1504421"/>
                  <a:gd name="connsiteY0" fmla="*/ 4588 h 333445"/>
                  <a:gd name="connsiteX1" fmla="*/ 1297875 w 1504421"/>
                  <a:gd name="connsiteY1" fmla="*/ 1550 h 333445"/>
                  <a:gd name="connsiteX2" fmla="*/ 1401231 w 1504421"/>
                  <a:gd name="connsiteY2" fmla="*/ 23178 h 333445"/>
                  <a:gd name="connsiteX3" fmla="*/ 1504420 w 1504421"/>
                  <a:gd name="connsiteY3" fmla="*/ 75392 h 333445"/>
                  <a:gd name="connsiteX4" fmla="*/ 1504421 w 1504421"/>
                  <a:gd name="connsiteY4" fmla="*/ 243286 h 333445"/>
                  <a:gd name="connsiteX5" fmla="*/ 1504421 w 1504421"/>
                  <a:gd name="connsiteY5" fmla="*/ 243286 h 333445"/>
                  <a:gd name="connsiteX6" fmla="*/ 1504421 w 1504421"/>
                  <a:gd name="connsiteY6" fmla="*/ 180958 h 333445"/>
                  <a:gd name="connsiteX7" fmla="*/ 4223 w 1504421"/>
                  <a:gd name="connsiteY7" fmla="*/ 243286 h 333445"/>
                  <a:gd name="connsiteX8" fmla="*/ 4223 w 1504421"/>
                  <a:gd name="connsiteY8" fmla="*/ 75391 h 333445"/>
                  <a:gd name="connsiteX9" fmla="*/ 25851 w 1504421"/>
                  <a:gd name="connsiteY9" fmla="*/ 23178 h 333445"/>
                  <a:gd name="connsiteX10" fmla="*/ 36112 w 1504421"/>
                  <a:gd name="connsiteY10" fmla="*/ 23745 h 333445"/>
                  <a:gd name="connsiteX11" fmla="*/ 242525 w 1504421"/>
                  <a:gd name="connsiteY11" fmla="*/ 4588 h 333445"/>
                  <a:gd name="connsiteX0" fmla="*/ 238302 w 1500198"/>
                  <a:gd name="connsiteY0" fmla="*/ 4588 h 333445"/>
                  <a:gd name="connsiteX1" fmla="*/ 1293652 w 1500198"/>
                  <a:gd name="connsiteY1" fmla="*/ 1550 h 333445"/>
                  <a:gd name="connsiteX2" fmla="*/ 1397008 w 1500198"/>
                  <a:gd name="connsiteY2" fmla="*/ 23178 h 333445"/>
                  <a:gd name="connsiteX3" fmla="*/ 1500197 w 1500198"/>
                  <a:gd name="connsiteY3" fmla="*/ 75392 h 333445"/>
                  <a:gd name="connsiteX4" fmla="*/ 1500198 w 1500198"/>
                  <a:gd name="connsiteY4" fmla="*/ 243286 h 333445"/>
                  <a:gd name="connsiteX5" fmla="*/ 1500198 w 1500198"/>
                  <a:gd name="connsiteY5" fmla="*/ 243286 h 333445"/>
                  <a:gd name="connsiteX6" fmla="*/ 1500198 w 1500198"/>
                  <a:gd name="connsiteY6" fmla="*/ 180958 h 333445"/>
                  <a:gd name="connsiteX7" fmla="*/ 0 w 1500198"/>
                  <a:gd name="connsiteY7" fmla="*/ 243286 h 333445"/>
                  <a:gd name="connsiteX8" fmla="*/ 0 w 1500198"/>
                  <a:gd name="connsiteY8" fmla="*/ 75391 h 333445"/>
                  <a:gd name="connsiteX9" fmla="*/ 21628 w 1500198"/>
                  <a:gd name="connsiteY9" fmla="*/ 23178 h 333445"/>
                  <a:gd name="connsiteX10" fmla="*/ 342424 w 1500198"/>
                  <a:gd name="connsiteY10" fmla="*/ 85344 h 333445"/>
                  <a:gd name="connsiteX11" fmla="*/ 238302 w 1500198"/>
                  <a:gd name="connsiteY11" fmla="*/ 4588 h 333445"/>
                  <a:gd name="connsiteX0" fmla="*/ 238302 w 1500198"/>
                  <a:gd name="connsiteY0" fmla="*/ 3038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238302 w 1500198"/>
                  <a:gd name="connsiteY10" fmla="*/ 3038 h 331895"/>
                  <a:gd name="connsiteX0" fmla="*/ 238302 w 1500198"/>
                  <a:gd name="connsiteY0" fmla="*/ 3038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238302 w 1500198"/>
                  <a:gd name="connsiteY10" fmla="*/ 3038 h 331895"/>
                  <a:gd name="connsiteX0" fmla="*/ 238302 w 1500198"/>
                  <a:gd name="connsiteY0" fmla="*/ 3038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2829 w 1500198"/>
                  <a:gd name="connsiteY9" fmla="*/ 54311 h 331895"/>
                  <a:gd name="connsiteX10" fmla="*/ 238302 w 1500198"/>
                  <a:gd name="connsiteY10" fmla="*/ 3038 h 331895"/>
                  <a:gd name="connsiteX0" fmla="*/ 238302 w 1500198"/>
                  <a:gd name="connsiteY0" fmla="*/ 3038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46029 w 1500198"/>
                  <a:gd name="connsiteY9" fmla="*/ 33292 h 331895"/>
                  <a:gd name="connsiteX10" fmla="*/ 238302 w 1500198"/>
                  <a:gd name="connsiteY10" fmla="*/ 3038 h 331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500198" h="331895">
                    <a:moveTo>
                      <a:pt x="238302" y="3038"/>
                    </a:moveTo>
                    <a:lnTo>
                      <a:pt x="1293652" y="0"/>
                    </a:lnTo>
                    <a:cubicBezTo>
                      <a:pt x="1313236" y="0"/>
                      <a:pt x="1362584" y="9321"/>
                      <a:pt x="1397008" y="21628"/>
                    </a:cubicBezTo>
                    <a:cubicBezTo>
                      <a:pt x="1485177" y="34267"/>
                      <a:pt x="1500197" y="54258"/>
                      <a:pt x="1500197" y="73842"/>
                    </a:cubicBezTo>
                    <a:cubicBezTo>
                      <a:pt x="1500197" y="129807"/>
                      <a:pt x="1500198" y="185771"/>
                      <a:pt x="1500198" y="241736"/>
                    </a:cubicBezTo>
                    <a:lnTo>
                      <a:pt x="1500198" y="241736"/>
                    </a:lnTo>
                    <a:lnTo>
                      <a:pt x="1500198" y="179408"/>
                    </a:lnTo>
                    <a:cubicBezTo>
                      <a:pt x="1000132" y="179408"/>
                      <a:pt x="493607" y="331895"/>
                      <a:pt x="0" y="241736"/>
                    </a:cubicBezTo>
                    <a:lnTo>
                      <a:pt x="0" y="73841"/>
                    </a:lnTo>
                    <a:cubicBezTo>
                      <a:pt x="0" y="54257"/>
                      <a:pt x="32181" y="47139"/>
                      <a:pt x="46029" y="33292"/>
                    </a:cubicBezTo>
                    <a:cubicBezTo>
                      <a:pt x="85746" y="21492"/>
                      <a:pt x="26298" y="6643"/>
                      <a:pt x="238302" y="3038"/>
                    </a:cubicBezTo>
                    <a:close/>
                  </a:path>
                </a:pathLst>
              </a:custGeom>
              <a:solidFill>
                <a:schemeClr val="bg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bg1"/>
                  </a:solidFill>
                </a:endParaRPr>
              </a:p>
            </p:txBody>
          </p:sp>
        </p:grpSp>
        <p:sp>
          <p:nvSpPr>
            <p:cNvPr id="17" name="TextBox 38"/>
            <p:cNvSpPr txBox="1">
              <a:spLocks noChangeArrowheads="1"/>
            </p:cNvSpPr>
            <p:nvPr/>
          </p:nvSpPr>
          <p:spPr bwMode="auto">
            <a:xfrm>
              <a:off x="5959494" y="2488683"/>
              <a:ext cx="1935190" cy="369332"/>
            </a:xfrm>
            <a:prstGeom prst="rect">
              <a:avLst/>
            </a:prstGeom>
            <a:noFill/>
            <a:ln w="9525">
              <a:noFill/>
              <a:miter lim="800000"/>
              <a:headEnd/>
              <a:tailEnd/>
            </a:ln>
          </p:spPr>
          <p:txBody>
            <a:bodyPr>
              <a:spAutoFit/>
            </a:bodyPr>
            <a:lstStyle/>
            <a:p>
              <a:pPr algn="ctr"/>
              <a:r>
                <a:rPr lang="zh-CN" altLang="en-US" dirty="0">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点击添加文本</a:t>
              </a:r>
            </a:p>
          </p:txBody>
        </p:sp>
      </p:grpSp>
      <p:sp>
        <p:nvSpPr>
          <p:cNvPr id="20" name="椭圆 19"/>
          <p:cNvSpPr/>
          <p:nvPr/>
        </p:nvSpPr>
        <p:spPr>
          <a:xfrm flipH="1" flipV="1">
            <a:off x="3820992" y="2661070"/>
            <a:ext cx="73026" cy="73026"/>
          </a:xfrm>
          <a:prstGeom prst="ellipse">
            <a:avLst/>
          </a:prstGeom>
          <a:solidFill>
            <a:srgbClr val="FFFF00"/>
          </a:solidFill>
          <a:ln w="3175">
            <a:solidFill>
              <a:srgbClr val="FF9933"/>
            </a:solidFill>
          </a:ln>
          <a:effectLst>
            <a:glow rad="63500">
              <a:schemeClr val="accent5">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bg1"/>
              </a:solidFill>
            </a:endParaRPr>
          </a:p>
        </p:txBody>
      </p:sp>
      <p:sp>
        <p:nvSpPr>
          <p:cNvPr id="21" name="椭圆 20"/>
          <p:cNvSpPr/>
          <p:nvPr/>
        </p:nvSpPr>
        <p:spPr>
          <a:xfrm flipH="1" flipV="1">
            <a:off x="4810139" y="2040349"/>
            <a:ext cx="69730" cy="73026"/>
          </a:xfrm>
          <a:prstGeom prst="ellipse">
            <a:avLst/>
          </a:prstGeom>
          <a:solidFill>
            <a:srgbClr val="FFFF00"/>
          </a:solidFill>
          <a:ln w="3175">
            <a:solidFill>
              <a:srgbClr val="FF9933"/>
            </a:solidFill>
          </a:ln>
          <a:effectLst>
            <a:glow rad="63500">
              <a:schemeClr val="accent5">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bg1"/>
              </a:solidFill>
            </a:endParaRPr>
          </a:p>
        </p:txBody>
      </p:sp>
      <p:sp>
        <p:nvSpPr>
          <p:cNvPr id="22" name="椭圆 21"/>
          <p:cNvSpPr/>
          <p:nvPr/>
        </p:nvSpPr>
        <p:spPr>
          <a:xfrm flipV="1">
            <a:off x="4186122" y="2040349"/>
            <a:ext cx="68785" cy="73026"/>
          </a:xfrm>
          <a:prstGeom prst="ellipse">
            <a:avLst/>
          </a:prstGeom>
          <a:solidFill>
            <a:srgbClr val="FFFF00"/>
          </a:solidFill>
          <a:ln w="3175">
            <a:solidFill>
              <a:srgbClr val="FF9933"/>
            </a:solidFill>
          </a:ln>
          <a:effectLst>
            <a:glow rad="63500">
              <a:schemeClr val="accent5">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bg1"/>
              </a:solidFill>
            </a:endParaRPr>
          </a:p>
        </p:txBody>
      </p:sp>
      <p:grpSp>
        <p:nvGrpSpPr>
          <p:cNvPr id="23" name="组合 26"/>
          <p:cNvGrpSpPr>
            <a:grpSpLocks/>
          </p:cNvGrpSpPr>
          <p:nvPr/>
        </p:nvGrpSpPr>
        <p:grpSpPr bwMode="auto">
          <a:xfrm>
            <a:off x="1520714" y="1310106"/>
            <a:ext cx="1935163" cy="560387"/>
            <a:chOff x="5959494" y="2387145"/>
            <a:chExt cx="1935190" cy="560052"/>
          </a:xfrm>
        </p:grpSpPr>
        <p:grpSp>
          <p:nvGrpSpPr>
            <p:cNvPr id="24" name="组合 1"/>
            <p:cNvGrpSpPr/>
            <p:nvPr/>
          </p:nvGrpSpPr>
          <p:grpSpPr>
            <a:xfrm>
              <a:off x="6014264" y="2387145"/>
              <a:ext cx="1825651" cy="560052"/>
              <a:chOff x="1214414" y="2694278"/>
              <a:chExt cx="1500198" cy="734722"/>
            </a:xfrm>
            <a:effectLst>
              <a:reflection blurRad="6350" stA="52000" endA="300" endPos="35000" dir="5400000" sy="-100000" algn="bl" rotWithShape="0"/>
            </a:effectLst>
          </p:grpSpPr>
          <p:sp>
            <p:nvSpPr>
              <p:cNvPr id="26" name="圆角矩形 2"/>
              <p:cNvSpPr/>
              <p:nvPr/>
            </p:nvSpPr>
            <p:spPr>
              <a:xfrm>
                <a:off x="1214414" y="2714620"/>
                <a:ext cx="1500198" cy="714380"/>
              </a:xfrm>
              <a:prstGeom prst="roundRect">
                <a:avLst/>
              </a:prstGeo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lin ang="8100000" scaled="1"/>
                <a:tileRect/>
              </a:gradFill>
              <a:ln>
                <a:gradFill>
                  <a:gsLst>
                    <a:gs pos="0">
                      <a:schemeClr val="bg1"/>
                    </a:gs>
                    <a:gs pos="70000">
                      <a:schemeClr val="bg1">
                        <a:alpha val="62000"/>
                      </a:schemeClr>
                    </a:gs>
                    <a:gs pos="100000">
                      <a:srgbClr val="FFEBFA">
                        <a:alpha val="27000"/>
                      </a:srgb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bg1"/>
                  </a:solidFill>
                </a:endParaRPr>
              </a:p>
            </p:txBody>
          </p:sp>
          <p:sp>
            <p:nvSpPr>
              <p:cNvPr id="27" name="任意多边形 3"/>
              <p:cNvSpPr/>
              <p:nvPr/>
            </p:nvSpPr>
            <p:spPr>
              <a:xfrm>
                <a:off x="1214414" y="2694278"/>
                <a:ext cx="1500198" cy="584168"/>
              </a:xfrm>
              <a:custGeom>
                <a:avLst/>
                <a:gdLst>
                  <a:gd name="connsiteX0" fmla="*/ 73841 w 1500198"/>
                  <a:gd name="connsiteY0" fmla="*/ 0 h 241736"/>
                  <a:gd name="connsiteX1" fmla="*/ 1426357 w 1500198"/>
                  <a:gd name="connsiteY1" fmla="*/ 0 h 241736"/>
                  <a:gd name="connsiteX2" fmla="*/ 1478570 w 1500198"/>
                  <a:gd name="connsiteY2" fmla="*/ 21628 h 241736"/>
                  <a:gd name="connsiteX3" fmla="*/ 1500197 w 1500198"/>
                  <a:gd name="connsiteY3" fmla="*/ 73842 h 241736"/>
                  <a:gd name="connsiteX4" fmla="*/ 1500198 w 1500198"/>
                  <a:gd name="connsiteY4" fmla="*/ 241736 h 241736"/>
                  <a:gd name="connsiteX5" fmla="*/ 1500198 w 1500198"/>
                  <a:gd name="connsiteY5" fmla="*/ 241736 h 241736"/>
                  <a:gd name="connsiteX6" fmla="*/ 1500198 w 1500198"/>
                  <a:gd name="connsiteY6" fmla="*/ 241736 h 241736"/>
                  <a:gd name="connsiteX7" fmla="*/ 0 w 1500198"/>
                  <a:gd name="connsiteY7" fmla="*/ 241736 h 241736"/>
                  <a:gd name="connsiteX8" fmla="*/ 0 w 1500198"/>
                  <a:gd name="connsiteY8" fmla="*/ 241736 h 241736"/>
                  <a:gd name="connsiteX9" fmla="*/ 0 w 1500198"/>
                  <a:gd name="connsiteY9" fmla="*/ 241736 h 241736"/>
                  <a:gd name="connsiteX10" fmla="*/ 0 w 1500198"/>
                  <a:gd name="connsiteY10" fmla="*/ 73841 h 241736"/>
                  <a:gd name="connsiteX11" fmla="*/ 21628 w 1500198"/>
                  <a:gd name="connsiteY11" fmla="*/ 21628 h 241736"/>
                  <a:gd name="connsiteX12" fmla="*/ 73842 w 1500198"/>
                  <a:gd name="connsiteY12" fmla="*/ 1 h 241736"/>
                  <a:gd name="connsiteX13" fmla="*/ 73841 w 1500198"/>
                  <a:gd name="connsiteY13" fmla="*/ 0 h 241736"/>
                  <a:gd name="connsiteX0" fmla="*/ 73841 w 1500198"/>
                  <a:gd name="connsiteY0" fmla="*/ 0 h 241736"/>
                  <a:gd name="connsiteX1" fmla="*/ 1426357 w 1500198"/>
                  <a:gd name="connsiteY1" fmla="*/ 0 h 241736"/>
                  <a:gd name="connsiteX2" fmla="*/ 1478570 w 1500198"/>
                  <a:gd name="connsiteY2" fmla="*/ 21628 h 241736"/>
                  <a:gd name="connsiteX3" fmla="*/ 1500197 w 1500198"/>
                  <a:gd name="connsiteY3" fmla="*/ 73842 h 241736"/>
                  <a:gd name="connsiteX4" fmla="*/ 1500198 w 1500198"/>
                  <a:gd name="connsiteY4" fmla="*/ 241736 h 241736"/>
                  <a:gd name="connsiteX5" fmla="*/ 1500198 w 1500198"/>
                  <a:gd name="connsiteY5" fmla="*/ 241736 h 241736"/>
                  <a:gd name="connsiteX6" fmla="*/ 1500198 w 1500198"/>
                  <a:gd name="connsiteY6" fmla="*/ 241736 h 241736"/>
                  <a:gd name="connsiteX7" fmla="*/ 0 w 1500198"/>
                  <a:gd name="connsiteY7" fmla="*/ 241736 h 241736"/>
                  <a:gd name="connsiteX8" fmla="*/ 0 w 1500198"/>
                  <a:gd name="connsiteY8" fmla="*/ 241736 h 241736"/>
                  <a:gd name="connsiteX9" fmla="*/ 0 w 1500198"/>
                  <a:gd name="connsiteY9" fmla="*/ 241736 h 241736"/>
                  <a:gd name="connsiteX10" fmla="*/ 0 w 1500198"/>
                  <a:gd name="connsiteY10" fmla="*/ 73841 h 241736"/>
                  <a:gd name="connsiteX11" fmla="*/ 21628 w 1500198"/>
                  <a:gd name="connsiteY11" fmla="*/ 21628 h 241736"/>
                  <a:gd name="connsiteX12" fmla="*/ 73842 w 1500198"/>
                  <a:gd name="connsiteY12" fmla="*/ 1 h 241736"/>
                  <a:gd name="connsiteX13" fmla="*/ 73841 w 1500198"/>
                  <a:gd name="connsiteY13" fmla="*/ 0 h 241736"/>
                  <a:gd name="connsiteX0" fmla="*/ 73841 w 1500198"/>
                  <a:gd name="connsiteY0" fmla="*/ 0 h 241736"/>
                  <a:gd name="connsiteX1" fmla="*/ 1426357 w 1500198"/>
                  <a:gd name="connsiteY1" fmla="*/ 0 h 241736"/>
                  <a:gd name="connsiteX2" fmla="*/ 1478570 w 1500198"/>
                  <a:gd name="connsiteY2" fmla="*/ 21628 h 241736"/>
                  <a:gd name="connsiteX3" fmla="*/ 1500197 w 1500198"/>
                  <a:gd name="connsiteY3" fmla="*/ 73842 h 241736"/>
                  <a:gd name="connsiteX4" fmla="*/ 1500198 w 1500198"/>
                  <a:gd name="connsiteY4" fmla="*/ 241736 h 241736"/>
                  <a:gd name="connsiteX5" fmla="*/ 1500198 w 1500198"/>
                  <a:gd name="connsiteY5" fmla="*/ 241736 h 241736"/>
                  <a:gd name="connsiteX6" fmla="*/ 1500198 w 1500198"/>
                  <a:gd name="connsiteY6" fmla="*/ 241736 h 241736"/>
                  <a:gd name="connsiteX7" fmla="*/ 0 w 1500198"/>
                  <a:gd name="connsiteY7" fmla="*/ 241736 h 241736"/>
                  <a:gd name="connsiteX8" fmla="*/ 0 w 1500198"/>
                  <a:gd name="connsiteY8" fmla="*/ 241736 h 241736"/>
                  <a:gd name="connsiteX9" fmla="*/ 0 w 1500198"/>
                  <a:gd name="connsiteY9" fmla="*/ 241736 h 241736"/>
                  <a:gd name="connsiteX10" fmla="*/ 0 w 1500198"/>
                  <a:gd name="connsiteY10" fmla="*/ 73841 h 241736"/>
                  <a:gd name="connsiteX11" fmla="*/ 21628 w 1500198"/>
                  <a:gd name="connsiteY11" fmla="*/ 21628 h 241736"/>
                  <a:gd name="connsiteX12" fmla="*/ 73842 w 1500198"/>
                  <a:gd name="connsiteY12" fmla="*/ 1 h 241736"/>
                  <a:gd name="connsiteX13" fmla="*/ 73841 w 1500198"/>
                  <a:gd name="connsiteY13" fmla="*/ 0 h 241736"/>
                  <a:gd name="connsiteX0" fmla="*/ 73841 w 1500198"/>
                  <a:gd name="connsiteY0" fmla="*/ 0 h 241736"/>
                  <a:gd name="connsiteX1" fmla="*/ 1426357 w 1500198"/>
                  <a:gd name="connsiteY1" fmla="*/ 0 h 241736"/>
                  <a:gd name="connsiteX2" fmla="*/ 1478570 w 1500198"/>
                  <a:gd name="connsiteY2" fmla="*/ 21628 h 241736"/>
                  <a:gd name="connsiteX3" fmla="*/ 1500197 w 1500198"/>
                  <a:gd name="connsiteY3" fmla="*/ 73842 h 241736"/>
                  <a:gd name="connsiteX4" fmla="*/ 1500198 w 1500198"/>
                  <a:gd name="connsiteY4" fmla="*/ 241736 h 241736"/>
                  <a:gd name="connsiteX5" fmla="*/ 1500198 w 1500198"/>
                  <a:gd name="connsiteY5" fmla="*/ 241736 h 241736"/>
                  <a:gd name="connsiteX6" fmla="*/ 1500198 w 1500198"/>
                  <a:gd name="connsiteY6" fmla="*/ 241736 h 241736"/>
                  <a:gd name="connsiteX7" fmla="*/ 0 w 1500198"/>
                  <a:gd name="connsiteY7" fmla="*/ 241736 h 241736"/>
                  <a:gd name="connsiteX8" fmla="*/ 0 w 1500198"/>
                  <a:gd name="connsiteY8" fmla="*/ 241736 h 241736"/>
                  <a:gd name="connsiteX9" fmla="*/ 0 w 1500198"/>
                  <a:gd name="connsiteY9" fmla="*/ 241736 h 241736"/>
                  <a:gd name="connsiteX10" fmla="*/ 0 w 1500198"/>
                  <a:gd name="connsiteY10" fmla="*/ 73841 h 241736"/>
                  <a:gd name="connsiteX11" fmla="*/ 21628 w 1500198"/>
                  <a:gd name="connsiteY11" fmla="*/ 21628 h 241736"/>
                  <a:gd name="connsiteX12" fmla="*/ 73842 w 1500198"/>
                  <a:gd name="connsiteY12" fmla="*/ 1 h 241736"/>
                  <a:gd name="connsiteX13" fmla="*/ 73841 w 1500198"/>
                  <a:gd name="connsiteY13" fmla="*/ 0 h 241736"/>
                  <a:gd name="connsiteX0" fmla="*/ 73841 w 1500198"/>
                  <a:gd name="connsiteY0" fmla="*/ 0 h 331895"/>
                  <a:gd name="connsiteX1" fmla="*/ 1426357 w 1500198"/>
                  <a:gd name="connsiteY1" fmla="*/ 0 h 331895"/>
                  <a:gd name="connsiteX2" fmla="*/ 1478570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241736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31895"/>
                  <a:gd name="connsiteX1" fmla="*/ 1426357 w 1500198"/>
                  <a:gd name="connsiteY1" fmla="*/ 0 h 331895"/>
                  <a:gd name="connsiteX2" fmla="*/ 1478570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241736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31895"/>
                  <a:gd name="connsiteX1" fmla="*/ 1426357 w 1500198"/>
                  <a:gd name="connsiteY1" fmla="*/ 0 h 331895"/>
                  <a:gd name="connsiteX2" fmla="*/ 1478570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241736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12994"/>
                  <a:gd name="connsiteY0" fmla="*/ 0 h 331895"/>
                  <a:gd name="connsiteX1" fmla="*/ 1293652 w 1512994"/>
                  <a:gd name="connsiteY1" fmla="*/ 0 h 331895"/>
                  <a:gd name="connsiteX2" fmla="*/ 1478570 w 1512994"/>
                  <a:gd name="connsiteY2" fmla="*/ 21628 h 331895"/>
                  <a:gd name="connsiteX3" fmla="*/ 1500197 w 1512994"/>
                  <a:gd name="connsiteY3" fmla="*/ 73842 h 331895"/>
                  <a:gd name="connsiteX4" fmla="*/ 1500198 w 1512994"/>
                  <a:gd name="connsiteY4" fmla="*/ 241736 h 331895"/>
                  <a:gd name="connsiteX5" fmla="*/ 1500198 w 1512994"/>
                  <a:gd name="connsiteY5" fmla="*/ 241736 h 331895"/>
                  <a:gd name="connsiteX6" fmla="*/ 1500198 w 1512994"/>
                  <a:gd name="connsiteY6" fmla="*/ 241736 h 331895"/>
                  <a:gd name="connsiteX7" fmla="*/ 0 w 1512994"/>
                  <a:gd name="connsiteY7" fmla="*/ 241736 h 331895"/>
                  <a:gd name="connsiteX8" fmla="*/ 0 w 1512994"/>
                  <a:gd name="connsiteY8" fmla="*/ 241736 h 331895"/>
                  <a:gd name="connsiteX9" fmla="*/ 0 w 1512994"/>
                  <a:gd name="connsiteY9" fmla="*/ 241736 h 331895"/>
                  <a:gd name="connsiteX10" fmla="*/ 0 w 1512994"/>
                  <a:gd name="connsiteY10" fmla="*/ 73841 h 331895"/>
                  <a:gd name="connsiteX11" fmla="*/ 21628 w 1512994"/>
                  <a:gd name="connsiteY11" fmla="*/ 21628 h 331895"/>
                  <a:gd name="connsiteX12" fmla="*/ 73842 w 1512994"/>
                  <a:gd name="connsiteY12" fmla="*/ 1 h 331895"/>
                  <a:gd name="connsiteX13" fmla="*/ 73841 w 1512994"/>
                  <a:gd name="connsiteY13"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241736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241736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241736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241736 h 331895"/>
                  <a:gd name="connsiteX9" fmla="*/ 0 w 1500198"/>
                  <a:gd name="connsiteY9" fmla="*/ 282681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52906"/>
                  <a:gd name="connsiteX1" fmla="*/ 1293652 w 1500198"/>
                  <a:gd name="connsiteY1" fmla="*/ 0 h 352906"/>
                  <a:gd name="connsiteX2" fmla="*/ 1397008 w 1500198"/>
                  <a:gd name="connsiteY2" fmla="*/ 21628 h 352906"/>
                  <a:gd name="connsiteX3" fmla="*/ 1500197 w 1500198"/>
                  <a:gd name="connsiteY3" fmla="*/ 73842 h 352906"/>
                  <a:gd name="connsiteX4" fmla="*/ 1500198 w 1500198"/>
                  <a:gd name="connsiteY4" fmla="*/ 241736 h 352906"/>
                  <a:gd name="connsiteX5" fmla="*/ 1500198 w 1500198"/>
                  <a:gd name="connsiteY5" fmla="*/ 241736 h 352906"/>
                  <a:gd name="connsiteX6" fmla="*/ 1500198 w 1500198"/>
                  <a:gd name="connsiteY6" fmla="*/ 179408 h 352906"/>
                  <a:gd name="connsiteX7" fmla="*/ 0 w 1500198"/>
                  <a:gd name="connsiteY7" fmla="*/ 241736 h 352906"/>
                  <a:gd name="connsiteX8" fmla="*/ 992444 w 1500198"/>
                  <a:gd name="connsiteY8" fmla="*/ 352906 h 352906"/>
                  <a:gd name="connsiteX9" fmla="*/ 0 w 1500198"/>
                  <a:gd name="connsiteY9" fmla="*/ 282681 h 352906"/>
                  <a:gd name="connsiteX10" fmla="*/ 0 w 1500198"/>
                  <a:gd name="connsiteY10" fmla="*/ 73841 h 352906"/>
                  <a:gd name="connsiteX11" fmla="*/ 21628 w 1500198"/>
                  <a:gd name="connsiteY11" fmla="*/ 21628 h 352906"/>
                  <a:gd name="connsiteX12" fmla="*/ 73842 w 1500198"/>
                  <a:gd name="connsiteY12" fmla="*/ 1 h 352906"/>
                  <a:gd name="connsiteX13" fmla="*/ 73841 w 1500198"/>
                  <a:gd name="connsiteY13" fmla="*/ 0 h 352906"/>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282681 h 331895"/>
                  <a:gd name="connsiteX9" fmla="*/ 0 w 1500198"/>
                  <a:gd name="connsiteY9" fmla="*/ 73841 h 331895"/>
                  <a:gd name="connsiteX10" fmla="*/ 21628 w 1500198"/>
                  <a:gd name="connsiteY10" fmla="*/ 21628 h 331895"/>
                  <a:gd name="connsiteX11" fmla="*/ 73842 w 1500198"/>
                  <a:gd name="connsiteY11" fmla="*/ 1 h 331895"/>
                  <a:gd name="connsiteX12" fmla="*/ 73841 w 1500198"/>
                  <a:gd name="connsiteY12"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73842 w 1500198"/>
                  <a:gd name="connsiteY10" fmla="*/ 1 h 331895"/>
                  <a:gd name="connsiteX11" fmla="*/ 73841 w 1500198"/>
                  <a:gd name="connsiteY11"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73842 w 1500198"/>
                  <a:gd name="connsiteY10" fmla="*/ 1 h 331895"/>
                  <a:gd name="connsiteX11" fmla="*/ 73841 w 1500198"/>
                  <a:gd name="connsiteY11"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31889 w 1500198"/>
                  <a:gd name="connsiteY10" fmla="*/ 22195 h 331895"/>
                  <a:gd name="connsiteX11" fmla="*/ 73842 w 1500198"/>
                  <a:gd name="connsiteY11" fmla="*/ 1 h 331895"/>
                  <a:gd name="connsiteX12" fmla="*/ 73841 w 1500198"/>
                  <a:gd name="connsiteY12"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31889 w 1500198"/>
                  <a:gd name="connsiteY10" fmla="*/ 22195 h 331895"/>
                  <a:gd name="connsiteX11" fmla="*/ 73842 w 1500198"/>
                  <a:gd name="connsiteY11" fmla="*/ 1 h 331895"/>
                  <a:gd name="connsiteX12" fmla="*/ 73841 w 1500198"/>
                  <a:gd name="connsiteY12" fmla="*/ 0 h 331895"/>
                  <a:gd name="connsiteX0" fmla="*/ 162756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31889 w 1500198"/>
                  <a:gd name="connsiteY10" fmla="*/ 22195 h 331895"/>
                  <a:gd name="connsiteX11" fmla="*/ 73842 w 1500198"/>
                  <a:gd name="connsiteY11" fmla="*/ 1 h 331895"/>
                  <a:gd name="connsiteX12" fmla="*/ 162756 w 1500198"/>
                  <a:gd name="connsiteY12" fmla="*/ 0 h 331895"/>
                  <a:gd name="connsiteX0" fmla="*/ 73842 w 1500198"/>
                  <a:gd name="connsiteY0" fmla="*/ 3699 h 335593"/>
                  <a:gd name="connsiteX1" fmla="*/ 1293652 w 1500198"/>
                  <a:gd name="connsiteY1" fmla="*/ 3698 h 335593"/>
                  <a:gd name="connsiteX2" fmla="*/ 1397008 w 1500198"/>
                  <a:gd name="connsiteY2" fmla="*/ 25326 h 335593"/>
                  <a:gd name="connsiteX3" fmla="*/ 1500197 w 1500198"/>
                  <a:gd name="connsiteY3" fmla="*/ 77540 h 335593"/>
                  <a:gd name="connsiteX4" fmla="*/ 1500198 w 1500198"/>
                  <a:gd name="connsiteY4" fmla="*/ 245434 h 335593"/>
                  <a:gd name="connsiteX5" fmla="*/ 1500198 w 1500198"/>
                  <a:gd name="connsiteY5" fmla="*/ 245434 h 335593"/>
                  <a:gd name="connsiteX6" fmla="*/ 1500198 w 1500198"/>
                  <a:gd name="connsiteY6" fmla="*/ 183106 h 335593"/>
                  <a:gd name="connsiteX7" fmla="*/ 0 w 1500198"/>
                  <a:gd name="connsiteY7" fmla="*/ 245434 h 335593"/>
                  <a:gd name="connsiteX8" fmla="*/ 0 w 1500198"/>
                  <a:gd name="connsiteY8" fmla="*/ 77539 h 335593"/>
                  <a:gd name="connsiteX9" fmla="*/ 21628 w 1500198"/>
                  <a:gd name="connsiteY9" fmla="*/ 25326 h 335593"/>
                  <a:gd name="connsiteX10" fmla="*/ 31889 w 1500198"/>
                  <a:gd name="connsiteY10" fmla="*/ 25893 h 335593"/>
                  <a:gd name="connsiteX11" fmla="*/ 73842 w 1500198"/>
                  <a:gd name="connsiteY11" fmla="*/ 3699 h 335593"/>
                  <a:gd name="connsiteX0" fmla="*/ 73842 w 1500198"/>
                  <a:gd name="connsiteY0" fmla="*/ 3699 h 335593"/>
                  <a:gd name="connsiteX1" fmla="*/ 1293652 w 1500198"/>
                  <a:gd name="connsiteY1" fmla="*/ 3698 h 335593"/>
                  <a:gd name="connsiteX2" fmla="*/ 1397008 w 1500198"/>
                  <a:gd name="connsiteY2" fmla="*/ 25326 h 335593"/>
                  <a:gd name="connsiteX3" fmla="*/ 1500197 w 1500198"/>
                  <a:gd name="connsiteY3" fmla="*/ 77540 h 335593"/>
                  <a:gd name="connsiteX4" fmla="*/ 1500198 w 1500198"/>
                  <a:gd name="connsiteY4" fmla="*/ 245434 h 335593"/>
                  <a:gd name="connsiteX5" fmla="*/ 1500198 w 1500198"/>
                  <a:gd name="connsiteY5" fmla="*/ 245434 h 335593"/>
                  <a:gd name="connsiteX6" fmla="*/ 1500198 w 1500198"/>
                  <a:gd name="connsiteY6" fmla="*/ 183106 h 335593"/>
                  <a:gd name="connsiteX7" fmla="*/ 0 w 1500198"/>
                  <a:gd name="connsiteY7" fmla="*/ 245434 h 335593"/>
                  <a:gd name="connsiteX8" fmla="*/ 0 w 1500198"/>
                  <a:gd name="connsiteY8" fmla="*/ 77539 h 335593"/>
                  <a:gd name="connsiteX9" fmla="*/ 21628 w 1500198"/>
                  <a:gd name="connsiteY9" fmla="*/ 25326 h 335593"/>
                  <a:gd name="connsiteX10" fmla="*/ 31889 w 1500198"/>
                  <a:gd name="connsiteY10" fmla="*/ 25893 h 335593"/>
                  <a:gd name="connsiteX11" fmla="*/ 73842 w 1500198"/>
                  <a:gd name="connsiteY11" fmla="*/ 3699 h 335593"/>
                  <a:gd name="connsiteX0" fmla="*/ 73842 w 1500198"/>
                  <a:gd name="connsiteY0" fmla="*/ 3699 h 335593"/>
                  <a:gd name="connsiteX1" fmla="*/ 1293652 w 1500198"/>
                  <a:gd name="connsiteY1" fmla="*/ 3698 h 335593"/>
                  <a:gd name="connsiteX2" fmla="*/ 1397008 w 1500198"/>
                  <a:gd name="connsiteY2" fmla="*/ 25326 h 335593"/>
                  <a:gd name="connsiteX3" fmla="*/ 1500197 w 1500198"/>
                  <a:gd name="connsiteY3" fmla="*/ 77540 h 335593"/>
                  <a:gd name="connsiteX4" fmla="*/ 1500198 w 1500198"/>
                  <a:gd name="connsiteY4" fmla="*/ 245434 h 335593"/>
                  <a:gd name="connsiteX5" fmla="*/ 1500198 w 1500198"/>
                  <a:gd name="connsiteY5" fmla="*/ 245434 h 335593"/>
                  <a:gd name="connsiteX6" fmla="*/ 1500198 w 1500198"/>
                  <a:gd name="connsiteY6" fmla="*/ 183106 h 335593"/>
                  <a:gd name="connsiteX7" fmla="*/ 0 w 1500198"/>
                  <a:gd name="connsiteY7" fmla="*/ 245434 h 335593"/>
                  <a:gd name="connsiteX8" fmla="*/ 0 w 1500198"/>
                  <a:gd name="connsiteY8" fmla="*/ 77539 h 335593"/>
                  <a:gd name="connsiteX9" fmla="*/ 21628 w 1500198"/>
                  <a:gd name="connsiteY9" fmla="*/ 25326 h 335593"/>
                  <a:gd name="connsiteX10" fmla="*/ 31889 w 1500198"/>
                  <a:gd name="connsiteY10" fmla="*/ 25893 h 335593"/>
                  <a:gd name="connsiteX11" fmla="*/ 73842 w 1500198"/>
                  <a:gd name="connsiteY11" fmla="*/ 3699 h 335593"/>
                  <a:gd name="connsiteX0" fmla="*/ 73842 w 1500198"/>
                  <a:gd name="connsiteY0" fmla="*/ 3699 h 335593"/>
                  <a:gd name="connsiteX1" fmla="*/ 1293652 w 1500198"/>
                  <a:gd name="connsiteY1" fmla="*/ 3698 h 335593"/>
                  <a:gd name="connsiteX2" fmla="*/ 1397008 w 1500198"/>
                  <a:gd name="connsiteY2" fmla="*/ 25326 h 335593"/>
                  <a:gd name="connsiteX3" fmla="*/ 1500197 w 1500198"/>
                  <a:gd name="connsiteY3" fmla="*/ 77540 h 335593"/>
                  <a:gd name="connsiteX4" fmla="*/ 1500198 w 1500198"/>
                  <a:gd name="connsiteY4" fmla="*/ 245434 h 335593"/>
                  <a:gd name="connsiteX5" fmla="*/ 1500198 w 1500198"/>
                  <a:gd name="connsiteY5" fmla="*/ 245434 h 335593"/>
                  <a:gd name="connsiteX6" fmla="*/ 1500198 w 1500198"/>
                  <a:gd name="connsiteY6" fmla="*/ 183106 h 335593"/>
                  <a:gd name="connsiteX7" fmla="*/ 0 w 1500198"/>
                  <a:gd name="connsiteY7" fmla="*/ 245434 h 335593"/>
                  <a:gd name="connsiteX8" fmla="*/ 0 w 1500198"/>
                  <a:gd name="connsiteY8" fmla="*/ 77539 h 335593"/>
                  <a:gd name="connsiteX9" fmla="*/ 21628 w 1500198"/>
                  <a:gd name="connsiteY9" fmla="*/ 25326 h 335593"/>
                  <a:gd name="connsiteX10" fmla="*/ 31889 w 1500198"/>
                  <a:gd name="connsiteY10" fmla="*/ 25893 h 335593"/>
                  <a:gd name="connsiteX11" fmla="*/ 73842 w 1500198"/>
                  <a:gd name="connsiteY11" fmla="*/ 3699 h 335593"/>
                  <a:gd name="connsiteX0" fmla="*/ 145710 w 1500198"/>
                  <a:gd name="connsiteY0" fmla="*/ 1616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31889 w 1500198"/>
                  <a:gd name="connsiteY10" fmla="*/ 22195 h 331895"/>
                  <a:gd name="connsiteX11" fmla="*/ 145710 w 1500198"/>
                  <a:gd name="connsiteY11" fmla="*/ 16160 h 331895"/>
                  <a:gd name="connsiteX0" fmla="*/ 145710 w 1500198"/>
                  <a:gd name="connsiteY0" fmla="*/ 1616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31889 w 1500198"/>
                  <a:gd name="connsiteY10" fmla="*/ 22195 h 331895"/>
                  <a:gd name="connsiteX11" fmla="*/ 145710 w 1500198"/>
                  <a:gd name="connsiteY11" fmla="*/ 16160 h 331895"/>
                  <a:gd name="connsiteX0" fmla="*/ 145710 w 1500198"/>
                  <a:gd name="connsiteY0" fmla="*/ 1616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31889 w 1500198"/>
                  <a:gd name="connsiteY10" fmla="*/ 22195 h 331895"/>
                  <a:gd name="connsiteX11" fmla="*/ 145710 w 1500198"/>
                  <a:gd name="connsiteY11" fmla="*/ 16160 h 331895"/>
                  <a:gd name="connsiteX0" fmla="*/ 476904 w 1537904"/>
                  <a:gd name="connsiteY0" fmla="*/ 69497 h 331895"/>
                  <a:gd name="connsiteX1" fmla="*/ 1331358 w 1537904"/>
                  <a:gd name="connsiteY1" fmla="*/ 0 h 331895"/>
                  <a:gd name="connsiteX2" fmla="*/ 1434714 w 1537904"/>
                  <a:gd name="connsiteY2" fmla="*/ 21628 h 331895"/>
                  <a:gd name="connsiteX3" fmla="*/ 1537903 w 1537904"/>
                  <a:gd name="connsiteY3" fmla="*/ 73842 h 331895"/>
                  <a:gd name="connsiteX4" fmla="*/ 1537904 w 1537904"/>
                  <a:gd name="connsiteY4" fmla="*/ 241736 h 331895"/>
                  <a:gd name="connsiteX5" fmla="*/ 1537904 w 1537904"/>
                  <a:gd name="connsiteY5" fmla="*/ 241736 h 331895"/>
                  <a:gd name="connsiteX6" fmla="*/ 1537904 w 1537904"/>
                  <a:gd name="connsiteY6" fmla="*/ 179408 h 331895"/>
                  <a:gd name="connsiteX7" fmla="*/ 37706 w 1537904"/>
                  <a:gd name="connsiteY7" fmla="*/ 241736 h 331895"/>
                  <a:gd name="connsiteX8" fmla="*/ 37706 w 1537904"/>
                  <a:gd name="connsiteY8" fmla="*/ 73841 h 331895"/>
                  <a:gd name="connsiteX9" fmla="*/ 59334 w 1537904"/>
                  <a:gd name="connsiteY9" fmla="*/ 21628 h 331895"/>
                  <a:gd name="connsiteX10" fmla="*/ 69595 w 1537904"/>
                  <a:gd name="connsiteY10" fmla="*/ 22195 h 331895"/>
                  <a:gd name="connsiteX11" fmla="*/ 476904 w 1537904"/>
                  <a:gd name="connsiteY11" fmla="*/ 69497 h 331895"/>
                  <a:gd name="connsiteX0" fmla="*/ 242525 w 1504421"/>
                  <a:gd name="connsiteY0" fmla="*/ 3038 h 331895"/>
                  <a:gd name="connsiteX1" fmla="*/ 1297875 w 1504421"/>
                  <a:gd name="connsiteY1" fmla="*/ 0 h 331895"/>
                  <a:gd name="connsiteX2" fmla="*/ 1401231 w 1504421"/>
                  <a:gd name="connsiteY2" fmla="*/ 21628 h 331895"/>
                  <a:gd name="connsiteX3" fmla="*/ 1504420 w 1504421"/>
                  <a:gd name="connsiteY3" fmla="*/ 73842 h 331895"/>
                  <a:gd name="connsiteX4" fmla="*/ 1504421 w 1504421"/>
                  <a:gd name="connsiteY4" fmla="*/ 241736 h 331895"/>
                  <a:gd name="connsiteX5" fmla="*/ 1504421 w 1504421"/>
                  <a:gd name="connsiteY5" fmla="*/ 241736 h 331895"/>
                  <a:gd name="connsiteX6" fmla="*/ 1504421 w 1504421"/>
                  <a:gd name="connsiteY6" fmla="*/ 179408 h 331895"/>
                  <a:gd name="connsiteX7" fmla="*/ 4223 w 1504421"/>
                  <a:gd name="connsiteY7" fmla="*/ 241736 h 331895"/>
                  <a:gd name="connsiteX8" fmla="*/ 4223 w 1504421"/>
                  <a:gd name="connsiteY8" fmla="*/ 73841 h 331895"/>
                  <a:gd name="connsiteX9" fmla="*/ 25851 w 1504421"/>
                  <a:gd name="connsiteY9" fmla="*/ 21628 h 331895"/>
                  <a:gd name="connsiteX10" fmla="*/ 36112 w 1504421"/>
                  <a:gd name="connsiteY10" fmla="*/ 22195 h 331895"/>
                  <a:gd name="connsiteX11" fmla="*/ 242525 w 1504421"/>
                  <a:gd name="connsiteY11" fmla="*/ 3038 h 331895"/>
                  <a:gd name="connsiteX0" fmla="*/ 242525 w 1504421"/>
                  <a:gd name="connsiteY0" fmla="*/ 4588 h 333445"/>
                  <a:gd name="connsiteX1" fmla="*/ 1297875 w 1504421"/>
                  <a:gd name="connsiteY1" fmla="*/ 1550 h 333445"/>
                  <a:gd name="connsiteX2" fmla="*/ 1401231 w 1504421"/>
                  <a:gd name="connsiteY2" fmla="*/ 23178 h 333445"/>
                  <a:gd name="connsiteX3" fmla="*/ 1504420 w 1504421"/>
                  <a:gd name="connsiteY3" fmla="*/ 75392 h 333445"/>
                  <a:gd name="connsiteX4" fmla="*/ 1504421 w 1504421"/>
                  <a:gd name="connsiteY4" fmla="*/ 243286 h 333445"/>
                  <a:gd name="connsiteX5" fmla="*/ 1504421 w 1504421"/>
                  <a:gd name="connsiteY5" fmla="*/ 243286 h 333445"/>
                  <a:gd name="connsiteX6" fmla="*/ 1504421 w 1504421"/>
                  <a:gd name="connsiteY6" fmla="*/ 180958 h 333445"/>
                  <a:gd name="connsiteX7" fmla="*/ 4223 w 1504421"/>
                  <a:gd name="connsiteY7" fmla="*/ 243286 h 333445"/>
                  <a:gd name="connsiteX8" fmla="*/ 4223 w 1504421"/>
                  <a:gd name="connsiteY8" fmla="*/ 75391 h 333445"/>
                  <a:gd name="connsiteX9" fmla="*/ 25851 w 1504421"/>
                  <a:gd name="connsiteY9" fmla="*/ 23178 h 333445"/>
                  <a:gd name="connsiteX10" fmla="*/ 36112 w 1504421"/>
                  <a:gd name="connsiteY10" fmla="*/ 23745 h 333445"/>
                  <a:gd name="connsiteX11" fmla="*/ 242525 w 1504421"/>
                  <a:gd name="connsiteY11" fmla="*/ 4588 h 333445"/>
                  <a:gd name="connsiteX0" fmla="*/ 238302 w 1500198"/>
                  <a:gd name="connsiteY0" fmla="*/ 4588 h 333445"/>
                  <a:gd name="connsiteX1" fmla="*/ 1293652 w 1500198"/>
                  <a:gd name="connsiteY1" fmla="*/ 1550 h 333445"/>
                  <a:gd name="connsiteX2" fmla="*/ 1397008 w 1500198"/>
                  <a:gd name="connsiteY2" fmla="*/ 23178 h 333445"/>
                  <a:gd name="connsiteX3" fmla="*/ 1500197 w 1500198"/>
                  <a:gd name="connsiteY3" fmla="*/ 75392 h 333445"/>
                  <a:gd name="connsiteX4" fmla="*/ 1500198 w 1500198"/>
                  <a:gd name="connsiteY4" fmla="*/ 243286 h 333445"/>
                  <a:gd name="connsiteX5" fmla="*/ 1500198 w 1500198"/>
                  <a:gd name="connsiteY5" fmla="*/ 243286 h 333445"/>
                  <a:gd name="connsiteX6" fmla="*/ 1500198 w 1500198"/>
                  <a:gd name="connsiteY6" fmla="*/ 180958 h 333445"/>
                  <a:gd name="connsiteX7" fmla="*/ 0 w 1500198"/>
                  <a:gd name="connsiteY7" fmla="*/ 243286 h 333445"/>
                  <a:gd name="connsiteX8" fmla="*/ 0 w 1500198"/>
                  <a:gd name="connsiteY8" fmla="*/ 75391 h 333445"/>
                  <a:gd name="connsiteX9" fmla="*/ 21628 w 1500198"/>
                  <a:gd name="connsiteY9" fmla="*/ 23178 h 333445"/>
                  <a:gd name="connsiteX10" fmla="*/ 342424 w 1500198"/>
                  <a:gd name="connsiteY10" fmla="*/ 85344 h 333445"/>
                  <a:gd name="connsiteX11" fmla="*/ 238302 w 1500198"/>
                  <a:gd name="connsiteY11" fmla="*/ 4588 h 333445"/>
                  <a:gd name="connsiteX0" fmla="*/ 238302 w 1500198"/>
                  <a:gd name="connsiteY0" fmla="*/ 3038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238302 w 1500198"/>
                  <a:gd name="connsiteY10" fmla="*/ 3038 h 331895"/>
                  <a:gd name="connsiteX0" fmla="*/ 238302 w 1500198"/>
                  <a:gd name="connsiteY0" fmla="*/ 3038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238302 w 1500198"/>
                  <a:gd name="connsiteY10" fmla="*/ 3038 h 331895"/>
                  <a:gd name="connsiteX0" fmla="*/ 238302 w 1500198"/>
                  <a:gd name="connsiteY0" fmla="*/ 3038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2829 w 1500198"/>
                  <a:gd name="connsiteY9" fmla="*/ 54311 h 331895"/>
                  <a:gd name="connsiteX10" fmla="*/ 238302 w 1500198"/>
                  <a:gd name="connsiteY10" fmla="*/ 3038 h 331895"/>
                  <a:gd name="connsiteX0" fmla="*/ 238302 w 1500198"/>
                  <a:gd name="connsiteY0" fmla="*/ 3038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46029 w 1500198"/>
                  <a:gd name="connsiteY9" fmla="*/ 33292 h 331895"/>
                  <a:gd name="connsiteX10" fmla="*/ 238302 w 1500198"/>
                  <a:gd name="connsiteY10" fmla="*/ 3038 h 331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500198" h="331895">
                    <a:moveTo>
                      <a:pt x="238302" y="3038"/>
                    </a:moveTo>
                    <a:lnTo>
                      <a:pt x="1293652" y="0"/>
                    </a:lnTo>
                    <a:cubicBezTo>
                      <a:pt x="1313236" y="0"/>
                      <a:pt x="1362584" y="9321"/>
                      <a:pt x="1397008" y="21628"/>
                    </a:cubicBezTo>
                    <a:cubicBezTo>
                      <a:pt x="1485177" y="34267"/>
                      <a:pt x="1500197" y="54258"/>
                      <a:pt x="1500197" y="73842"/>
                    </a:cubicBezTo>
                    <a:cubicBezTo>
                      <a:pt x="1500197" y="129807"/>
                      <a:pt x="1500198" y="185771"/>
                      <a:pt x="1500198" y="241736"/>
                    </a:cubicBezTo>
                    <a:lnTo>
                      <a:pt x="1500198" y="241736"/>
                    </a:lnTo>
                    <a:lnTo>
                      <a:pt x="1500198" y="179408"/>
                    </a:lnTo>
                    <a:cubicBezTo>
                      <a:pt x="1000132" y="179408"/>
                      <a:pt x="493607" y="331895"/>
                      <a:pt x="0" y="241736"/>
                    </a:cubicBezTo>
                    <a:lnTo>
                      <a:pt x="0" y="73841"/>
                    </a:lnTo>
                    <a:cubicBezTo>
                      <a:pt x="0" y="54257"/>
                      <a:pt x="32181" y="47139"/>
                      <a:pt x="46029" y="33292"/>
                    </a:cubicBezTo>
                    <a:cubicBezTo>
                      <a:pt x="85746" y="21492"/>
                      <a:pt x="26298" y="6643"/>
                      <a:pt x="238302" y="3038"/>
                    </a:cubicBezTo>
                    <a:close/>
                  </a:path>
                </a:pathLst>
              </a:custGeom>
              <a:solidFill>
                <a:schemeClr val="bg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bg1"/>
                  </a:solidFill>
                </a:endParaRPr>
              </a:p>
            </p:txBody>
          </p:sp>
        </p:grpSp>
        <p:sp>
          <p:nvSpPr>
            <p:cNvPr id="25" name="TextBox 28"/>
            <p:cNvSpPr txBox="1">
              <a:spLocks noChangeArrowheads="1"/>
            </p:cNvSpPr>
            <p:nvPr/>
          </p:nvSpPr>
          <p:spPr bwMode="auto">
            <a:xfrm>
              <a:off x="5959494" y="2488683"/>
              <a:ext cx="1935190" cy="369332"/>
            </a:xfrm>
            <a:prstGeom prst="rect">
              <a:avLst/>
            </a:prstGeom>
            <a:noFill/>
            <a:ln w="9525">
              <a:noFill/>
              <a:miter lim="800000"/>
              <a:headEnd/>
              <a:tailEnd/>
            </a:ln>
          </p:spPr>
          <p:txBody>
            <a:bodyPr>
              <a:spAutoFit/>
            </a:bodyPr>
            <a:lstStyle/>
            <a:p>
              <a:pPr algn="ctr"/>
              <a:r>
                <a:rPr lang="zh-CN" altLang="en-US" dirty="0">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点击添加文本</a:t>
              </a:r>
            </a:p>
          </p:txBody>
        </p:sp>
      </p:grpSp>
      <p:sp>
        <p:nvSpPr>
          <p:cNvPr id="28" name="椭圆 27"/>
          <p:cNvSpPr/>
          <p:nvPr/>
        </p:nvSpPr>
        <p:spPr>
          <a:xfrm flipH="1">
            <a:off x="4770330" y="3208765"/>
            <a:ext cx="73026" cy="73026"/>
          </a:xfrm>
          <a:prstGeom prst="ellipse">
            <a:avLst/>
          </a:prstGeom>
          <a:solidFill>
            <a:srgbClr val="FFFF00"/>
          </a:solidFill>
          <a:ln w="3175">
            <a:solidFill>
              <a:srgbClr val="FF9933"/>
            </a:solidFill>
          </a:ln>
          <a:effectLst>
            <a:glow rad="63500">
              <a:schemeClr val="accent5">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bg1"/>
              </a:solidFill>
            </a:endParaRPr>
          </a:p>
        </p:txBody>
      </p:sp>
      <p:sp>
        <p:nvSpPr>
          <p:cNvPr id="29" name="椭圆 28"/>
          <p:cNvSpPr/>
          <p:nvPr/>
        </p:nvSpPr>
        <p:spPr>
          <a:xfrm>
            <a:off x="4222635" y="3208765"/>
            <a:ext cx="73026" cy="73026"/>
          </a:xfrm>
          <a:prstGeom prst="ellipse">
            <a:avLst/>
          </a:prstGeom>
          <a:solidFill>
            <a:srgbClr val="FFFF00"/>
          </a:solidFill>
          <a:ln w="3175">
            <a:solidFill>
              <a:srgbClr val="FF9933"/>
            </a:solidFill>
          </a:ln>
          <a:effectLst>
            <a:glow rad="63500">
              <a:schemeClr val="accent5">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bg1"/>
              </a:solidFill>
            </a:endParaRPr>
          </a:p>
        </p:txBody>
      </p:sp>
      <p:grpSp>
        <p:nvGrpSpPr>
          <p:cNvPr id="30" name="组合 79"/>
          <p:cNvGrpSpPr>
            <a:grpSpLocks/>
          </p:cNvGrpSpPr>
          <p:nvPr/>
        </p:nvGrpSpPr>
        <p:grpSpPr bwMode="auto">
          <a:xfrm>
            <a:off x="5865702" y="3453231"/>
            <a:ext cx="1935162" cy="560387"/>
            <a:chOff x="5959494" y="2387145"/>
            <a:chExt cx="1935190" cy="560052"/>
          </a:xfrm>
        </p:grpSpPr>
        <p:grpSp>
          <p:nvGrpSpPr>
            <p:cNvPr id="31" name="组合 1"/>
            <p:cNvGrpSpPr/>
            <p:nvPr/>
          </p:nvGrpSpPr>
          <p:grpSpPr>
            <a:xfrm>
              <a:off x="6014264" y="2387145"/>
              <a:ext cx="1825651" cy="560052"/>
              <a:chOff x="1214414" y="2694278"/>
              <a:chExt cx="1500198" cy="734722"/>
            </a:xfrm>
            <a:effectLst>
              <a:reflection blurRad="6350" stA="52000" endA="300" endPos="35000" dir="5400000" sy="-100000" algn="bl" rotWithShape="0"/>
            </a:effectLst>
          </p:grpSpPr>
          <p:sp>
            <p:nvSpPr>
              <p:cNvPr id="33" name="圆角矩形 2"/>
              <p:cNvSpPr/>
              <p:nvPr/>
            </p:nvSpPr>
            <p:spPr>
              <a:xfrm>
                <a:off x="1214414" y="2714620"/>
                <a:ext cx="1500198" cy="714380"/>
              </a:xfrm>
              <a:prstGeom prst="roundRect">
                <a:avLst/>
              </a:prstGeo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lin ang="8100000" scaled="1"/>
                <a:tileRect/>
              </a:gradFill>
              <a:ln>
                <a:gradFill>
                  <a:gsLst>
                    <a:gs pos="0">
                      <a:schemeClr val="bg1"/>
                    </a:gs>
                    <a:gs pos="70000">
                      <a:schemeClr val="bg1">
                        <a:alpha val="62000"/>
                      </a:schemeClr>
                    </a:gs>
                    <a:gs pos="100000">
                      <a:srgbClr val="FFEBFA">
                        <a:alpha val="27000"/>
                      </a:srgb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bg1"/>
                  </a:solidFill>
                </a:endParaRPr>
              </a:p>
            </p:txBody>
          </p:sp>
          <p:sp>
            <p:nvSpPr>
              <p:cNvPr id="34" name="任意多边形 3"/>
              <p:cNvSpPr/>
              <p:nvPr/>
            </p:nvSpPr>
            <p:spPr>
              <a:xfrm>
                <a:off x="1214414" y="2694278"/>
                <a:ext cx="1500198" cy="584168"/>
              </a:xfrm>
              <a:custGeom>
                <a:avLst/>
                <a:gdLst>
                  <a:gd name="connsiteX0" fmla="*/ 73841 w 1500198"/>
                  <a:gd name="connsiteY0" fmla="*/ 0 h 241736"/>
                  <a:gd name="connsiteX1" fmla="*/ 1426357 w 1500198"/>
                  <a:gd name="connsiteY1" fmla="*/ 0 h 241736"/>
                  <a:gd name="connsiteX2" fmla="*/ 1478570 w 1500198"/>
                  <a:gd name="connsiteY2" fmla="*/ 21628 h 241736"/>
                  <a:gd name="connsiteX3" fmla="*/ 1500197 w 1500198"/>
                  <a:gd name="connsiteY3" fmla="*/ 73842 h 241736"/>
                  <a:gd name="connsiteX4" fmla="*/ 1500198 w 1500198"/>
                  <a:gd name="connsiteY4" fmla="*/ 241736 h 241736"/>
                  <a:gd name="connsiteX5" fmla="*/ 1500198 w 1500198"/>
                  <a:gd name="connsiteY5" fmla="*/ 241736 h 241736"/>
                  <a:gd name="connsiteX6" fmla="*/ 1500198 w 1500198"/>
                  <a:gd name="connsiteY6" fmla="*/ 241736 h 241736"/>
                  <a:gd name="connsiteX7" fmla="*/ 0 w 1500198"/>
                  <a:gd name="connsiteY7" fmla="*/ 241736 h 241736"/>
                  <a:gd name="connsiteX8" fmla="*/ 0 w 1500198"/>
                  <a:gd name="connsiteY8" fmla="*/ 241736 h 241736"/>
                  <a:gd name="connsiteX9" fmla="*/ 0 w 1500198"/>
                  <a:gd name="connsiteY9" fmla="*/ 241736 h 241736"/>
                  <a:gd name="connsiteX10" fmla="*/ 0 w 1500198"/>
                  <a:gd name="connsiteY10" fmla="*/ 73841 h 241736"/>
                  <a:gd name="connsiteX11" fmla="*/ 21628 w 1500198"/>
                  <a:gd name="connsiteY11" fmla="*/ 21628 h 241736"/>
                  <a:gd name="connsiteX12" fmla="*/ 73842 w 1500198"/>
                  <a:gd name="connsiteY12" fmla="*/ 1 h 241736"/>
                  <a:gd name="connsiteX13" fmla="*/ 73841 w 1500198"/>
                  <a:gd name="connsiteY13" fmla="*/ 0 h 241736"/>
                  <a:gd name="connsiteX0" fmla="*/ 73841 w 1500198"/>
                  <a:gd name="connsiteY0" fmla="*/ 0 h 241736"/>
                  <a:gd name="connsiteX1" fmla="*/ 1426357 w 1500198"/>
                  <a:gd name="connsiteY1" fmla="*/ 0 h 241736"/>
                  <a:gd name="connsiteX2" fmla="*/ 1478570 w 1500198"/>
                  <a:gd name="connsiteY2" fmla="*/ 21628 h 241736"/>
                  <a:gd name="connsiteX3" fmla="*/ 1500197 w 1500198"/>
                  <a:gd name="connsiteY3" fmla="*/ 73842 h 241736"/>
                  <a:gd name="connsiteX4" fmla="*/ 1500198 w 1500198"/>
                  <a:gd name="connsiteY4" fmla="*/ 241736 h 241736"/>
                  <a:gd name="connsiteX5" fmla="*/ 1500198 w 1500198"/>
                  <a:gd name="connsiteY5" fmla="*/ 241736 h 241736"/>
                  <a:gd name="connsiteX6" fmla="*/ 1500198 w 1500198"/>
                  <a:gd name="connsiteY6" fmla="*/ 241736 h 241736"/>
                  <a:gd name="connsiteX7" fmla="*/ 0 w 1500198"/>
                  <a:gd name="connsiteY7" fmla="*/ 241736 h 241736"/>
                  <a:gd name="connsiteX8" fmla="*/ 0 w 1500198"/>
                  <a:gd name="connsiteY8" fmla="*/ 241736 h 241736"/>
                  <a:gd name="connsiteX9" fmla="*/ 0 w 1500198"/>
                  <a:gd name="connsiteY9" fmla="*/ 241736 h 241736"/>
                  <a:gd name="connsiteX10" fmla="*/ 0 w 1500198"/>
                  <a:gd name="connsiteY10" fmla="*/ 73841 h 241736"/>
                  <a:gd name="connsiteX11" fmla="*/ 21628 w 1500198"/>
                  <a:gd name="connsiteY11" fmla="*/ 21628 h 241736"/>
                  <a:gd name="connsiteX12" fmla="*/ 73842 w 1500198"/>
                  <a:gd name="connsiteY12" fmla="*/ 1 h 241736"/>
                  <a:gd name="connsiteX13" fmla="*/ 73841 w 1500198"/>
                  <a:gd name="connsiteY13" fmla="*/ 0 h 241736"/>
                  <a:gd name="connsiteX0" fmla="*/ 73841 w 1500198"/>
                  <a:gd name="connsiteY0" fmla="*/ 0 h 241736"/>
                  <a:gd name="connsiteX1" fmla="*/ 1426357 w 1500198"/>
                  <a:gd name="connsiteY1" fmla="*/ 0 h 241736"/>
                  <a:gd name="connsiteX2" fmla="*/ 1478570 w 1500198"/>
                  <a:gd name="connsiteY2" fmla="*/ 21628 h 241736"/>
                  <a:gd name="connsiteX3" fmla="*/ 1500197 w 1500198"/>
                  <a:gd name="connsiteY3" fmla="*/ 73842 h 241736"/>
                  <a:gd name="connsiteX4" fmla="*/ 1500198 w 1500198"/>
                  <a:gd name="connsiteY4" fmla="*/ 241736 h 241736"/>
                  <a:gd name="connsiteX5" fmla="*/ 1500198 w 1500198"/>
                  <a:gd name="connsiteY5" fmla="*/ 241736 h 241736"/>
                  <a:gd name="connsiteX6" fmla="*/ 1500198 w 1500198"/>
                  <a:gd name="connsiteY6" fmla="*/ 241736 h 241736"/>
                  <a:gd name="connsiteX7" fmla="*/ 0 w 1500198"/>
                  <a:gd name="connsiteY7" fmla="*/ 241736 h 241736"/>
                  <a:gd name="connsiteX8" fmla="*/ 0 w 1500198"/>
                  <a:gd name="connsiteY8" fmla="*/ 241736 h 241736"/>
                  <a:gd name="connsiteX9" fmla="*/ 0 w 1500198"/>
                  <a:gd name="connsiteY9" fmla="*/ 241736 h 241736"/>
                  <a:gd name="connsiteX10" fmla="*/ 0 w 1500198"/>
                  <a:gd name="connsiteY10" fmla="*/ 73841 h 241736"/>
                  <a:gd name="connsiteX11" fmla="*/ 21628 w 1500198"/>
                  <a:gd name="connsiteY11" fmla="*/ 21628 h 241736"/>
                  <a:gd name="connsiteX12" fmla="*/ 73842 w 1500198"/>
                  <a:gd name="connsiteY12" fmla="*/ 1 h 241736"/>
                  <a:gd name="connsiteX13" fmla="*/ 73841 w 1500198"/>
                  <a:gd name="connsiteY13" fmla="*/ 0 h 241736"/>
                  <a:gd name="connsiteX0" fmla="*/ 73841 w 1500198"/>
                  <a:gd name="connsiteY0" fmla="*/ 0 h 241736"/>
                  <a:gd name="connsiteX1" fmla="*/ 1426357 w 1500198"/>
                  <a:gd name="connsiteY1" fmla="*/ 0 h 241736"/>
                  <a:gd name="connsiteX2" fmla="*/ 1478570 w 1500198"/>
                  <a:gd name="connsiteY2" fmla="*/ 21628 h 241736"/>
                  <a:gd name="connsiteX3" fmla="*/ 1500197 w 1500198"/>
                  <a:gd name="connsiteY3" fmla="*/ 73842 h 241736"/>
                  <a:gd name="connsiteX4" fmla="*/ 1500198 w 1500198"/>
                  <a:gd name="connsiteY4" fmla="*/ 241736 h 241736"/>
                  <a:gd name="connsiteX5" fmla="*/ 1500198 w 1500198"/>
                  <a:gd name="connsiteY5" fmla="*/ 241736 h 241736"/>
                  <a:gd name="connsiteX6" fmla="*/ 1500198 w 1500198"/>
                  <a:gd name="connsiteY6" fmla="*/ 241736 h 241736"/>
                  <a:gd name="connsiteX7" fmla="*/ 0 w 1500198"/>
                  <a:gd name="connsiteY7" fmla="*/ 241736 h 241736"/>
                  <a:gd name="connsiteX8" fmla="*/ 0 w 1500198"/>
                  <a:gd name="connsiteY8" fmla="*/ 241736 h 241736"/>
                  <a:gd name="connsiteX9" fmla="*/ 0 w 1500198"/>
                  <a:gd name="connsiteY9" fmla="*/ 241736 h 241736"/>
                  <a:gd name="connsiteX10" fmla="*/ 0 w 1500198"/>
                  <a:gd name="connsiteY10" fmla="*/ 73841 h 241736"/>
                  <a:gd name="connsiteX11" fmla="*/ 21628 w 1500198"/>
                  <a:gd name="connsiteY11" fmla="*/ 21628 h 241736"/>
                  <a:gd name="connsiteX12" fmla="*/ 73842 w 1500198"/>
                  <a:gd name="connsiteY12" fmla="*/ 1 h 241736"/>
                  <a:gd name="connsiteX13" fmla="*/ 73841 w 1500198"/>
                  <a:gd name="connsiteY13" fmla="*/ 0 h 241736"/>
                  <a:gd name="connsiteX0" fmla="*/ 73841 w 1500198"/>
                  <a:gd name="connsiteY0" fmla="*/ 0 h 331895"/>
                  <a:gd name="connsiteX1" fmla="*/ 1426357 w 1500198"/>
                  <a:gd name="connsiteY1" fmla="*/ 0 h 331895"/>
                  <a:gd name="connsiteX2" fmla="*/ 1478570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241736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31895"/>
                  <a:gd name="connsiteX1" fmla="*/ 1426357 w 1500198"/>
                  <a:gd name="connsiteY1" fmla="*/ 0 h 331895"/>
                  <a:gd name="connsiteX2" fmla="*/ 1478570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241736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31895"/>
                  <a:gd name="connsiteX1" fmla="*/ 1426357 w 1500198"/>
                  <a:gd name="connsiteY1" fmla="*/ 0 h 331895"/>
                  <a:gd name="connsiteX2" fmla="*/ 1478570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241736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12994"/>
                  <a:gd name="connsiteY0" fmla="*/ 0 h 331895"/>
                  <a:gd name="connsiteX1" fmla="*/ 1293652 w 1512994"/>
                  <a:gd name="connsiteY1" fmla="*/ 0 h 331895"/>
                  <a:gd name="connsiteX2" fmla="*/ 1478570 w 1512994"/>
                  <a:gd name="connsiteY2" fmla="*/ 21628 h 331895"/>
                  <a:gd name="connsiteX3" fmla="*/ 1500197 w 1512994"/>
                  <a:gd name="connsiteY3" fmla="*/ 73842 h 331895"/>
                  <a:gd name="connsiteX4" fmla="*/ 1500198 w 1512994"/>
                  <a:gd name="connsiteY4" fmla="*/ 241736 h 331895"/>
                  <a:gd name="connsiteX5" fmla="*/ 1500198 w 1512994"/>
                  <a:gd name="connsiteY5" fmla="*/ 241736 h 331895"/>
                  <a:gd name="connsiteX6" fmla="*/ 1500198 w 1512994"/>
                  <a:gd name="connsiteY6" fmla="*/ 241736 h 331895"/>
                  <a:gd name="connsiteX7" fmla="*/ 0 w 1512994"/>
                  <a:gd name="connsiteY7" fmla="*/ 241736 h 331895"/>
                  <a:gd name="connsiteX8" fmla="*/ 0 w 1512994"/>
                  <a:gd name="connsiteY8" fmla="*/ 241736 h 331895"/>
                  <a:gd name="connsiteX9" fmla="*/ 0 w 1512994"/>
                  <a:gd name="connsiteY9" fmla="*/ 241736 h 331895"/>
                  <a:gd name="connsiteX10" fmla="*/ 0 w 1512994"/>
                  <a:gd name="connsiteY10" fmla="*/ 73841 h 331895"/>
                  <a:gd name="connsiteX11" fmla="*/ 21628 w 1512994"/>
                  <a:gd name="connsiteY11" fmla="*/ 21628 h 331895"/>
                  <a:gd name="connsiteX12" fmla="*/ 73842 w 1512994"/>
                  <a:gd name="connsiteY12" fmla="*/ 1 h 331895"/>
                  <a:gd name="connsiteX13" fmla="*/ 73841 w 1512994"/>
                  <a:gd name="connsiteY13"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241736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241736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241736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241736 h 331895"/>
                  <a:gd name="connsiteX9" fmla="*/ 0 w 1500198"/>
                  <a:gd name="connsiteY9" fmla="*/ 282681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52906"/>
                  <a:gd name="connsiteX1" fmla="*/ 1293652 w 1500198"/>
                  <a:gd name="connsiteY1" fmla="*/ 0 h 352906"/>
                  <a:gd name="connsiteX2" fmla="*/ 1397008 w 1500198"/>
                  <a:gd name="connsiteY2" fmla="*/ 21628 h 352906"/>
                  <a:gd name="connsiteX3" fmla="*/ 1500197 w 1500198"/>
                  <a:gd name="connsiteY3" fmla="*/ 73842 h 352906"/>
                  <a:gd name="connsiteX4" fmla="*/ 1500198 w 1500198"/>
                  <a:gd name="connsiteY4" fmla="*/ 241736 h 352906"/>
                  <a:gd name="connsiteX5" fmla="*/ 1500198 w 1500198"/>
                  <a:gd name="connsiteY5" fmla="*/ 241736 h 352906"/>
                  <a:gd name="connsiteX6" fmla="*/ 1500198 w 1500198"/>
                  <a:gd name="connsiteY6" fmla="*/ 179408 h 352906"/>
                  <a:gd name="connsiteX7" fmla="*/ 0 w 1500198"/>
                  <a:gd name="connsiteY7" fmla="*/ 241736 h 352906"/>
                  <a:gd name="connsiteX8" fmla="*/ 992444 w 1500198"/>
                  <a:gd name="connsiteY8" fmla="*/ 352906 h 352906"/>
                  <a:gd name="connsiteX9" fmla="*/ 0 w 1500198"/>
                  <a:gd name="connsiteY9" fmla="*/ 282681 h 352906"/>
                  <a:gd name="connsiteX10" fmla="*/ 0 w 1500198"/>
                  <a:gd name="connsiteY10" fmla="*/ 73841 h 352906"/>
                  <a:gd name="connsiteX11" fmla="*/ 21628 w 1500198"/>
                  <a:gd name="connsiteY11" fmla="*/ 21628 h 352906"/>
                  <a:gd name="connsiteX12" fmla="*/ 73842 w 1500198"/>
                  <a:gd name="connsiteY12" fmla="*/ 1 h 352906"/>
                  <a:gd name="connsiteX13" fmla="*/ 73841 w 1500198"/>
                  <a:gd name="connsiteY13" fmla="*/ 0 h 352906"/>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282681 h 331895"/>
                  <a:gd name="connsiteX9" fmla="*/ 0 w 1500198"/>
                  <a:gd name="connsiteY9" fmla="*/ 73841 h 331895"/>
                  <a:gd name="connsiteX10" fmla="*/ 21628 w 1500198"/>
                  <a:gd name="connsiteY10" fmla="*/ 21628 h 331895"/>
                  <a:gd name="connsiteX11" fmla="*/ 73842 w 1500198"/>
                  <a:gd name="connsiteY11" fmla="*/ 1 h 331895"/>
                  <a:gd name="connsiteX12" fmla="*/ 73841 w 1500198"/>
                  <a:gd name="connsiteY12"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73842 w 1500198"/>
                  <a:gd name="connsiteY10" fmla="*/ 1 h 331895"/>
                  <a:gd name="connsiteX11" fmla="*/ 73841 w 1500198"/>
                  <a:gd name="connsiteY11"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73842 w 1500198"/>
                  <a:gd name="connsiteY10" fmla="*/ 1 h 331895"/>
                  <a:gd name="connsiteX11" fmla="*/ 73841 w 1500198"/>
                  <a:gd name="connsiteY11"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31889 w 1500198"/>
                  <a:gd name="connsiteY10" fmla="*/ 22195 h 331895"/>
                  <a:gd name="connsiteX11" fmla="*/ 73842 w 1500198"/>
                  <a:gd name="connsiteY11" fmla="*/ 1 h 331895"/>
                  <a:gd name="connsiteX12" fmla="*/ 73841 w 1500198"/>
                  <a:gd name="connsiteY12"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31889 w 1500198"/>
                  <a:gd name="connsiteY10" fmla="*/ 22195 h 331895"/>
                  <a:gd name="connsiteX11" fmla="*/ 73842 w 1500198"/>
                  <a:gd name="connsiteY11" fmla="*/ 1 h 331895"/>
                  <a:gd name="connsiteX12" fmla="*/ 73841 w 1500198"/>
                  <a:gd name="connsiteY12" fmla="*/ 0 h 331895"/>
                  <a:gd name="connsiteX0" fmla="*/ 162756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31889 w 1500198"/>
                  <a:gd name="connsiteY10" fmla="*/ 22195 h 331895"/>
                  <a:gd name="connsiteX11" fmla="*/ 73842 w 1500198"/>
                  <a:gd name="connsiteY11" fmla="*/ 1 h 331895"/>
                  <a:gd name="connsiteX12" fmla="*/ 162756 w 1500198"/>
                  <a:gd name="connsiteY12" fmla="*/ 0 h 331895"/>
                  <a:gd name="connsiteX0" fmla="*/ 73842 w 1500198"/>
                  <a:gd name="connsiteY0" fmla="*/ 3699 h 335593"/>
                  <a:gd name="connsiteX1" fmla="*/ 1293652 w 1500198"/>
                  <a:gd name="connsiteY1" fmla="*/ 3698 h 335593"/>
                  <a:gd name="connsiteX2" fmla="*/ 1397008 w 1500198"/>
                  <a:gd name="connsiteY2" fmla="*/ 25326 h 335593"/>
                  <a:gd name="connsiteX3" fmla="*/ 1500197 w 1500198"/>
                  <a:gd name="connsiteY3" fmla="*/ 77540 h 335593"/>
                  <a:gd name="connsiteX4" fmla="*/ 1500198 w 1500198"/>
                  <a:gd name="connsiteY4" fmla="*/ 245434 h 335593"/>
                  <a:gd name="connsiteX5" fmla="*/ 1500198 w 1500198"/>
                  <a:gd name="connsiteY5" fmla="*/ 245434 h 335593"/>
                  <a:gd name="connsiteX6" fmla="*/ 1500198 w 1500198"/>
                  <a:gd name="connsiteY6" fmla="*/ 183106 h 335593"/>
                  <a:gd name="connsiteX7" fmla="*/ 0 w 1500198"/>
                  <a:gd name="connsiteY7" fmla="*/ 245434 h 335593"/>
                  <a:gd name="connsiteX8" fmla="*/ 0 w 1500198"/>
                  <a:gd name="connsiteY8" fmla="*/ 77539 h 335593"/>
                  <a:gd name="connsiteX9" fmla="*/ 21628 w 1500198"/>
                  <a:gd name="connsiteY9" fmla="*/ 25326 h 335593"/>
                  <a:gd name="connsiteX10" fmla="*/ 31889 w 1500198"/>
                  <a:gd name="connsiteY10" fmla="*/ 25893 h 335593"/>
                  <a:gd name="connsiteX11" fmla="*/ 73842 w 1500198"/>
                  <a:gd name="connsiteY11" fmla="*/ 3699 h 335593"/>
                  <a:gd name="connsiteX0" fmla="*/ 73842 w 1500198"/>
                  <a:gd name="connsiteY0" fmla="*/ 3699 h 335593"/>
                  <a:gd name="connsiteX1" fmla="*/ 1293652 w 1500198"/>
                  <a:gd name="connsiteY1" fmla="*/ 3698 h 335593"/>
                  <a:gd name="connsiteX2" fmla="*/ 1397008 w 1500198"/>
                  <a:gd name="connsiteY2" fmla="*/ 25326 h 335593"/>
                  <a:gd name="connsiteX3" fmla="*/ 1500197 w 1500198"/>
                  <a:gd name="connsiteY3" fmla="*/ 77540 h 335593"/>
                  <a:gd name="connsiteX4" fmla="*/ 1500198 w 1500198"/>
                  <a:gd name="connsiteY4" fmla="*/ 245434 h 335593"/>
                  <a:gd name="connsiteX5" fmla="*/ 1500198 w 1500198"/>
                  <a:gd name="connsiteY5" fmla="*/ 245434 h 335593"/>
                  <a:gd name="connsiteX6" fmla="*/ 1500198 w 1500198"/>
                  <a:gd name="connsiteY6" fmla="*/ 183106 h 335593"/>
                  <a:gd name="connsiteX7" fmla="*/ 0 w 1500198"/>
                  <a:gd name="connsiteY7" fmla="*/ 245434 h 335593"/>
                  <a:gd name="connsiteX8" fmla="*/ 0 w 1500198"/>
                  <a:gd name="connsiteY8" fmla="*/ 77539 h 335593"/>
                  <a:gd name="connsiteX9" fmla="*/ 21628 w 1500198"/>
                  <a:gd name="connsiteY9" fmla="*/ 25326 h 335593"/>
                  <a:gd name="connsiteX10" fmla="*/ 31889 w 1500198"/>
                  <a:gd name="connsiteY10" fmla="*/ 25893 h 335593"/>
                  <a:gd name="connsiteX11" fmla="*/ 73842 w 1500198"/>
                  <a:gd name="connsiteY11" fmla="*/ 3699 h 335593"/>
                  <a:gd name="connsiteX0" fmla="*/ 73842 w 1500198"/>
                  <a:gd name="connsiteY0" fmla="*/ 3699 h 335593"/>
                  <a:gd name="connsiteX1" fmla="*/ 1293652 w 1500198"/>
                  <a:gd name="connsiteY1" fmla="*/ 3698 h 335593"/>
                  <a:gd name="connsiteX2" fmla="*/ 1397008 w 1500198"/>
                  <a:gd name="connsiteY2" fmla="*/ 25326 h 335593"/>
                  <a:gd name="connsiteX3" fmla="*/ 1500197 w 1500198"/>
                  <a:gd name="connsiteY3" fmla="*/ 77540 h 335593"/>
                  <a:gd name="connsiteX4" fmla="*/ 1500198 w 1500198"/>
                  <a:gd name="connsiteY4" fmla="*/ 245434 h 335593"/>
                  <a:gd name="connsiteX5" fmla="*/ 1500198 w 1500198"/>
                  <a:gd name="connsiteY5" fmla="*/ 245434 h 335593"/>
                  <a:gd name="connsiteX6" fmla="*/ 1500198 w 1500198"/>
                  <a:gd name="connsiteY6" fmla="*/ 183106 h 335593"/>
                  <a:gd name="connsiteX7" fmla="*/ 0 w 1500198"/>
                  <a:gd name="connsiteY7" fmla="*/ 245434 h 335593"/>
                  <a:gd name="connsiteX8" fmla="*/ 0 w 1500198"/>
                  <a:gd name="connsiteY8" fmla="*/ 77539 h 335593"/>
                  <a:gd name="connsiteX9" fmla="*/ 21628 w 1500198"/>
                  <a:gd name="connsiteY9" fmla="*/ 25326 h 335593"/>
                  <a:gd name="connsiteX10" fmla="*/ 31889 w 1500198"/>
                  <a:gd name="connsiteY10" fmla="*/ 25893 h 335593"/>
                  <a:gd name="connsiteX11" fmla="*/ 73842 w 1500198"/>
                  <a:gd name="connsiteY11" fmla="*/ 3699 h 335593"/>
                  <a:gd name="connsiteX0" fmla="*/ 73842 w 1500198"/>
                  <a:gd name="connsiteY0" fmla="*/ 3699 h 335593"/>
                  <a:gd name="connsiteX1" fmla="*/ 1293652 w 1500198"/>
                  <a:gd name="connsiteY1" fmla="*/ 3698 h 335593"/>
                  <a:gd name="connsiteX2" fmla="*/ 1397008 w 1500198"/>
                  <a:gd name="connsiteY2" fmla="*/ 25326 h 335593"/>
                  <a:gd name="connsiteX3" fmla="*/ 1500197 w 1500198"/>
                  <a:gd name="connsiteY3" fmla="*/ 77540 h 335593"/>
                  <a:gd name="connsiteX4" fmla="*/ 1500198 w 1500198"/>
                  <a:gd name="connsiteY4" fmla="*/ 245434 h 335593"/>
                  <a:gd name="connsiteX5" fmla="*/ 1500198 w 1500198"/>
                  <a:gd name="connsiteY5" fmla="*/ 245434 h 335593"/>
                  <a:gd name="connsiteX6" fmla="*/ 1500198 w 1500198"/>
                  <a:gd name="connsiteY6" fmla="*/ 183106 h 335593"/>
                  <a:gd name="connsiteX7" fmla="*/ 0 w 1500198"/>
                  <a:gd name="connsiteY7" fmla="*/ 245434 h 335593"/>
                  <a:gd name="connsiteX8" fmla="*/ 0 w 1500198"/>
                  <a:gd name="connsiteY8" fmla="*/ 77539 h 335593"/>
                  <a:gd name="connsiteX9" fmla="*/ 21628 w 1500198"/>
                  <a:gd name="connsiteY9" fmla="*/ 25326 h 335593"/>
                  <a:gd name="connsiteX10" fmla="*/ 31889 w 1500198"/>
                  <a:gd name="connsiteY10" fmla="*/ 25893 h 335593"/>
                  <a:gd name="connsiteX11" fmla="*/ 73842 w 1500198"/>
                  <a:gd name="connsiteY11" fmla="*/ 3699 h 335593"/>
                  <a:gd name="connsiteX0" fmla="*/ 145710 w 1500198"/>
                  <a:gd name="connsiteY0" fmla="*/ 1616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31889 w 1500198"/>
                  <a:gd name="connsiteY10" fmla="*/ 22195 h 331895"/>
                  <a:gd name="connsiteX11" fmla="*/ 145710 w 1500198"/>
                  <a:gd name="connsiteY11" fmla="*/ 16160 h 331895"/>
                  <a:gd name="connsiteX0" fmla="*/ 145710 w 1500198"/>
                  <a:gd name="connsiteY0" fmla="*/ 1616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31889 w 1500198"/>
                  <a:gd name="connsiteY10" fmla="*/ 22195 h 331895"/>
                  <a:gd name="connsiteX11" fmla="*/ 145710 w 1500198"/>
                  <a:gd name="connsiteY11" fmla="*/ 16160 h 331895"/>
                  <a:gd name="connsiteX0" fmla="*/ 145710 w 1500198"/>
                  <a:gd name="connsiteY0" fmla="*/ 1616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31889 w 1500198"/>
                  <a:gd name="connsiteY10" fmla="*/ 22195 h 331895"/>
                  <a:gd name="connsiteX11" fmla="*/ 145710 w 1500198"/>
                  <a:gd name="connsiteY11" fmla="*/ 16160 h 331895"/>
                  <a:gd name="connsiteX0" fmla="*/ 476904 w 1537904"/>
                  <a:gd name="connsiteY0" fmla="*/ 69497 h 331895"/>
                  <a:gd name="connsiteX1" fmla="*/ 1331358 w 1537904"/>
                  <a:gd name="connsiteY1" fmla="*/ 0 h 331895"/>
                  <a:gd name="connsiteX2" fmla="*/ 1434714 w 1537904"/>
                  <a:gd name="connsiteY2" fmla="*/ 21628 h 331895"/>
                  <a:gd name="connsiteX3" fmla="*/ 1537903 w 1537904"/>
                  <a:gd name="connsiteY3" fmla="*/ 73842 h 331895"/>
                  <a:gd name="connsiteX4" fmla="*/ 1537904 w 1537904"/>
                  <a:gd name="connsiteY4" fmla="*/ 241736 h 331895"/>
                  <a:gd name="connsiteX5" fmla="*/ 1537904 w 1537904"/>
                  <a:gd name="connsiteY5" fmla="*/ 241736 h 331895"/>
                  <a:gd name="connsiteX6" fmla="*/ 1537904 w 1537904"/>
                  <a:gd name="connsiteY6" fmla="*/ 179408 h 331895"/>
                  <a:gd name="connsiteX7" fmla="*/ 37706 w 1537904"/>
                  <a:gd name="connsiteY7" fmla="*/ 241736 h 331895"/>
                  <a:gd name="connsiteX8" fmla="*/ 37706 w 1537904"/>
                  <a:gd name="connsiteY8" fmla="*/ 73841 h 331895"/>
                  <a:gd name="connsiteX9" fmla="*/ 59334 w 1537904"/>
                  <a:gd name="connsiteY9" fmla="*/ 21628 h 331895"/>
                  <a:gd name="connsiteX10" fmla="*/ 69595 w 1537904"/>
                  <a:gd name="connsiteY10" fmla="*/ 22195 h 331895"/>
                  <a:gd name="connsiteX11" fmla="*/ 476904 w 1537904"/>
                  <a:gd name="connsiteY11" fmla="*/ 69497 h 331895"/>
                  <a:gd name="connsiteX0" fmla="*/ 242525 w 1504421"/>
                  <a:gd name="connsiteY0" fmla="*/ 3038 h 331895"/>
                  <a:gd name="connsiteX1" fmla="*/ 1297875 w 1504421"/>
                  <a:gd name="connsiteY1" fmla="*/ 0 h 331895"/>
                  <a:gd name="connsiteX2" fmla="*/ 1401231 w 1504421"/>
                  <a:gd name="connsiteY2" fmla="*/ 21628 h 331895"/>
                  <a:gd name="connsiteX3" fmla="*/ 1504420 w 1504421"/>
                  <a:gd name="connsiteY3" fmla="*/ 73842 h 331895"/>
                  <a:gd name="connsiteX4" fmla="*/ 1504421 w 1504421"/>
                  <a:gd name="connsiteY4" fmla="*/ 241736 h 331895"/>
                  <a:gd name="connsiteX5" fmla="*/ 1504421 w 1504421"/>
                  <a:gd name="connsiteY5" fmla="*/ 241736 h 331895"/>
                  <a:gd name="connsiteX6" fmla="*/ 1504421 w 1504421"/>
                  <a:gd name="connsiteY6" fmla="*/ 179408 h 331895"/>
                  <a:gd name="connsiteX7" fmla="*/ 4223 w 1504421"/>
                  <a:gd name="connsiteY7" fmla="*/ 241736 h 331895"/>
                  <a:gd name="connsiteX8" fmla="*/ 4223 w 1504421"/>
                  <a:gd name="connsiteY8" fmla="*/ 73841 h 331895"/>
                  <a:gd name="connsiteX9" fmla="*/ 25851 w 1504421"/>
                  <a:gd name="connsiteY9" fmla="*/ 21628 h 331895"/>
                  <a:gd name="connsiteX10" fmla="*/ 36112 w 1504421"/>
                  <a:gd name="connsiteY10" fmla="*/ 22195 h 331895"/>
                  <a:gd name="connsiteX11" fmla="*/ 242525 w 1504421"/>
                  <a:gd name="connsiteY11" fmla="*/ 3038 h 331895"/>
                  <a:gd name="connsiteX0" fmla="*/ 242525 w 1504421"/>
                  <a:gd name="connsiteY0" fmla="*/ 4588 h 333445"/>
                  <a:gd name="connsiteX1" fmla="*/ 1297875 w 1504421"/>
                  <a:gd name="connsiteY1" fmla="*/ 1550 h 333445"/>
                  <a:gd name="connsiteX2" fmla="*/ 1401231 w 1504421"/>
                  <a:gd name="connsiteY2" fmla="*/ 23178 h 333445"/>
                  <a:gd name="connsiteX3" fmla="*/ 1504420 w 1504421"/>
                  <a:gd name="connsiteY3" fmla="*/ 75392 h 333445"/>
                  <a:gd name="connsiteX4" fmla="*/ 1504421 w 1504421"/>
                  <a:gd name="connsiteY4" fmla="*/ 243286 h 333445"/>
                  <a:gd name="connsiteX5" fmla="*/ 1504421 w 1504421"/>
                  <a:gd name="connsiteY5" fmla="*/ 243286 h 333445"/>
                  <a:gd name="connsiteX6" fmla="*/ 1504421 w 1504421"/>
                  <a:gd name="connsiteY6" fmla="*/ 180958 h 333445"/>
                  <a:gd name="connsiteX7" fmla="*/ 4223 w 1504421"/>
                  <a:gd name="connsiteY7" fmla="*/ 243286 h 333445"/>
                  <a:gd name="connsiteX8" fmla="*/ 4223 w 1504421"/>
                  <a:gd name="connsiteY8" fmla="*/ 75391 h 333445"/>
                  <a:gd name="connsiteX9" fmla="*/ 25851 w 1504421"/>
                  <a:gd name="connsiteY9" fmla="*/ 23178 h 333445"/>
                  <a:gd name="connsiteX10" fmla="*/ 36112 w 1504421"/>
                  <a:gd name="connsiteY10" fmla="*/ 23745 h 333445"/>
                  <a:gd name="connsiteX11" fmla="*/ 242525 w 1504421"/>
                  <a:gd name="connsiteY11" fmla="*/ 4588 h 333445"/>
                  <a:gd name="connsiteX0" fmla="*/ 238302 w 1500198"/>
                  <a:gd name="connsiteY0" fmla="*/ 4588 h 333445"/>
                  <a:gd name="connsiteX1" fmla="*/ 1293652 w 1500198"/>
                  <a:gd name="connsiteY1" fmla="*/ 1550 h 333445"/>
                  <a:gd name="connsiteX2" fmla="*/ 1397008 w 1500198"/>
                  <a:gd name="connsiteY2" fmla="*/ 23178 h 333445"/>
                  <a:gd name="connsiteX3" fmla="*/ 1500197 w 1500198"/>
                  <a:gd name="connsiteY3" fmla="*/ 75392 h 333445"/>
                  <a:gd name="connsiteX4" fmla="*/ 1500198 w 1500198"/>
                  <a:gd name="connsiteY4" fmla="*/ 243286 h 333445"/>
                  <a:gd name="connsiteX5" fmla="*/ 1500198 w 1500198"/>
                  <a:gd name="connsiteY5" fmla="*/ 243286 h 333445"/>
                  <a:gd name="connsiteX6" fmla="*/ 1500198 w 1500198"/>
                  <a:gd name="connsiteY6" fmla="*/ 180958 h 333445"/>
                  <a:gd name="connsiteX7" fmla="*/ 0 w 1500198"/>
                  <a:gd name="connsiteY7" fmla="*/ 243286 h 333445"/>
                  <a:gd name="connsiteX8" fmla="*/ 0 w 1500198"/>
                  <a:gd name="connsiteY8" fmla="*/ 75391 h 333445"/>
                  <a:gd name="connsiteX9" fmla="*/ 21628 w 1500198"/>
                  <a:gd name="connsiteY9" fmla="*/ 23178 h 333445"/>
                  <a:gd name="connsiteX10" fmla="*/ 342424 w 1500198"/>
                  <a:gd name="connsiteY10" fmla="*/ 85344 h 333445"/>
                  <a:gd name="connsiteX11" fmla="*/ 238302 w 1500198"/>
                  <a:gd name="connsiteY11" fmla="*/ 4588 h 333445"/>
                  <a:gd name="connsiteX0" fmla="*/ 238302 w 1500198"/>
                  <a:gd name="connsiteY0" fmla="*/ 3038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238302 w 1500198"/>
                  <a:gd name="connsiteY10" fmla="*/ 3038 h 331895"/>
                  <a:gd name="connsiteX0" fmla="*/ 238302 w 1500198"/>
                  <a:gd name="connsiteY0" fmla="*/ 3038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238302 w 1500198"/>
                  <a:gd name="connsiteY10" fmla="*/ 3038 h 331895"/>
                  <a:gd name="connsiteX0" fmla="*/ 238302 w 1500198"/>
                  <a:gd name="connsiteY0" fmla="*/ 3038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2829 w 1500198"/>
                  <a:gd name="connsiteY9" fmla="*/ 54311 h 331895"/>
                  <a:gd name="connsiteX10" fmla="*/ 238302 w 1500198"/>
                  <a:gd name="connsiteY10" fmla="*/ 3038 h 331895"/>
                  <a:gd name="connsiteX0" fmla="*/ 238302 w 1500198"/>
                  <a:gd name="connsiteY0" fmla="*/ 3038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46029 w 1500198"/>
                  <a:gd name="connsiteY9" fmla="*/ 33292 h 331895"/>
                  <a:gd name="connsiteX10" fmla="*/ 238302 w 1500198"/>
                  <a:gd name="connsiteY10" fmla="*/ 3038 h 331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500198" h="331895">
                    <a:moveTo>
                      <a:pt x="238302" y="3038"/>
                    </a:moveTo>
                    <a:lnTo>
                      <a:pt x="1293652" y="0"/>
                    </a:lnTo>
                    <a:cubicBezTo>
                      <a:pt x="1313236" y="0"/>
                      <a:pt x="1362584" y="9321"/>
                      <a:pt x="1397008" y="21628"/>
                    </a:cubicBezTo>
                    <a:cubicBezTo>
                      <a:pt x="1485177" y="34267"/>
                      <a:pt x="1500197" y="54258"/>
                      <a:pt x="1500197" y="73842"/>
                    </a:cubicBezTo>
                    <a:cubicBezTo>
                      <a:pt x="1500197" y="129807"/>
                      <a:pt x="1500198" y="185771"/>
                      <a:pt x="1500198" y="241736"/>
                    </a:cubicBezTo>
                    <a:lnTo>
                      <a:pt x="1500198" y="241736"/>
                    </a:lnTo>
                    <a:lnTo>
                      <a:pt x="1500198" y="179408"/>
                    </a:lnTo>
                    <a:cubicBezTo>
                      <a:pt x="1000132" y="179408"/>
                      <a:pt x="493607" y="331895"/>
                      <a:pt x="0" y="241736"/>
                    </a:cubicBezTo>
                    <a:lnTo>
                      <a:pt x="0" y="73841"/>
                    </a:lnTo>
                    <a:cubicBezTo>
                      <a:pt x="0" y="54257"/>
                      <a:pt x="32181" y="47139"/>
                      <a:pt x="46029" y="33292"/>
                    </a:cubicBezTo>
                    <a:cubicBezTo>
                      <a:pt x="85746" y="21492"/>
                      <a:pt x="26298" y="6643"/>
                      <a:pt x="238302" y="3038"/>
                    </a:cubicBezTo>
                    <a:close/>
                  </a:path>
                </a:pathLst>
              </a:custGeom>
              <a:solidFill>
                <a:schemeClr val="bg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bg1"/>
                  </a:solidFill>
                </a:endParaRPr>
              </a:p>
            </p:txBody>
          </p:sp>
        </p:grpSp>
        <p:sp>
          <p:nvSpPr>
            <p:cNvPr id="32" name="TextBox 81"/>
            <p:cNvSpPr txBox="1">
              <a:spLocks noChangeArrowheads="1"/>
            </p:cNvSpPr>
            <p:nvPr/>
          </p:nvSpPr>
          <p:spPr bwMode="auto">
            <a:xfrm>
              <a:off x="5959494" y="2488683"/>
              <a:ext cx="1935190" cy="369332"/>
            </a:xfrm>
            <a:prstGeom prst="rect">
              <a:avLst/>
            </a:prstGeom>
            <a:noFill/>
            <a:ln w="9525">
              <a:noFill/>
              <a:miter lim="800000"/>
              <a:headEnd/>
              <a:tailEnd/>
            </a:ln>
          </p:spPr>
          <p:txBody>
            <a:bodyPr>
              <a:spAutoFit/>
            </a:bodyPr>
            <a:lstStyle/>
            <a:p>
              <a:pPr algn="ctr"/>
              <a:r>
                <a:rPr lang="zh-CN" altLang="en-US" dirty="0">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点击添加文本</a:t>
              </a:r>
            </a:p>
          </p:txBody>
        </p:sp>
      </p:grpSp>
      <p:grpSp>
        <p:nvGrpSpPr>
          <p:cNvPr id="35" name="组合 53"/>
          <p:cNvGrpSpPr>
            <a:grpSpLocks/>
          </p:cNvGrpSpPr>
          <p:nvPr/>
        </p:nvGrpSpPr>
        <p:grpSpPr bwMode="auto">
          <a:xfrm>
            <a:off x="1228614" y="3453231"/>
            <a:ext cx="1935163" cy="560387"/>
            <a:chOff x="5959494" y="2387145"/>
            <a:chExt cx="1935190" cy="560052"/>
          </a:xfrm>
        </p:grpSpPr>
        <p:grpSp>
          <p:nvGrpSpPr>
            <p:cNvPr id="36" name="组合 1"/>
            <p:cNvGrpSpPr/>
            <p:nvPr/>
          </p:nvGrpSpPr>
          <p:grpSpPr>
            <a:xfrm>
              <a:off x="6014264" y="2387145"/>
              <a:ext cx="1825651" cy="560052"/>
              <a:chOff x="1214414" y="2694278"/>
              <a:chExt cx="1500198" cy="734722"/>
            </a:xfrm>
            <a:effectLst>
              <a:reflection blurRad="6350" stA="52000" endA="300" endPos="35000" dir="5400000" sy="-100000" algn="bl" rotWithShape="0"/>
            </a:effectLst>
          </p:grpSpPr>
          <p:sp>
            <p:nvSpPr>
              <p:cNvPr id="38" name="圆角矩形 2"/>
              <p:cNvSpPr/>
              <p:nvPr/>
            </p:nvSpPr>
            <p:spPr>
              <a:xfrm>
                <a:off x="1214414" y="2714620"/>
                <a:ext cx="1500198" cy="714380"/>
              </a:xfrm>
              <a:prstGeom prst="roundRect">
                <a:avLst/>
              </a:prstGeo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lin ang="8100000" scaled="1"/>
                <a:tileRect/>
              </a:gradFill>
              <a:ln>
                <a:gradFill>
                  <a:gsLst>
                    <a:gs pos="0">
                      <a:schemeClr val="bg1"/>
                    </a:gs>
                    <a:gs pos="70000">
                      <a:schemeClr val="bg1">
                        <a:alpha val="62000"/>
                      </a:schemeClr>
                    </a:gs>
                    <a:gs pos="100000">
                      <a:srgbClr val="FFEBFA">
                        <a:alpha val="27000"/>
                      </a:srgb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bg1"/>
                  </a:solidFill>
                </a:endParaRPr>
              </a:p>
            </p:txBody>
          </p:sp>
          <p:sp>
            <p:nvSpPr>
              <p:cNvPr id="39" name="任意多边形 3"/>
              <p:cNvSpPr/>
              <p:nvPr/>
            </p:nvSpPr>
            <p:spPr>
              <a:xfrm>
                <a:off x="1214414" y="2694278"/>
                <a:ext cx="1500198" cy="584168"/>
              </a:xfrm>
              <a:custGeom>
                <a:avLst/>
                <a:gdLst>
                  <a:gd name="connsiteX0" fmla="*/ 73841 w 1500198"/>
                  <a:gd name="connsiteY0" fmla="*/ 0 h 241736"/>
                  <a:gd name="connsiteX1" fmla="*/ 1426357 w 1500198"/>
                  <a:gd name="connsiteY1" fmla="*/ 0 h 241736"/>
                  <a:gd name="connsiteX2" fmla="*/ 1478570 w 1500198"/>
                  <a:gd name="connsiteY2" fmla="*/ 21628 h 241736"/>
                  <a:gd name="connsiteX3" fmla="*/ 1500197 w 1500198"/>
                  <a:gd name="connsiteY3" fmla="*/ 73842 h 241736"/>
                  <a:gd name="connsiteX4" fmla="*/ 1500198 w 1500198"/>
                  <a:gd name="connsiteY4" fmla="*/ 241736 h 241736"/>
                  <a:gd name="connsiteX5" fmla="*/ 1500198 w 1500198"/>
                  <a:gd name="connsiteY5" fmla="*/ 241736 h 241736"/>
                  <a:gd name="connsiteX6" fmla="*/ 1500198 w 1500198"/>
                  <a:gd name="connsiteY6" fmla="*/ 241736 h 241736"/>
                  <a:gd name="connsiteX7" fmla="*/ 0 w 1500198"/>
                  <a:gd name="connsiteY7" fmla="*/ 241736 h 241736"/>
                  <a:gd name="connsiteX8" fmla="*/ 0 w 1500198"/>
                  <a:gd name="connsiteY8" fmla="*/ 241736 h 241736"/>
                  <a:gd name="connsiteX9" fmla="*/ 0 w 1500198"/>
                  <a:gd name="connsiteY9" fmla="*/ 241736 h 241736"/>
                  <a:gd name="connsiteX10" fmla="*/ 0 w 1500198"/>
                  <a:gd name="connsiteY10" fmla="*/ 73841 h 241736"/>
                  <a:gd name="connsiteX11" fmla="*/ 21628 w 1500198"/>
                  <a:gd name="connsiteY11" fmla="*/ 21628 h 241736"/>
                  <a:gd name="connsiteX12" fmla="*/ 73842 w 1500198"/>
                  <a:gd name="connsiteY12" fmla="*/ 1 h 241736"/>
                  <a:gd name="connsiteX13" fmla="*/ 73841 w 1500198"/>
                  <a:gd name="connsiteY13" fmla="*/ 0 h 241736"/>
                  <a:gd name="connsiteX0" fmla="*/ 73841 w 1500198"/>
                  <a:gd name="connsiteY0" fmla="*/ 0 h 241736"/>
                  <a:gd name="connsiteX1" fmla="*/ 1426357 w 1500198"/>
                  <a:gd name="connsiteY1" fmla="*/ 0 h 241736"/>
                  <a:gd name="connsiteX2" fmla="*/ 1478570 w 1500198"/>
                  <a:gd name="connsiteY2" fmla="*/ 21628 h 241736"/>
                  <a:gd name="connsiteX3" fmla="*/ 1500197 w 1500198"/>
                  <a:gd name="connsiteY3" fmla="*/ 73842 h 241736"/>
                  <a:gd name="connsiteX4" fmla="*/ 1500198 w 1500198"/>
                  <a:gd name="connsiteY4" fmla="*/ 241736 h 241736"/>
                  <a:gd name="connsiteX5" fmla="*/ 1500198 w 1500198"/>
                  <a:gd name="connsiteY5" fmla="*/ 241736 h 241736"/>
                  <a:gd name="connsiteX6" fmla="*/ 1500198 w 1500198"/>
                  <a:gd name="connsiteY6" fmla="*/ 241736 h 241736"/>
                  <a:gd name="connsiteX7" fmla="*/ 0 w 1500198"/>
                  <a:gd name="connsiteY7" fmla="*/ 241736 h 241736"/>
                  <a:gd name="connsiteX8" fmla="*/ 0 w 1500198"/>
                  <a:gd name="connsiteY8" fmla="*/ 241736 h 241736"/>
                  <a:gd name="connsiteX9" fmla="*/ 0 w 1500198"/>
                  <a:gd name="connsiteY9" fmla="*/ 241736 h 241736"/>
                  <a:gd name="connsiteX10" fmla="*/ 0 w 1500198"/>
                  <a:gd name="connsiteY10" fmla="*/ 73841 h 241736"/>
                  <a:gd name="connsiteX11" fmla="*/ 21628 w 1500198"/>
                  <a:gd name="connsiteY11" fmla="*/ 21628 h 241736"/>
                  <a:gd name="connsiteX12" fmla="*/ 73842 w 1500198"/>
                  <a:gd name="connsiteY12" fmla="*/ 1 h 241736"/>
                  <a:gd name="connsiteX13" fmla="*/ 73841 w 1500198"/>
                  <a:gd name="connsiteY13" fmla="*/ 0 h 241736"/>
                  <a:gd name="connsiteX0" fmla="*/ 73841 w 1500198"/>
                  <a:gd name="connsiteY0" fmla="*/ 0 h 241736"/>
                  <a:gd name="connsiteX1" fmla="*/ 1426357 w 1500198"/>
                  <a:gd name="connsiteY1" fmla="*/ 0 h 241736"/>
                  <a:gd name="connsiteX2" fmla="*/ 1478570 w 1500198"/>
                  <a:gd name="connsiteY2" fmla="*/ 21628 h 241736"/>
                  <a:gd name="connsiteX3" fmla="*/ 1500197 w 1500198"/>
                  <a:gd name="connsiteY3" fmla="*/ 73842 h 241736"/>
                  <a:gd name="connsiteX4" fmla="*/ 1500198 w 1500198"/>
                  <a:gd name="connsiteY4" fmla="*/ 241736 h 241736"/>
                  <a:gd name="connsiteX5" fmla="*/ 1500198 w 1500198"/>
                  <a:gd name="connsiteY5" fmla="*/ 241736 h 241736"/>
                  <a:gd name="connsiteX6" fmla="*/ 1500198 w 1500198"/>
                  <a:gd name="connsiteY6" fmla="*/ 241736 h 241736"/>
                  <a:gd name="connsiteX7" fmla="*/ 0 w 1500198"/>
                  <a:gd name="connsiteY7" fmla="*/ 241736 h 241736"/>
                  <a:gd name="connsiteX8" fmla="*/ 0 w 1500198"/>
                  <a:gd name="connsiteY8" fmla="*/ 241736 h 241736"/>
                  <a:gd name="connsiteX9" fmla="*/ 0 w 1500198"/>
                  <a:gd name="connsiteY9" fmla="*/ 241736 h 241736"/>
                  <a:gd name="connsiteX10" fmla="*/ 0 w 1500198"/>
                  <a:gd name="connsiteY10" fmla="*/ 73841 h 241736"/>
                  <a:gd name="connsiteX11" fmla="*/ 21628 w 1500198"/>
                  <a:gd name="connsiteY11" fmla="*/ 21628 h 241736"/>
                  <a:gd name="connsiteX12" fmla="*/ 73842 w 1500198"/>
                  <a:gd name="connsiteY12" fmla="*/ 1 h 241736"/>
                  <a:gd name="connsiteX13" fmla="*/ 73841 w 1500198"/>
                  <a:gd name="connsiteY13" fmla="*/ 0 h 241736"/>
                  <a:gd name="connsiteX0" fmla="*/ 73841 w 1500198"/>
                  <a:gd name="connsiteY0" fmla="*/ 0 h 241736"/>
                  <a:gd name="connsiteX1" fmla="*/ 1426357 w 1500198"/>
                  <a:gd name="connsiteY1" fmla="*/ 0 h 241736"/>
                  <a:gd name="connsiteX2" fmla="*/ 1478570 w 1500198"/>
                  <a:gd name="connsiteY2" fmla="*/ 21628 h 241736"/>
                  <a:gd name="connsiteX3" fmla="*/ 1500197 w 1500198"/>
                  <a:gd name="connsiteY3" fmla="*/ 73842 h 241736"/>
                  <a:gd name="connsiteX4" fmla="*/ 1500198 w 1500198"/>
                  <a:gd name="connsiteY4" fmla="*/ 241736 h 241736"/>
                  <a:gd name="connsiteX5" fmla="*/ 1500198 w 1500198"/>
                  <a:gd name="connsiteY5" fmla="*/ 241736 h 241736"/>
                  <a:gd name="connsiteX6" fmla="*/ 1500198 w 1500198"/>
                  <a:gd name="connsiteY6" fmla="*/ 241736 h 241736"/>
                  <a:gd name="connsiteX7" fmla="*/ 0 w 1500198"/>
                  <a:gd name="connsiteY7" fmla="*/ 241736 h 241736"/>
                  <a:gd name="connsiteX8" fmla="*/ 0 w 1500198"/>
                  <a:gd name="connsiteY8" fmla="*/ 241736 h 241736"/>
                  <a:gd name="connsiteX9" fmla="*/ 0 w 1500198"/>
                  <a:gd name="connsiteY9" fmla="*/ 241736 h 241736"/>
                  <a:gd name="connsiteX10" fmla="*/ 0 w 1500198"/>
                  <a:gd name="connsiteY10" fmla="*/ 73841 h 241736"/>
                  <a:gd name="connsiteX11" fmla="*/ 21628 w 1500198"/>
                  <a:gd name="connsiteY11" fmla="*/ 21628 h 241736"/>
                  <a:gd name="connsiteX12" fmla="*/ 73842 w 1500198"/>
                  <a:gd name="connsiteY12" fmla="*/ 1 h 241736"/>
                  <a:gd name="connsiteX13" fmla="*/ 73841 w 1500198"/>
                  <a:gd name="connsiteY13" fmla="*/ 0 h 241736"/>
                  <a:gd name="connsiteX0" fmla="*/ 73841 w 1500198"/>
                  <a:gd name="connsiteY0" fmla="*/ 0 h 331895"/>
                  <a:gd name="connsiteX1" fmla="*/ 1426357 w 1500198"/>
                  <a:gd name="connsiteY1" fmla="*/ 0 h 331895"/>
                  <a:gd name="connsiteX2" fmla="*/ 1478570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241736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31895"/>
                  <a:gd name="connsiteX1" fmla="*/ 1426357 w 1500198"/>
                  <a:gd name="connsiteY1" fmla="*/ 0 h 331895"/>
                  <a:gd name="connsiteX2" fmla="*/ 1478570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241736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31895"/>
                  <a:gd name="connsiteX1" fmla="*/ 1426357 w 1500198"/>
                  <a:gd name="connsiteY1" fmla="*/ 0 h 331895"/>
                  <a:gd name="connsiteX2" fmla="*/ 1478570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241736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12994"/>
                  <a:gd name="connsiteY0" fmla="*/ 0 h 331895"/>
                  <a:gd name="connsiteX1" fmla="*/ 1293652 w 1512994"/>
                  <a:gd name="connsiteY1" fmla="*/ 0 h 331895"/>
                  <a:gd name="connsiteX2" fmla="*/ 1478570 w 1512994"/>
                  <a:gd name="connsiteY2" fmla="*/ 21628 h 331895"/>
                  <a:gd name="connsiteX3" fmla="*/ 1500197 w 1512994"/>
                  <a:gd name="connsiteY3" fmla="*/ 73842 h 331895"/>
                  <a:gd name="connsiteX4" fmla="*/ 1500198 w 1512994"/>
                  <a:gd name="connsiteY4" fmla="*/ 241736 h 331895"/>
                  <a:gd name="connsiteX5" fmla="*/ 1500198 w 1512994"/>
                  <a:gd name="connsiteY5" fmla="*/ 241736 h 331895"/>
                  <a:gd name="connsiteX6" fmla="*/ 1500198 w 1512994"/>
                  <a:gd name="connsiteY6" fmla="*/ 241736 h 331895"/>
                  <a:gd name="connsiteX7" fmla="*/ 0 w 1512994"/>
                  <a:gd name="connsiteY7" fmla="*/ 241736 h 331895"/>
                  <a:gd name="connsiteX8" fmla="*/ 0 w 1512994"/>
                  <a:gd name="connsiteY8" fmla="*/ 241736 h 331895"/>
                  <a:gd name="connsiteX9" fmla="*/ 0 w 1512994"/>
                  <a:gd name="connsiteY9" fmla="*/ 241736 h 331895"/>
                  <a:gd name="connsiteX10" fmla="*/ 0 w 1512994"/>
                  <a:gd name="connsiteY10" fmla="*/ 73841 h 331895"/>
                  <a:gd name="connsiteX11" fmla="*/ 21628 w 1512994"/>
                  <a:gd name="connsiteY11" fmla="*/ 21628 h 331895"/>
                  <a:gd name="connsiteX12" fmla="*/ 73842 w 1512994"/>
                  <a:gd name="connsiteY12" fmla="*/ 1 h 331895"/>
                  <a:gd name="connsiteX13" fmla="*/ 73841 w 1512994"/>
                  <a:gd name="connsiteY13"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241736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241736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241736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241736 h 331895"/>
                  <a:gd name="connsiteX9" fmla="*/ 0 w 1500198"/>
                  <a:gd name="connsiteY9" fmla="*/ 282681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52906"/>
                  <a:gd name="connsiteX1" fmla="*/ 1293652 w 1500198"/>
                  <a:gd name="connsiteY1" fmla="*/ 0 h 352906"/>
                  <a:gd name="connsiteX2" fmla="*/ 1397008 w 1500198"/>
                  <a:gd name="connsiteY2" fmla="*/ 21628 h 352906"/>
                  <a:gd name="connsiteX3" fmla="*/ 1500197 w 1500198"/>
                  <a:gd name="connsiteY3" fmla="*/ 73842 h 352906"/>
                  <a:gd name="connsiteX4" fmla="*/ 1500198 w 1500198"/>
                  <a:gd name="connsiteY4" fmla="*/ 241736 h 352906"/>
                  <a:gd name="connsiteX5" fmla="*/ 1500198 w 1500198"/>
                  <a:gd name="connsiteY5" fmla="*/ 241736 h 352906"/>
                  <a:gd name="connsiteX6" fmla="*/ 1500198 w 1500198"/>
                  <a:gd name="connsiteY6" fmla="*/ 179408 h 352906"/>
                  <a:gd name="connsiteX7" fmla="*/ 0 w 1500198"/>
                  <a:gd name="connsiteY7" fmla="*/ 241736 h 352906"/>
                  <a:gd name="connsiteX8" fmla="*/ 992444 w 1500198"/>
                  <a:gd name="connsiteY8" fmla="*/ 352906 h 352906"/>
                  <a:gd name="connsiteX9" fmla="*/ 0 w 1500198"/>
                  <a:gd name="connsiteY9" fmla="*/ 282681 h 352906"/>
                  <a:gd name="connsiteX10" fmla="*/ 0 w 1500198"/>
                  <a:gd name="connsiteY10" fmla="*/ 73841 h 352906"/>
                  <a:gd name="connsiteX11" fmla="*/ 21628 w 1500198"/>
                  <a:gd name="connsiteY11" fmla="*/ 21628 h 352906"/>
                  <a:gd name="connsiteX12" fmla="*/ 73842 w 1500198"/>
                  <a:gd name="connsiteY12" fmla="*/ 1 h 352906"/>
                  <a:gd name="connsiteX13" fmla="*/ 73841 w 1500198"/>
                  <a:gd name="connsiteY13" fmla="*/ 0 h 352906"/>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282681 h 331895"/>
                  <a:gd name="connsiteX9" fmla="*/ 0 w 1500198"/>
                  <a:gd name="connsiteY9" fmla="*/ 73841 h 331895"/>
                  <a:gd name="connsiteX10" fmla="*/ 21628 w 1500198"/>
                  <a:gd name="connsiteY10" fmla="*/ 21628 h 331895"/>
                  <a:gd name="connsiteX11" fmla="*/ 73842 w 1500198"/>
                  <a:gd name="connsiteY11" fmla="*/ 1 h 331895"/>
                  <a:gd name="connsiteX12" fmla="*/ 73841 w 1500198"/>
                  <a:gd name="connsiteY12"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73842 w 1500198"/>
                  <a:gd name="connsiteY10" fmla="*/ 1 h 331895"/>
                  <a:gd name="connsiteX11" fmla="*/ 73841 w 1500198"/>
                  <a:gd name="connsiteY11"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73842 w 1500198"/>
                  <a:gd name="connsiteY10" fmla="*/ 1 h 331895"/>
                  <a:gd name="connsiteX11" fmla="*/ 73841 w 1500198"/>
                  <a:gd name="connsiteY11"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31889 w 1500198"/>
                  <a:gd name="connsiteY10" fmla="*/ 22195 h 331895"/>
                  <a:gd name="connsiteX11" fmla="*/ 73842 w 1500198"/>
                  <a:gd name="connsiteY11" fmla="*/ 1 h 331895"/>
                  <a:gd name="connsiteX12" fmla="*/ 73841 w 1500198"/>
                  <a:gd name="connsiteY12"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31889 w 1500198"/>
                  <a:gd name="connsiteY10" fmla="*/ 22195 h 331895"/>
                  <a:gd name="connsiteX11" fmla="*/ 73842 w 1500198"/>
                  <a:gd name="connsiteY11" fmla="*/ 1 h 331895"/>
                  <a:gd name="connsiteX12" fmla="*/ 73841 w 1500198"/>
                  <a:gd name="connsiteY12" fmla="*/ 0 h 331895"/>
                  <a:gd name="connsiteX0" fmla="*/ 162756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31889 w 1500198"/>
                  <a:gd name="connsiteY10" fmla="*/ 22195 h 331895"/>
                  <a:gd name="connsiteX11" fmla="*/ 73842 w 1500198"/>
                  <a:gd name="connsiteY11" fmla="*/ 1 h 331895"/>
                  <a:gd name="connsiteX12" fmla="*/ 162756 w 1500198"/>
                  <a:gd name="connsiteY12" fmla="*/ 0 h 331895"/>
                  <a:gd name="connsiteX0" fmla="*/ 73842 w 1500198"/>
                  <a:gd name="connsiteY0" fmla="*/ 3699 h 335593"/>
                  <a:gd name="connsiteX1" fmla="*/ 1293652 w 1500198"/>
                  <a:gd name="connsiteY1" fmla="*/ 3698 h 335593"/>
                  <a:gd name="connsiteX2" fmla="*/ 1397008 w 1500198"/>
                  <a:gd name="connsiteY2" fmla="*/ 25326 h 335593"/>
                  <a:gd name="connsiteX3" fmla="*/ 1500197 w 1500198"/>
                  <a:gd name="connsiteY3" fmla="*/ 77540 h 335593"/>
                  <a:gd name="connsiteX4" fmla="*/ 1500198 w 1500198"/>
                  <a:gd name="connsiteY4" fmla="*/ 245434 h 335593"/>
                  <a:gd name="connsiteX5" fmla="*/ 1500198 w 1500198"/>
                  <a:gd name="connsiteY5" fmla="*/ 245434 h 335593"/>
                  <a:gd name="connsiteX6" fmla="*/ 1500198 w 1500198"/>
                  <a:gd name="connsiteY6" fmla="*/ 183106 h 335593"/>
                  <a:gd name="connsiteX7" fmla="*/ 0 w 1500198"/>
                  <a:gd name="connsiteY7" fmla="*/ 245434 h 335593"/>
                  <a:gd name="connsiteX8" fmla="*/ 0 w 1500198"/>
                  <a:gd name="connsiteY8" fmla="*/ 77539 h 335593"/>
                  <a:gd name="connsiteX9" fmla="*/ 21628 w 1500198"/>
                  <a:gd name="connsiteY9" fmla="*/ 25326 h 335593"/>
                  <a:gd name="connsiteX10" fmla="*/ 31889 w 1500198"/>
                  <a:gd name="connsiteY10" fmla="*/ 25893 h 335593"/>
                  <a:gd name="connsiteX11" fmla="*/ 73842 w 1500198"/>
                  <a:gd name="connsiteY11" fmla="*/ 3699 h 335593"/>
                  <a:gd name="connsiteX0" fmla="*/ 73842 w 1500198"/>
                  <a:gd name="connsiteY0" fmla="*/ 3699 h 335593"/>
                  <a:gd name="connsiteX1" fmla="*/ 1293652 w 1500198"/>
                  <a:gd name="connsiteY1" fmla="*/ 3698 h 335593"/>
                  <a:gd name="connsiteX2" fmla="*/ 1397008 w 1500198"/>
                  <a:gd name="connsiteY2" fmla="*/ 25326 h 335593"/>
                  <a:gd name="connsiteX3" fmla="*/ 1500197 w 1500198"/>
                  <a:gd name="connsiteY3" fmla="*/ 77540 h 335593"/>
                  <a:gd name="connsiteX4" fmla="*/ 1500198 w 1500198"/>
                  <a:gd name="connsiteY4" fmla="*/ 245434 h 335593"/>
                  <a:gd name="connsiteX5" fmla="*/ 1500198 w 1500198"/>
                  <a:gd name="connsiteY5" fmla="*/ 245434 h 335593"/>
                  <a:gd name="connsiteX6" fmla="*/ 1500198 w 1500198"/>
                  <a:gd name="connsiteY6" fmla="*/ 183106 h 335593"/>
                  <a:gd name="connsiteX7" fmla="*/ 0 w 1500198"/>
                  <a:gd name="connsiteY7" fmla="*/ 245434 h 335593"/>
                  <a:gd name="connsiteX8" fmla="*/ 0 w 1500198"/>
                  <a:gd name="connsiteY8" fmla="*/ 77539 h 335593"/>
                  <a:gd name="connsiteX9" fmla="*/ 21628 w 1500198"/>
                  <a:gd name="connsiteY9" fmla="*/ 25326 h 335593"/>
                  <a:gd name="connsiteX10" fmla="*/ 31889 w 1500198"/>
                  <a:gd name="connsiteY10" fmla="*/ 25893 h 335593"/>
                  <a:gd name="connsiteX11" fmla="*/ 73842 w 1500198"/>
                  <a:gd name="connsiteY11" fmla="*/ 3699 h 335593"/>
                  <a:gd name="connsiteX0" fmla="*/ 73842 w 1500198"/>
                  <a:gd name="connsiteY0" fmla="*/ 3699 h 335593"/>
                  <a:gd name="connsiteX1" fmla="*/ 1293652 w 1500198"/>
                  <a:gd name="connsiteY1" fmla="*/ 3698 h 335593"/>
                  <a:gd name="connsiteX2" fmla="*/ 1397008 w 1500198"/>
                  <a:gd name="connsiteY2" fmla="*/ 25326 h 335593"/>
                  <a:gd name="connsiteX3" fmla="*/ 1500197 w 1500198"/>
                  <a:gd name="connsiteY3" fmla="*/ 77540 h 335593"/>
                  <a:gd name="connsiteX4" fmla="*/ 1500198 w 1500198"/>
                  <a:gd name="connsiteY4" fmla="*/ 245434 h 335593"/>
                  <a:gd name="connsiteX5" fmla="*/ 1500198 w 1500198"/>
                  <a:gd name="connsiteY5" fmla="*/ 245434 h 335593"/>
                  <a:gd name="connsiteX6" fmla="*/ 1500198 w 1500198"/>
                  <a:gd name="connsiteY6" fmla="*/ 183106 h 335593"/>
                  <a:gd name="connsiteX7" fmla="*/ 0 w 1500198"/>
                  <a:gd name="connsiteY7" fmla="*/ 245434 h 335593"/>
                  <a:gd name="connsiteX8" fmla="*/ 0 w 1500198"/>
                  <a:gd name="connsiteY8" fmla="*/ 77539 h 335593"/>
                  <a:gd name="connsiteX9" fmla="*/ 21628 w 1500198"/>
                  <a:gd name="connsiteY9" fmla="*/ 25326 h 335593"/>
                  <a:gd name="connsiteX10" fmla="*/ 31889 w 1500198"/>
                  <a:gd name="connsiteY10" fmla="*/ 25893 h 335593"/>
                  <a:gd name="connsiteX11" fmla="*/ 73842 w 1500198"/>
                  <a:gd name="connsiteY11" fmla="*/ 3699 h 335593"/>
                  <a:gd name="connsiteX0" fmla="*/ 73842 w 1500198"/>
                  <a:gd name="connsiteY0" fmla="*/ 3699 h 335593"/>
                  <a:gd name="connsiteX1" fmla="*/ 1293652 w 1500198"/>
                  <a:gd name="connsiteY1" fmla="*/ 3698 h 335593"/>
                  <a:gd name="connsiteX2" fmla="*/ 1397008 w 1500198"/>
                  <a:gd name="connsiteY2" fmla="*/ 25326 h 335593"/>
                  <a:gd name="connsiteX3" fmla="*/ 1500197 w 1500198"/>
                  <a:gd name="connsiteY3" fmla="*/ 77540 h 335593"/>
                  <a:gd name="connsiteX4" fmla="*/ 1500198 w 1500198"/>
                  <a:gd name="connsiteY4" fmla="*/ 245434 h 335593"/>
                  <a:gd name="connsiteX5" fmla="*/ 1500198 w 1500198"/>
                  <a:gd name="connsiteY5" fmla="*/ 245434 h 335593"/>
                  <a:gd name="connsiteX6" fmla="*/ 1500198 w 1500198"/>
                  <a:gd name="connsiteY6" fmla="*/ 183106 h 335593"/>
                  <a:gd name="connsiteX7" fmla="*/ 0 w 1500198"/>
                  <a:gd name="connsiteY7" fmla="*/ 245434 h 335593"/>
                  <a:gd name="connsiteX8" fmla="*/ 0 w 1500198"/>
                  <a:gd name="connsiteY8" fmla="*/ 77539 h 335593"/>
                  <a:gd name="connsiteX9" fmla="*/ 21628 w 1500198"/>
                  <a:gd name="connsiteY9" fmla="*/ 25326 h 335593"/>
                  <a:gd name="connsiteX10" fmla="*/ 31889 w 1500198"/>
                  <a:gd name="connsiteY10" fmla="*/ 25893 h 335593"/>
                  <a:gd name="connsiteX11" fmla="*/ 73842 w 1500198"/>
                  <a:gd name="connsiteY11" fmla="*/ 3699 h 335593"/>
                  <a:gd name="connsiteX0" fmla="*/ 145710 w 1500198"/>
                  <a:gd name="connsiteY0" fmla="*/ 1616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31889 w 1500198"/>
                  <a:gd name="connsiteY10" fmla="*/ 22195 h 331895"/>
                  <a:gd name="connsiteX11" fmla="*/ 145710 w 1500198"/>
                  <a:gd name="connsiteY11" fmla="*/ 16160 h 331895"/>
                  <a:gd name="connsiteX0" fmla="*/ 145710 w 1500198"/>
                  <a:gd name="connsiteY0" fmla="*/ 1616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31889 w 1500198"/>
                  <a:gd name="connsiteY10" fmla="*/ 22195 h 331895"/>
                  <a:gd name="connsiteX11" fmla="*/ 145710 w 1500198"/>
                  <a:gd name="connsiteY11" fmla="*/ 16160 h 331895"/>
                  <a:gd name="connsiteX0" fmla="*/ 145710 w 1500198"/>
                  <a:gd name="connsiteY0" fmla="*/ 1616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31889 w 1500198"/>
                  <a:gd name="connsiteY10" fmla="*/ 22195 h 331895"/>
                  <a:gd name="connsiteX11" fmla="*/ 145710 w 1500198"/>
                  <a:gd name="connsiteY11" fmla="*/ 16160 h 331895"/>
                  <a:gd name="connsiteX0" fmla="*/ 476904 w 1537904"/>
                  <a:gd name="connsiteY0" fmla="*/ 69497 h 331895"/>
                  <a:gd name="connsiteX1" fmla="*/ 1331358 w 1537904"/>
                  <a:gd name="connsiteY1" fmla="*/ 0 h 331895"/>
                  <a:gd name="connsiteX2" fmla="*/ 1434714 w 1537904"/>
                  <a:gd name="connsiteY2" fmla="*/ 21628 h 331895"/>
                  <a:gd name="connsiteX3" fmla="*/ 1537903 w 1537904"/>
                  <a:gd name="connsiteY3" fmla="*/ 73842 h 331895"/>
                  <a:gd name="connsiteX4" fmla="*/ 1537904 w 1537904"/>
                  <a:gd name="connsiteY4" fmla="*/ 241736 h 331895"/>
                  <a:gd name="connsiteX5" fmla="*/ 1537904 w 1537904"/>
                  <a:gd name="connsiteY5" fmla="*/ 241736 h 331895"/>
                  <a:gd name="connsiteX6" fmla="*/ 1537904 w 1537904"/>
                  <a:gd name="connsiteY6" fmla="*/ 179408 h 331895"/>
                  <a:gd name="connsiteX7" fmla="*/ 37706 w 1537904"/>
                  <a:gd name="connsiteY7" fmla="*/ 241736 h 331895"/>
                  <a:gd name="connsiteX8" fmla="*/ 37706 w 1537904"/>
                  <a:gd name="connsiteY8" fmla="*/ 73841 h 331895"/>
                  <a:gd name="connsiteX9" fmla="*/ 59334 w 1537904"/>
                  <a:gd name="connsiteY9" fmla="*/ 21628 h 331895"/>
                  <a:gd name="connsiteX10" fmla="*/ 69595 w 1537904"/>
                  <a:gd name="connsiteY10" fmla="*/ 22195 h 331895"/>
                  <a:gd name="connsiteX11" fmla="*/ 476904 w 1537904"/>
                  <a:gd name="connsiteY11" fmla="*/ 69497 h 331895"/>
                  <a:gd name="connsiteX0" fmla="*/ 242525 w 1504421"/>
                  <a:gd name="connsiteY0" fmla="*/ 3038 h 331895"/>
                  <a:gd name="connsiteX1" fmla="*/ 1297875 w 1504421"/>
                  <a:gd name="connsiteY1" fmla="*/ 0 h 331895"/>
                  <a:gd name="connsiteX2" fmla="*/ 1401231 w 1504421"/>
                  <a:gd name="connsiteY2" fmla="*/ 21628 h 331895"/>
                  <a:gd name="connsiteX3" fmla="*/ 1504420 w 1504421"/>
                  <a:gd name="connsiteY3" fmla="*/ 73842 h 331895"/>
                  <a:gd name="connsiteX4" fmla="*/ 1504421 w 1504421"/>
                  <a:gd name="connsiteY4" fmla="*/ 241736 h 331895"/>
                  <a:gd name="connsiteX5" fmla="*/ 1504421 w 1504421"/>
                  <a:gd name="connsiteY5" fmla="*/ 241736 h 331895"/>
                  <a:gd name="connsiteX6" fmla="*/ 1504421 w 1504421"/>
                  <a:gd name="connsiteY6" fmla="*/ 179408 h 331895"/>
                  <a:gd name="connsiteX7" fmla="*/ 4223 w 1504421"/>
                  <a:gd name="connsiteY7" fmla="*/ 241736 h 331895"/>
                  <a:gd name="connsiteX8" fmla="*/ 4223 w 1504421"/>
                  <a:gd name="connsiteY8" fmla="*/ 73841 h 331895"/>
                  <a:gd name="connsiteX9" fmla="*/ 25851 w 1504421"/>
                  <a:gd name="connsiteY9" fmla="*/ 21628 h 331895"/>
                  <a:gd name="connsiteX10" fmla="*/ 36112 w 1504421"/>
                  <a:gd name="connsiteY10" fmla="*/ 22195 h 331895"/>
                  <a:gd name="connsiteX11" fmla="*/ 242525 w 1504421"/>
                  <a:gd name="connsiteY11" fmla="*/ 3038 h 331895"/>
                  <a:gd name="connsiteX0" fmla="*/ 242525 w 1504421"/>
                  <a:gd name="connsiteY0" fmla="*/ 4588 h 333445"/>
                  <a:gd name="connsiteX1" fmla="*/ 1297875 w 1504421"/>
                  <a:gd name="connsiteY1" fmla="*/ 1550 h 333445"/>
                  <a:gd name="connsiteX2" fmla="*/ 1401231 w 1504421"/>
                  <a:gd name="connsiteY2" fmla="*/ 23178 h 333445"/>
                  <a:gd name="connsiteX3" fmla="*/ 1504420 w 1504421"/>
                  <a:gd name="connsiteY3" fmla="*/ 75392 h 333445"/>
                  <a:gd name="connsiteX4" fmla="*/ 1504421 w 1504421"/>
                  <a:gd name="connsiteY4" fmla="*/ 243286 h 333445"/>
                  <a:gd name="connsiteX5" fmla="*/ 1504421 w 1504421"/>
                  <a:gd name="connsiteY5" fmla="*/ 243286 h 333445"/>
                  <a:gd name="connsiteX6" fmla="*/ 1504421 w 1504421"/>
                  <a:gd name="connsiteY6" fmla="*/ 180958 h 333445"/>
                  <a:gd name="connsiteX7" fmla="*/ 4223 w 1504421"/>
                  <a:gd name="connsiteY7" fmla="*/ 243286 h 333445"/>
                  <a:gd name="connsiteX8" fmla="*/ 4223 w 1504421"/>
                  <a:gd name="connsiteY8" fmla="*/ 75391 h 333445"/>
                  <a:gd name="connsiteX9" fmla="*/ 25851 w 1504421"/>
                  <a:gd name="connsiteY9" fmla="*/ 23178 h 333445"/>
                  <a:gd name="connsiteX10" fmla="*/ 36112 w 1504421"/>
                  <a:gd name="connsiteY10" fmla="*/ 23745 h 333445"/>
                  <a:gd name="connsiteX11" fmla="*/ 242525 w 1504421"/>
                  <a:gd name="connsiteY11" fmla="*/ 4588 h 333445"/>
                  <a:gd name="connsiteX0" fmla="*/ 238302 w 1500198"/>
                  <a:gd name="connsiteY0" fmla="*/ 4588 h 333445"/>
                  <a:gd name="connsiteX1" fmla="*/ 1293652 w 1500198"/>
                  <a:gd name="connsiteY1" fmla="*/ 1550 h 333445"/>
                  <a:gd name="connsiteX2" fmla="*/ 1397008 w 1500198"/>
                  <a:gd name="connsiteY2" fmla="*/ 23178 h 333445"/>
                  <a:gd name="connsiteX3" fmla="*/ 1500197 w 1500198"/>
                  <a:gd name="connsiteY3" fmla="*/ 75392 h 333445"/>
                  <a:gd name="connsiteX4" fmla="*/ 1500198 w 1500198"/>
                  <a:gd name="connsiteY4" fmla="*/ 243286 h 333445"/>
                  <a:gd name="connsiteX5" fmla="*/ 1500198 w 1500198"/>
                  <a:gd name="connsiteY5" fmla="*/ 243286 h 333445"/>
                  <a:gd name="connsiteX6" fmla="*/ 1500198 w 1500198"/>
                  <a:gd name="connsiteY6" fmla="*/ 180958 h 333445"/>
                  <a:gd name="connsiteX7" fmla="*/ 0 w 1500198"/>
                  <a:gd name="connsiteY7" fmla="*/ 243286 h 333445"/>
                  <a:gd name="connsiteX8" fmla="*/ 0 w 1500198"/>
                  <a:gd name="connsiteY8" fmla="*/ 75391 h 333445"/>
                  <a:gd name="connsiteX9" fmla="*/ 21628 w 1500198"/>
                  <a:gd name="connsiteY9" fmla="*/ 23178 h 333445"/>
                  <a:gd name="connsiteX10" fmla="*/ 342424 w 1500198"/>
                  <a:gd name="connsiteY10" fmla="*/ 85344 h 333445"/>
                  <a:gd name="connsiteX11" fmla="*/ 238302 w 1500198"/>
                  <a:gd name="connsiteY11" fmla="*/ 4588 h 333445"/>
                  <a:gd name="connsiteX0" fmla="*/ 238302 w 1500198"/>
                  <a:gd name="connsiteY0" fmla="*/ 3038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238302 w 1500198"/>
                  <a:gd name="connsiteY10" fmla="*/ 3038 h 331895"/>
                  <a:gd name="connsiteX0" fmla="*/ 238302 w 1500198"/>
                  <a:gd name="connsiteY0" fmla="*/ 3038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238302 w 1500198"/>
                  <a:gd name="connsiteY10" fmla="*/ 3038 h 331895"/>
                  <a:gd name="connsiteX0" fmla="*/ 238302 w 1500198"/>
                  <a:gd name="connsiteY0" fmla="*/ 3038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2829 w 1500198"/>
                  <a:gd name="connsiteY9" fmla="*/ 54311 h 331895"/>
                  <a:gd name="connsiteX10" fmla="*/ 238302 w 1500198"/>
                  <a:gd name="connsiteY10" fmla="*/ 3038 h 331895"/>
                  <a:gd name="connsiteX0" fmla="*/ 238302 w 1500198"/>
                  <a:gd name="connsiteY0" fmla="*/ 3038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46029 w 1500198"/>
                  <a:gd name="connsiteY9" fmla="*/ 33292 h 331895"/>
                  <a:gd name="connsiteX10" fmla="*/ 238302 w 1500198"/>
                  <a:gd name="connsiteY10" fmla="*/ 3038 h 331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500198" h="331895">
                    <a:moveTo>
                      <a:pt x="238302" y="3038"/>
                    </a:moveTo>
                    <a:lnTo>
                      <a:pt x="1293652" y="0"/>
                    </a:lnTo>
                    <a:cubicBezTo>
                      <a:pt x="1313236" y="0"/>
                      <a:pt x="1362584" y="9321"/>
                      <a:pt x="1397008" y="21628"/>
                    </a:cubicBezTo>
                    <a:cubicBezTo>
                      <a:pt x="1485177" y="34267"/>
                      <a:pt x="1500197" y="54258"/>
                      <a:pt x="1500197" y="73842"/>
                    </a:cubicBezTo>
                    <a:cubicBezTo>
                      <a:pt x="1500197" y="129807"/>
                      <a:pt x="1500198" y="185771"/>
                      <a:pt x="1500198" y="241736"/>
                    </a:cubicBezTo>
                    <a:lnTo>
                      <a:pt x="1500198" y="241736"/>
                    </a:lnTo>
                    <a:lnTo>
                      <a:pt x="1500198" y="179408"/>
                    </a:lnTo>
                    <a:cubicBezTo>
                      <a:pt x="1000132" y="179408"/>
                      <a:pt x="493607" y="331895"/>
                      <a:pt x="0" y="241736"/>
                    </a:cubicBezTo>
                    <a:lnTo>
                      <a:pt x="0" y="73841"/>
                    </a:lnTo>
                    <a:cubicBezTo>
                      <a:pt x="0" y="54257"/>
                      <a:pt x="32181" y="47139"/>
                      <a:pt x="46029" y="33292"/>
                    </a:cubicBezTo>
                    <a:cubicBezTo>
                      <a:pt x="85746" y="21492"/>
                      <a:pt x="26298" y="6643"/>
                      <a:pt x="238302" y="3038"/>
                    </a:cubicBezTo>
                    <a:close/>
                  </a:path>
                </a:pathLst>
              </a:custGeom>
              <a:solidFill>
                <a:schemeClr val="bg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bg1"/>
                  </a:solidFill>
                </a:endParaRPr>
              </a:p>
            </p:txBody>
          </p:sp>
        </p:grpSp>
        <p:sp>
          <p:nvSpPr>
            <p:cNvPr id="37" name="TextBox 55"/>
            <p:cNvSpPr txBox="1">
              <a:spLocks noChangeArrowheads="1"/>
            </p:cNvSpPr>
            <p:nvPr/>
          </p:nvSpPr>
          <p:spPr bwMode="auto">
            <a:xfrm>
              <a:off x="5959494" y="2488683"/>
              <a:ext cx="1935190" cy="369332"/>
            </a:xfrm>
            <a:prstGeom prst="rect">
              <a:avLst/>
            </a:prstGeom>
            <a:noFill/>
            <a:ln w="9525">
              <a:noFill/>
              <a:miter lim="800000"/>
              <a:headEnd/>
              <a:tailEnd/>
            </a:ln>
          </p:spPr>
          <p:txBody>
            <a:bodyPr>
              <a:spAutoFit/>
            </a:bodyPr>
            <a:lstStyle/>
            <a:p>
              <a:pPr algn="ctr"/>
              <a:r>
                <a:rPr lang="zh-CN" altLang="en-US" dirty="0">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点击添加文本</a:t>
              </a:r>
            </a:p>
          </p:txBody>
        </p:sp>
      </p:grpSp>
      <p:grpSp>
        <p:nvGrpSpPr>
          <p:cNvPr id="40" name="组合 69"/>
          <p:cNvGrpSpPr>
            <a:grpSpLocks/>
          </p:cNvGrpSpPr>
          <p:nvPr/>
        </p:nvGrpSpPr>
        <p:grpSpPr bwMode="auto">
          <a:xfrm>
            <a:off x="5610114" y="1346618"/>
            <a:ext cx="1935163" cy="560388"/>
            <a:chOff x="5959494" y="2387145"/>
            <a:chExt cx="1935190" cy="560052"/>
          </a:xfrm>
        </p:grpSpPr>
        <p:grpSp>
          <p:nvGrpSpPr>
            <p:cNvPr id="41" name="组合 1"/>
            <p:cNvGrpSpPr/>
            <p:nvPr/>
          </p:nvGrpSpPr>
          <p:grpSpPr>
            <a:xfrm>
              <a:off x="6014264" y="2387145"/>
              <a:ext cx="1825651" cy="560052"/>
              <a:chOff x="1214414" y="2694278"/>
              <a:chExt cx="1500198" cy="734722"/>
            </a:xfrm>
            <a:effectLst>
              <a:reflection blurRad="6350" stA="52000" endA="300" endPos="35000" dir="5400000" sy="-100000" algn="bl" rotWithShape="0"/>
            </a:effectLst>
          </p:grpSpPr>
          <p:sp>
            <p:nvSpPr>
              <p:cNvPr id="43" name="圆角矩形 2"/>
              <p:cNvSpPr/>
              <p:nvPr/>
            </p:nvSpPr>
            <p:spPr>
              <a:xfrm>
                <a:off x="1214414" y="2714620"/>
                <a:ext cx="1500198" cy="714380"/>
              </a:xfrm>
              <a:prstGeom prst="roundRect">
                <a:avLst/>
              </a:prstGeo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lin ang="8100000" scaled="1"/>
                <a:tileRect/>
              </a:gradFill>
              <a:ln>
                <a:gradFill>
                  <a:gsLst>
                    <a:gs pos="0">
                      <a:schemeClr val="bg1"/>
                    </a:gs>
                    <a:gs pos="70000">
                      <a:schemeClr val="bg1">
                        <a:alpha val="62000"/>
                      </a:schemeClr>
                    </a:gs>
                    <a:gs pos="100000">
                      <a:srgbClr val="FFEBFA">
                        <a:alpha val="27000"/>
                      </a:srgb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bg1"/>
                  </a:solidFill>
                </a:endParaRPr>
              </a:p>
            </p:txBody>
          </p:sp>
          <p:sp>
            <p:nvSpPr>
              <p:cNvPr id="44" name="任意多边形 3"/>
              <p:cNvSpPr/>
              <p:nvPr/>
            </p:nvSpPr>
            <p:spPr>
              <a:xfrm>
                <a:off x="1214414" y="2694278"/>
                <a:ext cx="1500198" cy="584168"/>
              </a:xfrm>
              <a:custGeom>
                <a:avLst/>
                <a:gdLst>
                  <a:gd name="connsiteX0" fmla="*/ 73841 w 1500198"/>
                  <a:gd name="connsiteY0" fmla="*/ 0 h 241736"/>
                  <a:gd name="connsiteX1" fmla="*/ 1426357 w 1500198"/>
                  <a:gd name="connsiteY1" fmla="*/ 0 h 241736"/>
                  <a:gd name="connsiteX2" fmla="*/ 1478570 w 1500198"/>
                  <a:gd name="connsiteY2" fmla="*/ 21628 h 241736"/>
                  <a:gd name="connsiteX3" fmla="*/ 1500197 w 1500198"/>
                  <a:gd name="connsiteY3" fmla="*/ 73842 h 241736"/>
                  <a:gd name="connsiteX4" fmla="*/ 1500198 w 1500198"/>
                  <a:gd name="connsiteY4" fmla="*/ 241736 h 241736"/>
                  <a:gd name="connsiteX5" fmla="*/ 1500198 w 1500198"/>
                  <a:gd name="connsiteY5" fmla="*/ 241736 h 241736"/>
                  <a:gd name="connsiteX6" fmla="*/ 1500198 w 1500198"/>
                  <a:gd name="connsiteY6" fmla="*/ 241736 h 241736"/>
                  <a:gd name="connsiteX7" fmla="*/ 0 w 1500198"/>
                  <a:gd name="connsiteY7" fmla="*/ 241736 h 241736"/>
                  <a:gd name="connsiteX8" fmla="*/ 0 w 1500198"/>
                  <a:gd name="connsiteY8" fmla="*/ 241736 h 241736"/>
                  <a:gd name="connsiteX9" fmla="*/ 0 w 1500198"/>
                  <a:gd name="connsiteY9" fmla="*/ 241736 h 241736"/>
                  <a:gd name="connsiteX10" fmla="*/ 0 w 1500198"/>
                  <a:gd name="connsiteY10" fmla="*/ 73841 h 241736"/>
                  <a:gd name="connsiteX11" fmla="*/ 21628 w 1500198"/>
                  <a:gd name="connsiteY11" fmla="*/ 21628 h 241736"/>
                  <a:gd name="connsiteX12" fmla="*/ 73842 w 1500198"/>
                  <a:gd name="connsiteY12" fmla="*/ 1 h 241736"/>
                  <a:gd name="connsiteX13" fmla="*/ 73841 w 1500198"/>
                  <a:gd name="connsiteY13" fmla="*/ 0 h 241736"/>
                  <a:gd name="connsiteX0" fmla="*/ 73841 w 1500198"/>
                  <a:gd name="connsiteY0" fmla="*/ 0 h 241736"/>
                  <a:gd name="connsiteX1" fmla="*/ 1426357 w 1500198"/>
                  <a:gd name="connsiteY1" fmla="*/ 0 h 241736"/>
                  <a:gd name="connsiteX2" fmla="*/ 1478570 w 1500198"/>
                  <a:gd name="connsiteY2" fmla="*/ 21628 h 241736"/>
                  <a:gd name="connsiteX3" fmla="*/ 1500197 w 1500198"/>
                  <a:gd name="connsiteY3" fmla="*/ 73842 h 241736"/>
                  <a:gd name="connsiteX4" fmla="*/ 1500198 w 1500198"/>
                  <a:gd name="connsiteY4" fmla="*/ 241736 h 241736"/>
                  <a:gd name="connsiteX5" fmla="*/ 1500198 w 1500198"/>
                  <a:gd name="connsiteY5" fmla="*/ 241736 h 241736"/>
                  <a:gd name="connsiteX6" fmla="*/ 1500198 w 1500198"/>
                  <a:gd name="connsiteY6" fmla="*/ 241736 h 241736"/>
                  <a:gd name="connsiteX7" fmla="*/ 0 w 1500198"/>
                  <a:gd name="connsiteY7" fmla="*/ 241736 h 241736"/>
                  <a:gd name="connsiteX8" fmla="*/ 0 w 1500198"/>
                  <a:gd name="connsiteY8" fmla="*/ 241736 h 241736"/>
                  <a:gd name="connsiteX9" fmla="*/ 0 w 1500198"/>
                  <a:gd name="connsiteY9" fmla="*/ 241736 h 241736"/>
                  <a:gd name="connsiteX10" fmla="*/ 0 w 1500198"/>
                  <a:gd name="connsiteY10" fmla="*/ 73841 h 241736"/>
                  <a:gd name="connsiteX11" fmla="*/ 21628 w 1500198"/>
                  <a:gd name="connsiteY11" fmla="*/ 21628 h 241736"/>
                  <a:gd name="connsiteX12" fmla="*/ 73842 w 1500198"/>
                  <a:gd name="connsiteY12" fmla="*/ 1 h 241736"/>
                  <a:gd name="connsiteX13" fmla="*/ 73841 w 1500198"/>
                  <a:gd name="connsiteY13" fmla="*/ 0 h 241736"/>
                  <a:gd name="connsiteX0" fmla="*/ 73841 w 1500198"/>
                  <a:gd name="connsiteY0" fmla="*/ 0 h 241736"/>
                  <a:gd name="connsiteX1" fmla="*/ 1426357 w 1500198"/>
                  <a:gd name="connsiteY1" fmla="*/ 0 h 241736"/>
                  <a:gd name="connsiteX2" fmla="*/ 1478570 w 1500198"/>
                  <a:gd name="connsiteY2" fmla="*/ 21628 h 241736"/>
                  <a:gd name="connsiteX3" fmla="*/ 1500197 w 1500198"/>
                  <a:gd name="connsiteY3" fmla="*/ 73842 h 241736"/>
                  <a:gd name="connsiteX4" fmla="*/ 1500198 w 1500198"/>
                  <a:gd name="connsiteY4" fmla="*/ 241736 h 241736"/>
                  <a:gd name="connsiteX5" fmla="*/ 1500198 w 1500198"/>
                  <a:gd name="connsiteY5" fmla="*/ 241736 h 241736"/>
                  <a:gd name="connsiteX6" fmla="*/ 1500198 w 1500198"/>
                  <a:gd name="connsiteY6" fmla="*/ 241736 h 241736"/>
                  <a:gd name="connsiteX7" fmla="*/ 0 w 1500198"/>
                  <a:gd name="connsiteY7" fmla="*/ 241736 h 241736"/>
                  <a:gd name="connsiteX8" fmla="*/ 0 w 1500198"/>
                  <a:gd name="connsiteY8" fmla="*/ 241736 h 241736"/>
                  <a:gd name="connsiteX9" fmla="*/ 0 w 1500198"/>
                  <a:gd name="connsiteY9" fmla="*/ 241736 h 241736"/>
                  <a:gd name="connsiteX10" fmla="*/ 0 w 1500198"/>
                  <a:gd name="connsiteY10" fmla="*/ 73841 h 241736"/>
                  <a:gd name="connsiteX11" fmla="*/ 21628 w 1500198"/>
                  <a:gd name="connsiteY11" fmla="*/ 21628 h 241736"/>
                  <a:gd name="connsiteX12" fmla="*/ 73842 w 1500198"/>
                  <a:gd name="connsiteY12" fmla="*/ 1 h 241736"/>
                  <a:gd name="connsiteX13" fmla="*/ 73841 w 1500198"/>
                  <a:gd name="connsiteY13" fmla="*/ 0 h 241736"/>
                  <a:gd name="connsiteX0" fmla="*/ 73841 w 1500198"/>
                  <a:gd name="connsiteY0" fmla="*/ 0 h 241736"/>
                  <a:gd name="connsiteX1" fmla="*/ 1426357 w 1500198"/>
                  <a:gd name="connsiteY1" fmla="*/ 0 h 241736"/>
                  <a:gd name="connsiteX2" fmla="*/ 1478570 w 1500198"/>
                  <a:gd name="connsiteY2" fmla="*/ 21628 h 241736"/>
                  <a:gd name="connsiteX3" fmla="*/ 1500197 w 1500198"/>
                  <a:gd name="connsiteY3" fmla="*/ 73842 h 241736"/>
                  <a:gd name="connsiteX4" fmla="*/ 1500198 w 1500198"/>
                  <a:gd name="connsiteY4" fmla="*/ 241736 h 241736"/>
                  <a:gd name="connsiteX5" fmla="*/ 1500198 w 1500198"/>
                  <a:gd name="connsiteY5" fmla="*/ 241736 h 241736"/>
                  <a:gd name="connsiteX6" fmla="*/ 1500198 w 1500198"/>
                  <a:gd name="connsiteY6" fmla="*/ 241736 h 241736"/>
                  <a:gd name="connsiteX7" fmla="*/ 0 w 1500198"/>
                  <a:gd name="connsiteY7" fmla="*/ 241736 h 241736"/>
                  <a:gd name="connsiteX8" fmla="*/ 0 w 1500198"/>
                  <a:gd name="connsiteY8" fmla="*/ 241736 h 241736"/>
                  <a:gd name="connsiteX9" fmla="*/ 0 w 1500198"/>
                  <a:gd name="connsiteY9" fmla="*/ 241736 h 241736"/>
                  <a:gd name="connsiteX10" fmla="*/ 0 w 1500198"/>
                  <a:gd name="connsiteY10" fmla="*/ 73841 h 241736"/>
                  <a:gd name="connsiteX11" fmla="*/ 21628 w 1500198"/>
                  <a:gd name="connsiteY11" fmla="*/ 21628 h 241736"/>
                  <a:gd name="connsiteX12" fmla="*/ 73842 w 1500198"/>
                  <a:gd name="connsiteY12" fmla="*/ 1 h 241736"/>
                  <a:gd name="connsiteX13" fmla="*/ 73841 w 1500198"/>
                  <a:gd name="connsiteY13" fmla="*/ 0 h 241736"/>
                  <a:gd name="connsiteX0" fmla="*/ 73841 w 1500198"/>
                  <a:gd name="connsiteY0" fmla="*/ 0 h 331895"/>
                  <a:gd name="connsiteX1" fmla="*/ 1426357 w 1500198"/>
                  <a:gd name="connsiteY1" fmla="*/ 0 h 331895"/>
                  <a:gd name="connsiteX2" fmla="*/ 1478570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241736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31895"/>
                  <a:gd name="connsiteX1" fmla="*/ 1426357 w 1500198"/>
                  <a:gd name="connsiteY1" fmla="*/ 0 h 331895"/>
                  <a:gd name="connsiteX2" fmla="*/ 1478570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241736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31895"/>
                  <a:gd name="connsiteX1" fmla="*/ 1426357 w 1500198"/>
                  <a:gd name="connsiteY1" fmla="*/ 0 h 331895"/>
                  <a:gd name="connsiteX2" fmla="*/ 1478570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241736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12994"/>
                  <a:gd name="connsiteY0" fmla="*/ 0 h 331895"/>
                  <a:gd name="connsiteX1" fmla="*/ 1293652 w 1512994"/>
                  <a:gd name="connsiteY1" fmla="*/ 0 h 331895"/>
                  <a:gd name="connsiteX2" fmla="*/ 1478570 w 1512994"/>
                  <a:gd name="connsiteY2" fmla="*/ 21628 h 331895"/>
                  <a:gd name="connsiteX3" fmla="*/ 1500197 w 1512994"/>
                  <a:gd name="connsiteY3" fmla="*/ 73842 h 331895"/>
                  <a:gd name="connsiteX4" fmla="*/ 1500198 w 1512994"/>
                  <a:gd name="connsiteY4" fmla="*/ 241736 h 331895"/>
                  <a:gd name="connsiteX5" fmla="*/ 1500198 w 1512994"/>
                  <a:gd name="connsiteY5" fmla="*/ 241736 h 331895"/>
                  <a:gd name="connsiteX6" fmla="*/ 1500198 w 1512994"/>
                  <a:gd name="connsiteY6" fmla="*/ 241736 h 331895"/>
                  <a:gd name="connsiteX7" fmla="*/ 0 w 1512994"/>
                  <a:gd name="connsiteY7" fmla="*/ 241736 h 331895"/>
                  <a:gd name="connsiteX8" fmla="*/ 0 w 1512994"/>
                  <a:gd name="connsiteY8" fmla="*/ 241736 h 331895"/>
                  <a:gd name="connsiteX9" fmla="*/ 0 w 1512994"/>
                  <a:gd name="connsiteY9" fmla="*/ 241736 h 331895"/>
                  <a:gd name="connsiteX10" fmla="*/ 0 w 1512994"/>
                  <a:gd name="connsiteY10" fmla="*/ 73841 h 331895"/>
                  <a:gd name="connsiteX11" fmla="*/ 21628 w 1512994"/>
                  <a:gd name="connsiteY11" fmla="*/ 21628 h 331895"/>
                  <a:gd name="connsiteX12" fmla="*/ 73842 w 1512994"/>
                  <a:gd name="connsiteY12" fmla="*/ 1 h 331895"/>
                  <a:gd name="connsiteX13" fmla="*/ 73841 w 1512994"/>
                  <a:gd name="connsiteY13"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241736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241736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241736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241736 h 331895"/>
                  <a:gd name="connsiteX9" fmla="*/ 0 w 1500198"/>
                  <a:gd name="connsiteY9" fmla="*/ 282681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52906"/>
                  <a:gd name="connsiteX1" fmla="*/ 1293652 w 1500198"/>
                  <a:gd name="connsiteY1" fmla="*/ 0 h 352906"/>
                  <a:gd name="connsiteX2" fmla="*/ 1397008 w 1500198"/>
                  <a:gd name="connsiteY2" fmla="*/ 21628 h 352906"/>
                  <a:gd name="connsiteX3" fmla="*/ 1500197 w 1500198"/>
                  <a:gd name="connsiteY3" fmla="*/ 73842 h 352906"/>
                  <a:gd name="connsiteX4" fmla="*/ 1500198 w 1500198"/>
                  <a:gd name="connsiteY4" fmla="*/ 241736 h 352906"/>
                  <a:gd name="connsiteX5" fmla="*/ 1500198 w 1500198"/>
                  <a:gd name="connsiteY5" fmla="*/ 241736 h 352906"/>
                  <a:gd name="connsiteX6" fmla="*/ 1500198 w 1500198"/>
                  <a:gd name="connsiteY6" fmla="*/ 179408 h 352906"/>
                  <a:gd name="connsiteX7" fmla="*/ 0 w 1500198"/>
                  <a:gd name="connsiteY7" fmla="*/ 241736 h 352906"/>
                  <a:gd name="connsiteX8" fmla="*/ 992444 w 1500198"/>
                  <a:gd name="connsiteY8" fmla="*/ 352906 h 352906"/>
                  <a:gd name="connsiteX9" fmla="*/ 0 w 1500198"/>
                  <a:gd name="connsiteY9" fmla="*/ 282681 h 352906"/>
                  <a:gd name="connsiteX10" fmla="*/ 0 w 1500198"/>
                  <a:gd name="connsiteY10" fmla="*/ 73841 h 352906"/>
                  <a:gd name="connsiteX11" fmla="*/ 21628 w 1500198"/>
                  <a:gd name="connsiteY11" fmla="*/ 21628 h 352906"/>
                  <a:gd name="connsiteX12" fmla="*/ 73842 w 1500198"/>
                  <a:gd name="connsiteY12" fmla="*/ 1 h 352906"/>
                  <a:gd name="connsiteX13" fmla="*/ 73841 w 1500198"/>
                  <a:gd name="connsiteY13" fmla="*/ 0 h 352906"/>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282681 h 331895"/>
                  <a:gd name="connsiteX9" fmla="*/ 0 w 1500198"/>
                  <a:gd name="connsiteY9" fmla="*/ 73841 h 331895"/>
                  <a:gd name="connsiteX10" fmla="*/ 21628 w 1500198"/>
                  <a:gd name="connsiteY10" fmla="*/ 21628 h 331895"/>
                  <a:gd name="connsiteX11" fmla="*/ 73842 w 1500198"/>
                  <a:gd name="connsiteY11" fmla="*/ 1 h 331895"/>
                  <a:gd name="connsiteX12" fmla="*/ 73841 w 1500198"/>
                  <a:gd name="connsiteY12"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73842 w 1500198"/>
                  <a:gd name="connsiteY10" fmla="*/ 1 h 331895"/>
                  <a:gd name="connsiteX11" fmla="*/ 73841 w 1500198"/>
                  <a:gd name="connsiteY11"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73842 w 1500198"/>
                  <a:gd name="connsiteY10" fmla="*/ 1 h 331895"/>
                  <a:gd name="connsiteX11" fmla="*/ 73841 w 1500198"/>
                  <a:gd name="connsiteY11"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31889 w 1500198"/>
                  <a:gd name="connsiteY10" fmla="*/ 22195 h 331895"/>
                  <a:gd name="connsiteX11" fmla="*/ 73842 w 1500198"/>
                  <a:gd name="connsiteY11" fmla="*/ 1 h 331895"/>
                  <a:gd name="connsiteX12" fmla="*/ 73841 w 1500198"/>
                  <a:gd name="connsiteY12"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31889 w 1500198"/>
                  <a:gd name="connsiteY10" fmla="*/ 22195 h 331895"/>
                  <a:gd name="connsiteX11" fmla="*/ 73842 w 1500198"/>
                  <a:gd name="connsiteY11" fmla="*/ 1 h 331895"/>
                  <a:gd name="connsiteX12" fmla="*/ 73841 w 1500198"/>
                  <a:gd name="connsiteY12" fmla="*/ 0 h 331895"/>
                  <a:gd name="connsiteX0" fmla="*/ 162756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31889 w 1500198"/>
                  <a:gd name="connsiteY10" fmla="*/ 22195 h 331895"/>
                  <a:gd name="connsiteX11" fmla="*/ 73842 w 1500198"/>
                  <a:gd name="connsiteY11" fmla="*/ 1 h 331895"/>
                  <a:gd name="connsiteX12" fmla="*/ 162756 w 1500198"/>
                  <a:gd name="connsiteY12" fmla="*/ 0 h 331895"/>
                  <a:gd name="connsiteX0" fmla="*/ 73842 w 1500198"/>
                  <a:gd name="connsiteY0" fmla="*/ 3699 h 335593"/>
                  <a:gd name="connsiteX1" fmla="*/ 1293652 w 1500198"/>
                  <a:gd name="connsiteY1" fmla="*/ 3698 h 335593"/>
                  <a:gd name="connsiteX2" fmla="*/ 1397008 w 1500198"/>
                  <a:gd name="connsiteY2" fmla="*/ 25326 h 335593"/>
                  <a:gd name="connsiteX3" fmla="*/ 1500197 w 1500198"/>
                  <a:gd name="connsiteY3" fmla="*/ 77540 h 335593"/>
                  <a:gd name="connsiteX4" fmla="*/ 1500198 w 1500198"/>
                  <a:gd name="connsiteY4" fmla="*/ 245434 h 335593"/>
                  <a:gd name="connsiteX5" fmla="*/ 1500198 w 1500198"/>
                  <a:gd name="connsiteY5" fmla="*/ 245434 h 335593"/>
                  <a:gd name="connsiteX6" fmla="*/ 1500198 w 1500198"/>
                  <a:gd name="connsiteY6" fmla="*/ 183106 h 335593"/>
                  <a:gd name="connsiteX7" fmla="*/ 0 w 1500198"/>
                  <a:gd name="connsiteY7" fmla="*/ 245434 h 335593"/>
                  <a:gd name="connsiteX8" fmla="*/ 0 w 1500198"/>
                  <a:gd name="connsiteY8" fmla="*/ 77539 h 335593"/>
                  <a:gd name="connsiteX9" fmla="*/ 21628 w 1500198"/>
                  <a:gd name="connsiteY9" fmla="*/ 25326 h 335593"/>
                  <a:gd name="connsiteX10" fmla="*/ 31889 w 1500198"/>
                  <a:gd name="connsiteY10" fmla="*/ 25893 h 335593"/>
                  <a:gd name="connsiteX11" fmla="*/ 73842 w 1500198"/>
                  <a:gd name="connsiteY11" fmla="*/ 3699 h 335593"/>
                  <a:gd name="connsiteX0" fmla="*/ 73842 w 1500198"/>
                  <a:gd name="connsiteY0" fmla="*/ 3699 h 335593"/>
                  <a:gd name="connsiteX1" fmla="*/ 1293652 w 1500198"/>
                  <a:gd name="connsiteY1" fmla="*/ 3698 h 335593"/>
                  <a:gd name="connsiteX2" fmla="*/ 1397008 w 1500198"/>
                  <a:gd name="connsiteY2" fmla="*/ 25326 h 335593"/>
                  <a:gd name="connsiteX3" fmla="*/ 1500197 w 1500198"/>
                  <a:gd name="connsiteY3" fmla="*/ 77540 h 335593"/>
                  <a:gd name="connsiteX4" fmla="*/ 1500198 w 1500198"/>
                  <a:gd name="connsiteY4" fmla="*/ 245434 h 335593"/>
                  <a:gd name="connsiteX5" fmla="*/ 1500198 w 1500198"/>
                  <a:gd name="connsiteY5" fmla="*/ 245434 h 335593"/>
                  <a:gd name="connsiteX6" fmla="*/ 1500198 w 1500198"/>
                  <a:gd name="connsiteY6" fmla="*/ 183106 h 335593"/>
                  <a:gd name="connsiteX7" fmla="*/ 0 w 1500198"/>
                  <a:gd name="connsiteY7" fmla="*/ 245434 h 335593"/>
                  <a:gd name="connsiteX8" fmla="*/ 0 w 1500198"/>
                  <a:gd name="connsiteY8" fmla="*/ 77539 h 335593"/>
                  <a:gd name="connsiteX9" fmla="*/ 21628 w 1500198"/>
                  <a:gd name="connsiteY9" fmla="*/ 25326 h 335593"/>
                  <a:gd name="connsiteX10" fmla="*/ 31889 w 1500198"/>
                  <a:gd name="connsiteY10" fmla="*/ 25893 h 335593"/>
                  <a:gd name="connsiteX11" fmla="*/ 73842 w 1500198"/>
                  <a:gd name="connsiteY11" fmla="*/ 3699 h 335593"/>
                  <a:gd name="connsiteX0" fmla="*/ 73842 w 1500198"/>
                  <a:gd name="connsiteY0" fmla="*/ 3699 h 335593"/>
                  <a:gd name="connsiteX1" fmla="*/ 1293652 w 1500198"/>
                  <a:gd name="connsiteY1" fmla="*/ 3698 h 335593"/>
                  <a:gd name="connsiteX2" fmla="*/ 1397008 w 1500198"/>
                  <a:gd name="connsiteY2" fmla="*/ 25326 h 335593"/>
                  <a:gd name="connsiteX3" fmla="*/ 1500197 w 1500198"/>
                  <a:gd name="connsiteY3" fmla="*/ 77540 h 335593"/>
                  <a:gd name="connsiteX4" fmla="*/ 1500198 w 1500198"/>
                  <a:gd name="connsiteY4" fmla="*/ 245434 h 335593"/>
                  <a:gd name="connsiteX5" fmla="*/ 1500198 w 1500198"/>
                  <a:gd name="connsiteY5" fmla="*/ 245434 h 335593"/>
                  <a:gd name="connsiteX6" fmla="*/ 1500198 w 1500198"/>
                  <a:gd name="connsiteY6" fmla="*/ 183106 h 335593"/>
                  <a:gd name="connsiteX7" fmla="*/ 0 w 1500198"/>
                  <a:gd name="connsiteY7" fmla="*/ 245434 h 335593"/>
                  <a:gd name="connsiteX8" fmla="*/ 0 w 1500198"/>
                  <a:gd name="connsiteY8" fmla="*/ 77539 h 335593"/>
                  <a:gd name="connsiteX9" fmla="*/ 21628 w 1500198"/>
                  <a:gd name="connsiteY9" fmla="*/ 25326 h 335593"/>
                  <a:gd name="connsiteX10" fmla="*/ 31889 w 1500198"/>
                  <a:gd name="connsiteY10" fmla="*/ 25893 h 335593"/>
                  <a:gd name="connsiteX11" fmla="*/ 73842 w 1500198"/>
                  <a:gd name="connsiteY11" fmla="*/ 3699 h 335593"/>
                  <a:gd name="connsiteX0" fmla="*/ 73842 w 1500198"/>
                  <a:gd name="connsiteY0" fmla="*/ 3699 h 335593"/>
                  <a:gd name="connsiteX1" fmla="*/ 1293652 w 1500198"/>
                  <a:gd name="connsiteY1" fmla="*/ 3698 h 335593"/>
                  <a:gd name="connsiteX2" fmla="*/ 1397008 w 1500198"/>
                  <a:gd name="connsiteY2" fmla="*/ 25326 h 335593"/>
                  <a:gd name="connsiteX3" fmla="*/ 1500197 w 1500198"/>
                  <a:gd name="connsiteY3" fmla="*/ 77540 h 335593"/>
                  <a:gd name="connsiteX4" fmla="*/ 1500198 w 1500198"/>
                  <a:gd name="connsiteY4" fmla="*/ 245434 h 335593"/>
                  <a:gd name="connsiteX5" fmla="*/ 1500198 w 1500198"/>
                  <a:gd name="connsiteY5" fmla="*/ 245434 h 335593"/>
                  <a:gd name="connsiteX6" fmla="*/ 1500198 w 1500198"/>
                  <a:gd name="connsiteY6" fmla="*/ 183106 h 335593"/>
                  <a:gd name="connsiteX7" fmla="*/ 0 w 1500198"/>
                  <a:gd name="connsiteY7" fmla="*/ 245434 h 335593"/>
                  <a:gd name="connsiteX8" fmla="*/ 0 w 1500198"/>
                  <a:gd name="connsiteY8" fmla="*/ 77539 h 335593"/>
                  <a:gd name="connsiteX9" fmla="*/ 21628 w 1500198"/>
                  <a:gd name="connsiteY9" fmla="*/ 25326 h 335593"/>
                  <a:gd name="connsiteX10" fmla="*/ 31889 w 1500198"/>
                  <a:gd name="connsiteY10" fmla="*/ 25893 h 335593"/>
                  <a:gd name="connsiteX11" fmla="*/ 73842 w 1500198"/>
                  <a:gd name="connsiteY11" fmla="*/ 3699 h 335593"/>
                  <a:gd name="connsiteX0" fmla="*/ 145710 w 1500198"/>
                  <a:gd name="connsiteY0" fmla="*/ 1616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31889 w 1500198"/>
                  <a:gd name="connsiteY10" fmla="*/ 22195 h 331895"/>
                  <a:gd name="connsiteX11" fmla="*/ 145710 w 1500198"/>
                  <a:gd name="connsiteY11" fmla="*/ 16160 h 331895"/>
                  <a:gd name="connsiteX0" fmla="*/ 145710 w 1500198"/>
                  <a:gd name="connsiteY0" fmla="*/ 1616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31889 w 1500198"/>
                  <a:gd name="connsiteY10" fmla="*/ 22195 h 331895"/>
                  <a:gd name="connsiteX11" fmla="*/ 145710 w 1500198"/>
                  <a:gd name="connsiteY11" fmla="*/ 16160 h 331895"/>
                  <a:gd name="connsiteX0" fmla="*/ 145710 w 1500198"/>
                  <a:gd name="connsiteY0" fmla="*/ 1616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31889 w 1500198"/>
                  <a:gd name="connsiteY10" fmla="*/ 22195 h 331895"/>
                  <a:gd name="connsiteX11" fmla="*/ 145710 w 1500198"/>
                  <a:gd name="connsiteY11" fmla="*/ 16160 h 331895"/>
                  <a:gd name="connsiteX0" fmla="*/ 476904 w 1537904"/>
                  <a:gd name="connsiteY0" fmla="*/ 69497 h 331895"/>
                  <a:gd name="connsiteX1" fmla="*/ 1331358 w 1537904"/>
                  <a:gd name="connsiteY1" fmla="*/ 0 h 331895"/>
                  <a:gd name="connsiteX2" fmla="*/ 1434714 w 1537904"/>
                  <a:gd name="connsiteY2" fmla="*/ 21628 h 331895"/>
                  <a:gd name="connsiteX3" fmla="*/ 1537903 w 1537904"/>
                  <a:gd name="connsiteY3" fmla="*/ 73842 h 331895"/>
                  <a:gd name="connsiteX4" fmla="*/ 1537904 w 1537904"/>
                  <a:gd name="connsiteY4" fmla="*/ 241736 h 331895"/>
                  <a:gd name="connsiteX5" fmla="*/ 1537904 w 1537904"/>
                  <a:gd name="connsiteY5" fmla="*/ 241736 h 331895"/>
                  <a:gd name="connsiteX6" fmla="*/ 1537904 w 1537904"/>
                  <a:gd name="connsiteY6" fmla="*/ 179408 h 331895"/>
                  <a:gd name="connsiteX7" fmla="*/ 37706 w 1537904"/>
                  <a:gd name="connsiteY7" fmla="*/ 241736 h 331895"/>
                  <a:gd name="connsiteX8" fmla="*/ 37706 w 1537904"/>
                  <a:gd name="connsiteY8" fmla="*/ 73841 h 331895"/>
                  <a:gd name="connsiteX9" fmla="*/ 59334 w 1537904"/>
                  <a:gd name="connsiteY9" fmla="*/ 21628 h 331895"/>
                  <a:gd name="connsiteX10" fmla="*/ 69595 w 1537904"/>
                  <a:gd name="connsiteY10" fmla="*/ 22195 h 331895"/>
                  <a:gd name="connsiteX11" fmla="*/ 476904 w 1537904"/>
                  <a:gd name="connsiteY11" fmla="*/ 69497 h 331895"/>
                  <a:gd name="connsiteX0" fmla="*/ 242525 w 1504421"/>
                  <a:gd name="connsiteY0" fmla="*/ 3038 h 331895"/>
                  <a:gd name="connsiteX1" fmla="*/ 1297875 w 1504421"/>
                  <a:gd name="connsiteY1" fmla="*/ 0 h 331895"/>
                  <a:gd name="connsiteX2" fmla="*/ 1401231 w 1504421"/>
                  <a:gd name="connsiteY2" fmla="*/ 21628 h 331895"/>
                  <a:gd name="connsiteX3" fmla="*/ 1504420 w 1504421"/>
                  <a:gd name="connsiteY3" fmla="*/ 73842 h 331895"/>
                  <a:gd name="connsiteX4" fmla="*/ 1504421 w 1504421"/>
                  <a:gd name="connsiteY4" fmla="*/ 241736 h 331895"/>
                  <a:gd name="connsiteX5" fmla="*/ 1504421 w 1504421"/>
                  <a:gd name="connsiteY5" fmla="*/ 241736 h 331895"/>
                  <a:gd name="connsiteX6" fmla="*/ 1504421 w 1504421"/>
                  <a:gd name="connsiteY6" fmla="*/ 179408 h 331895"/>
                  <a:gd name="connsiteX7" fmla="*/ 4223 w 1504421"/>
                  <a:gd name="connsiteY7" fmla="*/ 241736 h 331895"/>
                  <a:gd name="connsiteX8" fmla="*/ 4223 w 1504421"/>
                  <a:gd name="connsiteY8" fmla="*/ 73841 h 331895"/>
                  <a:gd name="connsiteX9" fmla="*/ 25851 w 1504421"/>
                  <a:gd name="connsiteY9" fmla="*/ 21628 h 331895"/>
                  <a:gd name="connsiteX10" fmla="*/ 36112 w 1504421"/>
                  <a:gd name="connsiteY10" fmla="*/ 22195 h 331895"/>
                  <a:gd name="connsiteX11" fmla="*/ 242525 w 1504421"/>
                  <a:gd name="connsiteY11" fmla="*/ 3038 h 331895"/>
                  <a:gd name="connsiteX0" fmla="*/ 242525 w 1504421"/>
                  <a:gd name="connsiteY0" fmla="*/ 4588 h 333445"/>
                  <a:gd name="connsiteX1" fmla="*/ 1297875 w 1504421"/>
                  <a:gd name="connsiteY1" fmla="*/ 1550 h 333445"/>
                  <a:gd name="connsiteX2" fmla="*/ 1401231 w 1504421"/>
                  <a:gd name="connsiteY2" fmla="*/ 23178 h 333445"/>
                  <a:gd name="connsiteX3" fmla="*/ 1504420 w 1504421"/>
                  <a:gd name="connsiteY3" fmla="*/ 75392 h 333445"/>
                  <a:gd name="connsiteX4" fmla="*/ 1504421 w 1504421"/>
                  <a:gd name="connsiteY4" fmla="*/ 243286 h 333445"/>
                  <a:gd name="connsiteX5" fmla="*/ 1504421 w 1504421"/>
                  <a:gd name="connsiteY5" fmla="*/ 243286 h 333445"/>
                  <a:gd name="connsiteX6" fmla="*/ 1504421 w 1504421"/>
                  <a:gd name="connsiteY6" fmla="*/ 180958 h 333445"/>
                  <a:gd name="connsiteX7" fmla="*/ 4223 w 1504421"/>
                  <a:gd name="connsiteY7" fmla="*/ 243286 h 333445"/>
                  <a:gd name="connsiteX8" fmla="*/ 4223 w 1504421"/>
                  <a:gd name="connsiteY8" fmla="*/ 75391 h 333445"/>
                  <a:gd name="connsiteX9" fmla="*/ 25851 w 1504421"/>
                  <a:gd name="connsiteY9" fmla="*/ 23178 h 333445"/>
                  <a:gd name="connsiteX10" fmla="*/ 36112 w 1504421"/>
                  <a:gd name="connsiteY10" fmla="*/ 23745 h 333445"/>
                  <a:gd name="connsiteX11" fmla="*/ 242525 w 1504421"/>
                  <a:gd name="connsiteY11" fmla="*/ 4588 h 333445"/>
                  <a:gd name="connsiteX0" fmla="*/ 238302 w 1500198"/>
                  <a:gd name="connsiteY0" fmla="*/ 4588 h 333445"/>
                  <a:gd name="connsiteX1" fmla="*/ 1293652 w 1500198"/>
                  <a:gd name="connsiteY1" fmla="*/ 1550 h 333445"/>
                  <a:gd name="connsiteX2" fmla="*/ 1397008 w 1500198"/>
                  <a:gd name="connsiteY2" fmla="*/ 23178 h 333445"/>
                  <a:gd name="connsiteX3" fmla="*/ 1500197 w 1500198"/>
                  <a:gd name="connsiteY3" fmla="*/ 75392 h 333445"/>
                  <a:gd name="connsiteX4" fmla="*/ 1500198 w 1500198"/>
                  <a:gd name="connsiteY4" fmla="*/ 243286 h 333445"/>
                  <a:gd name="connsiteX5" fmla="*/ 1500198 w 1500198"/>
                  <a:gd name="connsiteY5" fmla="*/ 243286 h 333445"/>
                  <a:gd name="connsiteX6" fmla="*/ 1500198 w 1500198"/>
                  <a:gd name="connsiteY6" fmla="*/ 180958 h 333445"/>
                  <a:gd name="connsiteX7" fmla="*/ 0 w 1500198"/>
                  <a:gd name="connsiteY7" fmla="*/ 243286 h 333445"/>
                  <a:gd name="connsiteX8" fmla="*/ 0 w 1500198"/>
                  <a:gd name="connsiteY8" fmla="*/ 75391 h 333445"/>
                  <a:gd name="connsiteX9" fmla="*/ 21628 w 1500198"/>
                  <a:gd name="connsiteY9" fmla="*/ 23178 h 333445"/>
                  <a:gd name="connsiteX10" fmla="*/ 342424 w 1500198"/>
                  <a:gd name="connsiteY10" fmla="*/ 85344 h 333445"/>
                  <a:gd name="connsiteX11" fmla="*/ 238302 w 1500198"/>
                  <a:gd name="connsiteY11" fmla="*/ 4588 h 333445"/>
                  <a:gd name="connsiteX0" fmla="*/ 238302 w 1500198"/>
                  <a:gd name="connsiteY0" fmla="*/ 3038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238302 w 1500198"/>
                  <a:gd name="connsiteY10" fmla="*/ 3038 h 331895"/>
                  <a:gd name="connsiteX0" fmla="*/ 238302 w 1500198"/>
                  <a:gd name="connsiteY0" fmla="*/ 3038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238302 w 1500198"/>
                  <a:gd name="connsiteY10" fmla="*/ 3038 h 331895"/>
                  <a:gd name="connsiteX0" fmla="*/ 238302 w 1500198"/>
                  <a:gd name="connsiteY0" fmla="*/ 3038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2829 w 1500198"/>
                  <a:gd name="connsiteY9" fmla="*/ 54311 h 331895"/>
                  <a:gd name="connsiteX10" fmla="*/ 238302 w 1500198"/>
                  <a:gd name="connsiteY10" fmla="*/ 3038 h 331895"/>
                  <a:gd name="connsiteX0" fmla="*/ 238302 w 1500198"/>
                  <a:gd name="connsiteY0" fmla="*/ 3038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46029 w 1500198"/>
                  <a:gd name="connsiteY9" fmla="*/ 33292 h 331895"/>
                  <a:gd name="connsiteX10" fmla="*/ 238302 w 1500198"/>
                  <a:gd name="connsiteY10" fmla="*/ 3038 h 331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500198" h="331895">
                    <a:moveTo>
                      <a:pt x="238302" y="3038"/>
                    </a:moveTo>
                    <a:lnTo>
                      <a:pt x="1293652" y="0"/>
                    </a:lnTo>
                    <a:cubicBezTo>
                      <a:pt x="1313236" y="0"/>
                      <a:pt x="1362584" y="9321"/>
                      <a:pt x="1397008" y="21628"/>
                    </a:cubicBezTo>
                    <a:cubicBezTo>
                      <a:pt x="1485177" y="34267"/>
                      <a:pt x="1500197" y="54258"/>
                      <a:pt x="1500197" y="73842"/>
                    </a:cubicBezTo>
                    <a:cubicBezTo>
                      <a:pt x="1500197" y="129807"/>
                      <a:pt x="1500198" y="185771"/>
                      <a:pt x="1500198" y="241736"/>
                    </a:cubicBezTo>
                    <a:lnTo>
                      <a:pt x="1500198" y="241736"/>
                    </a:lnTo>
                    <a:lnTo>
                      <a:pt x="1500198" y="179408"/>
                    </a:lnTo>
                    <a:cubicBezTo>
                      <a:pt x="1000132" y="179408"/>
                      <a:pt x="493607" y="331895"/>
                      <a:pt x="0" y="241736"/>
                    </a:cubicBezTo>
                    <a:lnTo>
                      <a:pt x="0" y="73841"/>
                    </a:lnTo>
                    <a:cubicBezTo>
                      <a:pt x="0" y="54257"/>
                      <a:pt x="32181" y="47139"/>
                      <a:pt x="46029" y="33292"/>
                    </a:cubicBezTo>
                    <a:cubicBezTo>
                      <a:pt x="85746" y="21492"/>
                      <a:pt x="26298" y="6643"/>
                      <a:pt x="238302" y="3038"/>
                    </a:cubicBezTo>
                    <a:close/>
                  </a:path>
                </a:pathLst>
              </a:custGeom>
              <a:solidFill>
                <a:schemeClr val="bg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bg1"/>
                  </a:solidFill>
                </a:endParaRPr>
              </a:p>
            </p:txBody>
          </p:sp>
        </p:grpSp>
        <p:sp>
          <p:nvSpPr>
            <p:cNvPr id="42" name="TextBox 71"/>
            <p:cNvSpPr txBox="1">
              <a:spLocks noChangeArrowheads="1"/>
            </p:cNvSpPr>
            <p:nvPr/>
          </p:nvSpPr>
          <p:spPr bwMode="auto">
            <a:xfrm>
              <a:off x="5959494" y="2488683"/>
              <a:ext cx="1935190" cy="369332"/>
            </a:xfrm>
            <a:prstGeom prst="rect">
              <a:avLst/>
            </a:prstGeom>
            <a:noFill/>
            <a:ln w="9525">
              <a:noFill/>
              <a:miter lim="800000"/>
              <a:headEnd/>
              <a:tailEnd/>
            </a:ln>
          </p:spPr>
          <p:txBody>
            <a:bodyPr>
              <a:spAutoFit/>
            </a:bodyPr>
            <a:lstStyle/>
            <a:p>
              <a:pPr algn="ctr"/>
              <a:r>
                <a:rPr lang="zh-CN" altLang="en-US" dirty="0">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点击添加文本</a:t>
              </a:r>
            </a:p>
          </p:txBody>
        </p:sp>
      </p:grpSp>
      <p:sp>
        <p:nvSpPr>
          <p:cNvPr id="45" name="椭圆 44"/>
          <p:cNvSpPr/>
          <p:nvPr/>
        </p:nvSpPr>
        <p:spPr>
          <a:xfrm flipV="1">
            <a:off x="5135460" y="2661070"/>
            <a:ext cx="73026" cy="73026"/>
          </a:xfrm>
          <a:prstGeom prst="ellipse">
            <a:avLst/>
          </a:prstGeom>
          <a:solidFill>
            <a:srgbClr val="FFFF00"/>
          </a:solidFill>
          <a:ln w="3175">
            <a:solidFill>
              <a:srgbClr val="FF9933"/>
            </a:solidFill>
          </a:ln>
          <a:effectLst>
            <a:glow rad="63500">
              <a:schemeClr val="accent5">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bg1"/>
              </a:solidFill>
            </a:endParaRPr>
          </a:p>
        </p:txBody>
      </p:sp>
      <p:grpSp>
        <p:nvGrpSpPr>
          <p:cNvPr id="46" name="组合 74"/>
          <p:cNvGrpSpPr>
            <a:grpSpLocks/>
          </p:cNvGrpSpPr>
          <p:nvPr/>
        </p:nvGrpSpPr>
        <p:grpSpPr bwMode="auto">
          <a:xfrm>
            <a:off x="6559439" y="2416593"/>
            <a:ext cx="1935163" cy="560388"/>
            <a:chOff x="5959494" y="2387145"/>
            <a:chExt cx="1935190" cy="560052"/>
          </a:xfrm>
        </p:grpSpPr>
        <p:grpSp>
          <p:nvGrpSpPr>
            <p:cNvPr id="47" name="组合 1"/>
            <p:cNvGrpSpPr/>
            <p:nvPr/>
          </p:nvGrpSpPr>
          <p:grpSpPr>
            <a:xfrm>
              <a:off x="6014264" y="2387145"/>
              <a:ext cx="1825651" cy="560052"/>
              <a:chOff x="1214414" y="2694278"/>
              <a:chExt cx="1500198" cy="734722"/>
            </a:xfrm>
            <a:effectLst>
              <a:reflection blurRad="6350" stA="52000" endA="300" endPos="35000" dir="5400000" sy="-100000" algn="bl" rotWithShape="0"/>
            </a:effectLst>
          </p:grpSpPr>
          <p:sp>
            <p:nvSpPr>
              <p:cNvPr id="49" name="圆角矩形 2"/>
              <p:cNvSpPr/>
              <p:nvPr/>
            </p:nvSpPr>
            <p:spPr>
              <a:xfrm>
                <a:off x="1214414" y="2714620"/>
                <a:ext cx="1500198" cy="714380"/>
              </a:xfrm>
              <a:prstGeom prst="roundRect">
                <a:avLst/>
              </a:prstGeo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lin ang="8100000" scaled="1"/>
                <a:tileRect/>
              </a:gradFill>
              <a:ln>
                <a:gradFill>
                  <a:gsLst>
                    <a:gs pos="0">
                      <a:schemeClr val="bg1"/>
                    </a:gs>
                    <a:gs pos="70000">
                      <a:schemeClr val="bg1">
                        <a:alpha val="62000"/>
                      </a:schemeClr>
                    </a:gs>
                    <a:gs pos="100000">
                      <a:srgbClr val="FFEBFA">
                        <a:alpha val="27000"/>
                      </a:srgb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bg1"/>
                  </a:solidFill>
                </a:endParaRPr>
              </a:p>
            </p:txBody>
          </p:sp>
          <p:sp>
            <p:nvSpPr>
              <p:cNvPr id="50" name="任意多边形 3"/>
              <p:cNvSpPr/>
              <p:nvPr/>
            </p:nvSpPr>
            <p:spPr>
              <a:xfrm>
                <a:off x="1214414" y="2694278"/>
                <a:ext cx="1500198" cy="584168"/>
              </a:xfrm>
              <a:custGeom>
                <a:avLst/>
                <a:gdLst>
                  <a:gd name="connsiteX0" fmla="*/ 73841 w 1500198"/>
                  <a:gd name="connsiteY0" fmla="*/ 0 h 241736"/>
                  <a:gd name="connsiteX1" fmla="*/ 1426357 w 1500198"/>
                  <a:gd name="connsiteY1" fmla="*/ 0 h 241736"/>
                  <a:gd name="connsiteX2" fmla="*/ 1478570 w 1500198"/>
                  <a:gd name="connsiteY2" fmla="*/ 21628 h 241736"/>
                  <a:gd name="connsiteX3" fmla="*/ 1500197 w 1500198"/>
                  <a:gd name="connsiteY3" fmla="*/ 73842 h 241736"/>
                  <a:gd name="connsiteX4" fmla="*/ 1500198 w 1500198"/>
                  <a:gd name="connsiteY4" fmla="*/ 241736 h 241736"/>
                  <a:gd name="connsiteX5" fmla="*/ 1500198 w 1500198"/>
                  <a:gd name="connsiteY5" fmla="*/ 241736 h 241736"/>
                  <a:gd name="connsiteX6" fmla="*/ 1500198 w 1500198"/>
                  <a:gd name="connsiteY6" fmla="*/ 241736 h 241736"/>
                  <a:gd name="connsiteX7" fmla="*/ 0 w 1500198"/>
                  <a:gd name="connsiteY7" fmla="*/ 241736 h 241736"/>
                  <a:gd name="connsiteX8" fmla="*/ 0 w 1500198"/>
                  <a:gd name="connsiteY8" fmla="*/ 241736 h 241736"/>
                  <a:gd name="connsiteX9" fmla="*/ 0 w 1500198"/>
                  <a:gd name="connsiteY9" fmla="*/ 241736 h 241736"/>
                  <a:gd name="connsiteX10" fmla="*/ 0 w 1500198"/>
                  <a:gd name="connsiteY10" fmla="*/ 73841 h 241736"/>
                  <a:gd name="connsiteX11" fmla="*/ 21628 w 1500198"/>
                  <a:gd name="connsiteY11" fmla="*/ 21628 h 241736"/>
                  <a:gd name="connsiteX12" fmla="*/ 73842 w 1500198"/>
                  <a:gd name="connsiteY12" fmla="*/ 1 h 241736"/>
                  <a:gd name="connsiteX13" fmla="*/ 73841 w 1500198"/>
                  <a:gd name="connsiteY13" fmla="*/ 0 h 241736"/>
                  <a:gd name="connsiteX0" fmla="*/ 73841 w 1500198"/>
                  <a:gd name="connsiteY0" fmla="*/ 0 h 241736"/>
                  <a:gd name="connsiteX1" fmla="*/ 1426357 w 1500198"/>
                  <a:gd name="connsiteY1" fmla="*/ 0 h 241736"/>
                  <a:gd name="connsiteX2" fmla="*/ 1478570 w 1500198"/>
                  <a:gd name="connsiteY2" fmla="*/ 21628 h 241736"/>
                  <a:gd name="connsiteX3" fmla="*/ 1500197 w 1500198"/>
                  <a:gd name="connsiteY3" fmla="*/ 73842 h 241736"/>
                  <a:gd name="connsiteX4" fmla="*/ 1500198 w 1500198"/>
                  <a:gd name="connsiteY4" fmla="*/ 241736 h 241736"/>
                  <a:gd name="connsiteX5" fmla="*/ 1500198 w 1500198"/>
                  <a:gd name="connsiteY5" fmla="*/ 241736 h 241736"/>
                  <a:gd name="connsiteX6" fmla="*/ 1500198 w 1500198"/>
                  <a:gd name="connsiteY6" fmla="*/ 241736 h 241736"/>
                  <a:gd name="connsiteX7" fmla="*/ 0 w 1500198"/>
                  <a:gd name="connsiteY7" fmla="*/ 241736 h 241736"/>
                  <a:gd name="connsiteX8" fmla="*/ 0 w 1500198"/>
                  <a:gd name="connsiteY8" fmla="*/ 241736 h 241736"/>
                  <a:gd name="connsiteX9" fmla="*/ 0 w 1500198"/>
                  <a:gd name="connsiteY9" fmla="*/ 241736 h 241736"/>
                  <a:gd name="connsiteX10" fmla="*/ 0 w 1500198"/>
                  <a:gd name="connsiteY10" fmla="*/ 73841 h 241736"/>
                  <a:gd name="connsiteX11" fmla="*/ 21628 w 1500198"/>
                  <a:gd name="connsiteY11" fmla="*/ 21628 h 241736"/>
                  <a:gd name="connsiteX12" fmla="*/ 73842 w 1500198"/>
                  <a:gd name="connsiteY12" fmla="*/ 1 h 241736"/>
                  <a:gd name="connsiteX13" fmla="*/ 73841 w 1500198"/>
                  <a:gd name="connsiteY13" fmla="*/ 0 h 241736"/>
                  <a:gd name="connsiteX0" fmla="*/ 73841 w 1500198"/>
                  <a:gd name="connsiteY0" fmla="*/ 0 h 241736"/>
                  <a:gd name="connsiteX1" fmla="*/ 1426357 w 1500198"/>
                  <a:gd name="connsiteY1" fmla="*/ 0 h 241736"/>
                  <a:gd name="connsiteX2" fmla="*/ 1478570 w 1500198"/>
                  <a:gd name="connsiteY2" fmla="*/ 21628 h 241736"/>
                  <a:gd name="connsiteX3" fmla="*/ 1500197 w 1500198"/>
                  <a:gd name="connsiteY3" fmla="*/ 73842 h 241736"/>
                  <a:gd name="connsiteX4" fmla="*/ 1500198 w 1500198"/>
                  <a:gd name="connsiteY4" fmla="*/ 241736 h 241736"/>
                  <a:gd name="connsiteX5" fmla="*/ 1500198 w 1500198"/>
                  <a:gd name="connsiteY5" fmla="*/ 241736 h 241736"/>
                  <a:gd name="connsiteX6" fmla="*/ 1500198 w 1500198"/>
                  <a:gd name="connsiteY6" fmla="*/ 241736 h 241736"/>
                  <a:gd name="connsiteX7" fmla="*/ 0 w 1500198"/>
                  <a:gd name="connsiteY7" fmla="*/ 241736 h 241736"/>
                  <a:gd name="connsiteX8" fmla="*/ 0 w 1500198"/>
                  <a:gd name="connsiteY8" fmla="*/ 241736 h 241736"/>
                  <a:gd name="connsiteX9" fmla="*/ 0 w 1500198"/>
                  <a:gd name="connsiteY9" fmla="*/ 241736 h 241736"/>
                  <a:gd name="connsiteX10" fmla="*/ 0 w 1500198"/>
                  <a:gd name="connsiteY10" fmla="*/ 73841 h 241736"/>
                  <a:gd name="connsiteX11" fmla="*/ 21628 w 1500198"/>
                  <a:gd name="connsiteY11" fmla="*/ 21628 h 241736"/>
                  <a:gd name="connsiteX12" fmla="*/ 73842 w 1500198"/>
                  <a:gd name="connsiteY12" fmla="*/ 1 h 241736"/>
                  <a:gd name="connsiteX13" fmla="*/ 73841 w 1500198"/>
                  <a:gd name="connsiteY13" fmla="*/ 0 h 241736"/>
                  <a:gd name="connsiteX0" fmla="*/ 73841 w 1500198"/>
                  <a:gd name="connsiteY0" fmla="*/ 0 h 241736"/>
                  <a:gd name="connsiteX1" fmla="*/ 1426357 w 1500198"/>
                  <a:gd name="connsiteY1" fmla="*/ 0 h 241736"/>
                  <a:gd name="connsiteX2" fmla="*/ 1478570 w 1500198"/>
                  <a:gd name="connsiteY2" fmla="*/ 21628 h 241736"/>
                  <a:gd name="connsiteX3" fmla="*/ 1500197 w 1500198"/>
                  <a:gd name="connsiteY3" fmla="*/ 73842 h 241736"/>
                  <a:gd name="connsiteX4" fmla="*/ 1500198 w 1500198"/>
                  <a:gd name="connsiteY4" fmla="*/ 241736 h 241736"/>
                  <a:gd name="connsiteX5" fmla="*/ 1500198 w 1500198"/>
                  <a:gd name="connsiteY5" fmla="*/ 241736 h 241736"/>
                  <a:gd name="connsiteX6" fmla="*/ 1500198 w 1500198"/>
                  <a:gd name="connsiteY6" fmla="*/ 241736 h 241736"/>
                  <a:gd name="connsiteX7" fmla="*/ 0 w 1500198"/>
                  <a:gd name="connsiteY7" fmla="*/ 241736 h 241736"/>
                  <a:gd name="connsiteX8" fmla="*/ 0 w 1500198"/>
                  <a:gd name="connsiteY8" fmla="*/ 241736 h 241736"/>
                  <a:gd name="connsiteX9" fmla="*/ 0 w 1500198"/>
                  <a:gd name="connsiteY9" fmla="*/ 241736 h 241736"/>
                  <a:gd name="connsiteX10" fmla="*/ 0 w 1500198"/>
                  <a:gd name="connsiteY10" fmla="*/ 73841 h 241736"/>
                  <a:gd name="connsiteX11" fmla="*/ 21628 w 1500198"/>
                  <a:gd name="connsiteY11" fmla="*/ 21628 h 241736"/>
                  <a:gd name="connsiteX12" fmla="*/ 73842 w 1500198"/>
                  <a:gd name="connsiteY12" fmla="*/ 1 h 241736"/>
                  <a:gd name="connsiteX13" fmla="*/ 73841 w 1500198"/>
                  <a:gd name="connsiteY13" fmla="*/ 0 h 241736"/>
                  <a:gd name="connsiteX0" fmla="*/ 73841 w 1500198"/>
                  <a:gd name="connsiteY0" fmla="*/ 0 h 331895"/>
                  <a:gd name="connsiteX1" fmla="*/ 1426357 w 1500198"/>
                  <a:gd name="connsiteY1" fmla="*/ 0 h 331895"/>
                  <a:gd name="connsiteX2" fmla="*/ 1478570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241736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31895"/>
                  <a:gd name="connsiteX1" fmla="*/ 1426357 w 1500198"/>
                  <a:gd name="connsiteY1" fmla="*/ 0 h 331895"/>
                  <a:gd name="connsiteX2" fmla="*/ 1478570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241736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31895"/>
                  <a:gd name="connsiteX1" fmla="*/ 1426357 w 1500198"/>
                  <a:gd name="connsiteY1" fmla="*/ 0 h 331895"/>
                  <a:gd name="connsiteX2" fmla="*/ 1478570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241736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12994"/>
                  <a:gd name="connsiteY0" fmla="*/ 0 h 331895"/>
                  <a:gd name="connsiteX1" fmla="*/ 1293652 w 1512994"/>
                  <a:gd name="connsiteY1" fmla="*/ 0 h 331895"/>
                  <a:gd name="connsiteX2" fmla="*/ 1478570 w 1512994"/>
                  <a:gd name="connsiteY2" fmla="*/ 21628 h 331895"/>
                  <a:gd name="connsiteX3" fmla="*/ 1500197 w 1512994"/>
                  <a:gd name="connsiteY3" fmla="*/ 73842 h 331895"/>
                  <a:gd name="connsiteX4" fmla="*/ 1500198 w 1512994"/>
                  <a:gd name="connsiteY4" fmla="*/ 241736 h 331895"/>
                  <a:gd name="connsiteX5" fmla="*/ 1500198 w 1512994"/>
                  <a:gd name="connsiteY5" fmla="*/ 241736 h 331895"/>
                  <a:gd name="connsiteX6" fmla="*/ 1500198 w 1512994"/>
                  <a:gd name="connsiteY6" fmla="*/ 241736 h 331895"/>
                  <a:gd name="connsiteX7" fmla="*/ 0 w 1512994"/>
                  <a:gd name="connsiteY7" fmla="*/ 241736 h 331895"/>
                  <a:gd name="connsiteX8" fmla="*/ 0 w 1512994"/>
                  <a:gd name="connsiteY8" fmla="*/ 241736 h 331895"/>
                  <a:gd name="connsiteX9" fmla="*/ 0 w 1512994"/>
                  <a:gd name="connsiteY9" fmla="*/ 241736 h 331895"/>
                  <a:gd name="connsiteX10" fmla="*/ 0 w 1512994"/>
                  <a:gd name="connsiteY10" fmla="*/ 73841 h 331895"/>
                  <a:gd name="connsiteX11" fmla="*/ 21628 w 1512994"/>
                  <a:gd name="connsiteY11" fmla="*/ 21628 h 331895"/>
                  <a:gd name="connsiteX12" fmla="*/ 73842 w 1512994"/>
                  <a:gd name="connsiteY12" fmla="*/ 1 h 331895"/>
                  <a:gd name="connsiteX13" fmla="*/ 73841 w 1512994"/>
                  <a:gd name="connsiteY13"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241736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241736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241736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241736 h 331895"/>
                  <a:gd name="connsiteX9" fmla="*/ 0 w 1500198"/>
                  <a:gd name="connsiteY9" fmla="*/ 241736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241736 h 331895"/>
                  <a:gd name="connsiteX9" fmla="*/ 0 w 1500198"/>
                  <a:gd name="connsiteY9" fmla="*/ 282681 h 331895"/>
                  <a:gd name="connsiteX10" fmla="*/ 0 w 1500198"/>
                  <a:gd name="connsiteY10" fmla="*/ 73841 h 331895"/>
                  <a:gd name="connsiteX11" fmla="*/ 21628 w 1500198"/>
                  <a:gd name="connsiteY11" fmla="*/ 21628 h 331895"/>
                  <a:gd name="connsiteX12" fmla="*/ 73842 w 1500198"/>
                  <a:gd name="connsiteY12" fmla="*/ 1 h 331895"/>
                  <a:gd name="connsiteX13" fmla="*/ 73841 w 1500198"/>
                  <a:gd name="connsiteY13" fmla="*/ 0 h 331895"/>
                  <a:gd name="connsiteX0" fmla="*/ 73841 w 1500198"/>
                  <a:gd name="connsiteY0" fmla="*/ 0 h 352906"/>
                  <a:gd name="connsiteX1" fmla="*/ 1293652 w 1500198"/>
                  <a:gd name="connsiteY1" fmla="*/ 0 h 352906"/>
                  <a:gd name="connsiteX2" fmla="*/ 1397008 w 1500198"/>
                  <a:gd name="connsiteY2" fmla="*/ 21628 h 352906"/>
                  <a:gd name="connsiteX3" fmla="*/ 1500197 w 1500198"/>
                  <a:gd name="connsiteY3" fmla="*/ 73842 h 352906"/>
                  <a:gd name="connsiteX4" fmla="*/ 1500198 w 1500198"/>
                  <a:gd name="connsiteY4" fmla="*/ 241736 h 352906"/>
                  <a:gd name="connsiteX5" fmla="*/ 1500198 w 1500198"/>
                  <a:gd name="connsiteY5" fmla="*/ 241736 h 352906"/>
                  <a:gd name="connsiteX6" fmla="*/ 1500198 w 1500198"/>
                  <a:gd name="connsiteY6" fmla="*/ 179408 h 352906"/>
                  <a:gd name="connsiteX7" fmla="*/ 0 w 1500198"/>
                  <a:gd name="connsiteY7" fmla="*/ 241736 h 352906"/>
                  <a:gd name="connsiteX8" fmla="*/ 992444 w 1500198"/>
                  <a:gd name="connsiteY8" fmla="*/ 352906 h 352906"/>
                  <a:gd name="connsiteX9" fmla="*/ 0 w 1500198"/>
                  <a:gd name="connsiteY9" fmla="*/ 282681 h 352906"/>
                  <a:gd name="connsiteX10" fmla="*/ 0 w 1500198"/>
                  <a:gd name="connsiteY10" fmla="*/ 73841 h 352906"/>
                  <a:gd name="connsiteX11" fmla="*/ 21628 w 1500198"/>
                  <a:gd name="connsiteY11" fmla="*/ 21628 h 352906"/>
                  <a:gd name="connsiteX12" fmla="*/ 73842 w 1500198"/>
                  <a:gd name="connsiteY12" fmla="*/ 1 h 352906"/>
                  <a:gd name="connsiteX13" fmla="*/ 73841 w 1500198"/>
                  <a:gd name="connsiteY13" fmla="*/ 0 h 352906"/>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282681 h 331895"/>
                  <a:gd name="connsiteX9" fmla="*/ 0 w 1500198"/>
                  <a:gd name="connsiteY9" fmla="*/ 73841 h 331895"/>
                  <a:gd name="connsiteX10" fmla="*/ 21628 w 1500198"/>
                  <a:gd name="connsiteY10" fmla="*/ 21628 h 331895"/>
                  <a:gd name="connsiteX11" fmla="*/ 73842 w 1500198"/>
                  <a:gd name="connsiteY11" fmla="*/ 1 h 331895"/>
                  <a:gd name="connsiteX12" fmla="*/ 73841 w 1500198"/>
                  <a:gd name="connsiteY12"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73842 w 1500198"/>
                  <a:gd name="connsiteY10" fmla="*/ 1 h 331895"/>
                  <a:gd name="connsiteX11" fmla="*/ 73841 w 1500198"/>
                  <a:gd name="connsiteY11"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73842 w 1500198"/>
                  <a:gd name="connsiteY10" fmla="*/ 1 h 331895"/>
                  <a:gd name="connsiteX11" fmla="*/ 73841 w 1500198"/>
                  <a:gd name="connsiteY11"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31889 w 1500198"/>
                  <a:gd name="connsiteY10" fmla="*/ 22195 h 331895"/>
                  <a:gd name="connsiteX11" fmla="*/ 73842 w 1500198"/>
                  <a:gd name="connsiteY11" fmla="*/ 1 h 331895"/>
                  <a:gd name="connsiteX12" fmla="*/ 73841 w 1500198"/>
                  <a:gd name="connsiteY12" fmla="*/ 0 h 331895"/>
                  <a:gd name="connsiteX0" fmla="*/ 73841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31889 w 1500198"/>
                  <a:gd name="connsiteY10" fmla="*/ 22195 h 331895"/>
                  <a:gd name="connsiteX11" fmla="*/ 73842 w 1500198"/>
                  <a:gd name="connsiteY11" fmla="*/ 1 h 331895"/>
                  <a:gd name="connsiteX12" fmla="*/ 73841 w 1500198"/>
                  <a:gd name="connsiteY12" fmla="*/ 0 h 331895"/>
                  <a:gd name="connsiteX0" fmla="*/ 162756 w 1500198"/>
                  <a:gd name="connsiteY0" fmla="*/ 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31889 w 1500198"/>
                  <a:gd name="connsiteY10" fmla="*/ 22195 h 331895"/>
                  <a:gd name="connsiteX11" fmla="*/ 73842 w 1500198"/>
                  <a:gd name="connsiteY11" fmla="*/ 1 h 331895"/>
                  <a:gd name="connsiteX12" fmla="*/ 162756 w 1500198"/>
                  <a:gd name="connsiteY12" fmla="*/ 0 h 331895"/>
                  <a:gd name="connsiteX0" fmla="*/ 73842 w 1500198"/>
                  <a:gd name="connsiteY0" fmla="*/ 3699 h 335593"/>
                  <a:gd name="connsiteX1" fmla="*/ 1293652 w 1500198"/>
                  <a:gd name="connsiteY1" fmla="*/ 3698 h 335593"/>
                  <a:gd name="connsiteX2" fmla="*/ 1397008 w 1500198"/>
                  <a:gd name="connsiteY2" fmla="*/ 25326 h 335593"/>
                  <a:gd name="connsiteX3" fmla="*/ 1500197 w 1500198"/>
                  <a:gd name="connsiteY3" fmla="*/ 77540 h 335593"/>
                  <a:gd name="connsiteX4" fmla="*/ 1500198 w 1500198"/>
                  <a:gd name="connsiteY4" fmla="*/ 245434 h 335593"/>
                  <a:gd name="connsiteX5" fmla="*/ 1500198 w 1500198"/>
                  <a:gd name="connsiteY5" fmla="*/ 245434 h 335593"/>
                  <a:gd name="connsiteX6" fmla="*/ 1500198 w 1500198"/>
                  <a:gd name="connsiteY6" fmla="*/ 183106 h 335593"/>
                  <a:gd name="connsiteX7" fmla="*/ 0 w 1500198"/>
                  <a:gd name="connsiteY7" fmla="*/ 245434 h 335593"/>
                  <a:gd name="connsiteX8" fmla="*/ 0 w 1500198"/>
                  <a:gd name="connsiteY8" fmla="*/ 77539 h 335593"/>
                  <a:gd name="connsiteX9" fmla="*/ 21628 w 1500198"/>
                  <a:gd name="connsiteY9" fmla="*/ 25326 h 335593"/>
                  <a:gd name="connsiteX10" fmla="*/ 31889 w 1500198"/>
                  <a:gd name="connsiteY10" fmla="*/ 25893 h 335593"/>
                  <a:gd name="connsiteX11" fmla="*/ 73842 w 1500198"/>
                  <a:gd name="connsiteY11" fmla="*/ 3699 h 335593"/>
                  <a:gd name="connsiteX0" fmla="*/ 73842 w 1500198"/>
                  <a:gd name="connsiteY0" fmla="*/ 3699 h 335593"/>
                  <a:gd name="connsiteX1" fmla="*/ 1293652 w 1500198"/>
                  <a:gd name="connsiteY1" fmla="*/ 3698 h 335593"/>
                  <a:gd name="connsiteX2" fmla="*/ 1397008 w 1500198"/>
                  <a:gd name="connsiteY2" fmla="*/ 25326 h 335593"/>
                  <a:gd name="connsiteX3" fmla="*/ 1500197 w 1500198"/>
                  <a:gd name="connsiteY3" fmla="*/ 77540 h 335593"/>
                  <a:gd name="connsiteX4" fmla="*/ 1500198 w 1500198"/>
                  <a:gd name="connsiteY4" fmla="*/ 245434 h 335593"/>
                  <a:gd name="connsiteX5" fmla="*/ 1500198 w 1500198"/>
                  <a:gd name="connsiteY5" fmla="*/ 245434 h 335593"/>
                  <a:gd name="connsiteX6" fmla="*/ 1500198 w 1500198"/>
                  <a:gd name="connsiteY6" fmla="*/ 183106 h 335593"/>
                  <a:gd name="connsiteX7" fmla="*/ 0 w 1500198"/>
                  <a:gd name="connsiteY7" fmla="*/ 245434 h 335593"/>
                  <a:gd name="connsiteX8" fmla="*/ 0 w 1500198"/>
                  <a:gd name="connsiteY8" fmla="*/ 77539 h 335593"/>
                  <a:gd name="connsiteX9" fmla="*/ 21628 w 1500198"/>
                  <a:gd name="connsiteY9" fmla="*/ 25326 h 335593"/>
                  <a:gd name="connsiteX10" fmla="*/ 31889 w 1500198"/>
                  <a:gd name="connsiteY10" fmla="*/ 25893 h 335593"/>
                  <a:gd name="connsiteX11" fmla="*/ 73842 w 1500198"/>
                  <a:gd name="connsiteY11" fmla="*/ 3699 h 335593"/>
                  <a:gd name="connsiteX0" fmla="*/ 73842 w 1500198"/>
                  <a:gd name="connsiteY0" fmla="*/ 3699 h 335593"/>
                  <a:gd name="connsiteX1" fmla="*/ 1293652 w 1500198"/>
                  <a:gd name="connsiteY1" fmla="*/ 3698 h 335593"/>
                  <a:gd name="connsiteX2" fmla="*/ 1397008 w 1500198"/>
                  <a:gd name="connsiteY2" fmla="*/ 25326 h 335593"/>
                  <a:gd name="connsiteX3" fmla="*/ 1500197 w 1500198"/>
                  <a:gd name="connsiteY3" fmla="*/ 77540 h 335593"/>
                  <a:gd name="connsiteX4" fmla="*/ 1500198 w 1500198"/>
                  <a:gd name="connsiteY4" fmla="*/ 245434 h 335593"/>
                  <a:gd name="connsiteX5" fmla="*/ 1500198 w 1500198"/>
                  <a:gd name="connsiteY5" fmla="*/ 245434 h 335593"/>
                  <a:gd name="connsiteX6" fmla="*/ 1500198 w 1500198"/>
                  <a:gd name="connsiteY6" fmla="*/ 183106 h 335593"/>
                  <a:gd name="connsiteX7" fmla="*/ 0 w 1500198"/>
                  <a:gd name="connsiteY7" fmla="*/ 245434 h 335593"/>
                  <a:gd name="connsiteX8" fmla="*/ 0 w 1500198"/>
                  <a:gd name="connsiteY8" fmla="*/ 77539 h 335593"/>
                  <a:gd name="connsiteX9" fmla="*/ 21628 w 1500198"/>
                  <a:gd name="connsiteY9" fmla="*/ 25326 h 335593"/>
                  <a:gd name="connsiteX10" fmla="*/ 31889 w 1500198"/>
                  <a:gd name="connsiteY10" fmla="*/ 25893 h 335593"/>
                  <a:gd name="connsiteX11" fmla="*/ 73842 w 1500198"/>
                  <a:gd name="connsiteY11" fmla="*/ 3699 h 335593"/>
                  <a:gd name="connsiteX0" fmla="*/ 73842 w 1500198"/>
                  <a:gd name="connsiteY0" fmla="*/ 3699 h 335593"/>
                  <a:gd name="connsiteX1" fmla="*/ 1293652 w 1500198"/>
                  <a:gd name="connsiteY1" fmla="*/ 3698 h 335593"/>
                  <a:gd name="connsiteX2" fmla="*/ 1397008 w 1500198"/>
                  <a:gd name="connsiteY2" fmla="*/ 25326 h 335593"/>
                  <a:gd name="connsiteX3" fmla="*/ 1500197 w 1500198"/>
                  <a:gd name="connsiteY3" fmla="*/ 77540 h 335593"/>
                  <a:gd name="connsiteX4" fmla="*/ 1500198 w 1500198"/>
                  <a:gd name="connsiteY4" fmla="*/ 245434 h 335593"/>
                  <a:gd name="connsiteX5" fmla="*/ 1500198 w 1500198"/>
                  <a:gd name="connsiteY5" fmla="*/ 245434 h 335593"/>
                  <a:gd name="connsiteX6" fmla="*/ 1500198 w 1500198"/>
                  <a:gd name="connsiteY6" fmla="*/ 183106 h 335593"/>
                  <a:gd name="connsiteX7" fmla="*/ 0 w 1500198"/>
                  <a:gd name="connsiteY7" fmla="*/ 245434 h 335593"/>
                  <a:gd name="connsiteX8" fmla="*/ 0 w 1500198"/>
                  <a:gd name="connsiteY8" fmla="*/ 77539 h 335593"/>
                  <a:gd name="connsiteX9" fmla="*/ 21628 w 1500198"/>
                  <a:gd name="connsiteY9" fmla="*/ 25326 h 335593"/>
                  <a:gd name="connsiteX10" fmla="*/ 31889 w 1500198"/>
                  <a:gd name="connsiteY10" fmla="*/ 25893 h 335593"/>
                  <a:gd name="connsiteX11" fmla="*/ 73842 w 1500198"/>
                  <a:gd name="connsiteY11" fmla="*/ 3699 h 335593"/>
                  <a:gd name="connsiteX0" fmla="*/ 145710 w 1500198"/>
                  <a:gd name="connsiteY0" fmla="*/ 1616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31889 w 1500198"/>
                  <a:gd name="connsiteY10" fmla="*/ 22195 h 331895"/>
                  <a:gd name="connsiteX11" fmla="*/ 145710 w 1500198"/>
                  <a:gd name="connsiteY11" fmla="*/ 16160 h 331895"/>
                  <a:gd name="connsiteX0" fmla="*/ 145710 w 1500198"/>
                  <a:gd name="connsiteY0" fmla="*/ 1616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31889 w 1500198"/>
                  <a:gd name="connsiteY10" fmla="*/ 22195 h 331895"/>
                  <a:gd name="connsiteX11" fmla="*/ 145710 w 1500198"/>
                  <a:gd name="connsiteY11" fmla="*/ 16160 h 331895"/>
                  <a:gd name="connsiteX0" fmla="*/ 145710 w 1500198"/>
                  <a:gd name="connsiteY0" fmla="*/ 16160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31889 w 1500198"/>
                  <a:gd name="connsiteY10" fmla="*/ 22195 h 331895"/>
                  <a:gd name="connsiteX11" fmla="*/ 145710 w 1500198"/>
                  <a:gd name="connsiteY11" fmla="*/ 16160 h 331895"/>
                  <a:gd name="connsiteX0" fmla="*/ 476904 w 1537904"/>
                  <a:gd name="connsiteY0" fmla="*/ 69497 h 331895"/>
                  <a:gd name="connsiteX1" fmla="*/ 1331358 w 1537904"/>
                  <a:gd name="connsiteY1" fmla="*/ 0 h 331895"/>
                  <a:gd name="connsiteX2" fmla="*/ 1434714 w 1537904"/>
                  <a:gd name="connsiteY2" fmla="*/ 21628 h 331895"/>
                  <a:gd name="connsiteX3" fmla="*/ 1537903 w 1537904"/>
                  <a:gd name="connsiteY3" fmla="*/ 73842 h 331895"/>
                  <a:gd name="connsiteX4" fmla="*/ 1537904 w 1537904"/>
                  <a:gd name="connsiteY4" fmla="*/ 241736 h 331895"/>
                  <a:gd name="connsiteX5" fmla="*/ 1537904 w 1537904"/>
                  <a:gd name="connsiteY5" fmla="*/ 241736 h 331895"/>
                  <a:gd name="connsiteX6" fmla="*/ 1537904 w 1537904"/>
                  <a:gd name="connsiteY6" fmla="*/ 179408 h 331895"/>
                  <a:gd name="connsiteX7" fmla="*/ 37706 w 1537904"/>
                  <a:gd name="connsiteY7" fmla="*/ 241736 h 331895"/>
                  <a:gd name="connsiteX8" fmla="*/ 37706 w 1537904"/>
                  <a:gd name="connsiteY8" fmla="*/ 73841 h 331895"/>
                  <a:gd name="connsiteX9" fmla="*/ 59334 w 1537904"/>
                  <a:gd name="connsiteY9" fmla="*/ 21628 h 331895"/>
                  <a:gd name="connsiteX10" fmla="*/ 69595 w 1537904"/>
                  <a:gd name="connsiteY10" fmla="*/ 22195 h 331895"/>
                  <a:gd name="connsiteX11" fmla="*/ 476904 w 1537904"/>
                  <a:gd name="connsiteY11" fmla="*/ 69497 h 331895"/>
                  <a:gd name="connsiteX0" fmla="*/ 242525 w 1504421"/>
                  <a:gd name="connsiteY0" fmla="*/ 3038 h 331895"/>
                  <a:gd name="connsiteX1" fmla="*/ 1297875 w 1504421"/>
                  <a:gd name="connsiteY1" fmla="*/ 0 h 331895"/>
                  <a:gd name="connsiteX2" fmla="*/ 1401231 w 1504421"/>
                  <a:gd name="connsiteY2" fmla="*/ 21628 h 331895"/>
                  <a:gd name="connsiteX3" fmla="*/ 1504420 w 1504421"/>
                  <a:gd name="connsiteY3" fmla="*/ 73842 h 331895"/>
                  <a:gd name="connsiteX4" fmla="*/ 1504421 w 1504421"/>
                  <a:gd name="connsiteY4" fmla="*/ 241736 h 331895"/>
                  <a:gd name="connsiteX5" fmla="*/ 1504421 w 1504421"/>
                  <a:gd name="connsiteY5" fmla="*/ 241736 h 331895"/>
                  <a:gd name="connsiteX6" fmla="*/ 1504421 w 1504421"/>
                  <a:gd name="connsiteY6" fmla="*/ 179408 h 331895"/>
                  <a:gd name="connsiteX7" fmla="*/ 4223 w 1504421"/>
                  <a:gd name="connsiteY7" fmla="*/ 241736 h 331895"/>
                  <a:gd name="connsiteX8" fmla="*/ 4223 w 1504421"/>
                  <a:gd name="connsiteY8" fmla="*/ 73841 h 331895"/>
                  <a:gd name="connsiteX9" fmla="*/ 25851 w 1504421"/>
                  <a:gd name="connsiteY9" fmla="*/ 21628 h 331895"/>
                  <a:gd name="connsiteX10" fmla="*/ 36112 w 1504421"/>
                  <a:gd name="connsiteY10" fmla="*/ 22195 h 331895"/>
                  <a:gd name="connsiteX11" fmla="*/ 242525 w 1504421"/>
                  <a:gd name="connsiteY11" fmla="*/ 3038 h 331895"/>
                  <a:gd name="connsiteX0" fmla="*/ 242525 w 1504421"/>
                  <a:gd name="connsiteY0" fmla="*/ 4588 h 333445"/>
                  <a:gd name="connsiteX1" fmla="*/ 1297875 w 1504421"/>
                  <a:gd name="connsiteY1" fmla="*/ 1550 h 333445"/>
                  <a:gd name="connsiteX2" fmla="*/ 1401231 w 1504421"/>
                  <a:gd name="connsiteY2" fmla="*/ 23178 h 333445"/>
                  <a:gd name="connsiteX3" fmla="*/ 1504420 w 1504421"/>
                  <a:gd name="connsiteY3" fmla="*/ 75392 h 333445"/>
                  <a:gd name="connsiteX4" fmla="*/ 1504421 w 1504421"/>
                  <a:gd name="connsiteY4" fmla="*/ 243286 h 333445"/>
                  <a:gd name="connsiteX5" fmla="*/ 1504421 w 1504421"/>
                  <a:gd name="connsiteY5" fmla="*/ 243286 h 333445"/>
                  <a:gd name="connsiteX6" fmla="*/ 1504421 w 1504421"/>
                  <a:gd name="connsiteY6" fmla="*/ 180958 h 333445"/>
                  <a:gd name="connsiteX7" fmla="*/ 4223 w 1504421"/>
                  <a:gd name="connsiteY7" fmla="*/ 243286 h 333445"/>
                  <a:gd name="connsiteX8" fmla="*/ 4223 w 1504421"/>
                  <a:gd name="connsiteY8" fmla="*/ 75391 h 333445"/>
                  <a:gd name="connsiteX9" fmla="*/ 25851 w 1504421"/>
                  <a:gd name="connsiteY9" fmla="*/ 23178 h 333445"/>
                  <a:gd name="connsiteX10" fmla="*/ 36112 w 1504421"/>
                  <a:gd name="connsiteY10" fmla="*/ 23745 h 333445"/>
                  <a:gd name="connsiteX11" fmla="*/ 242525 w 1504421"/>
                  <a:gd name="connsiteY11" fmla="*/ 4588 h 333445"/>
                  <a:gd name="connsiteX0" fmla="*/ 238302 w 1500198"/>
                  <a:gd name="connsiteY0" fmla="*/ 4588 h 333445"/>
                  <a:gd name="connsiteX1" fmla="*/ 1293652 w 1500198"/>
                  <a:gd name="connsiteY1" fmla="*/ 1550 h 333445"/>
                  <a:gd name="connsiteX2" fmla="*/ 1397008 w 1500198"/>
                  <a:gd name="connsiteY2" fmla="*/ 23178 h 333445"/>
                  <a:gd name="connsiteX3" fmla="*/ 1500197 w 1500198"/>
                  <a:gd name="connsiteY3" fmla="*/ 75392 h 333445"/>
                  <a:gd name="connsiteX4" fmla="*/ 1500198 w 1500198"/>
                  <a:gd name="connsiteY4" fmla="*/ 243286 h 333445"/>
                  <a:gd name="connsiteX5" fmla="*/ 1500198 w 1500198"/>
                  <a:gd name="connsiteY5" fmla="*/ 243286 h 333445"/>
                  <a:gd name="connsiteX6" fmla="*/ 1500198 w 1500198"/>
                  <a:gd name="connsiteY6" fmla="*/ 180958 h 333445"/>
                  <a:gd name="connsiteX7" fmla="*/ 0 w 1500198"/>
                  <a:gd name="connsiteY7" fmla="*/ 243286 h 333445"/>
                  <a:gd name="connsiteX8" fmla="*/ 0 w 1500198"/>
                  <a:gd name="connsiteY8" fmla="*/ 75391 h 333445"/>
                  <a:gd name="connsiteX9" fmla="*/ 21628 w 1500198"/>
                  <a:gd name="connsiteY9" fmla="*/ 23178 h 333445"/>
                  <a:gd name="connsiteX10" fmla="*/ 342424 w 1500198"/>
                  <a:gd name="connsiteY10" fmla="*/ 85344 h 333445"/>
                  <a:gd name="connsiteX11" fmla="*/ 238302 w 1500198"/>
                  <a:gd name="connsiteY11" fmla="*/ 4588 h 333445"/>
                  <a:gd name="connsiteX0" fmla="*/ 238302 w 1500198"/>
                  <a:gd name="connsiteY0" fmla="*/ 3038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238302 w 1500198"/>
                  <a:gd name="connsiteY10" fmla="*/ 3038 h 331895"/>
                  <a:gd name="connsiteX0" fmla="*/ 238302 w 1500198"/>
                  <a:gd name="connsiteY0" fmla="*/ 3038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628 w 1500198"/>
                  <a:gd name="connsiteY9" fmla="*/ 21628 h 331895"/>
                  <a:gd name="connsiteX10" fmla="*/ 238302 w 1500198"/>
                  <a:gd name="connsiteY10" fmla="*/ 3038 h 331895"/>
                  <a:gd name="connsiteX0" fmla="*/ 238302 w 1500198"/>
                  <a:gd name="connsiteY0" fmla="*/ 3038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212829 w 1500198"/>
                  <a:gd name="connsiteY9" fmla="*/ 54311 h 331895"/>
                  <a:gd name="connsiteX10" fmla="*/ 238302 w 1500198"/>
                  <a:gd name="connsiteY10" fmla="*/ 3038 h 331895"/>
                  <a:gd name="connsiteX0" fmla="*/ 238302 w 1500198"/>
                  <a:gd name="connsiteY0" fmla="*/ 3038 h 331895"/>
                  <a:gd name="connsiteX1" fmla="*/ 1293652 w 1500198"/>
                  <a:gd name="connsiteY1" fmla="*/ 0 h 331895"/>
                  <a:gd name="connsiteX2" fmla="*/ 1397008 w 1500198"/>
                  <a:gd name="connsiteY2" fmla="*/ 21628 h 331895"/>
                  <a:gd name="connsiteX3" fmla="*/ 1500197 w 1500198"/>
                  <a:gd name="connsiteY3" fmla="*/ 73842 h 331895"/>
                  <a:gd name="connsiteX4" fmla="*/ 1500198 w 1500198"/>
                  <a:gd name="connsiteY4" fmla="*/ 241736 h 331895"/>
                  <a:gd name="connsiteX5" fmla="*/ 1500198 w 1500198"/>
                  <a:gd name="connsiteY5" fmla="*/ 241736 h 331895"/>
                  <a:gd name="connsiteX6" fmla="*/ 1500198 w 1500198"/>
                  <a:gd name="connsiteY6" fmla="*/ 179408 h 331895"/>
                  <a:gd name="connsiteX7" fmla="*/ 0 w 1500198"/>
                  <a:gd name="connsiteY7" fmla="*/ 241736 h 331895"/>
                  <a:gd name="connsiteX8" fmla="*/ 0 w 1500198"/>
                  <a:gd name="connsiteY8" fmla="*/ 73841 h 331895"/>
                  <a:gd name="connsiteX9" fmla="*/ 46029 w 1500198"/>
                  <a:gd name="connsiteY9" fmla="*/ 33292 h 331895"/>
                  <a:gd name="connsiteX10" fmla="*/ 238302 w 1500198"/>
                  <a:gd name="connsiteY10" fmla="*/ 3038 h 331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500198" h="331895">
                    <a:moveTo>
                      <a:pt x="238302" y="3038"/>
                    </a:moveTo>
                    <a:lnTo>
                      <a:pt x="1293652" y="0"/>
                    </a:lnTo>
                    <a:cubicBezTo>
                      <a:pt x="1313236" y="0"/>
                      <a:pt x="1362584" y="9321"/>
                      <a:pt x="1397008" y="21628"/>
                    </a:cubicBezTo>
                    <a:cubicBezTo>
                      <a:pt x="1485177" y="34267"/>
                      <a:pt x="1500197" y="54258"/>
                      <a:pt x="1500197" y="73842"/>
                    </a:cubicBezTo>
                    <a:cubicBezTo>
                      <a:pt x="1500197" y="129807"/>
                      <a:pt x="1500198" y="185771"/>
                      <a:pt x="1500198" y="241736"/>
                    </a:cubicBezTo>
                    <a:lnTo>
                      <a:pt x="1500198" y="241736"/>
                    </a:lnTo>
                    <a:lnTo>
                      <a:pt x="1500198" y="179408"/>
                    </a:lnTo>
                    <a:cubicBezTo>
                      <a:pt x="1000132" y="179408"/>
                      <a:pt x="493607" y="331895"/>
                      <a:pt x="0" y="241736"/>
                    </a:cubicBezTo>
                    <a:lnTo>
                      <a:pt x="0" y="73841"/>
                    </a:lnTo>
                    <a:cubicBezTo>
                      <a:pt x="0" y="54257"/>
                      <a:pt x="32181" y="47139"/>
                      <a:pt x="46029" y="33292"/>
                    </a:cubicBezTo>
                    <a:cubicBezTo>
                      <a:pt x="85746" y="21492"/>
                      <a:pt x="26298" y="6643"/>
                      <a:pt x="238302" y="3038"/>
                    </a:cubicBezTo>
                    <a:close/>
                  </a:path>
                </a:pathLst>
              </a:custGeom>
              <a:solidFill>
                <a:schemeClr val="bg1">
                  <a:alpha val="2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bg1"/>
                  </a:solidFill>
                </a:endParaRPr>
              </a:p>
            </p:txBody>
          </p:sp>
        </p:grpSp>
        <p:sp>
          <p:nvSpPr>
            <p:cNvPr id="48" name="TextBox 76"/>
            <p:cNvSpPr txBox="1">
              <a:spLocks noChangeArrowheads="1"/>
            </p:cNvSpPr>
            <p:nvPr/>
          </p:nvSpPr>
          <p:spPr bwMode="auto">
            <a:xfrm>
              <a:off x="5959494" y="2488683"/>
              <a:ext cx="1935190" cy="369332"/>
            </a:xfrm>
            <a:prstGeom prst="rect">
              <a:avLst/>
            </a:prstGeom>
            <a:noFill/>
            <a:ln w="9525">
              <a:noFill/>
              <a:miter lim="800000"/>
              <a:headEnd/>
              <a:tailEnd/>
            </a:ln>
          </p:spPr>
          <p:txBody>
            <a:bodyPr>
              <a:spAutoFit/>
            </a:bodyPr>
            <a:lstStyle/>
            <a:p>
              <a:pPr algn="ctr"/>
              <a:r>
                <a:rPr lang="zh-CN" altLang="en-US" dirty="0">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点击添加文本</a:t>
              </a:r>
            </a:p>
          </p:txBody>
        </p:sp>
      </p:grpSp>
    </p:spTree>
    <p:extLst>
      <p:ext uri="{BB962C8B-B14F-4D97-AF65-F5344CB8AC3E}">
        <p14:creationId xmlns:p14="http://schemas.microsoft.com/office/powerpoint/2010/main" val="3108647316"/>
      </p:ext>
    </p:extLst>
  </p:cSld>
  <p:clrMapOvr>
    <a:masterClrMapping/>
  </p:clrMapOvr>
  <mc:AlternateContent xmlns:mc="http://schemas.openxmlformats.org/markup-compatibility/2006" xmlns:p14="http://schemas.microsoft.com/office/powerpoint/2010/main">
    <mc:Choice Requires="p14">
      <p:transition p14:dur="10" advClick="0" advTm="0">
        <p14:conveyor dir="l"/>
      </p:transition>
    </mc:Choice>
    <mc:Fallback xmlns="">
      <p:transition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50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 calcmode="lin" valueType="num">
                                      <p:cBhvr>
                                        <p:cTn id="9" dur="500" fill="hold"/>
                                        <p:tgtEl>
                                          <p:spTgt spid="8"/>
                                        </p:tgtEl>
                                        <p:attrNameLst>
                                          <p:attrName>style.rotation</p:attrName>
                                        </p:attrNameLst>
                                      </p:cBhvr>
                                      <p:tavLst>
                                        <p:tav tm="0">
                                          <p:val>
                                            <p:fltVal val="360"/>
                                          </p:val>
                                        </p:tav>
                                        <p:tav tm="100000">
                                          <p:val>
                                            <p:fltVal val="0"/>
                                          </p:val>
                                        </p:tav>
                                      </p:tavLst>
                                    </p:anim>
                                    <p:animEffect transition="in" filter="fade">
                                      <p:cBhvr>
                                        <p:cTn id="10" dur="500"/>
                                        <p:tgtEl>
                                          <p:spTgt spid="8"/>
                                        </p:tgtEl>
                                      </p:cBhvr>
                                    </p:animEffect>
                                  </p:childTnLst>
                                </p:cTn>
                              </p:par>
                              <p:par>
                                <p:cTn id="11" presetID="10" presetClass="entr" presetSubtype="0" fill="hold" nodeType="withEffect">
                                  <p:stCondLst>
                                    <p:cond delay="60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500"/>
                                        <p:tgtEl>
                                          <p:spTgt spid="14"/>
                                        </p:tgtEl>
                                      </p:cBhvr>
                                    </p:animEffect>
                                  </p:childTnLst>
                                </p:cTn>
                              </p:par>
                            </p:childTnLst>
                          </p:cTn>
                        </p:par>
                        <p:par>
                          <p:cTn id="14" fill="hold">
                            <p:stCondLst>
                              <p:cond delay="1100"/>
                            </p:stCondLst>
                            <p:childTnLst>
                              <p:par>
                                <p:cTn id="15" presetID="10" presetClass="entr" presetSubtype="0" repeatCount="2000" fill="hold" nodeType="afterEffect">
                                  <p:stCondLst>
                                    <p:cond delay="0"/>
                                  </p:stCondLst>
                                  <p:childTnLst>
                                    <p:set>
                                      <p:cBhvr>
                                        <p:cTn id="16" dur="1" fill="hold">
                                          <p:stCondLst>
                                            <p:cond delay="0"/>
                                          </p:stCondLst>
                                        </p:cTn>
                                        <p:tgtEl>
                                          <p:spTgt spid="45"/>
                                        </p:tgtEl>
                                        <p:attrNameLst>
                                          <p:attrName>style.visibility</p:attrName>
                                        </p:attrNameLst>
                                      </p:cBhvr>
                                      <p:to>
                                        <p:strVal val="visible"/>
                                      </p:to>
                                    </p:set>
                                    <p:animEffect transition="in" filter="fade">
                                      <p:cBhvr>
                                        <p:cTn id="17" dur="250"/>
                                        <p:tgtEl>
                                          <p:spTgt spid="45"/>
                                        </p:tgtEl>
                                      </p:cBhvr>
                                    </p:animEffect>
                                  </p:childTnLst>
                                </p:cTn>
                              </p:par>
                              <p:par>
                                <p:cTn id="18" presetID="10" presetClass="entr" presetSubtype="0" repeatCount="2000" fill="hold" nodeType="withEffect">
                                  <p:stCondLst>
                                    <p:cond delay="0"/>
                                  </p:stCondLst>
                                  <p:childTnLst>
                                    <p:set>
                                      <p:cBhvr>
                                        <p:cTn id="19" dur="1" fill="hold">
                                          <p:stCondLst>
                                            <p:cond delay="0"/>
                                          </p:stCondLst>
                                        </p:cTn>
                                        <p:tgtEl>
                                          <p:spTgt spid="28"/>
                                        </p:tgtEl>
                                        <p:attrNameLst>
                                          <p:attrName>style.visibility</p:attrName>
                                        </p:attrNameLst>
                                      </p:cBhvr>
                                      <p:to>
                                        <p:strVal val="visible"/>
                                      </p:to>
                                    </p:set>
                                    <p:animEffect transition="in" filter="fade">
                                      <p:cBhvr>
                                        <p:cTn id="20" dur="250"/>
                                        <p:tgtEl>
                                          <p:spTgt spid="28"/>
                                        </p:tgtEl>
                                      </p:cBhvr>
                                    </p:animEffect>
                                  </p:childTnLst>
                                </p:cTn>
                              </p:par>
                              <p:par>
                                <p:cTn id="21" presetID="10" presetClass="entr" presetSubtype="0" repeatCount="2000" fill="hold" nodeType="withEffect">
                                  <p:stCondLst>
                                    <p:cond delay="0"/>
                                  </p:stCondLst>
                                  <p:childTnLst>
                                    <p:set>
                                      <p:cBhvr>
                                        <p:cTn id="22" dur="1" fill="hold">
                                          <p:stCondLst>
                                            <p:cond delay="0"/>
                                          </p:stCondLst>
                                        </p:cTn>
                                        <p:tgtEl>
                                          <p:spTgt spid="29"/>
                                        </p:tgtEl>
                                        <p:attrNameLst>
                                          <p:attrName>style.visibility</p:attrName>
                                        </p:attrNameLst>
                                      </p:cBhvr>
                                      <p:to>
                                        <p:strVal val="visible"/>
                                      </p:to>
                                    </p:set>
                                    <p:animEffect transition="in" filter="fade">
                                      <p:cBhvr>
                                        <p:cTn id="23" dur="250"/>
                                        <p:tgtEl>
                                          <p:spTgt spid="29"/>
                                        </p:tgtEl>
                                      </p:cBhvr>
                                    </p:animEffect>
                                  </p:childTnLst>
                                </p:cTn>
                              </p:par>
                              <p:par>
                                <p:cTn id="24" presetID="10" presetClass="entr" presetSubtype="0" repeatCount="2000" fill="hold" nodeType="withEffect">
                                  <p:stCondLst>
                                    <p:cond delay="0"/>
                                  </p:stCondLst>
                                  <p:childTnLst>
                                    <p:set>
                                      <p:cBhvr>
                                        <p:cTn id="25" dur="1" fill="hold">
                                          <p:stCondLst>
                                            <p:cond delay="0"/>
                                          </p:stCondLst>
                                        </p:cTn>
                                        <p:tgtEl>
                                          <p:spTgt spid="20"/>
                                        </p:tgtEl>
                                        <p:attrNameLst>
                                          <p:attrName>style.visibility</p:attrName>
                                        </p:attrNameLst>
                                      </p:cBhvr>
                                      <p:to>
                                        <p:strVal val="visible"/>
                                      </p:to>
                                    </p:set>
                                    <p:animEffect transition="in" filter="fade">
                                      <p:cBhvr>
                                        <p:cTn id="26" dur="250"/>
                                        <p:tgtEl>
                                          <p:spTgt spid="20"/>
                                        </p:tgtEl>
                                      </p:cBhvr>
                                    </p:animEffect>
                                  </p:childTnLst>
                                </p:cTn>
                              </p:par>
                              <p:par>
                                <p:cTn id="27" presetID="10" presetClass="entr" presetSubtype="0" repeatCount="2000" fill="hold" nodeType="withEffect">
                                  <p:stCondLst>
                                    <p:cond delay="0"/>
                                  </p:stCondLst>
                                  <p:childTnLst>
                                    <p:set>
                                      <p:cBhvr>
                                        <p:cTn id="28" dur="1" fill="hold">
                                          <p:stCondLst>
                                            <p:cond delay="0"/>
                                          </p:stCondLst>
                                        </p:cTn>
                                        <p:tgtEl>
                                          <p:spTgt spid="22"/>
                                        </p:tgtEl>
                                        <p:attrNameLst>
                                          <p:attrName>style.visibility</p:attrName>
                                        </p:attrNameLst>
                                      </p:cBhvr>
                                      <p:to>
                                        <p:strVal val="visible"/>
                                      </p:to>
                                    </p:set>
                                    <p:animEffect transition="in" filter="fade">
                                      <p:cBhvr>
                                        <p:cTn id="29" dur="250"/>
                                        <p:tgtEl>
                                          <p:spTgt spid="22"/>
                                        </p:tgtEl>
                                      </p:cBhvr>
                                    </p:animEffect>
                                  </p:childTnLst>
                                </p:cTn>
                              </p:par>
                              <p:par>
                                <p:cTn id="30" presetID="10" presetClass="entr" presetSubtype="0" repeatCount="2000" fill="hold" nodeType="withEffect">
                                  <p:stCondLst>
                                    <p:cond delay="0"/>
                                  </p:stCondLst>
                                  <p:childTnLst>
                                    <p:set>
                                      <p:cBhvr>
                                        <p:cTn id="31" dur="1" fill="hold">
                                          <p:stCondLst>
                                            <p:cond delay="0"/>
                                          </p:stCondLst>
                                        </p:cTn>
                                        <p:tgtEl>
                                          <p:spTgt spid="21"/>
                                        </p:tgtEl>
                                        <p:attrNameLst>
                                          <p:attrName>style.visibility</p:attrName>
                                        </p:attrNameLst>
                                      </p:cBhvr>
                                      <p:to>
                                        <p:strVal val="visible"/>
                                      </p:to>
                                    </p:set>
                                    <p:animEffect transition="in" filter="fade">
                                      <p:cBhvr>
                                        <p:cTn id="32" dur="250"/>
                                        <p:tgtEl>
                                          <p:spTgt spid="21"/>
                                        </p:tgtEl>
                                      </p:cBhvr>
                                    </p:animEffect>
                                  </p:childTnLst>
                                </p:cTn>
                              </p:par>
                            </p:childTnLst>
                          </p:cTn>
                        </p:par>
                        <p:par>
                          <p:cTn id="33" fill="hold">
                            <p:stCondLst>
                              <p:cond delay="1600"/>
                            </p:stCondLst>
                            <p:childTnLst>
                              <p:par>
                                <p:cTn id="34" presetID="22" presetClass="entr" presetSubtype="2" fill="hold" nodeType="afterEffect">
                                  <p:stCondLst>
                                    <p:cond delay="0"/>
                                  </p:stCondLst>
                                  <p:childTnLst>
                                    <p:set>
                                      <p:cBhvr>
                                        <p:cTn id="35" dur="1" fill="hold">
                                          <p:stCondLst>
                                            <p:cond delay="0"/>
                                          </p:stCondLst>
                                        </p:cTn>
                                        <p:tgtEl>
                                          <p:spTgt spid="2"/>
                                        </p:tgtEl>
                                        <p:attrNameLst>
                                          <p:attrName>style.visibility</p:attrName>
                                        </p:attrNameLst>
                                      </p:cBhvr>
                                      <p:to>
                                        <p:strVal val="visible"/>
                                      </p:to>
                                    </p:set>
                                    <p:animEffect transition="in" filter="wipe(right)">
                                      <p:cBhvr>
                                        <p:cTn id="36" dur="500"/>
                                        <p:tgtEl>
                                          <p:spTgt spid="2"/>
                                        </p:tgtEl>
                                      </p:cBhvr>
                                    </p:animEffect>
                                  </p:childTnLst>
                                </p:cTn>
                              </p:par>
                              <p:par>
                                <p:cTn id="37" presetID="22" presetClass="entr" presetSubtype="2" fill="hold" grpId="0" nodeType="withEffect">
                                  <p:stCondLst>
                                    <p:cond delay="0"/>
                                  </p:stCondLst>
                                  <p:childTnLst>
                                    <p:set>
                                      <p:cBhvr>
                                        <p:cTn id="38" dur="1" fill="hold">
                                          <p:stCondLst>
                                            <p:cond delay="0"/>
                                          </p:stCondLst>
                                        </p:cTn>
                                        <p:tgtEl>
                                          <p:spTgt spid="4"/>
                                        </p:tgtEl>
                                        <p:attrNameLst>
                                          <p:attrName>style.visibility</p:attrName>
                                        </p:attrNameLst>
                                      </p:cBhvr>
                                      <p:to>
                                        <p:strVal val="visible"/>
                                      </p:to>
                                    </p:set>
                                    <p:animEffect transition="in" filter="wipe(right)">
                                      <p:cBhvr>
                                        <p:cTn id="39" dur="500"/>
                                        <p:tgtEl>
                                          <p:spTgt spid="4"/>
                                        </p:tgtEl>
                                      </p:cBhvr>
                                    </p:animEffect>
                                  </p:childTnLst>
                                </p:cTn>
                              </p:par>
                              <p:par>
                                <p:cTn id="40" presetID="22" presetClass="entr" presetSubtype="2" fill="hold" grpId="0" nodeType="withEffect">
                                  <p:stCondLst>
                                    <p:cond delay="0"/>
                                  </p:stCondLst>
                                  <p:childTnLst>
                                    <p:set>
                                      <p:cBhvr>
                                        <p:cTn id="41" dur="1" fill="hold">
                                          <p:stCondLst>
                                            <p:cond delay="0"/>
                                          </p:stCondLst>
                                        </p:cTn>
                                        <p:tgtEl>
                                          <p:spTgt spid="6"/>
                                        </p:tgtEl>
                                        <p:attrNameLst>
                                          <p:attrName>style.visibility</p:attrName>
                                        </p:attrNameLst>
                                      </p:cBhvr>
                                      <p:to>
                                        <p:strVal val="visible"/>
                                      </p:to>
                                    </p:set>
                                    <p:animEffect transition="in" filter="wipe(right)">
                                      <p:cBhvr>
                                        <p:cTn id="42" dur="500"/>
                                        <p:tgtEl>
                                          <p:spTgt spid="6"/>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5"/>
                                        </p:tgtEl>
                                        <p:attrNameLst>
                                          <p:attrName>style.visibility</p:attrName>
                                        </p:attrNameLst>
                                      </p:cBhvr>
                                      <p:to>
                                        <p:strVal val="visible"/>
                                      </p:to>
                                    </p:set>
                                    <p:animEffect transition="in" filter="wipe(left)">
                                      <p:cBhvr>
                                        <p:cTn id="45" dur="500"/>
                                        <p:tgtEl>
                                          <p:spTgt spid="5"/>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3"/>
                                        </p:tgtEl>
                                        <p:attrNameLst>
                                          <p:attrName>style.visibility</p:attrName>
                                        </p:attrNameLst>
                                      </p:cBhvr>
                                      <p:to>
                                        <p:strVal val="visible"/>
                                      </p:to>
                                    </p:set>
                                    <p:animEffect transition="in" filter="wipe(left)">
                                      <p:cBhvr>
                                        <p:cTn id="48" dur="500"/>
                                        <p:tgtEl>
                                          <p:spTgt spid="3"/>
                                        </p:tgtEl>
                                      </p:cBhvr>
                                    </p:animEffect>
                                  </p:childTnLst>
                                </p:cTn>
                              </p:par>
                              <p:par>
                                <p:cTn id="49" presetID="22" presetClass="entr" presetSubtype="8" fill="hold" nodeType="withEffect">
                                  <p:stCondLst>
                                    <p:cond delay="0"/>
                                  </p:stCondLst>
                                  <p:childTnLst>
                                    <p:set>
                                      <p:cBhvr>
                                        <p:cTn id="50" dur="1" fill="hold">
                                          <p:stCondLst>
                                            <p:cond delay="0"/>
                                          </p:stCondLst>
                                        </p:cTn>
                                        <p:tgtEl>
                                          <p:spTgt spid="7"/>
                                        </p:tgtEl>
                                        <p:attrNameLst>
                                          <p:attrName>style.visibility</p:attrName>
                                        </p:attrNameLst>
                                      </p:cBhvr>
                                      <p:to>
                                        <p:strVal val="visible"/>
                                      </p:to>
                                    </p:set>
                                    <p:animEffect transition="in" filter="wipe(left)">
                                      <p:cBhvr>
                                        <p:cTn id="51" dur="500"/>
                                        <p:tgtEl>
                                          <p:spTgt spid="7"/>
                                        </p:tgtEl>
                                      </p:cBhvr>
                                    </p:animEffect>
                                  </p:childTnLst>
                                </p:cTn>
                              </p:par>
                              <p:par>
                                <p:cTn id="52" presetID="12" presetClass="entr" presetSubtype="8" fill="hold" nodeType="withEffect">
                                  <p:stCondLst>
                                    <p:cond delay="0"/>
                                  </p:stCondLst>
                                  <p:childTnLst>
                                    <p:set>
                                      <p:cBhvr>
                                        <p:cTn id="53" dur="1" fill="hold">
                                          <p:stCondLst>
                                            <p:cond delay="0"/>
                                          </p:stCondLst>
                                        </p:cTn>
                                        <p:tgtEl>
                                          <p:spTgt spid="40"/>
                                        </p:tgtEl>
                                        <p:attrNameLst>
                                          <p:attrName>style.visibility</p:attrName>
                                        </p:attrNameLst>
                                      </p:cBhvr>
                                      <p:to>
                                        <p:strVal val="visible"/>
                                      </p:to>
                                    </p:set>
                                    <p:animEffect transition="in" filter="slide(fromLeft)">
                                      <p:cBhvr>
                                        <p:cTn id="54" dur="500"/>
                                        <p:tgtEl>
                                          <p:spTgt spid="40"/>
                                        </p:tgtEl>
                                      </p:cBhvr>
                                    </p:animEffect>
                                  </p:childTnLst>
                                </p:cTn>
                              </p:par>
                              <p:par>
                                <p:cTn id="55" presetID="12" presetClass="entr" presetSubtype="2" fill="hold" nodeType="withEffect">
                                  <p:stCondLst>
                                    <p:cond delay="0"/>
                                  </p:stCondLst>
                                  <p:childTnLst>
                                    <p:set>
                                      <p:cBhvr>
                                        <p:cTn id="56" dur="1" fill="hold">
                                          <p:stCondLst>
                                            <p:cond delay="0"/>
                                          </p:stCondLst>
                                        </p:cTn>
                                        <p:tgtEl>
                                          <p:spTgt spid="23"/>
                                        </p:tgtEl>
                                        <p:attrNameLst>
                                          <p:attrName>style.visibility</p:attrName>
                                        </p:attrNameLst>
                                      </p:cBhvr>
                                      <p:to>
                                        <p:strVal val="visible"/>
                                      </p:to>
                                    </p:set>
                                    <p:animEffect transition="in" filter="slide(fromRight)">
                                      <p:cBhvr>
                                        <p:cTn id="57" dur="500"/>
                                        <p:tgtEl>
                                          <p:spTgt spid="23"/>
                                        </p:tgtEl>
                                      </p:cBhvr>
                                    </p:animEffect>
                                  </p:childTnLst>
                                </p:cTn>
                              </p:par>
                              <p:par>
                                <p:cTn id="58" presetID="12" presetClass="entr" presetSubtype="2" fill="hold" nodeType="withEffect">
                                  <p:stCondLst>
                                    <p:cond delay="0"/>
                                  </p:stCondLst>
                                  <p:childTnLst>
                                    <p:set>
                                      <p:cBhvr>
                                        <p:cTn id="59" dur="1" fill="hold">
                                          <p:stCondLst>
                                            <p:cond delay="0"/>
                                          </p:stCondLst>
                                        </p:cTn>
                                        <p:tgtEl>
                                          <p:spTgt spid="15"/>
                                        </p:tgtEl>
                                        <p:attrNameLst>
                                          <p:attrName>style.visibility</p:attrName>
                                        </p:attrNameLst>
                                      </p:cBhvr>
                                      <p:to>
                                        <p:strVal val="visible"/>
                                      </p:to>
                                    </p:set>
                                    <p:animEffect transition="in" filter="slide(fromRight)">
                                      <p:cBhvr>
                                        <p:cTn id="60" dur="500"/>
                                        <p:tgtEl>
                                          <p:spTgt spid="15"/>
                                        </p:tgtEl>
                                      </p:cBhvr>
                                    </p:animEffect>
                                  </p:childTnLst>
                                </p:cTn>
                              </p:par>
                              <p:par>
                                <p:cTn id="61" presetID="12" presetClass="entr" presetSubtype="2" fill="hold" nodeType="withEffect">
                                  <p:stCondLst>
                                    <p:cond delay="0"/>
                                  </p:stCondLst>
                                  <p:childTnLst>
                                    <p:set>
                                      <p:cBhvr>
                                        <p:cTn id="62" dur="1" fill="hold">
                                          <p:stCondLst>
                                            <p:cond delay="0"/>
                                          </p:stCondLst>
                                        </p:cTn>
                                        <p:tgtEl>
                                          <p:spTgt spid="35"/>
                                        </p:tgtEl>
                                        <p:attrNameLst>
                                          <p:attrName>style.visibility</p:attrName>
                                        </p:attrNameLst>
                                      </p:cBhvr>
                                      <p:to>
                                        <p:strVal val="visible"/>
                                      </p:to>
                                    </p:set>
                                    <p:animEffect transition="in" filter="slide(fromRight)">
                                      <p:cBhvr>
                                        <p:cTn id="63" dur="500"/>
                                        <p:tgtEl>
                                          <p:spTgt spid="35"/>
                                        </p:tgtEl>
                                      </p:cBhvr>
                                    </p:animEffect>
                                  </p:childTnLst>
                                </p:cTn>
                              </p:par>
                              <p:par>
                                <p:cTn id="64" presetID="12" presetClass="entr" presetSubtype="8" fill="hold" nodeType="withEffect">
                                  <p:stCondLst>
                                    <p:cond delay="0"/>
                                  </p:stCondLst>
                                  <p:childTnLst>
                                    <p:set>
                                      <p:cBhvr>
                                        <p:cTn id="65" dur="1" fill="hold">
                                          <p:stCondLst>
                                            <p:cond delay="0"/>
                                          </p:stCondLst>
                                        </p:cTn>
                                        <p:tgtEl>
                                          <p:spTgt spid="30"/>
                                        </p:tgtEl>
                                        <p:attrNameLst>
                                          <p:attrName>style.visibility</p:attrName>
                                        </p:attrNameLst>
                                      </p:cBhvr>
                                      <p:to>
                                        <p:strVal val="visible"/>
                                      </p:to>
                                    </p:set>
                                    <p:animEffect transition="in" filter="slide(fromLeft)">
                                      <p:cBhvr>
                                        <p:cTn id="66" dur="500"/>
                                        <p:tgtEl>
                                          <p:spTgt spid="30"/>
                                        </p:tgtEl>
                                      </p:cBhvr>
                                    </p:animEffect>
                                  </p:childTnLst>
                                </p:cTn>
                              </p:par>
                              <p:par>
                                <p:cTn id="67" presetID="12" presetClass="entr" presetSubtype="8" fill="hold" nodeType="withEffect">
                                  <p:stCondLst>
                                    <p:cond delay="0"/>
                                  </p:stCondLst>
                                  <p:childTnLst>
                                    <p:set>
                                      <p:cBhvr>
                                        <p:cTn id="68" dur="1" fill="hold">
                                          <p:stCondLst>
                                            <p:cond delay="0"/>
                                          </p:stCondLst>
                                        </p:cTn>
                                        <p:tgtEl>
                                          <p:spTgt spid="46"/>
                                        </p:tgtEl>
                                        <p:attrNameLst>
                                          <p:attrName>style.visibility</p:attrName>
                                        </p:attrNameLst>
                                      </p:cBhvr>
                                      <p:to>
                                        <p:strVal val="visible"/>
                                      </p:to>
                                    </p:set>
                                    <p:animEffect transition="in" filter="slide(fromLeft)">
                                      <p:cBhvr>
                                        <p:cTn id="69"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19288" y="1581176"/>
            <a:ext cx="3033266" cy="1323439"/>
          </a:xfrm>
          <a:prstGeom prst="rect">
            <a:avLst/>
          </a:prstGeom>
          <a:noFill/>
        </p:spPr>
        <p:txBody>
          <a:bodyPr wrap="none" rtlCol="0">
            <a:spAutoFit/>
          </a:bodyPr>
          <a:lstStyle/>
          <a:p>
            <a:pPr algn="ctr"/>
            <a:r>
              <a:rPr lang="en-US" altLang="zh-CN" sz="4000" dirty="0" smtClean="0">
                <a:solidFill>
                  <a:srgbClr val="002060"/>
                </a:solidFill>
                <a:latin typeface="BinnerD" pitchFamily="34" charset="0"/>
              </a:rPr>
              <a:t>THANK YOU</a:t>
            </a:r>
          </a:p>
          <a:p>
            <a:pPr algn="ctr"/>
            <a:r>
              <a:rPr lang="zh-CN" altLang="en-US" sz="4000" dirty="0" smtClean="0">
                <a:latin typeface="方正粗圆简体" pitchFamily="65" charset="-122"/>
                <a:ea typeface="方正粗圆简体" pitchFamily="65" charset="-122"/>
                <a:cs typeface="经典综艺体简" pitchFamily="49" charset="-122"/>
              </a:rPr>
              <a:t>谢谢观看</a:t>
            </a:r>
            <a:endParaRPr lang="zh-CN" altLang="en-US" sz="4000" dirty="0">
              <a:latin typeface="方正粗圆简体" pitchFamily="65" charset="-122"/>
              <a:ea typeface="方正粗圆简体" pitchFamily="65" charset="-122"/>
              <a:cs typeface="经典综艺体简" pitchFamily="49" charset="-122"/>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p14:dur="10" advClick="0" advTm="0">
        <p14:vortex dir="r"/>
      </p:transition>
    </mc:Choice>
    <mc:Fallback xmlns="">
      <p:transition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iterate type="lt">
                                    <p:tmPct val="8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3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9"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7"/>
            <a:ext cx="7711638" cy="2011329"/>
          </a:xfrm>
          <a:prstGeom prst="rect">
            <a:avLst/>
          </a:prstGeom>
          <a:noFill/>
          <a:ln>
            <a:noFill/>
          </a:ln>
        </p:spPr>
      </p:pic>
      <p:sp>
        <p:nvSpPr>
          <p:cNvPr id="15" name="Rectangle 3"/>
          <p:cNvSpPr>
            <a:spLocks noChangeArrowheads="1"/>
          </p:cNvSpPr>
          <p:nvPr/>
        </p:nvSpPr>
        <p:spPr bwMode="auto">
          <a:xfrm>
            <a:off x="468318" y="2323011"/>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1"/>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7803767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5" name="图片 7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7" name="图片 6"/>
          <p:cNvPicPr>
            <a:picLocks noChangeAspect="1"/>
          </p:cNvPicPr>
          <p:nvPr/>
        </p:nvPicPr>
        <p:blipFill>
          <a:blip r:embed="rId5">
            <a:extLst>
              <a:ext uri="{28A0092B-C50C-407E-A947-70E740481C1C}">
                <a14:useLocalDpi xmlns:a14="http://schemas.microsoft.com/office/drawing/2010/main"/>
              </a:ext>
            </a:extLst>
          </a:blip>
          <a:stretch>
            <a:fillRect/>
          </a:stretch>
        </p:blipFill>
        <p:spPr>
          <a:xfrm flipH="1">
            <a:off x="685901" y="871376"/>
            <a:ext cx="7391206" cy="3968262"/>
          </a:xfrm>
          <a:prstGeom prst="rect">
            <a:avLst/>
          </a:prstGeom>
        </p:spPr>
      </p:pic>
      <p:grpSp>
        <p:nvGrpSpPr>
          <p:cNvPr id="6" name="组合 5"/>
          <p:cNvGrpSpPr/>
          <p:nvPr/>
        </p:nvGrpSpPr>
        <p:grpSpPr>
          <a:xfrm>
            <a:off x="2590852" y="2278283"/>
            <a:ext cx="5095533" cy="577224"/>
            <a:chOff x="2881992" y="873709"/>
            <a:chExt cx="5095533" cy="577224"/>
          </a:xfrm>
        </p:grpSpPr>
        <p:sp>
          <p:nvSpPr>
            <p:cNvPr id="18" name="剪去单角的矩形 17"/>
            <p:cNvSpPr/>
            <p:nvPr/>
          </p:nvSpPr>
          <p:spPr>
            <a:xfrm>
              <a:off x="2881992" y="933772"/>
              <a:ext cx="5095533" cy="517161"/>
            </a:xfrm>
            <a:prstGeom prst="snip1Rect">
              <a:avLst/>
            </a:prstGeom>
            <a:gradFill>
              <a:gsLst>
                <a:gs pos="0">
                  <a:srgbClr val="FFC000"/>
                </a:gs>
                <a:gs pos="100000">
                  <a:srgbClr val="FFFF00"/>
                </a:gs>
              </a:gsLst>
            </a:gradFill>
            <a:ln/>
          </p:spPr>
          <p:style>
            <a:lnRef idx="1">
              <a:schemeClr val="accent5"/>
            </a:lnRef>
            <a:fillRef idx="3">
              <a:schemeClr val="accent5"/>
            </a:fillRef>
            <a:effectRef idx="2">
              <a:schemeClr val="accent5"/>
            </a:effectRef>
            <a:fontRef idx="minor">
              <a:schemeClr val="lt1"/>
            </a:fontRef>
          </p:style>
          <p:txBody>
            <a:bodyPr rtlCol="0" anchor="ctr"/>
            <a:lstStyle/>
            <a:p>
              <a:pPr algn="ctr"/>
              <a:endParaRPr lang="zh-CN" altLang="en-US"/>
            </a:p>
          </p:txBody>
        </p:sp>
        <p:sp>
          <p:nvSpPr>
            <p:cNvPr id="22" name="Text Box 166"/>
            <p:cNvSpPr txBox="1">
              <a:spLocks noChangeArrowheads="1"/>
            </p:cNvSpPr>
            <p:nvPr/>
          </p:nvSpPr>
          <p:spPr bwMode="gray">
            <a:xfrm>
              <a:off x="3823699" y="952624"/>
              <a:ext cx="3458525" cy="428885"/>
            </a:xfrm>
            <a:prstGeom prst="rect">
              <a:avLst/>
            </a:prstGeom>
            <a:noFill/>
            <a:ln>
              <a:noFill/>
            </a:ln>
            <a:effectLst/>
            <a:extLst>
              <a:ext uri="{909E8E84-426E-40DD-AFC4-6F175D3DCCD1}">
                <a14:hiddenFill xmlns:a14="http://schemas.microsoft.com/office/drawing/2010/main">
                  <a:solidFill>
                    <a:srgbClr val="FCC704"/>
                  </a:solidFill>
                </a14:hiddenFill>
              </a:ext>
              <a:ext uri="{91240B29-F687-4F45-9708-019B960494DF}">
                <a14:hiddenLine xmlns:a14="http://schemas.microsoft.com/office/drawing/2010/main" w="9525" algn="ctr">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zh-CN" altLang="en-US" sz="2000" dirty="0">
                  <a:solidFill>
                    <a:srgbClr val="000000"/>
                  </a:solidFill>
                  <a:ea typeface="宋体" pitchFamily="2" charset="-122"/>
                </a:rPr>
                <a:t>请在此输入文本内容</a:t>
              </a:r>
            </a:p>
          </p:txBody>
        </p:sp>
        <p:grpSp>
          <p:nvGrpSpPr>
            <p:cNvPr id="23" name="Group 197"/>
            <p:cNvGrpSpPr>
              <a:grpSpLocks/>
            </p:cNvGrpSpPr>
            <p:nvPr/>
          </p:nvGrpSpPr>
          <p:grpSpPr bwMode="auto">
            <a:xfrm>
              <a:off x="3000240" y="873709"/>
              <a:ext cx="576421" cy="571275"/>
              <a:chOff x="2016" y="1344"/>
              <a:chExt cx="336" cy="333"/>
            </a:xfrm>
          </p:grpSpPr>
          <p:grpSp>
            <p:nvGrpSpPr>
              <p:cNvPr id="36" name="Group 167"/>
              <p:cNvGrpSpPr>
                <a:grpSpLocks/>
              </p:cNvGrpSpPr>
              <p:nvPr/>
            </p:nvGrpSpPr>
            <p:grpSpPr bwMode="auto">
              <a:xfrm>
                <a:off x="2016" y="1344"/>
                <a:ext cx="336" cy="333"/>
                <a:chOff x="1289" y="582"/>
                <a:chExt cx="668" cy="668"/>
              </a:xfrm>
            </p:grpSpPr>
            <p:sp>
              <p:nvSpPr>
                <p:cNvPr id="45" name="Oval 168"/>
                <p:cNvSpPr>
                  <a:spLocks noChangeArrowheads="1"/>
                </p:cNvSpPr>
                <p:nvPr/>
              </p:nvSpPr>
              <p:spPr bwMode="gray">
                <a:xfrm>
                  <a:off x="1289" y="582"/>
                  <a:ext cx="668" cy="668"/>
                </a:xfrm>
                <a:prstGeom prst="ellipse">
                  <a:avLst/>
                </a:prstGeom>
                <a:solidFill>
                  <a:srgbClr val="333333"/>
                </a:solidFill>
                <a:ln>
                  <a:noFill/>
                </a:ln>
                <a:effectLst/>
                <a:extLst>
                  <a:ext uri="{91240B29-F687-4F45-9708-019B960494DF}">
                    <a14:hiddenLine xmlns:a14="http://schemas.microsoft.com/office/drawing/2010/main" w="38100" algn="ctr">
                      <a:solidFill>
                        <a:srgbClr val="003399"/>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endParaRPr lang="zh-CN" altLang="en-US"/>
                </a:p>
              </p:txBody>
            </p:sp>
            <p:sp>
              <p:nvSpPr>
                <p:cNvPr id="46" name="Oval 169"/>
                <p:cNvSpPr>
                  <a:spLocks noChangeArrowheads="1"/>
                </p:cNvSpPr>
                <p:nvPr/>
              </p:nvSpPr>
              <p:spPr bwMode="gray">
                <a:xfrm>
                  <a:off x="1296" y="587"/>
                  <a:ext cx="646" cy="647"/>
                </a:xfrm>
                <a:prstGeom prst="ellipse">
                  <a:avLst/>
                </a:prstGeom>
                <a:gradFill rotWithShape="1">
                  <a:gsLst>
                    <a:gs pos="0">
                      <a:srgbClr val="D6E1E2">
                        <a:gamma/>
                        <a:shade val="46275"/>
                        <a:invGamma/>
                      </a:srgbClr>
                    </a:gs>
                    <a:gs pos="100000">
                      <a:srgbClr val="D6E1E2"/>
                    </a:gs>
                  </a:gsLst>
                  <a:lin ang="5400000" scaled="1"/>
                </a:gradFill>
                <a:ln>
                  <a:noFill/>
                </a:ln>
                <a:effectLst/>
                <a:extLst>
                  <a:ext uri="{91240B29-F687-4F45-9708-019B960494DF}">
                    <a14:hiddenLine xmlns:a14="http://schemas.microsoft.com/office/drawing/2010/main" w="9525" algn="ctr">
                      <a:solidFill>
                        <a:srgbClr val="FFFF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sp>
              <p:nvSpPr>
                <p:cNvPr id="47" name="Oval 170"/>
                <p:cNvSpPr>
                  <a:spLocks noChangeArrowheads="1"/>
                </p:cNvSpPr>
                <p:nvPr/>
              </p:nvSpPr>
              <p:spPr bwMode="gray">
                <a:xfrm>
                  <a:off x="1304" y="591"/>
                  <a:ext cx="631" cy="631"/>
                </a:xfrm>
                <a:prstGeom prst="ellipse">
                  <a:avLst/>
                </a:prstGeom>
                <a:gradFill rotWithShape="1">
                  <a:gsLst>
                    <a:gs pos="0">
                      <a:srgbClr val="D6E1E2">
                        <a:alpha val="0"/>
                      </a:srgbClr>
                    </a:gs>
                    <a:gs pos="100000">
                      <a:srgbClr val="D6E1E2">
                        <a:gamma/>
                        <a:tint val="34902"/>
                        <a:invGamma/>
                      </a:srgbClr>
                    </a:gs>
                  </a:gsLst>
                  <a:lin ang="5400000" scaled="1"/>
                </a:gradFill>
                <a:ln>
                  <a:noFill/>
                </a:ln>
                <a:effectLst/>
                <a:extLst>
                  <a:ext uri="{91240B29-F687-4F45-9708-019B960494DF}">
                    <a14:hiddenLine xmlns:a14="http://schemas.microsoft.com/office/drawing/2010/main" w="9525" algn="ctr">
                      <a:solidFill>
                        <a:srgbClr val="FFFF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sp>
              <p:nvSpPr>
                <p:cNvPr id="48" name="Oval 171"/>
                <p:cNvSpPr>
                  <a:spLocks noChangeArrowheads="1"/>
                </p:cNvSpPr>
                <p:nvPr/>
              </p:nvSpPr>
              <p:spPr bwMode="gray">
                <a:xfrm>
                  <a:off x="1311" y="597"/>
                  <a:ext cx="600" cy="589"/>
                </a:xfrm>
                <a:prstGeom prst="ellipse">
                  <a:avLst/>
                </a:prstGeom>
                <a:gradFill rotWithShape="1">
                  <a:gsLst>
                    <a:gs pos="0">
                      <a:srgbClr val="D6E1E2">
                        <a:gamma/>
                        <a:shade val="79216"/>
                        <a:invGamma/>
                      </a:srgbClr>
                    </a:gs>
                    <a:gs pos="100000">
                      <a:srgbClr val="D6E1E2">
                        <a:alpha val="48000"/>
                      </a:srgbClr>
                    </a:gs>
                  </a:gsLst>
                  <a:lin ang="5400000" scaled="1"/>
                </a:gradFill>
                <a:ln>
                  <a:noFill/>
                </a:ln>
                <a:effectLst/>
                <a:extLst>
                  <a:ext uri="{91240B29-F687-4F45-9708-019B960494DF}">
                    <a14:hiddenLine xmlns:a14="http://schemas.microsoft.com/office/drawing/2010/main" w="9525" algn="ctr">
                      <a:solidFill>
                        <a:srgbClr val="FFFF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sp>
              <p:nvSpPr>
                <p:cNvPr id="49" name="Oval 172"/>
                <p:cNvSpPr>
                  <a:spLocks noChangeArrowheads="1"/>
                </p:cNvSpPr>
                <p:nvPr/>
              </p:nvSpPr>
              <p:spPr bwMode="gray">
                <a:xfrm>
                  <a:off x="1346" y="613"/>
                  <a:ext cx="533" cy="479"/>
                </a:xfrm>
                <a:prstGeom prst="ellipse">
                  <a:avLst/>
                </a:prstGeom>
                <a:gradFill rotWithShape="1">
                  <a:gsLst>
                    <a:gs pos="0">
                      <a:srgbClr val="D6E1E2">
                        <a:gamma/>
                        <a:tint val="0"/>
                        <a:invGamma/>
                      </a:srgbClr>
                    </a:gs>
                    <a:gs pos="100000">
                      <a:srgbClr val="D6E1E2">
                        <a:alpha val="38000"/>
                      </a:srgbClr>
                    </a:gs>
                  </a:gsLst>
                  <a:lin ang="5400000" scaled="1"/>
                </a:gradFill>
                <a:ln>
                  <a:noFill/>
                </a:ln>
                <a:effectLst/>
                <a:extLst>
                  <a:ext uri="{91240B29-F687-4F45-9708-019B960494DF}">
                    <a14:hiddenLine xmlns:a14="http://schemas.microsoft.com/office/drawing/2010/main" w="9525" algn="ctr">
                      <a:solidFill>
                        <a:srgbClr val="FFFF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pPr eaLnBrk="0" hangingPunct="0"/>
                  <a:endParaRPr lang="zh-CN" altLang="en-US">
                    <a:ea typeface="宋体" pitchFamily="2" charset="-122"/>
                  </a:endParaRPr>
                </a:p>
              </p:txBody>
            </p:sp>
          </p:grpSp>
          <p:sp>
            <p:nvSpPr>
              <p:cNvPr id="37" name="Text Box 173"/>
              <p:cNvSpPr txBox="1">
                <a:spLocks noChangeArrowheads="1"/>
              </p:cNvSpPr>
              <p:nvPr/>
            </p:nvSpPr>
            <p:spPr bwMode="gray">
              <a:xfrm>
                <a:off x="2064" y="1352"/>
                <a:ext cx="240" cy="288"/>
              </a:xfrm>
              <a:prstGeom prst="rect">
                <a:avLst/>
              </a:prstGeom>
              <a:noFill/>
              <a:ln>
                <a:noFill/>
              </a:ln>
              <a:effectLst/>
              <a:extLst>
                <a:ext uri="{909E8E84-426E-40DD-AFC4-6F175D3DCCD1}">
                  <a14:hiddenFill xmlns:a14="http://schemas.microsoft.com/office/drawing/2010/main">
                    <a:solidFill>
                      <a:srgbClr val="FCC704"/>
                    </a:solidFill>
                  </a14:hiddenFill>
                </a:ext>
                <a:ext uri="{91240B29-F687-4F45-9708-019B960494DF}">
                  <a14:hiddenLine xmlns:a14="http://schemas.microsoft.com/office/drawing/2010/main" w="9525" algn="ctr">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altLang="zh-CN" sz="2400">
                    <a:solidFill>
                      <a:srgbClr val="000000"/>
                    </a:solidFill>
                    <a:ea typeface="宋体" pitchFamily="2" charset="-122"/>
                  </a:rPr>
                  <a:t>1</a:t>
                </a:r>
              </a:p>
            </p:txBody>
          </p:sp>
          <p:grpSp>
            <p:nvGrpSpPr>
              <p:cNvPr id="38" name="Group 174"/>
              <p:cNvGrpSpPr>
                <a:grpSpLocks/>
              </p:cNvGrpSpPr>
              <p:nvPr/>
            </p:nvGrpSpPr>
            <p:grpSpPr bwMode="auto">
              <a:xfrm>
                <a:off x="2016" y="1344"/>
                <a:ext cx="336" cy="333"/>
                <a:chOff x="1289" y="582"/>
                <a:chExt cx="668" cy="668"/>
              </a:xfrm>
            </p:grpSpPr>
            <p:sp>
              <p:nvSpPr>
                <p:cNvPr id="40" name="Oval 175"/>
                <p:cNvSpPr>
                  <a:spLocks noChangeArrowheads="1"/>
                </p:cNvSpPr>
                <p:nvPr/>
              </p:nvSpPr>
              <p:spPr bwMode="gray">
                <a:xfrm>
                  <a:off x="1289" y="582"/>
                  <a:ext cx="668" cy="668"/>
                </a:xfrm>
                <a:prstGeom prst="ellipse">
                  <a:avLst/>
                </a:prstGeom>
                <a:solidFill>
                  <a:srgbClr val="333333"/>
                </a:solidFill>
                <a:ln>
                  <a:noFill/>
                </a:ln>
                <a:effectLst/>
                <a:extLst>
                  <a:ext uri="{91240B29-F687-4F45-9708-019B960494DF}">
                    <a14:hiddenLine xmlns:a14="http://schemas.microsoft.com/office/drawing/2010/main" w="38100" algn="ctr">
                      <a:solidFill>
                        <a:srgbClr val="003399"/>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endParaRPr lang="zh-CN" altLang="en-US"/>
                </a:p>
              </p:txBody>
            </p:sp>
            <p:sp>
              <p:nvSpPr>
                <p:cNvPr id="41" name="Oval 176"/>
                <p:cNvSpPr>
                  <a:spLocks noChangeArrowheads="1"/>
                </p:cNvSpPr>
                <p:nvPr/>
              </p:nvSpPr>
              <p:spPr bwMode="gray">
                <a:xfrm>
                  <a:off x="1296" y="587"/>
                  <a:ext cx="646" cy="647"/>
                </a:xfrm>
                <a:prstGeom prst="ellipse">
                  <a:avLst/>
                </a:prstGeom>
                <a:gradFill rotWithShape="1">
                  <a:gsLst>
                    <a:gs pos="0">
                      <a:srgbClr val="D6E1E2">
                        <a:gamma/>
                        <a:shade val="46275"/>
                        <a:invGamma/>
                      </a:srgbClr>
                    </a:gs>
                    <a:gs pos="100000">
                      <a:srgbClr val="D6E1E2"/>
                    </a:gs>
                  </a:gsLst>
                  <a:lin ang="5400000" scaled="1"/>
                </a:gradFill>
                <a:ln>
                  <a:noFill/>
                </a:ln>
                <a:effectLst/>
                <a:extLst>
                  <a:ext uri="{91240B29-F687-4F45-9708-019B960494DF}">
                    <a14:hiddenLine xmlns:a14="http://schemas.microsoft.com/office/drawing/2010/main" w="9525" algn="ctr">
                      <a:solidFill>
                        <a:srgbClr val="FFFF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sp>
              <p:nvSpPr>
                <p:cNvPr id="42" name="Oval 177"/>
                <p:cNvSpPr>
                  <a:spLocks noChangeArrowheads="1"/>
                </p:cNvSpPr>
                <p:nvPr/>
              </p:nvSpPr>
              <p:spPr bwMode="gray">
                <a:xfrm>
                  <a:off x="1304" y="591"/>
                  <a:ext cx="631" cy="631"/>
                </a:xfrm>
                <a:prstGeom prst="ellipse">
                  <a:avLst/>
                </a:prstGeom>
                <a:gradFill rotWithShape="1">
                  <a:gsLst>
                    <a:gs pos="0">
                      <a:srgbClr val="D6E1E2">
                        <a:alpha val="0"/>
                      </a:srgbClr>
                    </a:gs>
                    <a:gs pos="100000">
                      <a:srgbClr val="D6E1E2">
                        <a:gamma/>
                        <a:tint val="34902"/>
                        <a:invGamma/>
                      </a:srgbClr>
                    </a:gs>
                  </a:gsLst>
                  <a:lin ang="5400000" scaled="1"/>
                </a:gradFill>
                <a:ln>
                  <a:noFill/>
                </a:ln>
                <a:effectLst/>
                <a:extLst>
                  <a:ext uri="{91240B29-F687-4F45-9708-019B960494DF}">
                    <a14:hiddenLine xmlns:a14="http://schemas.microsoft.com/office/drawing/2010/main" w="9525" algn="ctr">
                      <a:solidFill>
                        <a:srgbClr val="FFFF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sp>
              <p:nvSpPr>
                <p:cNvPr id="43" name="Oval 178"/>
                <p:cNvSpPr>
                  <a:spLocks noChangeArrowheads="1"/>
                </p:cNvSpPr>
                <p:nvPr/>
              </p:nvSpPr>
              <p:spPr bwMode="gray">
                <a:xfrm>
                  <a:off x="1311" y="597"/>
                  <a:ext cx="600" cy="589"/>
                </a:xfrm>
                <a:prstGeom prst="ellipse">
                  <a:avLst/>
                </a:prstGeom>
                <a:gradFill rotWithShape="1">
                  <a:gsLst>
                    <a:gs pos="0">
                      <a:srgbClr val="D6E1E2">
                        <a:gamma/>
                        <a:shade val="79216"/>
                        <a:invGamma/>
                      </a:srgbClr>
                    </a:gs>
                    <a:gs pos="100000">
                      <a:srgbClr val="D6E1E2">
                        <a:alpha val="48000"/>
                      </a:srgbClr>
                    </a:gs>
                  </a:gsLst>
                  <a:lin ang="5400000" scaled="1"/>
                </a:gradFill>
                <a:ln>
                  <a:noFill/>
                </a:ln>
                <a:effectLst/>
                <a:extLst>
                  <a:ext uri="{91240B29-F687-4F45-9708-019B960494DF}">
                    <a14:hiddenLine xmlns:a14="http://schemas.microsoft.com/office/drawing/2010/main" w="9525" algn="ctr">
                      <a:solidFill>
                        <a:srgbClr val="FFFF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sp>
              <p:nvSpPr>
                <p:cNvPr id="44" name="Oval 179"/>
                <p:cNvSpPr>
                  <a:spLocks noChangeArrowheads="1"/>
                </p:cNvSpPr>
                <p:nvPr/>
              </p:nvSpPr>
              <p:spPr bwMode="gray">
                <a:xfrm>
                  <a:off x="1346" y="613"/>
                  <a:ext cx="533" cy="479"/>
                </a:xfrm>
                <a:prstGeom prst="ellipse">
                  <a:avLst/>
                </a:prstGeom>
                <a:gradFill rotWithShape="1">
                  <a:gsLst>
                    <a:gs pos="0">
                      <a:srgbClr val="D6E1E2">
                        <a:gamma/>
                        <a:tint val="0"/>
                        <a:invGamma/>
                      </a:srgbClr>
                    </a:gs>
                    <a:gs pos="100000">
                      <a:srgbClr val="D6E1E2">
                        <a:alpha val="38000"/>
                      </a:srgbClr>
                    </a:gs>
                  </a:gsLst>
                  <a:lin ang="5400000" scaled="1"/>
                </a:gradFill>
                <a:ln>
                  <a:noFill/>
                </a:ln>
                <a:effectLst/>
                <a:extLst>
                  <a:ext uri="{91240B29-F687-4F45-9708-019B960494DF}">
                    <a14:hiddenLine xmlns:a14="http://schemas.microsoft.com/office/drawing/2010/main" w="9525" algn="ctr">
                      <a:solidFill>
                        <a:srgbClr val="FFFF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pPr eaLnBrk="0" hangingPunct="0"/>
                  <a:endParaRPr lang="zh-CN" altLang="en-US">
                    <a:ea typeface="宋体" pitchFamily="2" charset="-122"/>
                  </a:endParaRPr>
                </a:p>
              </p:txBody>
            </p:sp>
          </p:grpSp>
          <p:sp>
            <p:nvSpPr>
              <p:cNvPr id="39" name="Text Box 180"/>
              <p:cNvSpPr txBox="1">
                <a:spLocks noChangeArrowheads="1"/>
              </p:cNvSpPr>
              <p:nvPr/>
            </p:nvSpPr>
            <p:spPr bwMode="gray">
              <a:xfrm>
                <a:off x="2064" y="1352"/>
                <a:ext cx="240" cy="288"/>
              </a:xfrm>
              <a:prstGeom prst="rect">
                <a:avLst/>
              </a:prstGeom>
              <a:noFill/>
              <a:ln>
                <a:noFill/>
              </a:ln>
              <a:effectLst/>
              <a:extLst>
                <a:ext uri="{909E8E84-426E-40DD-AFC4-6F175D3DCCD1}">
                  <a14:hiddenFill xmlns:a14="http://schemas.microsoft.com/office/drawing/2010/main">
                    <a:solidFill>
                      <a:srgbClr val="FCC704"/>
                    </a:solidFill>
                  </a14:hiddenFill>
                </a:ext>
                <a:ext uri="{91240B29-F687-4F45-9708-019B960494DF}">
                  <a14:hiddenLine xmlns:a14="http://schemas.microsoft.com/office/drawing/2010/main" w="9525" algn="ctr">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altLang="zh-CN" sz="2400" dirty="0">
                    <a:solidFill>
                      <a:srgbClr val="000000"/>
                    </a:solidFill>
                    <a:ea typeface="宋体" pitchFamily="2" charset="-122"/>
                  </a:rPr>
                  <a:t>1</a:t>
                </a:r>
              </a:p>
            </p:txBody>
          </p:sp>
        </p:grpSp>
      </p:grpSp>
    </p:spTree>
    <p:custDataLst>
      <p:tags r:id="rId1"/>
    </p:custDataLst>
    <p:extLst>
      <p:ext uri="{BB962C8B-B14F-4D97-AF65-F5344CB8AC3E}">
        <p14:creationId xmlns:p14="http://schemas.microsoft.com/office/powerpoint/2010/main" val="1455272293"/>
      </p:ext>
    </p:extLst>
  </p:cSld>
  <p:clrMapOvr>
    <a:masterClrMapping/>
  </p:clrMapOvr>
  <mc:AlternateContent xmlns:mc="http://schemas.openxmlformats.org/markup-compatibility/2006" xmlns:p14="http://schemas.microsoft.com/office/powerpoint/2010/main">
    <mc:Choice Requires="p14">
      <p:transition p14:dur="10" advClick="0" advTm="0"/>
    </mc:Choice>
    <mc:Fallback xmlns="">
      <p:transition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accel="50000" decel="50000" fill="hold" nodeType="withEffect">
                                  <p:stCondLst>
                                    <p:cond delay="1250"/>
                                  </p:stCondLst>
                                  <p:childTnLst>
                                    <p:animMotion origin="layout" path="M 1.11022E-16 4.07407E-6 L 1.11022E-16 0.31851 " pathEditMode="relative" rAng="0" ptsTypes="AA">
                                      <p:cBhvr>
                                        <p:cTn id="6" dur="1000" fill="hold"/>
                                        <p:tgtEl>
                                          <p:spTgt spid="6"/>
                                        </p:tgtEl>
                                        <p:attrNameLst>
                                          <p:attrName>ppt_x</p:attrName>
                                          <p:attrName>ppt_y</p:attrName>
                                        </p:attrNameLst>
                                      </p:cBhvr>
                                      <p:rCtr x="0" y="15926"/>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5200473" y="1086252"/>
            <a:ext cx="2888192" cy="3515719"/>
            <a:chOff x="5200473" y="1086252"/>
            <a:chExt cx="2888192" cy="3515719"/>
          </a:xfrm>
        </p:grpSpPr>
        <p:pic>
          <p:nvPicPr>
            <p:cNvPr id="30" name="图片 2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200473" y="1086252"/>
              <a:ext cx="2888192" cy="3323131"/>
            </a:xfrm>
            <a:prstGeom prst="rect">
              <a:avLst/>
            </a:prstGeom>
          </p:spPr>
        </p:pic>
        <p:sp>
          <p:nvSpPr>
            <p:cNvPr id="31" name="TextBox 30"/>
            <p:cNvSpPr txBox="1"/>
            <p:nvPr/>
          </p:nvSpPr>
          <p:spPr>
            <a:xfrm>
              <a:off x="5561407" y="3541744"/>
              <a:ext cx="682206" cy="1060227"/>
            </a:xfrm>
            <a:prstGeom prst="rect">
              <a:avLst/>
            </a:prstGeom>
            <a:noFill/>
          </p:spPr>
          <p:txBody>
            <a:bodyPr wrap="square" rtlCol="0">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en-US" altLang="zh-CN" sz="5400" b="1" i="0" u="none" strike="noStrike" kern="0" cap="none" spc="0" normalizeH="0" baseline="0" noProof="0" dirty="0" smtClean="0">
                  <a:ln>
                    <a:noFill/>
                  </a:ln>
                  <a:solidFill>
                    <a:sysClr val="window" lastClr="FFFFFF"/>
                  </a:solidFill>
                  <a:effectLst/>
                  <a:uLnTx/>
                  <a:uFillTx/>
                  <a:latin typeface="Arial" pitchFamily="34" charset="0"/>
                  <a:ea typeface="微软雅黑" pitchFamily="34" charset="-122"/>
                  <a:cs typeface="Arial" pitchFamily="34" charset="0"/>
                </a:rPr>
                <a:t>C</a:t>
              </a:r>
            </a:p>
          </p:txBody>
        </p:sp>
        <p:sp>
          <p:nvSpPr>
            <p:cNvPr id="38" name="TextBox 37"/>
            <p:cNvSpPr txBox="1"/>
            <p:nvPr/>
          </p:nvSpPr>
          <p:spPr>
            <a:xfrm>
              <a:off x="5977735" y="1881062"/>
              <a:ext cx="1388837" cy="1745478"/>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您的内容打在</a:t>
              </a:r>
              <a:r>
                <a:rPr kumimoji="0" lang="zh-CN" altLang="en-US" sz="14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这里或者</a:t>
              </a:r>
              <a:r>
                <a:rPr kumimoji="0" lang="zh-CN" altLang="en-US"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通过复制您的</a:t>
              </a:r>
              <a:r>
                <a:rPr kumimoji="0" lang="zh-CN" altLang="en-US" sz="14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文本您的内容打在这里或者通过复制您的文本</a:t>
              </a:r>
              <a:endParaRPr kumimoji="0" lang="en-US" altLang="zh-CN" sz="14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endParaRPr>
            </a:p>
          </p:txBody>
        </p:sp>
      </p:grpSp>
      <p:grpSp>
        <p:nvGrpSpPr>
          <p:cNvPr id="3" name="组合 2"/>
          <p:cNvGrpSpPr/>
          <p:nvPr/>
        </p:nvGrpSpPr>
        <p:grpSpPr>
          <a:xfrm>
            <a:off x="2807206" y="1086252"/>
            <a:ext cx="2888192" cy="3507928"/>
            <a:chOff x="2807206" y="1086252"/>
            <a:chExt cx="2888192" cy="3507928"/>
          </a:xfrm>
        </p:grpSpPr>
        <p:pic>
          <p:nvPicPr>
            <p:cNvPr id="32" name="图片 3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807206" y="1086252"/>
              <a:ext cx="2888192" cy="3323131"/>
            </a:xfrm>
            <a:prstGeom prst="rect">
              <a:avLst/>
            </a:prstGeom>
          </p:spPr>
        </p:pic>
        <p:sp>
          <p:nvSpPr>
            <p:cNvPr id="33" name="TextBox 32"/>
            <p:cNvSpPr txBox="1"/>
            <p:nvPr/>
          </p:nvSpPr>
          <p:spPr>
            <a:xfrm>
              <a:off x="3234555" y="3533953"/>
              <a:ext cx="682206" cy="1060227"/>
            </a:xfrm>
            <a:prstGeom prst="rect">
              <a:avLst/>
            </a:prstGeom>
            <a:noFill/>
          </p:spPr>
          <p:txBody>
            <a:bodyPr wrap="square" rtlCol="0">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en-US" altLang="zh-CN" sz="5400" b="1" i="0" u="none" strike="noStrike" kern="0" cap="none" spc="0" normalizeH="0" baseline="0" noProof="0" dirty="0" smtClean="0">
                  <a:ln>
                    <a:noFill/>
                  </a:ln>
                  <a:solidFill>
                    <a:sysClr val="window" lastClr="FFFFFF"/>
                  </a:solidFill>
                  <a:effectLst/>
                  <a:uLnTx/>
                  <a:uFillTx/>
                  <a:latin typeface="Arial" pitchFamily="34" charset="0"/>
                  <a:ea typeface="微软雅黑" pitchFamily="34" charset="-122"/>
                  <a:cs typeface="Arial" pitchFamily="34" charset="0"/>
                </a:rPr>
                <a:t>B</a:t>
              </a:r>
            </a:p>
          </p:txBody>
        </p:sp>
        <p:sp>
          <p:nvSpPr>
            <p:cNvPr id="37" name="TextBox 36"/>
            <p:cNvSpPr txBox="1"/>
            <p:nvPr/>
          </p:nvSpPr>
          <p:spPr>
            <a:xfrm>
              <a:off x="3548579" y="1881062"/>
              <a:ext cx="1388837" cy="1745478"/>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您的内容打在</a:t>
              </a:r>
              <a:r>
                <a:rPr kumimoji="0" lang="zh-CN" altLang="en-US" sz="14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这里或者</a:t>
              </a:r>
              <a:r>
                <a:rPr kumimoji="0" lang="zh-CN" altLang="en-US"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通过复制您的</a:t>
              </a:r>
              <a:r>
                <a:rPr kumimoji="0" lang="zh-CN" altLang="en-US" sz="14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文本您的内容打在这里或者通过复制您的文本</a:t>
              </a:r>
              <a:endParaRPr kumimoji="0" lang="en-US" altLang="zh-CN" sz="14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endParaRPr>
            </a:p>
          </p:txBody>
        </p:sp>
      </p:grpSp>
      <p:grpSp>
        <p:nvGrpSpPr>
          <p:cNvPr id="2" name="组合 1"/>
          <p:cNvGrpSpPr/>
          <p:nvPr/>
        </p:nvGrpSpPr>
        <p:grpSpPr>
          <a:xfrm>
            <a:off x="990694" y="1086252"/>
            <a:ext cx="2396555" cy="3515719"/>
            <a:chOff x="990694" y="1086252"/>
            <a:chExt cx="2396555" cy="3515719"/>
          </a:xfrm>
        </p:grpSpPr>
        <p:pic>
          <p:nvPicPr>
            <p:cNvPr id="34" name="图片 33"/>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46396" y="1086252"/>
              <a:ext cx="2340853" cy="3323131"/>
            </a:xfrm>
            <a:prstGeom prst="rect">
              <a:avLst/>
            </a:prstGeom>
          </p:spPr>
        </p:pic>
        <p:sp>
          <p:nvSpPr>
            <p:cNvPr id="35" name="TextBox 34"/>
            <p:cNvSpPr txBox="1"/>
            <p:nvPr/>
          </p:nvSpPr>
          <p:spPr>
            <a:xfrm>
              <a:off x="990694" y="3541744"/>
              <a:ext cx="682206" cy="1060227"/>
            </a:xfrm>
            <a:prstGeom prst="rect">
              <a:avLst/>
            </a:prstGeom>
            <a:noFill/>
          </p:spPr>
          <p:txBody>
            <a:bodyPr wrap="square" rtlCol="0">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en-US" altLang="zh-CN" sz="5400" b="1" i="0" u="none" strike="noStrike" kern="0" cap="none" spc="0" normalizeH="0" baseline="0" noProof="0" dirty="0" smtClean="0">
                  <a:ln>
                    <a:noFill/>
                  </a:ln>
                  <a:solidFill>
                    <a:sysClr val="window" lastClr="FFFFFF"/>
                  </a:solidFill>
                  <a:effectLst/>
                  <a:uLnTx/>
                  <a:uFillTx/>
                  <a:latin typeface="Arial" pitchFamily="34" charset="0"/>
                  <a:ea typeface="微软雅黑" pitchFamily="34" charset="-122"/>
                  <a:cs typeface="Arial" pitchFamily="34" charset="0"/>
                </a:rPr>
                <a:t>A</a:t>
              </a:r>
            </a:p>
          </p:txBody>
        </p:sp>
        <p:sp>
          <p:nvSpPr>
            <p:cNvPr id="36" name="TextBox 35"/>
            <p:cNvSpPr txBox="1"/>
            <p:nvPr/>
          </p:nvSpPr>
          <p:spPr>
            <a:xfrm>
              <a:off x="1254375" y="1881062"/>
              <a:ext cx="1388837" cy="1745478"/>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您的内容打在</a:t>
              </a:r>
              <a:r>
                <a:rPr kumimoji="0" lang="zh-CN" altLang="en-US" sz="14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这里或者</a:t>
              </a:r>
              <a:r>
                <a:rPr kumimoji="0" lang="zh-CN" altLang="en-US"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通过复制您的</a:t>
              </a:r>
              <a:r>
                <a:rPr kumimoji="0" lang="zh-CN" altLang="en-US" sz="14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文本您的内容打在这里或者通过复制您的文本</a:t>
              </a:r>
              <a:endParaRPr kumimoji="0" lang="en-US" altLang="zh-CN" sz="14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endParaRPr>
            </a:p>
          </p:txBody>
        </p:sp>
      </p:grpSp>
    </p:spTree>
    <p:custDataLst>
      <p:tags r:id="rId1"/>
    </p:custDataLst>
  </p:cSld>
  <p:clrMapOvr>
    <a:masterClrMapping/>
  </p:clrMapOvr>
  <mc:AlternateContent xmlns:mc="http://schemas.openxmlformats.org/markup-compatibility/2006" xmlns:p14="http://schemas.microsoft.com/office/powerpoint/2010/main">
    <mc:Choice Requires="p14">
      <p:transition p14:dur="10" advClick="0" advTm="0">
        <p:push/>
      </p:transition>
    </mc:Choice>
    <mc:Fallback xmlns="">
      <p:transition advClick="0" advTm="0">
        <p:push/>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1000"/>
                                        <p:tgtEl>
                                          <p:spTgt spid="2"/>
                                        </p:tgtEl>
                                      </p:cBhvr>
                                    </p:animEffect>
                                  </p:childTnLst>
                                </p:cTn>
                              </p:par>
                              <p:par>
                                <p:cTn id="8" presetID="22" presetClass="entr" presetSubtype="8" fill="hold" nodeType="withEffect">
                                  <p:stCondLst>
                                    <p:cond delay="1000"/>
                                  </p:stCondLst>
                                  <p:childTnLst>
                                    <p:set>
                                      <p:cBhvr>
                                        <p:cTn id="9" dur="1" fill="hold">
                                          <p:stCondLst>
                                            <p:cond delay="0"/>
                                          </p:stCondLst>
                                        </p:cTn>
                                        <p:tgtEl>
                                          <p:spTgt spid="3"/>
                                        </p:tgtEl>
                                        <p:attrNameLst>
                                          <p:attrName>style.visibility</p:attrName>
                                        </p:attrNameLst>
                                      </p:cBhvr>
                                      <p:to>
                                        <p:strVal val="visible"/>
                                      </p:to>
                                    </p:set>
                                    <p:animEffect transition="in" filter="wipe(left)">
                                      <p:cBhvr>
                                        <p:cTn id="10" dur="1000"/>
                                        <p:tgtEl>
                                          <p:spTgt spid="3"/>
                                        </p:tgtEl>
                                      </p:cBhvr>
                                    </p:animEffect>
                                  </p:childTnLst>
                                </p:cTn>
                              </p:par>
                              <p:par>
                                <p:cTn id="11" presetID="22" presetClass="entr" presetSubtype="8" fill="hold" nodeType="withEffect">
                                  <p:stCondLst>
                                    <p:cond delay="2000"/>
                                  </p:stCondLst>
                                  <p:childTnLst>
                                    <p:set>
                                      <p:cBhvr>
                                        <p:cTn id="12" dur="1" fill="hold">
                                          <p:stCondLst>
                                            <p:cond delay="0"/>
                                          </p:stCondLst>
                                        </p:cTn>
                                        <p:tgtEl>
                                          <p:spTgt spid="4"/>
                                        </p:tgtEl>
                                        <p:attrNameLst>
                                          <p:attrName>style.visibility</p:attrName>
                                        </p:attrNameLst>
                                      </p:cBhvr>
                                      <p:to>
                                        <p:strVal val="visible"/>
                                      </p:to>
                                    </p:set>
                                    <p:animEffect transition="in" filter="wipe(left)">
                                      <p:cBhvr>
                                        <p:cTn id="13"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635897" y="627534"/>
            <a:ext cx="1878810" cy="1870993"/>
            <a:chOff x="3635897" y="627534"/>
            <a:chExt cx="1878810" cy="1870993"/>
          </a:xfrm>
        </p:grpSpPr>
        <p:grpSp>
          <p:nvGrpSpPr>
            <p:cNvPr id="38" name="组合 37"/>
            <p:cNvGrpSpPr/>
            <p:nvPr/>
          </p:nvGrpSpPr>
          <p:grpSpPr>
            <a:xfrm>
              <a:off x="3635897" y="627534"/>
              <a:ext cx="1878810" cy="1870993"/>
              <a:chOff x="1979712" y="2060848"/>
              <a:chExt cx="2232248" cy="2232248"/>
            </a:xfrm>
          </p:grpSpPr>
          <p:sp>
            <p:nvSpPr>
              <p:cNvPr id="59" name="泪滴形 58"/>
              <p:cNvSpPr/>
              <p:nvPr/>
            </p:nvSpPr>
            <p:spPr>
              <a:xfrm rot="5611519">
                <a:off x="1979712" y="2060848"/>
                <a:ext cx="2232248" cy="2232248"/>
              </a:xfrm>
              <a:prstGeom prst="teardrop">
                <a:avLst>
                  <a:gd name="adj" fmla="val 101078"/>
                </a:avLst>
              </a:prstGeom>
              <a:gradFill flip="none" rotWithShape="1">
                <a:gsLst>
                  <a:gs pos="56000">
                    <a:srgbClr val="0070C0">
                      <a:shade val="30000"/>
                      <a:satMod val="115000"/>
                    </a:srgbClr>
                  </a:gs>
                  <a:gs pos="99000">
                    <a:srgbClr val="00B0F0"/>
                  </a:gs>
                </a:gsLst>
                <a:path path="rect">
                  <a:fillToRect l="50000" t="50000" r="50000" b="50000"/>
                </a:path>
                <a:tileRect/>
              </a:gra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0" name="泪滴形 59"/>
              <p:cNvSpPr/>
              <p:nvPr/>
            </p:nvSpPr>
            <p:spPr>
              <a:xfrm rot="5611519">
                <a:off x="2064838" y="2130266"/>
                <a:ext cx="2085633" cy="2085633"/>
              </a:xfrm>
              <a:prstGeom prst="teardrop">
                <a:avLst>
                  <a:gd name="adj" fmla="val 101078"/>
                </a:avLst>
              </a:prstGeom>
              <a:gradFill flip="none" rotWithShape="1">
                <a:gsLst>
                  <a:gs pos="0">
                    <a:srgbClr val="00B0F0"/>
                  </a:gs>
                  <a:gs pos="84000">
                    <a:srgbClr val="0070C0">
                      <a:shade val="100000"/>
                      <a:satMod val="115000"/>
                    </a:srgbClr>
                  </a:gs>
                </a:gsLst>
                <a:path path="circle">
                  <a:fillToRect l="50000" t="50000" r="50000" b="50000"/>
                </a:path>
                <a:tileRect/>
              </a:gradFill>
              <a:ln w="25400" cap="flat" cmpd="sng" algn="ctr">
                <a:noFill/>
                <a:prstDash val="solid"/>
              </a:ln>
              <a:effectLst>
                <a:innerShdw blurRad="114300">
                  <a:prstClr val="black"/>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1" name="泪滴形 60"/>
              <p:cNvSpPr/>
              <p:nvPr/>
            </p:nvSpPr>
            <p:spPr>
              <a:xfrm rot="5611519">
                <a:off x="2064839" y="2134155"/>
                <a:ext cx="2085633" cy="2085633"/>
              </a:xfrm>
              <a:prstGeom prst="teardrop">
                <a:avLst>
                  <a:gd name="adj" fmla="val 101078"/>
                </a:avLst>
              </a:prstGeom>
              <a:noFill/>
              <a:ln w="25400" cap="flat" cmpd="sng" algn="ctr">
                <a:solidFill>
                  <a:srgbClr val="37CBFF"/>
                </a:solidFill>
                <a:prstDash val="sysDot"/>
              </a:ln>
              <a:effectLst>
                <a:innerShdw blurRad="114300">
                  <a:prstClr val="black"/>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42" name="TextBox 41"/>
            <p:cNvSpPr txBox="1"/>
            <p:nvPr/>
          </p:nvSpPr>
          <p:spPr>
            <a:xfrm>
              <a:off x="4102450" y="880880"/>
              <a:ext cx="907977" cy="324843"/>
            </a:xfrm>
            <a:prstGeom prst="rect">
              <a:avLst/>
            </a:prstGeom>
            <a:noFill/>
          </p:spPr>
          <p:txBody>
            <a:bodyPr wrap="square" rtlCol="0">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1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您的内容</a:t>
              </a:r>
              <a:endParaRPr kumimoji="0" lang="zh-CN" altLang="en-US" sz="11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43" name="TextBox 42"/>
            <p:cNvSpPr txBox="1"/>
            <p:nvPr/>
          </p:nvSpPr>
          <p:spPr>
            <a:xfrm>
              <a:off x="3943666" y="1257185"/>
              <a:ext cx="1354249" cy="783234"/>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您的内容打在</a:t>
              </a:r>
              <a:r>
                <a:rPr kumimoji="0" lang="zh-CN" altLang="en-US" sz="105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这里或者</a:t>
              </a:r>
              <a:r>
                <a:rPr kumimoji="0" lang="zh-CN" altLang="en-US" sz="105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通过复制您的</a:t>
              </a:r>
              <a:r>
                <a:rPr kumimoji="0" lang="zh-CN" altLang="en-US" sz="105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文本</a:t>
              </a:r>
              <a:endParaRPr kumimoji="0" lang="en-US" altLang="zh-CN" sz="105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endParaRPr>
            </a:p>
          </p:txBody>
        </p:sp>
      </p:grpSp>
      <p:grpSp>
        <p:nvGrpSpPr>
          <p:cNvPr id="5" name="组合 4"/>
          <p:cNvGrpSpPr/>
          <p:nvPr/>
        </p:nvGrpSpPr>
        <p:grpSpPr>
          <a:xfrm>
            <a:off x="5488918" y="2706244"/>
            <a:ext cx="2323444" cy="2313777"/>
            <a:chOff x="5488918" y="2706244"/>
            <a:chExt cx="2323444" cy="2313777"/>
          </a:xfrm>
        </p:grpSpPr>
        <p:grpSp>
          <p:nvGrpSpPr>
            <p:cNvPr id="41" name="组合 40"/>
            <p:cNvGrpSpPr/>
            <p:nvPr/>
          </p:nvGrpSpPr>
          <p:grpSpPr>
            <a:xfrm rot="5811006" flipH="1">
              <a:off x="5493751" y="2701411"/>
              <a:ext cx="2313777" cy="2323444"/>
              <a:chOff x="1979712" y="2060848"/>
              <a:chExt cx="2232248" cy="2232248"/>
            </a:xfrm>
          </p:grpSpPr>
          <p:sp>
            <p:nvSpPr>
              <p:cNvPr id="50" name="泪滴形 49"/>
              <p:cNvSpPr/>
              <p:nvPr/>
            </p:nvSpPr>
            <p:spPr>
              <a:xfrm rot="5611519">
                <a:off x="1979712" y="2060848"/>
                <a:ext cx="2232248" cy="2232248"/>
              </a:xfrm>
              <a:prstGeom prst="teardrop">
                <a:avLst>
                  <a:gd name="adj" fmla="val 101078"/>
                </a:avLst>
              </a:prstGeom>
              <a:gradFill flip="none" rotWithShape="1">
                <a:gsLst>
                  <a:gs pos="50000">
                    <a:srgbClr val="B10B62"/>
                  </a:gs>
                  <a:gs pos="99000">
                    <a:srgbClr val="F559B6"/>
                  </a:gs>
                </a:gsLst>
                <a:path path="rect">
                  <a:fillToRect l="50000" t="50000" r="50000" b="50000"/>
                </a:path>
                <a:tileRect/>
              </a:gra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1" name="泪滴形 50"/>
              <p:cNvSpPr/>
              <p:nvPr/>
            </p:nvSpPr>
            <p:spPr>
              <a:xfrm rot="5611519">
                <a:off x="2064838" y="2130266"/>
                <a:ext cx="2085633" cy="2085633"/>
              </a:xfrm>
              <a:prstGeom prst="teardrop">
                <a:avLst>
                  <a:gd name="adj" fmla="val 101078"/>
                </a:avLst>
              </a:prstGeom>
              <a:gradFill flip="none" rotWithShape="1">
                <a:gsLst>
                  <a:gs pos="0">
                    <a:srgbClr val="F559B6"/>
                  </a:gs>
                  <a:gs pos="84000">
                    <a:srgbClr val="B10B62"/>
                  </a:gs>
                </a:gsLst>
                <a:path path="circle">
                  <a:fillToRect l="50000" t="50000" r="50000" b="50000"/>
                </a:path>
                <a:tileRect/>
              </a:gradFill>
              <a:ln w="25400" cap="flat" cmpd="sng" algn="ctr">
                <a:noFill/>
                <a:prstDash val="solid"/>
              </a:ln>
              <a:effectLst>
                <a:innerShdw blurRad="114300">
                  <a:prstClr val="black"/>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2" name="泪滴形 51"/>
              <p:cNvSpPr/>
              <p:nvPr/>
            </p:nvSpPr>
            <p:spPr>
              <a:xfrm rot="5611519">
                <a:off x="2064839" y="2134155"/>
                <a:ext cx="2085633" cy="2085633"/>
              </a:xfrm>
              <a:prstGeom prst="teardrop">
                <a:avLst>
                  <a:gd name="adj" fmla="val 101078"/>
                </a:avLst>
              </a:prstGeom>
              <a:noFill/>
              <a:ln w="25400" cap="flat" cmpd="sng" algn="ctr">
                <a:solidFill>
                  <a:srgbClr val="F88CCC"/>
                </a:solidFill>
                <a:prstDash val="sysDot"/>
              </a:ln>
              <a:effectLst>
                <a:innerShdw blurRad="114300">
                  <a:prstClr val="black"/>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4" name="组合 3"/>
            <p:cNvGrpSpPr/>
            <p:nvPr/>
          </p:nvGrpSpPr>
          <p:grpSpPr>
            <a:xfrm>
              <a:off x="5891723" y="2900668"/>
              <a:ext cx="1619473" cy="1617058"/>
              <a:chOff x="5891723" y="2900668"/>
              <a:chExt cx="1619473" cy="1617058"/>
            </a:xfrm>
          </p:grpSpPr>
          <p:sp>
            <p:nvSpPr>
              <p:cNvPr id="44" name="TextBox 43"/>
              <p:cNvSpPr txBox="1"/>
              <p:nvPr/>
            </p:nvSpPr>
            <p:spPr>
              <a:xfrm>
                <a:off x="5891723" y="2900668"/>
                <a:ext cx="907977" cy="324843"/>
              </a:xfrm>
              <a:prstGeom prst="rect">
                <a:avLst/>
              </a:prstGeom>
              <a:noFill/>
            </p:spPr>
            <p:txBody>
              <a:bodyPr wrap="square" rtlCol="0">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1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您的内容</a:t>
                </a:r>
                <a:endParaRPr kumimoji="0" lang="zh-CN" altLang="en-US" sz="11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45" name="TextBox 44"/>
              <p:cNvSpPr txBox="1"/>
              <p:nvPr/>
            </p:nvSpPr>
            <p:spPr>
              <a:xfrm>
                <a:off x="5894887" y="3265797"/>
                <a:ext cx="1616309" cy="1251929"/>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您的内容打在</a:t>
                </a:r>
                <a:r>
                  <a:rPr kumimoji="0" lang="zh-CN" altLang="en-US" sz="105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这里或者</a:t>
                </a:r>
                <a:r>
                  <a:rPr kumimoji="0" lang="zh-CN" altLang="en-US" sz="105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通过复制您的</a:t>
                </a:r>
                <a:r>
                  <a:rPr kumimoji="0" lang="zh-CN" altLang="en-US" sz="105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文本您的内容打在这里或者通过复制您的文本</a:t>
                </a:r>
                <a:endParaRPr kumimoji="0" lang="en-US" altLang="zh-CN" sz="105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endParaRPr>
              </a:p>
            </p:txBody>
          </p:sp>
        </p:grpSp>
      </p:grpSp>
      <p:grpSp>
        <p:nvGrpSpPr>
          <p:cNvPr id="6" name="组合 5"/>
          <p:cNvGrpSpPr/>
          <p:nvPr/>
        </p:nvGrpSpPr>
        <p:grpSpPr>
          <a:xfrm>
            <a:off x="4159800" y="2586392"/>
            <a:ext cx="1304939" cy="1299510"/>
            <a:chOff x="4159800" y="2586392"/>
            <a:chExt cx="1304939" cy="1299510"/>
          </a:xfrm>
        </p:grpSpPr>
        <p:grpSp>
          <p:nvGrpSpPr>
            <p:cNvPr id="40" name="组合 39"/>
            <p:cNvGrpSpPr/>
            <p:nvPr/>
          </p:nvGrpSpPr>
          <p:grpSpPr>
            <a:xfrm rot="401142" flipV="1">
              <a:off x="4159800" y="2586392"/>
              <a:ext cx="1304939" cy="1299510"/>
              <a:chOff x="1979712" y="2060848"/>
              <a:chExt cx="2232248" cy="2232248"/>
            </a:xfrm>
          </p:grpSpPr>
          <p:sp>
            <p:nvSpPr>
              <p:cNvPr id="53" name="泪滴形 52"/>
              <p:cNvSpPr/>
              <p:nvPr/>
            </p:nvSpPr>
            <p:spPr>
              <a:xfrm rot="5611519">
                <a:off x="1979712" y="2060848"/>
                <a:ext cx="2232248" cy="2232248"/>
              </a:xfrm>
              <a:prstGeom prst="teardrop">
                <a:avLst>
                  <a:gd name="adj" fmla="val 101078"/>
                </a:avLst>
              </a:prstGeom>
              <a:gradFill flip="none" rotWithShape="1">
                <a:gsLst>
                  <a:gs pos="56000">
                    <a:srgbClr val="5C9B1D"/>
                  </a:gs>
                  <a:gs pos="99000">
                    <a:srgbClr val="D3FC04"/>
                  </a:gs>
                </a:gsLst>
                <a:path path="rect">
                  <a:fillToRect l="50000" t="50000" r="50000" b="50000"/>
                </a:path>
                <a:tileRect/>
              </a:gra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4" name="泪滴形 53"/>
              <p:cNvSpPr/>
              <p:nvPr/>
            </p:nvSpPr>
            <p:spPr>
              <a:xfrm rot="5611519">
                <a:off x="2064838" y="2130266"/>
                <a:ext cx="2085633" cy="2085633"/>
              </a:xfrm>
              <a:prstGeom prst="teardrop">
                <a:avLst>
                  <a:gd name="adj" fmla="val 101078"/>
                </a:avLst>
              </a:prstGeom>
              <a:gradFill flip="none" rotWithShape="1">
                <a:gsLst>
                  <a:gs pos="0">
                    <a:srgbClr val="D3FC04"/>
                  </a:gs>
                  <a:gs pos="84000">
                    <a:srgbClr val="6DB822"/>
                  </a:gs>
                </a:gsLst>
                <a:path path="circle">
                  <a:fillToRect l="50000" t="50000" r="50000" b="50000"/>
                </a:path>
                <a:tileRect/>
              </a:gradFill>
              <a:ln w="25400" cap="flat" cmpd="sng" algn="ctr">
                <a:noFill/>
                <a:prstDash val="solid"/>
              </a:ln>
              <a:effectLst>
                <a:innerShdw blurRad="114300">
                  <a:prstClr val="black"/>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5" name="泪滴形 54"/>
              <p:cNvSpPr/>
              <p:nvPr/>
            </p:nvSpPr>
            <p:spPr>
              <a:xfrm rot="5611519">
                <a:off x="2064839" y="2134155"/>
                <a:ext cx="2085633" cy="2085633"/>
              </a:xfrm>
              <a:prstGeom prst="teardrop">
                <a:avLst>
                  <a:gd name="adj" fmla="val 101078"/>
                </a:avLst>
              </a:prstGeom>
              <a:noFill/>
              <a:ln w="25400" cap="flat" cmpd="sng" algn="ctr">
                <a:solidFill>
                  <a:srgbClr val="FFFF00"/>
                </a:solidFill>
                <a:prstDash val="sysDot"/>
              </a:ln>
              <a:effectLst>
                <a:innerShdw blurRad="114300">
                  <a:prstClr val="black"/>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46" name="TextBox 45"/>
            <p:cNvSpPr txBox="1"/>
            <p:nvPr/>
          </p:nvSpPr>
          <p:spPr>
            <a:xfrm>
              <a:off x="4434196" y="2734517"/>
              <a:ext cx="907977" cy="314539"/>
            </a:xfrm>
            <a:prstGeom prst="rect">
              <a:avLst/>
            </a:prstGeom>
            <a:noFill/>
          </p:spPr>
          <p:txBody>
            <a:bodyPr wrap="square" rtlCol="0">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05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您的内容</a:t>
              </a:r>
              <a:endParaRPr kumimoji="0" lang="zh-CN" altLang="en-US" sz="105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47" name="TextBox 46"/>
            <p:cNvSpPr txBox="1"/>
            <p:nvPr/>
          </p:nvSpPr>
          <p:spPr>
            <a:xfrm>
              <a:off x="4329396" y="3031194"/>
              <a:ext cx="1022501" cy="548885"/>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您的内容打在</a:t>
              </a:r>
              <a:r>
                <a:rPr kumimoji="0" lang="zh-CN" altLang="en-US" sz="105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这里</a:t>
              </a:r>
              <a:endParaRPr kumimoji="0" lang="en-US" altLang="zh-CN" sz="105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endParaRPr>
            </a:p>
          </p:txBody>
        </p:sp>
      </p:grpSp>
      <p:grpSp>
        <p:nvGrpSpPr>
          <p:cNvPr id="3" name="组合 2"/>
          <p:cNvGrpSpPr/>
          <p:nvPr/>
        </p:nvGrpSpPr>
        <p:grpSpPr>
          <a:xfrm>
            <a:off x="5559192" y="1168796"/>
            <a:ext cx="1449113" cy="1443084"/>
            <a:chOff x="5559192" y="1168796"/>
            <a:chExt cx="1449113" cy="1443084"/>
          </a:xfrm>
        </p:grpSpPr>
        <p:grpSp>
          <p:nvGrpSpPr>
            <p:cNvPr id="39" name="组合 38"/>
            <p:cNvGrpSpPr/>
            <p:nvPr/>
          </p:nvGrpSpPr>
          <p:grpSpPr>
            <a:xfrm rot="5400000">
              <a:off x="5562207" y="1165781"/>
              <a:ext cx="1443084" cy="1449113"/>
              <a:chOff x="1979712" y="2060848"/>
              <a:chExt cx="2232248" cy="2232248"/>
            </a:xfrm>
          </p:grpSpPr>
          <p:sp>
            <p:nvSpPr>
              <p:cNvPr id="56" name="泪滴形 55"/>
              <p:cNvSpPr/>
              <p:nvPr/>
            </p:nvSpPr>
            <p:spPr>
              <a:xfrm rot="5611519">
                <a:off x="1979712" y="2060848"/>
                <a:ext cx="2232248" cy="2232248"/>
              </a:xfrm>
              <a:prstGeom prst="teardrop">
                <a:avLst>
                  <a:gd name="adj" fmla="val 101078"/>
                </a:avLst>
              </a:prstGeom>
              <a:gradFill flip="none" rotWithShape="1">
                <a:gsLst>
                  <a:gs pos="56000">
                    <a:srgbClr val="F79646">
                      <a:lumMod val="75000"/>
                    </a:srgbClr>
                  </a:gs>
                  <a:gs pos="99000">
                    <a:srgbClr val="FFC000"/>
                  </a:gs>
                </a:gsLst>
                <a:path path="rect">
                  <a:fillToRect l="50000" t="50000" r="50000" b="50000"/>
                </a:path>
                <a:tileRect/>
              </a:gra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7" name="泪滴形 56"/>
              <p:cNvSpPr/>
              <p:nvPr/>
            </p:nvSpPr>
            <p:spPr>
              <a:xfrm rot="5611519">
                <a:off x="2064838" y="2130266"/>
                <a:ext cx="2085633" cy="2085633"/>
              </a:xfrm>
              <a:prstGeom prst="teardrop">
                <a:avLst>
                  <a:gd name="adj" fmla="val 101078"/>
                </a:avLst>
              </a:prstGeom>
              <a:gradFill flip="none" rotWithShape="1">
                <a:gsLst>
                  <a:gs pos="0">
                    <a:srgbClr val="FFC000"/>
                  </a:gs>
                  <a:gs pos="84000">
                    <a:srgbClr val="F79646">
                      <a:lumMod val="75000"/>
                    </a:srgbClr>
                  </a:gs>
                </a:gsLst>
                <a:path path="circle">
                  <a:fillToRect l="50000" t="50000" r="50000" b="50000"/>
                </a:path>
                <a:tileRect/>
              </a:gradFill>
              <a:ln w="25400" cap="flat" cmpd="sng" algn="ctr">
                <a:noFill/>
                <a:prstDash val="solid"/>
              </a:ln>
              <a:effectLst>
                <a:innerShdw blurRad="114300">
                  <a:prstClr val="black"/>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8" name="泪滴形 57"/>
              <p:cNvSpPr/>
              <p:nvPr/>
            </p:nvSpPr>
            <p:spPr>
              <a:xfrm rot="5611519">
                <a:off x="2064839" y="2134155"/>
                <a:ext cx="2085633" cy="2085633"/>
              </a:xfrm>
              <a:prstGeom prst="teardrop">
                <a:avLst>
                  <a:gd name="adj" fmla="val 101078"/>
                </a:avLst>
              </a:prstGeom>
              <a:noFill/>
              <a:ln w="25400" cap="flat" cmpd="sng" algn="ctr">
                <a:solidFill>
                  <a:srgbClr val="FFFF00"/>
                </a:solidFill>
                <a:prstDash val="sysDot"/>
              </a:ln>
              <a:effectLst>
                <a:innerShdw blurRad="114300">
                  <a:prstClr val="black"/>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48" name="TextBox 47"/>
            <p:cNvSpPr txBox="1"/>
            <p:nvPr/>
          </p:nvSpPr>
          <p:spPr>
            <a:xfrm>
              <a:off x="5853102" y="1472216"/>
              <a:ext cx="907977" cy="314539"/>
            </a:xfrm>
            <a:prstGeom prst="rect">
              <a:avLst/>
            </a:prstGeom>
            <a:noFill/>
          </p:spPr>
          <p:txBody>
            <a:bodyPr wrap="square" rtlCol="0">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05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您的内容</a:t>
              </a:r>
              <a:endParaRPr kumimoji="0" lang="zh-CN" altLang="en-US" sz="105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49" name="TextBox 48"/>
            <p:cNvSpPr txBox="1"/>
            <p:nvPr/>
          </p:nvSpPr>
          <p:spPr>
            <a:xfrm>
              <a:off x="5748301" y="1768891"/>
              <a:ext cx="1022501" cy="548885"/>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您的内容打在</a:t>
              </a:r>
              <a:r>
                <a:rPr kumimoji="0" lang="zh-CN" altLang="en-US" sz="105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这里</a:t>
              </a:r>
              <a:endParaRPr kumimoji="0" lang="en-US" altLang="zh-CN" sz="105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endParaRPr>
            </a:p>
          </p:txBody>
        </p:sp>
      </p:grpSp>
      <p:sp>
        <p:nvSpPr>
          <p:cNvPr id="62" name="TextBox 61"/>
          <p:cNvSpPr txBox="1"/>
          <p:nvPr/>
        </p:nvSpPr>
        <p:spPr>
          <a:xfrm>
            <a:off x="484537" y="2620060"/>
            <a:ext cx="2378236" cy="492443"/>
          </a:xfrm>
          <a:prstGeom prst="rect">
            <a:avLst/>
          </a:prstGeom>
          <a:noFill/>
        </p:spPr>
        <p:txBody>
          <a:bodyPr wrap="square" rtlCol="0">
            <a:spAutoFit/>
          </a:bodyPr>
          <a:lstStyle/>
          <a:p>
            <a:pPr>
              <a:lnSpc>
                <a:spcPct val="130000"/>
              </a:lnSpc>
            </a:pPr>
            <a:r>
              <a:rPr lang="zh-CN" altLang="en-US" sz="2000" b="1" dirty="0" smtClean="0">
                <a:solidFill>
                  <a:srgbClr val="0070C0"/>
                </a:solidFill>
                <a:latin typeface="微软雅黑" pitchFamily="34" charset="-122"/>
                <a:ea typeface="微软雅黑" pitchFamily="34" charset="-122"/>
              </a:rPr>
              <a:t>您的标题写在这里</a:t>
            </a:r>
            <a:endParaRPr lang="zh-CN" altLang="en-US" sz="2000" b="1" dirty="0">
              <a:solidFill>
                <a:srgbClr val="0070C0"/>
              </a:solidFill>
              <a:latin typeface="微软雅黑" pitchFamily="34" charset="-122"/>
              <a:ea typeface="微软雅黑" pitchFamily="34" charset="-122"/>
            </a:endParaRPr>
          </a:p>
        </p:txBody>
      </p:sp>
      <p:sp>
        <p:nvSpPr>
          <p:cNvPr id="63" name="TextBox 62"/>
          <p:cNvSpPr txBox="1"/>
          <p:nvPr/>
        </p:nvSpPr>
        <p:spPr>
          <a:xfrm>
            <a:off x="480945" y="3217981"/>
            <a:ext cx="3514991" cy="932563"/>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您的内容打在</a:t>
            </a:r>
            <a:r>
              <a:rPr kumimoji="0" lang="zh-CN" altLang="en-US" sz="14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这里或者</a:t>
            </a:r>
            <a:r>
              <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通过复制您的文本</a:t>
            </a:r>
            <a:r>
              <a:rPr kumimoji="0" lang="zh-CN" altLang="en-US" sz="14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后在此</a:t>
            </a:r>
            <a:r>
              <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框中选择</a:t>
            </a:r>
            <a:r>
              <a:rPr kumimoji="0" lang="zh-CN" altLang="en-US" sz="14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粘贴您的内容打在这里或者通过复制您的文本后在此框中选择粘贴</a:t>
            </a:r>
            <a:endParaRPr kumimoji="0" lang="en-US" altLang="zh-CN" sz="14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p14:dur="10" advClick="0" advTm="0">
        <p14:conveyor dir="l"/>
      </p:transition>
    </mc:Choice>
    <mc:Fallback xmlns="">
      <p:transition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right)">
                                      <p:cBhvr>
                                        <p:cTn id="7" dur="500"/>
                                        <p:tgtEl>
                                          <p:spTgt spid="2"/>
                                        </p:tgtEl>
                                      </p:cBhvr>
                                    </p:animEffect>
                                  </p:childTnLst>
                                </p:cTn>
                              </p:par>
                              <p:par>
                                <p:cTn id="8" presetID="22" presetClass="entr" presetSubtype="8" fill="hold" nodeType="withEffect">
                                  <p:stCondLst>
                                    <p:cond delay="500"/>
                                  </p:stCondLst>
                                  <p:childTnLst>
                                    <p:set>
                                      <p:cBhvr>
                                        <p:cTn id="9" dur="1" fill="hold">
                                          <p:stCondLst>
                                            <p:cond delay="0"/>
                                          </p:stCondLst>
                                        </p:cTn>
                                        <p:tgtEl>
                                          <p:spTgt spid="3"/>
                                        </p:tgtEl>
                                        <p:attrNameLst>
                                          <p:attrName>style.visibility</p:attrName>
                                        </p:attrNameLst>
                                      </p:cBhvr>
                                      <p:to>
                                        <p:strVal val="visible"/>
                                      </p:to>
                                    </p:set>
                                    <p:animEffect transition="in" filter="wipe(left)">
                                      <p:cBhvr>
                                        <p:cTn id="10" dur="500"/>
                                        <p:tgtEl>
                                          <p:spTgt spid="3"/>
                                        </p:tgtEl>
                                      </p:cBhvr>
                                    </p:animEffect>
                                  </p:childTnLst>
                                </p:cTn>
                              </p:par>
                              <p:par>
                                <p:cTn id="11" presetID="22" presetClass="entr" presetSubtype="1" fill="hold" nodeType="withEffect">
                                  <p:stCondLst>
                                    <p:cond delay="1000"/>
                                  </p:stCondLst>
                                  <p:childTnLst>
                                    <p:set>
                                      <p:cBhvr>
                                        <p:cTn id="12" dur="1" fill="hold">
                                          <p:stCondLst>
                                            <p:cond delay="0"/>
                                          </p:stCondLst>
                                        </p:cTn>
                                        <p:tgtEl>
                                          <p:spTgt spid="5"/>
                                        </p:tgtEl>
                                        <p:attrNameLst>
                                          <p:attrName>style.visibility</p:attrName>
                                        </p:attrNameLst>
                                      </p:cBhvr>
                                      <p:to>
                                        <p:strVal val="visible"/>
                                      </p:to>
                                    </p:set>
                                    <p:animEffect transition="in" filter="wipe(up)">
                                      <p:cBhvr>
                                        <p:cTn id="13" dur="500"/>
                                        <p:tgtEl>
                                          <p:spTgt spid="5"/>
                                        </p:tgtEl>
                                      </p:cBhvr>
                                    </p:animEffect>
                                  </p:childTnLst>
                                </p:cTn>
                              </p:par>
                              <p:par>
                                <p:cTn id="14" presetID="22" presetClass="entr" presetSubtype="2" fill="hold" nodeType="withEffect">
                                  <p:stCondLst>
                                    <p:cond delay="1500"/>
                                  </p:stCondLst>
                                  <p:childTnLst>
                                    <p:set>
                                      <p:cBhvr>
                                        <p:cTn id="15" dur="1" fill="hold">
                                          <p:stCondLst>
                                            <p:cond delay="0"/>
                                          </p:stCondLst>
                                        </p:cTn>
                                        <p:tgtEl>
                                          <p:spTgt spid="6"/>
                                        </p:tgtEl>
                                        <p:attrNameLst>
                                          <p:attrName>style.visibility</p:attrName>
                                        </p:attrNameLst>
                                      </p:cBhvr>
                                      <p:to>
                                        <p:strVal val="visible"/>
                                      </p:to>
                                    </p:set>
                                    <p:animEffect transition="in" filter="wipe(right)">
                                      <p:cBhvr>
                                        <p:cTn id="16" dur="500"/>
                                        <p:tgtEl>
                                          <p:spTgt spid="6"/>
                                        </p:tgtEl>
                                      </p:cBhvr>
                                    </p:animEffect>
                                  </p:childTnLst>
                                </p:cTn>
                              </p:par>
                              <p:par>
                                <p:cTn id="17" presetID="47" presetClass="entr" presetSubtype="0" fill="hold" grpId="0" nodeType="withEffect">
                                  <p:stCondLst>
                                    <p:cond delay="2000"/>
                                  </p:stCondLst>
                                  <p:childTnLst>
                                    <p:set>
                                      <p:cBhvr>
                                        <p:cTn id="18" dur="1" fill="hold">
                                          <p:stCondLst>
                                            <p:cond delay="0"/>
                                          </p:stCondLst>
                                        </p:cTn>
                                        <p:tgtEl>
                                          <p:spTgt spid="62"/>
                                        </p:tgtEl>
                                        <p:attrNameLst>
                                          <p:attrName>style.visibility</p:attrName>
                                        </p:attrNameLst>
                                      </p:cBhvr>
                                      <p:to>
                                        <p:strVal val="visible"/>
                                      </p:to>
                                    </p:set>
                                    <p:animEffect transition="in" filter="fade">
                                      <p:cBhvr>
                                        <p:cTn id="19" dur="500"/>
                                        <p:tgtEl>
                                          <p:spTgt spid="62"/>
                                        </p:tgtEl>
                                      </p:cBhvr>
                                    </p:animEffect>
                                    <p:anim calcmode="lin" valueType="num">
                                      <p:cBhvr>
                                        <p:cTn id="20" dur="500" fill="hold"/>
                                        <p:tgtEl>
                                          <p:spTgt spid="62"/>
                                        </p:tgtEl>
                                        <p:attrNameLst>
                                          <p:attrName>ppt_x</p:attrName>
                                        </p:attrNameLst>
                                      </p:cBhvr>
                                      <p:tavLst>
                                        <p:tav tm="0">
                                          <p:val>
                                            <p:strVal val="#ppt_x"/>
                                          </p:val>
                                        </p:tav>
                                        <p:tav tm="100000">
                                          <p:val>
                                            <p:strVal val="#ppt_x"/>
                                          </p:val>
                                        </p:tav>
                                      </p:tavLst>
                                    </p:anim>
                                    <p:anim calcmode="lin" valueType="num">
                                      <p:cBhvr>
                                        <p:cTn id="21" dur="500" fill="hold"/>
                                        <p:tgtEl>
                                          <p:spTgt spid="62"/>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2000"/>
                                  </p:stCondLst>
                                  <p:childTnLst>
                                    <p:set>
                                      <p:cBhvr>
                                        <p:cTn id="23" dur="1" fill="hold">
                                          <p:stCondLst>
                                            <p:cond delay="0"/>
                                          </p:stCondLst>
                                        </p:cTn>
                                        <p:tgtEl>
                                          <p:spTgt spid="63"/>
                                        </p:tgtEl>
                                        <p:attrNameLst>
                                          <p:attrName>style.visibility</p:attrName>
                                        </p:attrNameLst>
                                      </p:cBhvr>
                                      <p:to>
                                        <p:strVal val="visible"/>
                                      </p:to>
                                    </p:set>
                                    <p:animEffect transition="in" filter="fade">
                                      <p:cBhvr>
                                        <p:cTn id="24" dur="500"/>
                                        <p:tgtEl>
                                          <p:spTgt spid="63"/>
                                        </p:tgtEl>
                                      </p:cBhvr>
                                    </p:animEffect>
                                    <p:anim calcmode="lin" valueType="num">
                                      <p:cBhvr>
                                        <p:cTn id="25" dur="500" fill="hold"/>
                                        <p:tgtEl>
                                          <p:spTgt spid="63"/>
                                        </p:tgtEl>
                                        <p:attrNameLst>
                                          <p:attrName>ppt_x</p:attrName>
                                        </p:attrNameLst>
                                      </p:cBhvr>
                                      <p:tavLst>
                                        <p:tav tm="0">
                                          <p:val>
                                            <p:strVal val="#ppt_x"/>
                                          </p:val>
                                        </p:tav>
                                        <p:tav tm="100000">
                                          <p:val>
                                            <p:strVal val="#ppt_x"/>
                                          </p:val>
                                        </p:tav>
                                      </p:tavLst>
                                    </p:anim>
                                    <p:anim calcmode="lin" valueType="num">
                                      <p:cBhvr>
                                        <p:cTn id="26" dur="500" fill="hold"/>
                                        <p:tgtEl>
                                          <p:spTgt spid="6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p:bldP spid="6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椭圆形标注 2"/>
          <p:cNvSpPr/>
          <p:nvPr/>
        </p:nvSpPr>
        <p:spPr>
          <a:xfrm rot="18536509" flipH="1">
            <a:off x="3676067" y="741380"/>
            <a:ext cx="2150193" cy="2331044"/>
          </a:xfrm>
          <a:custGeom>
            <a:avLst/>
            <a:gdLst>
              <a:gd name="connsiteX0" fmla="*/ 546067 w 1872208"/>
              <a:gd name="connsiteY0" fmla="*/ 2025225 h 1800200"/>
              <a:gd name="connsiteX1" fmla="*/ 476074 w 1872208"/>
              <a:gd name="connsiteY1" fmla="*/ 1684012 h 1800200"/>
              <a:gd name="connsiteX2" fmla="*/ 91907 w 1872208"/>
              <a:gd name="connsiteY2" fmla="*/ 511157 h 1800200"/>
              <a:gd name="connsiteX3" fmla="*/ 1231339 w 1872208"/>
              <a:gd name="connsiteY3" fmla="*/ 45938 h 1800200"/>
              <a:gd name="connsiteX4" fmla="*/ 1844743 w 1872208"/>
              <a:gd name="connsiteY4" fmla="*/ 1116534 h 1800200"/>
              <a:gd name="connsiteX5" fmla="*/ 814976 w 1872208"/>
              <a:gd name="connsiteY5" fmla="*/ 1792633 h 1800200"/>
              <a:gd name="connsiteX6" fmla="*/ 546067 w 1872208"/>
              <a:gd name="connsiteY6" fmla="*/ 2025225 h 1800200"/>
              <a:gd name="connsiteX0" fmla="*/ 546222 w 1872531"/>
              <a:gd name="connsiteY0" fmla="*/ 2025373 h 2025373"/>
              <a:gd name="connsiteX1" fmla="*/ 476229 w 1872531"/>
              <a:gd name="connsiteY1" fmla="*/ 1684160 h 2025373"/>
              <a:gd name="connsiteX2" fmla="*/ 92062 w 1872531"/>
              <a:gd name="connsiteY2" fmla="*/ 511305 h 2025373"/>
              <a:gd name="connsiteX3" fmla="*/ 1231494 w 1872531"/>
              <a:gd name="connsiteY3" fmla="*/ 46086 h 2025373"/>
              <a:gd name="connsiteX4" fmla="*/ 1844898 w 1872531"/>
              <a:gd name="connsiteY4" fmla="*/ 1116682 h 2025373"/>
              <a:gd name="connsiteX5" fmla="*/ 815131 w 1872531"/>
              <a:gd name="connsiteY5" fmla="*/ 1792781 h 2025373"/>
              <a:gd name="connsiteX6" fmla="*/ 546222 w 1872531"/>
              <a:gd name="connsiteY6" fmla="*/ 2025373 h 2025373"/>
              <a:gd name="connsiteX0" fmla="*/ 517221 w 1831338"/>
              <a:gd name="connsiteY0" fmla="*/ 2220445 h 2220445"/>
              <a:gd name="connsiteX1" fmla="*/ 435036 w 1831338"/>
              <a:gd name="connsiteY1" fmla="*/ 1684160 h 2220445"/>
              <a:gd name="connsiteX2" fmla="*/ 50869 w 1831338"/>
              <a:gd name="connsiteY2" fmla="*/ 511305 h 2220445"/>
              <a:gd name="connsiteX3" fmla="*/ 1190301 w 1831338"/>
              <a:gd name="connsiteY3" fmla="*/ 46086 h 2220445"/>
              <a:gd name="connsiteX4" fmla="*/ 1803705 w 1831338"/>
              <a:gd name="connsiteY4" fmla="*/ 1116682 h 2220445"/>
              <a:gd name="connsiteX5" fmla="*/ 773938 w 1831338"/>
              <a:gd name="connsiteY5" fmla="*/ 1792781 h 2220445"/>
              <a:gd name="connsiteX6" fmla="*/ 517221 w 1831338"/>
              <a:gd name="connsiteY6" fmla="*/ 2220445 h 2220445"/>
              <a:gd name="connsiteX0" fmla="*/ 517221 w 1831338"/>
              <a:gd name="connsiteY0" fmla="*/ 2220445 h 2220445"/>
              <a:gd name="connsiteX1" fmla="*/ 435036 w 1831338"/>
              <a:gd name="connsiteY1" fmla="*/ 1684160 h 2220445"/>
              <a:gd name="connsiteX2" fmla="*/ 50869 w 1831338"/>
              <a:gd name="connsiteY2" fmla="*/ 511305 h 2220445"/>
              <a:gd name="connsiteX3" fmla="*/ 1190301 w 1831338"/>
              <a:gd name="connsiteY3" fmla="*/ 46086 h 2220445"/>
              <a:gd name="connsiteX4" fmla="*/ 1803705 w 1831338"/>
              <a:gd name="connsiteY4" fmla="*/ 1116682 h 2220445"/>
              <a:gd name="connsiteX5" fmla="*/ 773938 w 1831338"/>
              <a:gd name="connsiteY5" fmla="*/ 1792781 h 2220445"/>
              <a:gd name="connsiteX6" fmla="*/ 517221 w 1831338"/>
              <a:gd name="connsiteY6" fmla="*/ 2220445 h 2220445"/>
              <a:gd name="connsiteX0" fmla="*/ 517221 w 1831338"/>
              <a:gd name="connsiteY0" fmla="*/ 2220445 h 2220445"/>
              <a:gd name="connsiteX1" fmla="*/ 435036 w 1831338"/>
              <a:gd name="connsiteY1" fmla="*/ 1684160 h 2220445"/>
              <a:gd name="connsiteX2" fmla="*/ 50869 w 1831338"/>
              <a:gd name="connsiteY2" fmla="*/ 511305 h 2220445"/>
              <a:gd name="connsiteX3" fmla="*/ 1190301 w 1831338"/>
              <a:gd name="connsiteY3" fmla="*/ 46086 h 2220445"/>
              <a:gd name="connsiteX4" fmla="*/ 1803705 w 1831338"/>
              <a:gd name="connsiteY4" fmla="*/ 1116682 h 2220445"/>
              <a:gd name="connsiteX5" fmla="*/ 773938 w 1831338"/>
              <a:gd name="connsiteY5" fmla="*/ 1792781 h 2220445"/>
              <a:gd name="connsiteX6" fmla="*/ 517221 w 1831338"/>
              <a:gd name="connsiteY6" fmla="*/ 2220445 h 2220445"/>
              <a:gd name="connsiteX0" fmla="*/ 282980 w 1828745"/>
              <a:gd name="connsiteY0" fmla="*/ 2159485 h 2159485"/>
              <a:gd name="connsiteX1" fmla="*/ 432443 w 1828745"/>
              <a:gd name="connsiteY1" fmla="*/ 1684160 h 2159485"/>
              <a:gd name="connsiteX2" fmla="*/ 48276 w 1828745"/>
              <a:gd name="connsiteY2" fmla="*/ 511305 h 2159485"/>
              <a:gd name="connsiteX3" fmla="*/ 1187708 w 1828745"/>
              <a:gd name="connsiteY3" fmla="*/ 46086 h 2159485"/>
              <a:gd name="connsiteX4" fmla="*/ 1801112 w 1828745"/>
              <a:gd name="connsiteY4" fmla="*/ 1116682 h 2159485"/>
              <a:gd name="connsiteX5" fmla="*/ 771345 w 1828745"/>
              <a:gd name="connsiteY5" fmla="*/ 1792781 h 2159485"/>
              <a:gd name="connsiteX6" fmla="*/ 282980 w 1828745"/>
              <a:gd name="connsiteY6" fmla="*/ 2159485 h 2159485"/>
              <a:gd name="connsiteX0" fmla="*/ 282980 w 1828745"/>
              <a:gd name="connsiteY0" fmla="*/ 2159485 h 2159485"/>
              <a:gd name="connsiteX1" fmla="*/ 432443 w 1828745"/>
              <a:gd name="connsiteY1" fmla="*/ 1684160 h 2159485"/>
              <a:gd name="connsiteX2" fmla="*/ 48276 w 1828745"/>
              <a:gd name="connsiteY2" fmla="*/ 511305 h 2159485"/>
              <a:gd name="connsiteX3" fmla="*/ 1187708 w 1828745"/>
              <a:gd name="connsiteY3" fmla="*/ 46086 h 2159485"/>
              <a:gd name="connsiteX4" fmla="*/ 1801112 w 1828745"/>
              <a:gd name="connsiteY4" fmla="*/ 1116682 h 2159485"/>
              <a:gd name="connsiteX5" fmla="*/ 771345 w 1828745"/>
              <a:gd name="connsiteY5" fmla="*/ 1792781 h 2159485"/>
              <a:gd name="connsiteX6" fmla="*/ 282980 w 1828745"/>
              <a:gd name="connsiteY6" fmla="*/ 2159485 h 2159485"/>
              <a:gd name="connsiteX0" fmla="*/ 282980 w 1828745"/>
              <a:gd name="connsiteY0" fmla="*/ 2159485 h 2159485"/>
              <a:gd name="connsiteX1" fmla="*/ 432443 w 1828745"/>
              <a:gd name="connsiteY1" fmla="*/ 1684160 h 2159485"/>
              <a:gd name="connsiteX2" fmla="*/ 48276 w 1828745"/>
              <a:gd name="connsiteY2" fmla="*/ 511305 h 2159485"/>
              <a:gd name="connsiteX3" fmla="*/ 1187708 w 1828745"/>
              <a:gd name="connsiteY3" fmla="*/ 46086 h 2159485"/>
              <a:gd name="connsiteX4" fmla="*/ 1801112 w 1828745"/>
              <a:gd name="connsiteY4" fmla="*/ 1116682 h 2159485"/>
              <a:gd name="connsiteX5" fmla="*/ 820113 w 1828745"/>
              <a:gd name="connsiteY5" fmla="*/ 1865933 h 2159485"/>
              <a:gd name="connsiteX6" fmla="*/ 282980 w 1828745"/>
              <a:gd name="connsiteY6" fmla="*/ 2159485 h 2159485"/>
              <a:gd name="connsiteX0" fmla="*/ 1589 w 1839962"/>
              <a:gd name="connsiteY0" fmla="*/ 2257021 h 2257021"/>
              <a:gd name="connsiteX1" fmla="*/ 443660 w 1839962"/>
              <a:gd name="connsiteY1" fmla="*/ 1684160 h 2257021"/>
              <a:gd name="connsiteX2" fmla="*/ 59493 w 1839962"/>
              <a:gd name="connsiteY2" fmla="*/ 511305 h 2257021"/>
              <a:gd name="connsiteX3" fmla="*/ 1198925 w 1839962"/>
              <a:gd name="connsiteY3" fmla="*/ 46086 h 2257021"/>
              <a:gd name="connsiteX4" fmla="*/ 1812329 w 1839962"/>
              <a:gd name="connsiteY4" fmla="*/ 1116682 h 2257021"/>
              <a:gd name="connsiteX5" fmla="*/ 831330 w 1839962"/>
              <a:gd name="connsiteY5" fmla="*/ 1865933 h 2257021"/>
              <a:gd name="connsiteX6" fmla="*/ 1589 w 1839962"/>
              <a:gd name="connsiteY6" fmla="*/ 2257021 h 2257021"/>
              <a:gd name="connsiteX0" fmla="*/ 1673 w 1840046"/>
              <a:gd name="connsiteY0" fmla="*/ 2244950 h 2244950"/>
              <a:gd name="connsiteX1" fmla="*/ 419360 w 1840046"/>
              <a:gd name="connsiteY1" fmla="*/ 1659897 h 2244950"/>
              <a:gd name="connsiteX2" fmla="*/ 59577 w 1840046"/>
              <a:gd name="connsiteY2" fmla="*/ 499234 h 2244950"/>
              <a:gd name="connsiteX3" fmla="*/ 1199009 w 1840046"/>
              <a:gd name="connsiteY3" fmla="*/ 34015 h 2244950"/>
              <a:gd name="connsiteX4" fmla="*/ 1812413 w 1840046"/>
              <a:gd name="connsiteY4" fmla="*/ 1104611 h 2244950"/>
              <a:gd name="connsiteX5" fmla="*/ 831414 w 1840046"/>
              <a:gd name="connsiteY5" fmla="*/ 1853862 h 2244950"/>
              <a:gd name="connsiteX6" fmla="*/ 1673 w 1840046"/>
              <a:gd name="connsiteY6" fmla="*/ 2244950 h 2244950"/>
              <a:gd name="connsiteX0" fmla="*/ 1012 w 1839385"/>
              <a:gd name="connsiteY0" fmla="*/ 2244950 h 2244950"/>
              <a:gd name="connsiteX1" fmla="*/ 418699 w 1839385"/>
              <a:gd name="connsiteY1" fmla="*/ 1659897 h 2244950"/>
              <a:gd name="connsiteX2" fmla="*/ 58916 w 1839385"/>
              <a:gd name="connsiteY2" fmla="*/ 499234 h 2244950"/>
              <a:gd name="connsiteX3" fmla="*/ 1198348 w 1839385"/>
              <a:gd name="connsiteY3" fmla="*/ 34015 h 2244950"/>
              <a:gd name="connsiteX4" fmla="*/ 1811752 w 1839385"/>
              <a:gd name="connsiteY4" fmla="*/ 1104611 h 2244950"/>
              <a:gd name="connsiteX5" fmla="*/ 830753 w 1839385"/>
              <a:gd name="connsiteY5" fmla="*/ 1853862 h 2244950"/>
              <a:gd name="connsiteX6" fmla="*/ 1012 w 1839385"/>
              <a:gd name="connsiteY6" fmla="*/ 2244950 h 2244950"/>
              <a:gd name="connsiteX0" fmla="*/ 1354 w 1839727"/>
              <a:gd name="connsiteY0" fmla="*/ 2244950 h 2244950"/>
              <a:gd name="connsiteX1" fmla="*/ 419041 w 1839727"/>
              <a:gd name="connsiteY1" fmla="*/ 1659897 h 2244950"/>
              <a:gd name="connsiteX2" fmla="*/ 59258 w 1839727"/>
              <a:gd name="connsiteY2" fmla="*/ 499234 h 2244950"/>
              <a:gd name="connsiteX3" fmla="*/ 1198690 w 1839727"/>
              <a:gd name="connsiteY3" fmla="*/ 34015 h 2244950"/>
              <a:gd name="connsiteX4" fmla="*/ 1812094 w 1839727"/>
              <a:gd name="connsiteY4" fmla="*/ 1104611 h 2244950"/>
              <a:gd name="connsiteX5" fmla="*/ 831095 w 1839727"/>
              <a:gd name="connsiteY5" fmla="*/ 1853862 h 2244950"/>
              <a:gd name="connsiteX6" fmla="*/ 1354 w 1839727"/>
              <a:gd name="connsiteY6" fmla="*/ 2244950 h 2244950"/>
              <a:gd name="connsiteX0" fmla="*/ 1354 w 1839727"/>
              <a:gd name="connsiteY0" fmla="*/ 2244950 h 2244950"/>
              <a:gd name="connsiteX1" fmla="*/ 419041 w 1839727"/>
              <a:gd name="connsiteY1" fmla="*/ 1659897 h 2244950"/>
              <a:gd name="connsiteX2" fmla="*/ 59258 w 1839727"/>
              <a:gd name="connsiteY2" fmla="*/ 499234 h 2244950"/>
              <a:gd name="connsiteX3" fmla="*/ 1198690 w 1839727"/>
              <a:gd name="connsiteY3" fmla="*/ 34015 h 2244950"/>
              <a:gd name="connsiteX4" fmla="*/ 1812094 w 1839727"/>
              <a:gd name="connsiteY4" fmla="*/ 1104611 h 2244950"/>
              <a:gd name="connsiteX5" fmla="*/ 953015 w 1839727"/>
              <a:gd name="connsiteY5" fmla="*/ 1890438 h 2244950"/>
              <a:gd name="connsiteX6" fmla="*/ 1354 w 1839727"/>
              <a:gd name="connsiteY6" fmla="*/ 2244950 h 2244950"/>
              <a:gd name="connsiteX0" fmla="*/ 1354 w 1839727"/>
              <a:gd name="connsiteY0" fmla="*/ 2244950 h 2244950"/>
              <a:gd name="connsiteX1" fmla="*/ 419041 w 1839727"/>
              <a:gd name="connsiteY1" fmla="*/ 1659897 h 2244950"/>
              <a:gd name="connsiteX2" fmla="*/ 59258 w 1839727"/>
              <a:gd name="connsiteY2" fmla="*/ 499234 h 2244950"/>
              <a:gd name="connsiteX3" fmla="*/ 1198690 w 1839727"/>
              <a:gd name="connsiteY3" fmla="*/ 34015 h 2244950"/>
              <a:gd name="connsiteX4" fmla="*/ 1812094 w 1839727"/>
              <a:gd name="connsiteY4" fmla="*/ 1104611 h 2244950"/>
              <a:gd name="connsiteX5" fmla="*/ 989591 w 1839727"/>
              <a:gd name="connsiteY5" fmla="*/ 1914822 h 2244950"/>
              <a:gd name="connsiteX6" fmla="*/ 1354 w 1839727"/>
              <a:gd name="connsiteY6" fmla="*/ 2244950 h 2244950"/>
              <a:gd name="connsiteX0" fmla="*/ 1354 w 1839727"/>
              <a:gd name="connsiteY0" fmla="*/ 2244950 h 2244950"/>
              <a:gd name="connsiteX1" fmla="*/ 419041 w 1839727"/>
              <a:gd name="connsiteY1" fmla="*/ 1659897 h 2244950"/>
              <a:gd name="connsiteX2" fmla="*/ 59258 w 1839727"/>
              <a:gd name="connsiteY2" fmla="*/ 499234 h 2244950"/>
              <a:gd name="connsiteX3" fmla="*/ 1198690 w 1839727"/>
              <a:gd name="connsiteY3" fmla="*/ 34015 h 2244950"/>
              <a:gd name="connsiteX4" fmla="*/ 1812094 w 1839727"/>
              <a:gd name="connsiteY4" fmla="*/ 1104611 h 2244950"/>
              <a:gd name="connsiteX5" fmla="*/ 989591 w 1839727"/>
              <a:gd name="connsiteY5" fmla="*/ 1914822 h 2244950"/>
              <a:gd name="connsiteX6" fmla="*/ 1354 w 1839727"/>
              <a:gd name="connsiteY6" fmla="*/ 2244950 h 2244950"/>
              <a:gd name="connsiteX0" fmla="*/ 1877 w 1840250"/>
              <a:gd name="connsiteY0" fmla="*/ 2244813 h 2244813"/>
              <a:gd name="connsiteX1" fmla="*/ 261068 w 1840250"/>
              <a:gd name="connsiteY1" fmla="*/ 1647568 h 2244813"/>
              <a:gd name="connsiteX2" fmla="*/ 59781 w 1840250"/>
              <a:gd name="connsiteY2" fmla="*/ 499097 h 2244813"/>
              <a:gd name="connsiteX3" fmla="*/ 1199213 w 1840250"/>
              <a:gd name="connsiteY3" fmla="*/ 33878 h 2244813"/>
              <a:gd name="connsiteX4" fmla="*/ 1812617 w 1840250"/>
              <a:gd name="connsiteY4" fmla="*/ 1104474 h 2244813"/>
              <a:gd name="connsiteX5" fmla="*/ 990114 w 1840250"/>
              <a:gd name="connsiteY5" fmla="*/ 1914685 h 2244813"/>
              <a:gd name="connsiteX6" fmla="*/ 1877 w 1840250"/>
              <a:gd name="connsiteY6" fmla="*/ 2244813 h 2244813"/>
              <a:gd name="connsiteX0" fmla="*/ 1594 w 1839967"/>
              <a:gd name="connsiteY0" fmla="*/ 2244408 h 2244408"/>
              <a:gd name="connsiteX1" fmla="*/ 333937 w 1839967"/>
              <a:gd name="connsiteY1" fmla="*/ 1610587 h 2244408"/>
              <a:gd name="connsiteX2" fmla="*/ 59498 w 1839967"/>
              <a:gd name="connsiteY2" fmla="*/ 498692 h 2244408"/>
              <a:gd name="connsiteX3" fmla="*/ 1198930 w 1839967"/>
              <a:gd name="connsiteY3" fmla="*/ 33473 h 2244408"/>
              <a:gd name="connsiteX4" fmla="*/ 1812334 w 1839967"/>
              <a:gd name="connsiteY4" fmla="*/ 1104069 h 2244408"/>
              <a:gd name="connsiteX5" fmla="*/ 989831 w 1839967"/>
              <a:gd name="connsiteY5" fmla="*/ 1914280 h 2244408"/>
              <a:gd name="connsiteX6" fmla="*/ 1594 w 1839967"/>
              <a:gd name="connsiteY6" fmla="*/ 2244408 h 2244408"/>
              <a:gd name="connsiteX0" fmla="*/ 1594 w 1839967"/>
              <a:gd name="connsiteY0" fmla="*/ 2248877 h 2248877"/>
              <a:gd name="connsiteX1" fmla="*/ 333937 w 1839967"/>
              <a:gd name="connsiteY1" fmla="*/ 1615056 h 2248877"/>
              <a:gd name="connsiteX2" fmla="*/ 59498 w 1839967"/>
              <a:gd name="connsiteY2" fmla="*/ 503161 h 2248877"/>
              <a:gd name="connsiteX3" fmla="*/ 1198930 w 1839967"/>
              <a:gd name="connsiteY3" fmla="*/ 37942 h 2248877"/>
              <a:gd name="connsiteX4" fmla="*/ 1812334 w 1839967"/>
              <a:gd name="connsiteY4" fmla="*/ 1108538 h 2248877"/>
              <a:gd name="connsiteX5" fmla="*/ 989831 w 1839967"/>
              <a:gd name="connsiteY5" fmla="*/ 1918749 h 2248877"/>
              <a:gd name="connsiteX6" fmla="*/ 1594 w 1839967"/>
              <a:gd name="connsiteY6" fmla="*/ 2248877 h 2248877"/>
              <a:gd name="connsiteX0" fmla="*/ 15912 w 1854285"/>
              <a:gd name="connsiteY0" fmla="*/ 2249953 h 2249953"/>
              <a:gd name="connsiteX1" fmla="*/ 348255 w 1854285"/>
              <a:gd name="connsiteY1" fmla="*/ 1616132 h 2249953"/>
              <a:gd name="connsiteX2" fmla="*/ 73816 w 1854285"/>
              <a:gd name="connsiteY2" fmla="*/ 504237 h 2249953"/>
              <a:gd name="connsiteX3" fmla="*/ 1213248 w 1854285"/>
              <a:gd name="connsiteY3" fmla="*/ 39018 h 2249953"/>
              <a:gd name="connsiteX4" fmla="*/ 1826652 w 1854285"/>
              <a:gd name="connsiteY4" fmla="*/ 1109614 h 2249953"/>
              <a:gd name="connsiteX5" fmla="*/ 1004149 w 1854285"/>
              <a:gd name="connsiteY5" fmla="*/ 1919825 h 2249953"/>
              <a:gd name="connsiteX6" fmla="*/ 15912 w 1854285"/>
              <a:gd name="connsiteY6" fmla="*/ 2249953 h 2249953"/>
              <a:gd name="connsiteX0" fmla="*/ 54236 w 1892609"/>
              <a:gd name="connsiteY0" fmla="*/ 2249953 h 2258715"/>
              <a:gd name="connsiteX1" fmla="*/ 386579 w 1892609"/>
              <a:gd name="connsiteY1" fmla="*/ 1616132 h 2258715"/>
              <a:gd name="connsiteX2" fmla="*/ 112140 w 1892609"/>
              <a:gd name="connsiteY2" fmla="*/ 504237 h 2258715"/>
              <a:gd name="connsiteX3" fmla="*/ 1251572 w 1892609"/>
              <a:gd name="connsiteY3" fmla="*/ 39018 h 2258715"/>
              <a:gd name="connsiteX4" fmla="*/ 1864976 w 1892609"/>
              <a:gd name="connsiteY4" fmla="*/ 1109614 h 2258715"/>
              <a:gd name="connsiteX5" fmla="*/ 54236 w 1892609"/>
              <a:gd name="connsiteY5" fmla="*/ 2249953 h 2258715"/>
              <a:gd name="connsiteX0" fmla="*/ 54236 w 1892609"/>
              <a:gd name="connsiteY0" fmla="*/ 2249953 h 2258715"/>
              <a:gd name="connsiteX1" fmla="*/ 386579 w 1892609"/>
              <a:gd name="connsiteY1" fmla="*/ 1616132 h 2258715"/>
              <a:gd name="connsiteX2" fmla="*/ 112140 w 1892609"/>
              <a:gd name="connsiteY2" fmla="*/ 504237 h 2258715"/>
              <a:gd name="connsiteX3" fmla="*/ 1251572 w 1892609"/>
              <a:gd name="connsiteY3" fmla="*/ 39018 h 2258715"/>
              <a:gd name="connsiteX4" fmla="*/ 1864976 w 1892609"/>
              <a:gd name="connsiteY4" fmla="*/ 1109614 h 2258715"/>
              <a:gd name="connsiteX5" fmla="*/ 54236 w 1892609"/>
              <a:gd name="connsiteY5" fmla="*/ 2249953 h 2258715"/>
              <a:gd name="connsiteX0" fmla="*/ 52699 w 1891072"/>
              <a:gd name="connsiteY0" fmla="*/ 2247434 h 2262382"/>
              <a:gd name="connsiteX1" fmla="*/ 409426 w 1891072"/>
              <a:gd name="connsiteY1" fmla="*/ 1869645 h 2262382"/>
              <a:gd name="connsiteX2" fmla="*/ 110603 w 1891072"/>
              <a:gd name="connsiteY2" fmla="*/ 501718 h 2262382"/>
              <a:gd name="connsiteX3" fmla="*/ 1250035 w 1891072"/>
              <a:gd name="connsiteY3" fmla="*/ 36499 h 2262382"/>
              <a:gd name="connsiteX4" fmla="*/ 1863439 w 1891072"/>
              <a:gd name="connsiteY4" fmla="*/ 1107095 h 2262382"/>
              <a:gd name="connsiteX5" fmla="*/ 52699 w 1891072"/>
              <a:gd name="connsiteY5" fmla="*/ 2247434 h 2262382"/>
              <a:gd name="connsiteX0" fmla="*/ 57273 w 1895646"/>
              <a:gd name="connsiteY0" fmla="*/ 2247434 h 2262382"/>
              <a:gd name="connsiteX1" fmla="*/ 414000 w 1895646"/>
              <a:gd name="connsiteY1" fmla="*/ 1869645 h 2262382"/>
              <a:gd name="connsiteX2" fmla="*/ 115177 w 1895646"/>
              <a:gd name="connsiteY2" fmla="*/ 501718 h 2262382"/>
              <a:gd name="connsiteX3" fmla="*/ 1254609 w 1895646"/>
              <a:gd name="connsiteY3" fmla="*/ 36499 h 2262382"/>
              <a:gd name="connsiteX4" fmla="*/ 1868013 w 1895646"/>
              <a:gd name="connsiteY4" fmla="*/ 1107095 h 2262382"/>
              <a:gd name="connsiteX5" fmla="*/ 57273 w 1895646"/>
              <a:gd name="connsiteY5" fmla="*/ 2247434 h 2262382"/>
              <a:gd name="connsiteX0" fmla="*/ 62638 w 1901011"/>
              <a:gd name="connsiteY0" fmla="*/ 2247434 h 2264531"/>
              <a:gd name="connsiteX1" fmla="*/ 419365 w 1901011"/>
              <a:gd name="connsiteY1" fmla="*/ 1869645 h 2264531"/>
              <a:gd name="connsiteX2" fmla="*/ 120542 w 1901011"/>
              <a:gd name="connsiteY2" fmla="*/ 501718 h 2264531"/>
              <a:gd name="connsiteX3" fmla="*/ 1259974 w 1901011"/>
              <a:gd name="connsiteY3" fmla="*/ 36499 h 2264531"/>
              <a:gd name="connsiteX4" fmla="*/ 1873378 w 1901011"/>
              <a:gd name="connsiteY4" fmla="*/ 1107095 h 2264531"/>
              <a:gd name="connsiteX5" fmla="*/ 62638 w 1901011"/>
              <a:gd name="connsiteY5" fmla="*/ 2247434 h 2264531"/>
              <a:gd name="connsiteX0" fmla="*/ 62638 w 1901011"/>
              <a:gd name="connsiteY0" fmla="*/ 2248136 h 2265233"/>
              <a:gd name="connsiteX1" fmla="*/ 419365 w 1901011"/>
              <a:gd name="connsiteY1" fmla="*/ 1870347 h 2265233"/>
              <a:gd name="connsiteX2" fmla="*/ 120542 w 1901011"/>
              <a:gd name="connsiteY2" fmla="*/ 502420 h 2265233"/>
              <a:gd name="connsiteX3" fmla="*/ 1259974 w 1901011"/>
              <a:gd name="connsiteY3" fmla="*/ 37201 h 2265233"/>
              <a:gd name="connsiteX4" fmla="*/ 1873378 w 1901011"/>
              <a:gd name="connsiteY4" fmla="*/ 1107797 h 2265233"/>
              <a:gd name="connsiteX5" fmla="*/ 62638 w 1901011"/>
              <a:gd name="connsiteY5" fmla="*/ 2248136 h 2265233"/>
              <a:gd name="connsiteX0" fmla="*/ 81540 w 1919913"/>
              <a:gd name="connsiteY0" fmla="*/ 2250068 h 2289000"/>
              <a:gd name="connsiteX1" fmla="*/ 267579 w 1919913"/>
              <a:gd name="connsiteY1" fmla="*/ 2067351 h 2289000"/>
              <a:gd name="connsiteX2" fmla="*/ 139444 w 1919913"/>
              <a:gd name="connsiteY2" fmla="*/ 504352 h 2289000"/>
              <a:gd name="connsiteX3" fmla="*/ 1278876 w 1919913"/>
              <a:gd name="connsiteY3" fmla="*/ 39133 h 2289000"/>
              <a:gd name="connsiteX4" fmla="*/ 1892280 w 1919913"/>
              <a:gd name="connsiteY4" fmla="*/ 1109729 h 2289000"/>
              <a:gd name="connsiteX5" fmla="*/ 81540 w 1919913"/>
              <a:gd name="connsiteY5" fmla="*/ 2250068 h 2289000"/>
              <a:gd name="connsiteX0" fmla="*/ 78183 w 1916556"/>
              <a:gd name="connsiteY0" fmla="*/ 2248386 h 2270343"/>
              <a:gd name="connsiteX1" fmla="*/ 288606 w 1916556"/>
              <a:gd name="connsiteY1" fmla="*/ 1943749 h 2270343"/>
              <a:gd name="connsiteX2" fmla="*/ 136087 w 1916556"/>
              <a:gd name="connsiteY2" fmla="*/ 502670 h 2270343"/>
              <a:gd name="connsiteX3" fmla="*/ 1275519 w 1916556"/>
              <a:gd name="connsiteY3" fmla="*/ 37451 h 2270343"/>
              <a:gd name="connsiteX4" fmla="*/ 1888923 w 1916556"/>
              <a:gd name="connsiteY4" fmla="*/ 1108047 h 2270343"/>
              <a:gd name="connsiteX5" fmla="*/ 78183 w 1916556"/>
              <a:gd name="connsiteY5" fmla="*/ 2248386 h 2270343"/>
              <a:gd name="connsiteX0" fmla="*/ 78183 w 1916556"/>
              <a:gd name="connsiteY0" fmla="*/ 2260654 h 2282611"/>
              <a:gd name="connsiteX1" fmla="*/ 288606 w 1916556"/>
              <a:gd name="connsiteY1" fmla="*/ 1956017 h 2282611"/>
              <a:gd name="connsiteX2" fmla="*/ 136087 w 1916556"/>
              <a:gd name="connsiteY2" fmla="*/ 514938 h 2282611"/>
              <a:gd name="connsiteX3" fmla="*/ 1275519 w 1916556"/>
              <a:gd name="connsiteY3" fmla="*/ 49719 h 2282611"/>
              <a:gd name="connsiteX4" fmla="*/ 1888923 w 1916556"/>
              <a:gd name="connsiteY4" fmla="*/ 1120315 h 2282611"/>
              <a:gd name="connsiteX5" fmla="*/ 78183 w 1916556"/>
              <a:gd name="connsiteY5" fmla="*/ 2260654 h 2282611"/>
              <a:gd name="connsiteX0" fmla="*/ 78183 w 1916556"/>
              <a:gd name="connsiteY0" fmla="*/ 2258363 h 2280320"/>
              <a:gd name="connsiteX1" fmla="*/ 288606 w 1916556"/>
              <a:gd name="connsiteY1" fmla="*/ 1953726 h 2280320"/>
              <a:gd name="connsiteX2" fmla="*/ 136087 w 1916556"/>
              <a:gd name="connsiteY2" fmla="*/ 512647 h 2280320"/>
              <a:gd name="connsiteX3" fmla="*/ 1275519 w 1916556"/>
              <a:gd name="connsiteY3" fmla="*/ 47428 h 2280320"/>
              <a:gd name="connsiteX4" fmla="*/ 1888923 w 1916556"/>
              <a:gd name="connsiteY4" fmla="*/ 1118024 h 2280320"/>
              <a:gd name="connsiteX5" fmla="*/ 78183 w 1916556"/>
              <a:gd name="connsiteY5" fmla="*/ 2258363 h 2280320"/>
              <a:gd name="connsiteX0" fmla="*/ 78183 w 1916556"/>
              <a:gd name="connsiteY0" fmla="*/ 2258363 h 2280320"/>
              <a:gd name="connsiteX1" fmla="*/ 288606 w 1916556"/>
              <a:gd name="connsiteY1" fmla="*/ 1953726 h 2280320"/>
              <a:gd name="connsiteX2" fmla="*/ 136087 w 1916556"/>
              <a:gd name="connsiteY2" fmla="*/ 512647 h 2280320"/>
              <a:gd name="connsiteX3" fmla="*/ 1275519 w 1916556"/>
              <a:gd name="connsiteY3" fmla="*/ 47428 h 2280320"/>
              <a:gd name="connsiteX4" fmla="*/ 1888923 w 1916556"/>
              <a:gd name="connsiteY4" fmla="*/ 1118024 h 2280320"/>
              <a:gd name="connsiteX5" fmla="*/ 78183 w 1916556"/>
              <a:gd name="connsiteY5" fmla="*/ 2258363 h 2280320"/>
              <a:gd name="connsiteX0" fmla="*/ 78183 w 1916556"/>
              <a:gd name="connsiteY0" fmla="*/ 2258363 h 2280320"/>
              <a:gd name="connsiteX1" fmla="*/ 288606 w 1916556"/>
              <a:gd name="connsiteY1" fmla="*/ 1953726 h 2280320"/>
              <a:gd name="connsiteX2" fmla="*/ 136087 w 1916556"/>
              <a:gd name="connsiteY2" fmla="*/ 512647 h 2280320"/>
              <a:gd name="connsiteX3" fmla="*/ 1275519 w 1916556"/>
              <a:gd name="connsiteY3" fmla="*/ 47428 h 2280320"/>
              <a:gd name="connsiteX4" fmla="*/ 1888923 w 1916556"/>
              <a:gd name="connsiteY4" fmla="*/ 1118024 h 2280320"/>
              <a:gd name="connsiteX5" fmla="*/ 78183 w 1916556"/>
              <a:gd name="connsiteY5" fmla="*/ 2258363 h 2280320"/>
              <a:gd name="connsiteX0" fmla="*/ 87139 w 1925512"/>
              <a:gd name="connsiteY0" fmla="*/ 2248386 h 2270343"/>
              <a:gd name="connsiteX1" fmla="*/ 236602 w 1925512"/>
              <a:gd name="connsiteY1" fmla="*/ 1943749 h 2270343"/>
              <a:gd name="connsiteX2" fmla="*/ 145043 w 1925512"/>
              <a:gd name="connsiteY2" fmla="*/ 502670 h 2270343"/>
              <a:gd name="connsiteX3" fmla="*/ 1284475 w 1925512"/>
              <a:gd name="connsiteY3" fmla="*/ 37451 h 2270343"/>
              <a:gd name="connsiteX4" fmla="*/ 1897879 w 1925512"/>
              <a:gd name="connsiteY4" fmla="*/ 1108047 h 2270343"/>
              <a:gd name="connsiteX5" fmla="*/ 87139 w 1925512"/>
              <a:gd name="connsiteY5" fmla="*/ 2248386 h 2270343"/>
              <a:gd name="connsiteX0" fmla="*/ 87139 w 1925512"/>
              <a:gd name="connsiteY0" fmla="*/ 2247961 h 2269918"/>
              <a:gd name="connsiteX1" fmla="*/ 236602 w 1925512"/>
              <a:gd name="connsiteY1" fmla="*/ 1943324 h 2269918"/>
              <a:gd name="connsiteX2" fmla="*/ 145043 w 1925512"/>
              <a:gd name="connsiteY2" fmla="*/ 502245 h 2269918"/>
              <a:gd name="connsiteX3" fmla="*/ 1284475 w 1925512"/>
              <a:gd name="connsiteY3" fmla="*/ 37026 h 2269918"/>
              <a:gd name="connsiteX4" fmla="*/ 1897879 w 1925512"/>
              <a:gd name="connsiteY4" fmla="*/ 1107622 h 2269918"/>
              <a:gd name="connsiteX5" fmla="*/ 87139 w 1925512"/>
              <a:gd name="connsiteY5" fmla="*/ 2247961 h 22699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5512" h="2269918">
                <a:moveTo>
                  <a:pt x="87139" y="2247961"/>
                </a:moveTo>
                <a:cubicBezTo>
                  <a:pt x="-159260" y="2332381"/>
                  <a:pt x="190375" y="2161125"/>
                  <a:pt x="236602" y="1943324"/>
                </a:cubicBezTo>
                <a:cubicBezTo>
                  <a:pt x="282829" y="1725523"/>
                  <a:pt x="-200291" y="1088185"/>
                  <a:pt x="145043" y="502245"/>
                </a:cubicBezTo>
                <a:cubicBezTo>
                  <a:pt x="329127" y="189903"/>
                  <a:pt x="837017" y="-105966"/>
                  <a:pt x="1284475" y="37026"/>
                </a:cubicBezTo>
                <a:cubicBezTo>
                  <a:pt x="1748229" y="185226"/>
                  <a:pt x="2015389" y="651508"/>
                  <a:pt x="1897879" y="1107622"/>
                </a:cubicBezTo>
                <a:cubicBezTo>
                  <a:pt x="1539827" y="2232015"/>
                  <a:pt x="333538" y="2163541"/>
                  <a:pt x="87139" y="2247961"/>
                </a:cubicBezTo>
                <a:close/>
              </a:path>
            </a:pathLst>
          </a:custGeom>
          <a:gradFill flip="none" rotWithShape="1">
            <a:gsLst>
              <a:gs pos="0">
                <a:srgbClr val="4BACC6">
                  <a:lumMod val="75000"/>
                  <a:shade val="30000"/>
                  <a:satMod val="115000"/>
                </a:srgbClr>
              </a:gs>
              <a:gs pos="50000">
                <a:srgbClr val="4BACC6">
                  <a:lumMod val="75000"/>
                  <a:shade val="67500"/>
                  <a:satMod val="115000"/>
                </a:srgbClr>
              </a:gs>
              <a:gs pos="100000">
                <a:srgbClr val="4BACC6">
                  <a:lumMod val="75000"/>
                  <a:shade val="100000"/>
                  <a:satMod val="115000"/>
                </a:srgbClr>
              </a:gs>
            </a:gsLst>
            <a:lin ang="13500000" scaled="1"/>
            <a:tileRect/>
          </a:gradFill>
          <a:ln w="25400" cap="flat" cmpd="sng" algn="ctr">
            <a:solidFill>
              <a:srgbClr val="4BACC6">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3" name="椭圆形标注 2"/>
          <p:cNvSpPr/>
          <p:nvPr/>
        </p:nvSpPr>
        <p:spPr>
          <a:xfrm rot="3890442">
            <a:off x="6072876" y="833746"/>
            <a:ext cx="1569265" cy="2011642"/>
          </a:xfrm>
          <a:custGeom>
            <a:avLst/>
            <a:gdLst>
              <a:gd name="connsiteX0" fmla="*/ 546067 w 1872208"/>
              <a:gd name="connsiteY0" fmla="*/ 2025225 h 1800200"/>
              <a:gd name="connsiteX1" fmla="*/ 476074 w 1872208"/>
              <a:gd name="connsiteY1" fmla="*/ 1684012 h 1800200"/>
              <a:gd name="connsiteX2" fmla="*/ 91907 w 1872208"/>
              <a:gd name="connsiteY2" fmla="*/ 511157 h 1800200"/>
              <a:gd name="connsiteX3" fmla="*/ 1231339 w 1872208"/>
              <a:gd name="connsiteY3" fmla="*/ 45938 h 1800200"/>
              <a:gd name="connsiteX4" fmla="*/ 1844743 w 1872208"/>
              <a:gd name="connsiteY4" fmla="*/ 1116534 h 1800200"/>
              <a:gd name="connsiteX5" fmla="*/ 814976 w 1872208"/>
              <a:gd name="connsiteY5" fmla="*/ 1792633 h 1800200"/>
              <a:gd name="connsiteX6" fmla="*/ 546067 w 1872208"/>
              <a:gd name="connsiteY6" fmla="*/ 2025225 h 1800200"/>
              <a:gd name="connsiteX0" fmla="*/ 546222 w 1872531"/>
              <a:gd name="connsiteY0" fmla="*/ 2025373 h 2025373"/>
              <a:gd name="connsiteX1" fmla="*/ 476229 w 1872531"/>
              <a:gd name="connsiteY1" fmla="*/ 1684160 h 2025373"/>
              <a:gd name="connsiteX2" fmla="*/ 92062 w 1872531"/>
              <a:gd name="connsiteY2" fmla="*/ 511305 h 2025373"/>
              <a:gd name="connsiteX3" fmla="*/ 1231494 w 1872531"/>
              <a:gd name="connsiteY3" fmla="*/ 46086 h 2025373"/>
              <a:gd name="connsiteX4" fmla="*/ 1844898 w 1872531"/>
              <a:gd name="connsiteY4" fmla="*/ 1116682 h 2025373"/>
              <a:gd name="connsiteX5" fmla="*/ 815131 w 1872531"/>
              <a:gd name="connsiteY5" fmla="*/ 1792781 h 2025373"/>
              <a:gd name="connsiteX6" fmla="*/ 546222 w 1872531"/>
              <a:gd name="connsiteY6" fmla="*/ 2025373 h 2025373"/>
              <a:gd name="connsiteX0" fmla="*/ 517221 w 1831338"/>
              <a:gd name="connsiteY0" fmla="*/ 2220445 h 2220445"/>
              <a:gd name="connsiteX1" fmla="*/ 435036 w 1831338"/>
              <a:gd name="connsiteY1" fmla="*/ 1684160 h 2220445"/>
              <a:gd name="connsiteX2" fmla="*/ 50869 w 1831338"/>
              <a:gd name="connsiteY2" fmla="*/ 511305 h 2220445"/>
              <a:gd name="connsiteX3" fmla="*/ 1190301 w 1831338"/>
              <a:gd name="connsiteY3" fmla="*/ 46086 h 2220445"/>
              <a:gd name="connsiteX4" fmla="*/ 1803705 w 1831338"/>
              <a:gd name="connsiteY4" fmla="*/ 1116682 h 2220445"/>
              <a:gd name="connsiteX5" fmla="*/ 773938 w 1831338"/>
              <a:gd name="connsiteY5" fmla="*/ 1792781 h 2220445"/>
              <a:gd name="connsiteX6" fmla="*/ 517221 w 1831338"/>
              <a:gd name="connsiteY6" fmla="*/ 2220445 h 2220445"/>
              <a:gd name="connsiteX0" fmla="*/ 517221 w 1831338"/>
              <a:gd name="connsiteY0" fmla="*/ 2220445 h 2220445"/>
              <a:gd name="connsiteX1" fmla="*/ 435036 w 1831338"/>
              <a:gd name="connsiteY1" fmla="*/ 1684160 h 2220445"/>
              <a:gd name="connsiteX2" fmla="*/ 50869 w 1831338"/>
              <a:gd name="connsiteY2" fmla="*/ 511305 h 2220445"/>
              <a:gd name="connsiteX3" fmla="*/ 1190301 w 1831338"/>
              <a:gd name="connsiteY3" fmla="*/ 46086 h 2220445"/>
              <a:gd name="connsiteX4" fmla="*/ 1803705 w 1831338"/>
              <a:gd name="connsiteY4" fmla="*/ 1116682 h 2220445"/>
              <a:gd name="connsiteX5" fmla="*/ 773938 w 1831338"/>
              <a:gd name="connsiteY5" fmla="*/ 1792781 h 2220445"/>
              <a:gd name="connsiteX6" fmla="*/ 517221 w 1831338"/>
              <a:gd name="connsiteY6" fmla="*/ 2220445 h 2220445"/>
              <a:gd name="connsiteX0" fmla="*/ 517221 w 1831338"/>
              <a:gd name="connsiteY0" fmla="*/ 2220445 h 2220445"/>
              <a:gd name="connsiteX1" fmla="*/ 435036 w 1831338"/>
              <a:gd name="connsiteY1" fmla="*/ 1684160 h 2220445"/>
              <a:gd name="connsiteX2" fmla="*/ 50869 w 1831338"/>
              <a:gd name="connsiteY2" fmla="*/ 511305 h 2220445"/>
              <a:gd name="connsiteX3" fmla="*/ 1190301 w 1831338"/>
              <a:gd name="connsiteY3" fmla="*/ 46086 h 2220445"/>
              <a:gd name="connsiteX4" fmla="*/ 1803705 w 1831338"/>
              <a:gd name="connsiteY4" fmla="*/ 1116682 h 2220445"/>
              <a:gd name="connsiteX5" fmla="*/ 773938 w 1831338"/>
              <a:gd name="connsiteY5" fmla="*/ 1792781 h 2220445"/>
              <a:gd name="connsiteX6" fmla="*/ 517221 w 1831338"/>
              <a:gd name="connsiteY6" fmla="*/ 2220445 h 2220445"/>
              <a:gd name="connsiteX0" fmla="*/ 282980 w 1828745"/>
              <a:gd name="connsiteY0" fmla="*/ 2159485 h 2159485"/>
              <a:gd name="connsiteX1" fmla="*/ 432443 w 1828745"/>
              <a:gd name="connsiteY1" fmla="*/ 1684160 h 2159485"/>
              <a:gd name="connsiteX2" fmla="*/ 48276 w 1828745"/>
              <a:gd name="connsiteY2" fmla="*/ 511305 h 2159485"/>
              <a:gd name="connsiteX3" fmla="*/ 1187708 w 1828745"/>
              <a:gd name="connsiteY3" fmla="*/ 46086 h 2159485"/>
              <a:gd name="connsiteX4" fmla="*/ 1801112 w 1828745"/>
              <a:gd name="connsiteY4" fmla="*/ 1116682 h 2159485"/>
              <a:gd name="connsiteX5" fmla="*/ 771345 w 1828745"/>
              <a:gd name="connsiteY5" fmla="*/ 1792781 h 2159485"/>
              <a:gd name="connsiteX6" fmla="*/ 282980 w 1828745"/>
              <a:gd name="connsiteY6" fmla="*/ 2159485 h 2159485"/>
              <a:gd name="connsiteX0" fmla="*/ 282980 w 1828745"/>
              <a:gd name="connsiteY0" fmla="*/ 2159485 h 2159485"/>
              <a:gd name="connsiteX1" fmla="*/ 432443 w 1828745"/>
              <a:gd name="connsiteY1" fmla="*/ 1684160 h 2159485"/>
              <a:gd name="connsiteX2" fmla="*/ 48276 w 1828745"/>
              <a:gd name="connsiteY2" fmla="*/ 511305 h 2159485"/>
              <a:gd name="connsiteX3" fmla="*/ 1187708 w 1828745"/>
              <a:gd name="connsiteY3" fmla="*/ 46086 h 2159485"/>
              <a:gd name="connsiteX4" fmla="*/ 1801112 w 1828745"/>
              <a:gd name="connsiteY4" fmla="*/ 1116682 h 2159485"/>
              <a:gd name="connsiteX5" fmla="*/ 771345 w 1828745"/>
              <a:gd name="connsiteY5" fmla="*/ 1792781 h 2159485"/>
              <a:gd name="connsiteX6" fmla="*/ 282980 w 1828745"/>
              <a:gd name="connsiteY6" fmla="*/ 2159485 h 2159485"/>
              <a:gd name="connsiteX0" fmla="*/ 282980 w 1828745"/>
              <a:gd name="connsiteY0" fmla="*/ 2159485 h 2159485"/>
              <a:gd name="connsiteX1" fmla="*/ 432443 w 1828745"/>
              <a:gd name="connsiteY1" fmla="*/ 1684160 h 2159485"/>
              <a:gd name="connsiteX2" fmla="*/ 48276 w 1828745"/>
              <a:gd name="connsiteY2" fmla="*/ 511305 h 2159485"/>
              <a:gd name="connsiteX3" fmla="*/ 1187708 w 1828745"/>
              <a:gd name="connsiteY3" fmla="*/ 46086 h 2159485"/>
              <a:gd name="connsiteX4" fmla="*/ 1801112 w 1828745"/>
              <a:gd name="connsiteY4" fmla="*/ 1116682 h 2159485"/>
              <a:gd name="connsiteX5" fmla="*/ 820113 w 1828745"/>
              <a:gd name="connsiteY5" fmla="*/ 1865933 h 2159485"/>
              <a:gd name="connsiteX6" fmla="*/ 282980 w 1828745"/>
              <a:gd name="connsiteY6" fmla="*/ 2159485 h 2159485"/>
              <a:gd name="connsiteX0" fmla="*/ 1589 w 1839962"/>
              <a:gd name="connsiteY0" fmla="*/ 2257021 h 2257021"/>
              <a:gd name="connsiteX1" fmla="*/ 443660 w 1839962"/>
              <a:gd name="connsiteY1" fmla="*/ 1684160 h 2257021"/>
              <a:gd name="connsiteX2" fmla="*/ 59493 w 1839962"/>
              <a:gd name="connsiteY2" fmla="*/ 511305 h 2257021"/>
              <a:gd name="connsiteX3" fmla="*/ 1198925 w 1839962"/>
              <a:gd name="connsiteY3" fmla="*/ 46086 h 2257021"/>
              <a:gd name="connsiteX4" fmla="*/ 1812329 w 1839962"/>
              <a:gd name="connsiteY4" fmla="*/ 1116682 h 2257021"/>
              <a:gd name="connsiteX5" fmla="*/ 831330 w 1839962"/>
              <a:gd name="connsiteY5" fmla="*/ 1865933 h 2257021"/>
              <a:gd name="connsiteX6" fmla="*/ 1589 w 1839962"/>
              <a:gd name="connsiteY6" fmla="*/ 2257021 h 2257021"/>
              <a:gd name="connsiteX0" fmla="*/ 1673 w 1840046"/>
              <a:gd name="connsiteY0" fmla="*/ 2244950 h 2244950"/>
              <a:gd name="connsiteX1" fmla="*/ 419360 w 1840046"/>
              <a:gd name="connsiteY1" fmla="*/ 1659897 h 2244950"/>
              <a:gd name="connsiteX2" fmla="*/ 59577 w 1840046"/>
              <a:gd name="connsiteY2" fmla="*/ 499234 h 2244950"/>
              <a:gd name="connsiteX3" fmla="*/ 1199009 w 1840046"/>
              <a:gd name="connsiteY3" fmla="*/ 34015 h 2244950"/>
              <a:gd name="connsiteX4" fmla="*/ 1812413 w 1840046"/>
              <a:gd name="connsiteY4" fmla="*/ 1104611 h 2244950"/>
              <a:gd name="connsiteX5" fmla="*/ 831414 w 1840046"/>
              <a:gd name="connsiteY5" fmla="*/ 1853862 h 2244950"/>
              <a:gd name="connsiteX6" fmla="*/ 1673 w 1840046"/>
              <a:gd name="connsiteY6" fmla="*/ 2244950 h 2244950"/>
              <a:gd name="connsiteX0" fmla="*/ 1012 w 1839385"/>
              <a:gd name="connsiteY0" fmla="*/ 2244950 h 2244950"/>
              <a:gd name="connsiteX1" fmla="*/ 418699 w 1839385"/>
              <a:gd name="connsiteY1" fmla="*/ 1659897 h 2244950"/>
              <a:gd name="connsiteX2" fmla="*/ 58916 w 1839385"/>
              <a:gd name="connsiteY2" fmla="*/ 499234 h 2244950"/>
              <a:gd name="connsiteX3" fmla="*/ 1198348 w 1839385"/>
              <a:gd name="connsiteY3" fmla="*/ 34015 h 2244950"/>
              <a:gd name="connsiteX4" fmla="*/ 1811752 w 1839385"/>
              <a:gd name="connsiteY4" fmla="*/ 1104611 h 2244950"/>
              <a:gd name="connsiteX5" fmla="*/ 830753 w 1839385"/>
              <a:gd name="connsiteY5" fmla="*/ 1853862 h 2244950"/>
              <a:gd name="connsiteX6" fmla="*/ 1012 w 1839385"/>
              <a:gd name="connsiteY6" fmla="*/ 2244950 h 2244950"/>
              <a:gd name="connsiteX0" fmla="*/ 1354 w 1839727"/>
              <a:gd name="connsiteY0" fmla="*/ 2244950 h 2244950"/>
              <a:gd name="connsiteX1" fmla="*/ 419041 w 1839727"/>
              <a:gd name="connsiteY1" fmla="*/ 1659897 h 2244950"/>
              <a:gd name="connsiteX2" fmla="*/ 59258 w 1839727"/>
              <a:gd name="connsiteY2" fmla="*/ 499234 h 2244950"/>
              <a:gd name="connsiteX3" fmla="*/ 1198690 w 1839727"/>
              <a:gd name="connsiteY3" fmla="*/ 34015 h 2244950"/>
              <a:gd name="connsiteX4" fmla="*/ 1812094 w 1839727"/>
              <a:gd name="connsiteY4" fmla="*/ 1104611 h 2244950"/>
              <a:gd name="connsiteX5" fmla="*/ 831095 w 1839727"/>
              <a:gd name="connsiteY5" fmla="*/ 1853862 h 2244950"/>
              <a:gd name="connsiteX6" fmla="*/ 1354 w 1839727"/>
              <a:gd name="connsiteY6" fmla="*/ 2244950 h 2244950"/>
              <a:gd name="connsiteX0" fmla="*/ 1354 w 1839727"/>
              <a:gd name="connsiteY0" fmla="*/ 2244950 h 2244950"/>
              <a:gd name="connsiteX1" fmla="*/ 419041 w 1839727"/>
              <a:gd name="connsiteY1" fmla="*/ 1659897 h 2244950"/>
              <a:gd name="connsiteX2" fmla="*/ 59258 w 1839727"/>
              <a:gd name="connsiteY2" fmla="*/ 499234 h 2244950"/>
              <a:gd name="connsiteX3" fmla="*/ 1198690 w 1839727"/>
              <a:gd name="connsiteY3" fmla="*/ 34015 h 2244950"/>
              <a:gd name="connsiteX4" fmla="*/ 1812094 w 1839727"/>
              <a:gd name="connsiteY4" fmla="*/ 1104611 h 2244950"/>
              <a:gd name="connsiteX5" fmla="*/ 953015 w 1839727"/>
              <a:gd name="connsiteY5" fmla="*/ 1890438 h 2244950"/>
              <a:gd name="connsiteX6" fmla="*/ 1354 w 1839727"/>
              <a:gd name="connsiteY6" fmla="*/ 2244950 h 2244950"/>
              <a:gd name="connsiteX0" fmla="*/ 1354 w 1839727"/>
              <a:gd name="connsiteY0" fmla="*/ 2244950 h 2244950"/>
              <a:gd name="connsiteX1" fmla="*/ 419041 w 1839727"/>
              <a:gd name="connsiteY1" fmla="*/ 1659897 h 2244950"/>
              <a:gd name="connsiteX2" fmla="*/ 59258 w 1839727"/>
              <a:gd name="connsiteY2" fmla="*/ 499234 h 2244950"/>
              <a:gd name="connsiteX3" fmla="*/ 1198690 w 1839727"/>
              <a:gd name="connsiteY3" fmla="*/ 34015 h 2244950"/>
              <a:gd name="connsiteX4" fmla="*/ 1812094 w 1839727"/>
              <a:gd name="connsiteY4" fmla="*/ 1104611 h 2244950"/>
              <a:gd name="connsiteX5" fmla="*/ 989591 w 1839727"/>
              <a:gd name="connsiteY5" fmla="*/ 1914822 h 2244950"/>
              <a:gd name="connsiteX6" fmla="*/ 1354 w 1839727"/>
              <a:gd name="connsiteY6" fmla="*/ 2244950 h 2244950"/>
              <a:gd name="connsiteX0" fmla="*/ 1354 w 1839727"/>
              <a:gd name="connsiteY0" fmla="*/ 2244950 h 2244950"/>
              <a:gd name="connsiteX1" fmla="*/ 419041 w 1839727"/>
              <a:gd name="connsiteY1" fmla="*/ 1659897 h 2244950"/>
              <a:gd name="connsiteX2" fmla="*/ 59258 w 1839727"/>
              <a:gd name="connsiteY2" fmla="*/ 499234 h 2244950"/>
              <a:gd name="connsiteX3" fmla="*/ 1198690 w 1839727"/>
              <a:gd name="connsiteY3" fmla="*/ 34015 h 2244950"/>
              <a:gd name="connsiteX4" fmla="*/ 1812094 w 1839727"/>
              <a:gd name="connsiteY4" fmla="*/ 1104611 h 2244950"/>
              <a:gd name="connsiteX5" fmla="*/ 989591 w 1839727"/>
              <a:gd name="connsiteY5" fmla="*/ 1914822 h 2244950"/>
              <a:gd name="connsiteX6" fmla="*/ 1354 w 1839727"/>
              <a:gd name="connsiteY6" fmla="*/ 2244950 h 2244950"/>
              <a:gd name="connsiteX0" fmla="*/ 1877 w 1840250"/>
              <a:gd name="connsiteY0" fmla="*/ 2244813 h 2244813"/>
              <a:gd name="connsiteX1" fmla="*/ 261068 w 1840250"/>
              <a:gd name="connsiteY1" fmla="*/ 1647568 h 2244813"/>
              <a:gd name="connsiteX2" fmla="*/ 59781 w 1840250"/>
              <a:gd name="connsiteY2" fmla="*/ 499097 h 2244813"/>
              <a:gd name="connsiteX3" fmla="*/ 1199213 w 1840250"/>
              <a:gd name="connsiteY3" fmla="*/ 33878 h 2244813"/>
              <a:gd name="connsiteX4" fmla="*/ 1812617 w 1840250"/>
              <a:gd name="connsiteY4" fmla="*/ 1104474 h 2244813"/>
              <a:gd name="connsiteX5" fmla="*/ 990114 w 1840250"/>
              <a:gd name="connsiteY5" fmla="*/ 1914685 h 2244813"/>
              <a:gd name="connsiteX6" fmla="*/ 1877 w 1840250"/>
              <a:gd name="connsiteY6" fmla="*/ 2244813 h 2244813"/>
              <a:gd name="connsiteX0" fmla="*/ 1594 w 1839967"/>
              <a:gd name="connsiteY0" fmla="*/ 2244408 h 2244408"/>
              <a:gd name="connsiteX1" fmla="*/ 333937 w 1839967"/>
              <a:gd name="connsiteY1" fmla="*/ 1610587 h 2244408"/>
              <a:gd name="connsiteX2" fmla="*/ 59498 w 1839967"/>
              <a:gd name="connsiteY2" fmla="*/ 498692 h 2244408"/>
              <a:gd name="connsiteX3" fmla="*/ 1198930 w 1839967"/>
              <a:gd name="connsiteY3" fmla="*/ 33473 h 2244408"/>
              <a:gd name="connsiteX4" fmla="*/ 1812334 w 1839967"/>
              <a:gd name="connsiteY4" fmla="*/ 1104069 h 2244408"/>
              <a:gd name="connsiteX5" fmla="*/ 989831 w 1839967"/>
              <a:gd name="connsiteY5" fmla="*/ 1914280 h 2244408"/>
              <a:gd name="connsiteX6" fmla="*/ 1594 w 1839967"/>
              <a:gd name="connsiteY6" fmla="*/ 2244408 h 2244408"/>
              <a:gd name="connsiteX0" fmla="*/ 1594 w 1839967"/>
              <a:gd name="connsiteY0" fmla="*/ 2248877 h 2248877"/>
              <a:gd name="connsiteX1" fmla="*/ 333937 w 1839967"/>
              <a:gd name="connsiteY1" fmla="*/ 1615056 h 2248877"/>
              <a:gd name="connsiteX2" fmla="*/ 59498 w 1839967"/>
              <a:gd name="connsiteY2" fmla="*/ 503161 h 2248877"/>
              <a:gd name="connsiteX3" fmla="*/ 1198930 w 1839967"/>
              <a:gd name="connsiteY3" fmla="*/ 37942 h 2248877"/>
              <a:gd name="connsiteX4" fmla="*/ 1812334 w 1839967"/>
              <a:gd name="connsiteY4" fmla="*/ 1108538 h 2248877"/>
              <a:gd name="connsiteX5" fmla="*/ 989831 w 1839967"/>
              <a:gd name="connsiteY5" fmla="*/ 1918749 h 2248877"/>
              <a:gd name="connsiteX6" fmla="*/ 1594 w 1839967"/>
              <a:gd name="connsiteY6" fmla="*/ 2248877 h 2248877"/>
              <a:gd name="connsiteX0" fmla="*/ 15912 w 1854285"/>
              <a:gd name="connsiteY0" fmla="*/ 2249953 h 2249953"/>
              <a:gd name="connsiteX1" fmla="*/ 348255 w 1854285"/>
              <a:gd name="connsiteY1" fmla="*/ 1616132 h 2249953"/>
              <a:gd name="connsiteX2" fmla="*/ 73816 w 1854285"/>
              <a:gd name="connsiteY2" fmla="*/ 504237 h 2249953"/>
              <a:gd name="connsiteX3" fmla="*/ 1213248 w 1854285"/>
              <a:gd name="connsiteY3" fmla="*/ 39018 h 2249953"/>
              <a:gd name="connsiteX4" fmla="*/ 1826652 w 1854285"/>
              <a:gd name="connsiteY4" fmla="*/ 1109614 h 2249953"/>
              <a:gd name="connsiteX5" fmla="*/ 1004149 w 1854285"/>
              <a:gd name="connsiteY5" fmla="*/ 1919825 h 2249953"/>
              <a:gd name="connsiteX6" fmla="*/ 15912 w 1854285"/>
              <a:gd name="connsiteY6" fmla="*/ 2249953 h 2249953"/>
              <a:gd name="connsiteX0" fmla="*/ 54236 w 1892609"/>
              <a:gd name="connsiteY0" fmla="*/ 2249953 h 2258715"/>
              <a:gd name="connsiteX1" fmla="*/ 386579 w 1892609"/>
              <a:gd name="connsiteY1" fmla="*/ 1616132 h 2258715"/>
              <a:gd name="connsiteX2" fmla="*/ 112140 w 1892609"/>
              <a:gd name="connsiteY2" fmla="*/ 504237 h 2258715"/>
              <a:gd name="connsiteX3" fmla="*/ 1251572 w 1892609"/>
              <a:gd name="connsiteY3" fmla="*/ 39018 h 2258715"/>
              <a:gd name="connsiteX4" fmla="*/ 1864976 w 1892609"/>
              <a:gd name="connsiteY4" fmla="*/ 1109614 h 2258715"/>
              <a:gd name="connsiteX5" fmla="*/ 54236 w 1892609"/>
              <a:gd name="connsiteY5" fmla="*/ 2249953 h 2258715"/>
              <a:gd name="connsiteX0" fmla="*/ 54236 w 1892609"/>
              <a:gd name="connsiteY0" fmla="*/ 2249953 h 2258715"/>
              <a:gd name="connsiteX1" fmla="*/ 386579 w 1892609"/>
              <a:gd name="connsiteY1" fmla="*/ 1616132 h 2258715"/>
              <a:gd name="connsiteX2" fmla="*/ 112140 w 1892609"/>
              <a:gd name="connsiteY2" fmla="*/ 504237 h 2258715"/>
              <a:gd name="connsiteX3" fmla="*/ 1251572 w 1892609"/>
              <a:gd name="connsiteY3" fmla="*/ 39018 h 2258715"/>
              <a:gd name="connsiteX4" fmla="*/ 1864976 w 1892609"/>
              <a:gd name="connsiteY4" fmla="*/ 1109614 h 2258715"/>
              <a:gd name="connsiteX5" fmla="*/ 54236 w 1892609"/>
              <a:gd name="connsiteY5" fmla="*/ 2249953 h 2258715"/>
              <a:gd name="connsiteX0" fmla="*/ 52699 w 1891072"/>
              <a:gd name="connsiteY0" fmla="*/ 2247434 h 2262382"/>
              <a:gd name="connsiteX1" fmla="*/ 409426 w 1891072"/>
              <a:gd name="connsiteY1" fmla="*/ 1869645 h 2262382"/>
              <a:gd name="connsiteX2" fmla="*/ 110603 w 1891072"/>
              <a:gd name="connsiteY2" fmla="*/ 501718 h 2262382"/>
              <a:gd name="connsiteX3" fmla="*/ 1250035 w 1891072"/>
              <a:gd name="connsiteY3" fmla="*/ 36499 h 2262382"/>
              <a:gd name="connsiteX4" fmla="*/ 1863439 w 1891072"/>
              <a:gd name="connsiteY4" fmla="*/ 1107095 h 2262382"/>
              <a:gd name="connsiteX5" fmla="*/ 52699 w 1891072"/>
              <a:gd name="connsiteY5" fmla="*/ 2247434 h 2262382"/>
              <a:gd name="connsiteX0" fmla="*/ 57273 w 1895646"/>
              <a:gd name="connsiteY0" fmla="*/ 2247434 h 2262382"/>
              <a:gd name="connsiteX1" fmla="*/ 414000 w 1895646"/>
              <a:gd name="connsiteY1" fmla="*/ 1869645 h 2262382"/>
              <a:gd name="connsiteX2" fmla="*/ 115177 w 1895646"/>
              <a:gd name="connsiteY2" fmla="*/ 501718 h 2262382"/>
              <a:gd name="connsiteX3" fmla="*/ 1254609 w 1895646"/>
              <a:gd name="connsiteY3" fmla="*/ 36499 h 2262382"/>
              <a:gd name="connsiteX4" fmla="*/ 1868013 w 1895646"/>
              <a:gd name="connsiteY4" fmla="*/ 1107095 h 2262382"/>
              <a:gd name="connsiteX5" fmla="*/ 57273 w 1895646"/>
              <a:gd name="connsiteY5" fmla="*/ 2247434 h 2262382"/>
              <a:gd name="connsiteX0" fmla="*/ 62638 w 1901011"/>
              <a:gd name="connsiteY0" fmla="*/ 2247434 h 2264531"/>
              <a:gd name="connsiteX1" fmla="*/ 419365 w 1901011"/>
              <a:gd name="connsiteY1" fmla="*/ 1869645 h 2264531"/>
              <a:gd name="connsiteX2" fmla="*/ 120542 w 1901011"/>
              <a:gd name="connsiteY2" fmla="*/ 501718 h 2264531"/>
              <a:gd name="connsiteX3" fmla="*/ 1259974 w 1901011"/>
              <a:gd name="connsiteY3" fmla="*/ 36499 h 2264531"/>
              <a:gd name="connsiteX4" fmla="*/ 1873378 w 1901011"/>
              <a:gd name="connsiteY4" fmla="*/ 1107095 h 2264531"/>
              <a:gd name="connsiteX5" fmla="*/ 62638 w 1901011"/>
              <a:gd name="connsiteY5" fmla="*/ 2247434 h 2264531"/>
              <a:gd name="connsiteX0" fmla="*/ 62638 w 1901011"/>
              <a:gd name="connsiteY0" fmla="*/ 2248136 h 2265233"/>
              <a:gd name="connsiteX1" fmla="*/ 419365 w 1901011"/>
              <a:gd name="connsiteY1" fmla="*/ 1870347 h 2265233"/>
              <a:gd name="connsiteX2" fmla="*/ 120542 w 1901011"/>
              <a:gd name="connsiteY2" fmla="*/ 502420 h 2265233"/>
              <a:gd name="connsiteX3" fmla="*/ 1259974 w 1901011"/>
              <a:gd name="connsiteY3" fmla="*/ 37201 h 2265233"/>
              <a:gd name="connsiteX4" fmla="*/ 1873378 w 1901011"/>
              <a:gd name="connsiteY4" fmla="*/ 1107797 h 2265233"/>
              <a:gd name="connsiteX5" fmla="*/ 62638 w 1901011"/>
              <a:gd name="connsiteY5" fmla="*/ 2248136 h 2265233"/>
              <a:gd name="connsiteX0" fmla="*/ 81540 w 1919913"/>
              <a:gd name="connsiteY0" fmla="*/ 2250068 h 2289000"/>
              <a:gd name="connsiteX1" fmla="*/ 267579 w 1919913"/>
              <a:gd name="connsiteY1" fmla="*/ 2067351 h 2289000"/>
              <a:gd name="connsiteX2" fmla="*/ 139444 w 1919913"/>
              <a:gd name="connsiteY2" fmla="*/ 504352 h 2289000"/>
              <a:gd name="connsiteX3" fmla="*/ 1278876 w 1919913"/>
              <a:gd name="connsiteY3" fmla="*/ 39133 h 2289000"/>
              <a:gd name="connsiteX4" fmla="*/ 1892280 w 1919913"/>
              <a:gd name="connsiteY4" fmla="*/ 1109729 h 2289000"/>
              <a:gd name="connsiteX5" fmla="*/ 81540 w 1919913"/>
              <a:gd name="connsiteY5" fmla="*/ 2250068 h 2289000"/>
              <a:gd name="connsiteX0" fmla="*/ 78183 w 1916556"/>
              <a:gd name="connsiteY0" fmla="*/ 2248386 h 2270343"/>
              <a:gd name="connsiteX1" fmla="*/ 288606 w 1916556"/>
              <a:gd name="connsiteY1" fmla="*/ 1943749 h 2270343"/>
              <a:gd name="connsiteX2" fmla="*/ 136087 w 1916556"/>
              <a:gd name="connsiteY2" fmla="*/ 502670 h 2270343"/>
              <a:gd name="connsiteX3" fmla="*/ 1275519 w 1916556"/>
              <a:gd name="connsiteY3" fmla="*/ 37451 h 2270343"/>
              <a:gd name="connsiteX4" fmla="*/ 1888923 w 1916556"/>
              <a:gd name="connsiteY4" fmla="*/ 1108047 h 2270343"/>
              <a:gd name="connsiteX5" fmla="*/ 78183 w 1916556"/>
              <a:gd name="connsiteY5" fmla="*/ 2248386 h 2270343"/>
              <a:gd name="connsiteX0" fmla="*/ 78183 w 1916556"/>
              <a:gd name="connsiteY0" fmla="*/ 2260654 h 2282611"/>
              <a:gd name="connsiteX1" fmla="*/ 288606 w 1916556"/>
              <a:gd name="connsiteY1" fmla="*/ 1956017 h 2282611"/>
              <a:gd name="connsiteX2" fmla="*/ 136087 w 1916556"/>
              <a:gd name="connsiteY2" fmla="*/ 514938 h 2282611"/>
              <a:gd name="connsiteX3" fmla="*/ 1275519 w 1916556"/>
              <a:gd name="connsiteY3" fmla="*/ 49719 h 2282611"/>
              <a:gd name="connsiteX4" fmla="*/ 1888923 w 1916556"/>
              <a:gd name="connsiteY4" fmla="*/ 1120315 h 2282611"/>
              <a:gd name="connsiteX5" fmla="*/ 78183 w 1916556"/>
              <a:gd name="connsiteY5" fmla="*/ 2260654 h 2282611"/>
              <a:gd name="connsiteX0" fmla="*/ 78183 w 1916556"/>
              <a:gd name="connsiteY0" fmla="*/ 2258363 h 2280320"/>
              <a:gd name="connsiteX1" fmla="*/ 288606 w 1916556"/>
              <a:gd name="connsiteY1" fmla="*/ 1953726 h 2280320"/>
              <a:gd name="connsiteX2" fmla="*/ 136087 w 1916556"/>
              <a:gd name="connsiteY2" fmla="*/ 512647 h 2280320"/>
              <a:gd name="connsiteX3" fmla="*/ 1275519 w 1916556"/>
              <a:gd name="connsiteY3" fmla="*/ 47428 h 2280320"/>
              <a:gd name="connsiteX4" fmla="*/ 1888923 w 1916556"/>
              <a:gd name="connsiteY4" fmla="*/ 1118024 h 2280320"/>
              <a:gd name="connsiteX5" fmla="*/ 78183 w 1916556"/>
              <a:gd name="connsiteY5" fmla="*/ 2258363 h 2280320"/>
              <a:gd name="connsiteX0" fmla="*/ 78183 w 1916556"/>
              <a:gd name="connsiteY0" fmla="*/ 2258363 h 2280320"/>
              <a:gd name="connsiteX1" fmla="*/ 288606 w 1916556"/>
              <a:gd name="connsiteY1" fmla="*/ 1953726 h 2280320"/>
              <a:gd name="connsiteX2" fmla="*/ 136087 w 1916556"/>
              <a:gd name="connsiteY2" fmla="*/ 512647 h 2280320"/>
              <a:gd name="connsiteX3" fmla="*/ 1275519 w 1916556"/>
              <a:gd name="connsiteY3" fmla="*/ 47428 h 2280320"/>
              <a:gd name="connsiteX4" fmla="*/ 1888923 w 1916556"/>
              <a:gd name="connsiteY4" fmla="*/ 1118024 h 2280320"/>
              <a:gd name="connsiteX5" fmla="*/ 78183 w 1916556"/>
              <a:gd name="connsiteY5" fmla="*/ 2258363 h 2280320"/>
              <a:gd name="connsiteX0" fmla="*/ 78183 w 1916556"/>
              <a:gd name="connsiteY0" fmla="*/ 2258363 h 2280320"/>
              <a:gd name="connsiteX1" fmla="*/ 288606 w 1916556"/>
              <a:gd name="connsiteY1" fmla="*/ 1953726 h 2280320"/>
              <a:gd name="connsiteX2" fmla="*/ 136087 w 1916556"/>
              <a:gd name="connsiteY2" fmla="*/ 512647 h 2280320"/>
              <a:gd name="connsiteX3" fmla="*/ 1275519 w 1916556"/>
              <a:gd name="connsiteY3" fmla="*/ 47428 h 2280320"/>
              <a:gd name="connsiteX4" fmla="*/ 1888923 w 1916556"/>
              <a:gd name="connsiteY4" fmla="*/ 1118024 h 2280320"/>
              <a:gd name="connsiteX5" fmla="*/ 78183 w 1916556"/>
              <a:gd name="connsiteY5" fmla="*/ 2258363 h 2280320"/>
              <a:gd name="connsiteX0" fmla="*/ 87139 w 1925512"/>
              <a:gd name="connsiteY0" fmla="*/ 2248386 h 2270343"/>
              <a:gd name="connsiteX1" fmla="*/ 236602 w 1925512"/>
              <a:gd name="connsiteY1" fmla="*/ 1943749 h 2270343"/>
              <a:gd name="connsiteX2" fmla="*/ 145043 w 1925512"/>
              <a:gd name="connsiteY2" fmla="*/ 502670 h 2270343"/>
              <a:gd name="connsiteX3" fmla="*/ 1284475 w 1925512"/>
              <a:gd name="connsiteY3" fmla="*/ 37451 h 2270343"/>
              <a:gd name="connsiteX4" fmla="*/ 1897879 w 1925512"/>
              <a:gd name="connsiteY4" fmla="*/ 1108047 h 2270343"/>
              <a:gd name="connsiteX5" fmla="*/ 87139 w 1925512"/>
              <a:gd name="connsiteY5" fmla="*/ 2248386 h 2270343"/>
              <a:gd name="connsiteX0" fmla="*/ 87139 w 1925512"/>
              <a:gd name="connsiteY0" fmla="*/ 2247961 h 2269918"/>
              <a:gd name="connsiteX1" fmla="*/ 236602 w 1925512"/>
              <a:gd name="connsiteY1" fmla="*/ 1943324 h 2269918"/>
              <a:gd name="connsiteX2" fmla="*/ 145043 w 1925512"/>
              <a:gd name="connsiteY2" fmla="*/ 502245 h 2269918"/>
              <a:gd name="connsiteX3" fmla="*/ 1284475 w 1925512"/>
              <a:gd name="connsiteY3" fmla="*/ 37026 h 2269918"/>
              <a:gd name="connsiteX4" fmla="*/ 1897879 w 1925512"/>
              <a:gd name="connsiteY4" fmla="*/ 1107622 h 2269918"/>
              <a:gd name="connsiteX5" fmla="*/ 87139 w 1925512"/>
              <a:gd name="connsiteY5" fmla="*/ 2247961 h 22699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5512" h="2269918">
                <a:moveTo>
                  <a:pt x="87139" y="2247961"/>
                </a:moveTo>
                <a:cubicBezTo>
                  <a:pt x="-159260" y="2332381"/>
                  <a:pt x="190375" y="2161125"/>
                  <a:pt x="236602" y="1943324"/>
                </a:cubicBezTo>
                <a:cubicBezTo>
                  <a:pt x="282829" y="1725523"/>
                  <a:pt x="-200291" y="1088185"/>
                  <a:pt x="145043" y="502245"/>
                </a:cubicBezTo>
                <a:cubicBezTo>
                  <a:pt x="329127" y="189903"/>
                  <a:pt x="837017" y="-105966"/>
                  <a:pt x="1284475" y="37026"/>
                </a:cubicBezTo>
                <a:cubicBezTo>
                  <a:pt x="1748229" y="185226"/>
                  <a:pt x="2015389" y="651508"/>
                  <a:pt x="1897879" y="1107622"/>
                </a:cubicBezTo>
                <a:cubicBezTo>
                  <a:pt x="1539827" y="2232015"/>
                  <a:pt x="333538" y="2163541"/>
                  <a:pt x="87139" y="2247961"/>
                </a:cubicBezTo>
                <a:close/>
              </a:path>
            </a:pathLst>
          </a:custGeom>
          <a:gradFill flip="none" rotWithShape="1">
            <a:gsLst>
              <a:gs pos="0">
                <a:srgbClr val="1F497D">
                  <a:lumMod val="60000"/>
                  <a:lumOff val="40000"/>
                  <a:shade val="30000"/>
                  <a:satMod val="115000"/>
                </a:srgbClr>
              </a:gs>
              <a:gs pos="50000">
                <a:srgbClr val="1F497D">
                  <a:lumMod val="60000"/>
                  <a:lumOff val="40000"/>
                  <a:shade val="67500"/>
                  <a:satMod val="115000"/>
                </a:srgbClr>
              </a:gs>
              <a:gs pos="100000">
                <a:srgbClr val="1F497D">
                  <a:lumMod val="60000"/>
                  <a:lumOff val="40000"/>
                  <a:shade val="100000"/>
                  <a:satMod val="115000"/>
                </a:srgbClr>
              </a:gs>
            </a:gsLst>
            <a:lin ang="13500000" scaled="1"/>
            <a:tileRect/>
          </a:gradFill>
          <a:ln w="25400" cap="flat" cmpd="sng" algn="ctr">
            <a:solidFill>
              <a:srgbClr val="1F497D">
                <a:lumMod val="60000"/>
                <a:lumOff val="4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4" name="TextBox 63"/>
          <p:cNvSpPr txBox="1"/>
          <p:nvPr/>
        </p:nvSpPr>
        <p:spPr>
          <a:xfrm rot="1554239">
            <a:off x="6183643" y="1308202"/>
            <a:ext cx="1094912" cy="783409"/>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您</a:t>
            </a:r>
            <a:r>
              <a:rPr kumimoji="0" lang="zh-CN" altLang="en-US"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的内容打在</a:t>
            </a:r>
            <a:r>
              <a:rPr kumimoji="0" lang="zh-CN" altLang="en-US" sz="14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这里</a:t>
            </a:r>
            <a:endParaRPr kumimoji="0" lang="en-US" altLang="zh-CN"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65" name="TextBox 64"/>
          <p:cNvSpPr txBox="1"/>
          <p:nvPr/>
        </p:nvSpPr>
        <p:spPr>
          <a:xfrm rot="1554239">
            <a:off x="7276076" y="1477173"/>
            <a:ext cx="588616" cy="655653"/>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800" b="1" i="0" u="none" strike="noStrike" kern="0" cap="none" spc="0" normalizeH="0" baseline="0" noProof="0" dirty="0" smtClean="0">
                <a:ln>
                  <a:noFill/>
                </a:ln>
                <a:solidFill>
                  <a:sysClr val="window" lastClr="FFFFFF"/>
                </a:solidFill>
                <a:effectLst/>
                <a:uLnTx/>
                <a:uFillTx/>
                <a:latin typeface="Arial Black" pitchFamily="34" charset="0"/>
                <a:ea typeface="微软雅黑" pitchFamily="34" charset="-122"/>
              </a:rPr>
              <a:t>4</a:t>
            </a:r>
            <a:endParaRPr kumimoji="0" lang="zh-CN" altLang="en-US" sz="2800" b="1" i="0" u="none" strike="noStrike" kern="0" cap="none" spc="0" normalizeH="0" baseline="0" noProof="0" dirty="0">
              <a:ln>
                <a:noFill/>
              </a:ln>
              <a:solidFill>
                <a:sysClr val="window" lastClr="FFFFFF"/>
              </a:solidFill>
              <a:effectLst/>
              <a:uLnTx/>
              <a:uFillTx/>
              <a:latin typeface="Arial Black" pitchFamily="34" charset="0"/>
              <a:ea typeface="微软雅黑" pitchFamily="34" charset="-122"/>
            </a:endParaRPr>
          </a:p>
        </p:txBody>
      </p:sp>
      <p:cxnSp>
        <p:nvCxnSpPr>
          <p:cNvPr id="66" name="直接连接符 65"/>
          <p:cNvCxnSpPr/>
          <p:nvPr/>
        </p:nvCxnSpPr>
        <p:spPr>
          <a:xfrm rot="1554239">
            <a:off x="7172686" y="1524774"/>
            <a:ext cx="0" cy="821195"/>
          </a:xfrm>
          <a:prstGeom prst="line">
            <a:avLst/>
          </a:prstGeom>
          <a:noFill/>
          <a:ln w="9525" cap="flat" cmpd="sng" algn="ctr">
            <a:solidFill>
              <a:sysClr val="window" lastClr="FFFFFF"/>
            </a:solidFill>
            <a:prstDash val="solid"/>
          </a:ln>
          <a:effectLst/>
        </p:spPr>
      </p:cxnSp>
      <p:sp>
        <p:nvSpPr>
          <p:cNvPr id="67" name="TextBox 66"/>
          <p:cNvSpPr txBox="1"/>
          <p:nvPr/>
        </p:nvSpPr>
        <p:spPr>
          <a:xfrm rot="1554239">
            <a:off x="3857173" y="982441"/>
            <a:ext cx="588616" cy="80736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600" b="1" i="0" u="none" strike="noStrike" kern="0" cap="none" spc="0" normalizeH="0" baseline="0" noProof="0" dirty="0" smtClean="0">
                <a:ln>
                  <a:noFill/>
                </a:ln>
                <a:solidFill>
                  <a:sysClr val="window" lastClr="FFFFFF"/>
                </a:solidFill>
                <a:effectLst/>
                <a:uLnTx/>
                <a:uFillTx/>
                <a:latin typeface="Arial Black" pitchFamily="34" charset="0"/>
                <a:ea typeface="微软雅黑" pitchFamily="34" charset="-122"/>
              </a:rPr>
              <a:t>3</a:t>
            </a:r>
            <a:endParaRPr kumimoji="0" lang="zh-CN" altLang="en-US" sz="3600" b="1" i="0" u="none" strike="noStrike" kern="0" cap="none" spc="0" normalizeH="0" baseline="0" noProof="0" dirty="0">
              <a:ln>
                <a:noFill/>
              </a:ln>
              <a:solidFill>
                <a:sysClr val="window" lastClr="FFFFFF"/>
              </a:solidFill>
              <a:effectLst/>
              <a:uLnTx/>
              <a:uFillTx/>
              <a:latin typeface="Arial Black" pitchFamily="34" charset="0"/>
              <a:ea typeface="微软雅黑" pitchFamily="34" charset="-122"/>
            </a:endParaRPr>
          </a:p>
        </p:txBody>
      </p:sp>
      <p:cxnSp>
        <p:nvCxnSpPr>
          <p:cNvPr id="68" name="直接连接符 67"/>
          <p:cNvCxnSpPr/>
          <p:nvPr/>
        </p:nvCxnSpPr>
        <p:spPr>
          <a:xfrm rot="1554239">
            <a:off x="4200112" y="1023133"/>
            <a:ext cx="0" cy="1419864"/>
          </a:xfrm>
          <a:prstGeom prst="line">
            <a:avLst/>
          </a:prstGeom>
          <a:noFill/>
          <a:ln w="9525" cap="flat" cmpd="sng" algn="ctr">
            <a:solidFill>
              <a:sysClr val="window" lastClr="FFFFFF"/>
            </a:solidFill>
            <a:prstDash val="solid"/>
          </a:ln>
          <a:effectLst/>
        </p:spPr>
      </p:cxnSp>
      <p:sp>
        <p:nvSpPr>
          <p:cNvPr id="69" name="TextBox 68"/>
          <p:cNvSpPr txBox="1"/>
          <p:nvPr/>
        </p:nvSpPr>
        <p:spPr>
          <a:xfrm rot="1554239">
            <a:off x="4170907" y="1232616"/>
            <a:ext cx="1369860" cy="1485343"/>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您</a:t>
            </a:r>
            <a:r>
              <a:rPr kumimoji="0" lang="zh-CN" altLang="en-US"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的内容打在</a:t>
            </a:r>
            <a:r>
              <a:rPr kumimoji="0" lang="zh-CN" altLang="en-US" sz="14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这里或</a:t>
            </a:r>
            <a:r>
              <a:rPr kumimoji="0" lang="zh-CN" altLang="en-US"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通过复制您的</a:t>
            </a:r>
            <a:r>
              <a:rPr kumimoji="0" lang="zh-CN" altLang="en-US" sz="14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文本</a:t>
            </a:r>
            <a:endParaRPr kumimoji="0" lang="en-US" altLang="zh-CN"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53" name="椭圆形标注 2"/>
          <p:cNvSpPr/>
          <p:nvPr/>
        </p:nvSpPr>
        <p:spPr>
          <a:xfrm rot="18708793" flipH="1">
            <a:off x="1597386" y="2100644"/>
            <a:ext cx="2656961" cy="3098302"/>
          </a:xfrm>
          <a:custGeom>
            <a:avLst/>
            <a:gdLst>
              <a:gd name="connsiteX0" fmla="*/ 546067 w 1872208"/>
              <a:gd name="connsiteY0" fmla="*/ 2025225 h 1800200"/>
              <a:gd name="connsiteX1" fmla="*/ 476074 w 1872208"/>
              <a:gd name="connsiteY1" fmla="*/ 1684012 h 1800200"/>
              <a:gd name="connsiteX2" fmla="*/ 91907 w 1872208"/>
              <a:gd name="connsiteY2" fmla="*/ 511157 h 1800200"/>
              <a:gd name="connsiteX3" fmla="*/ 1231339 w 1872208"/>
              <a:gd name="connsiteY3" fmla="*/ 45938 h 1800200"/>
              <a:gd name="connsiteX4" fmla="*/ 1844743 w 1872208"/>
              <a:gd name="connsiteY4" fmla="*/ 1116534 h 1800200"/>
              <a:gd name="connsiteX5" fmla="*/ 814976 w 1872208"/>
              <a:gd name="connsiteY5" fmla="*/ 1792633 h 1800200"/>
              <a:gd name="connsiteX6" fmla="*/ 546067 w 1872208"/>
              <a:gd name="connsiteY6" fmla="*/ 2025225 h 1800200"/>
              <a:gd name="connsiteX0" fmla="*/ 546222 w 1872531"/>
              <a:gd name="connsiteY0" fmla="*/ 2025373 h 2025373"/>
              <a:gd name="connsiteX1" fmla="*/ 476229 w 1872531"/>
              <a:gd name="connsiteY1" fmla="*/ 1684160 h 2025373"/>
              <a:gd name="connsiteX2" fmla="*/ 92062 w 1872531"/>
              <a:gd name="connsiteY2" fmla="*/ 511305 h 2025373"/>
              <a:gd name="connsiteX3" fmla="*/ 1231494 w 1872531"/>
              <a:gd name="connsiteY3" fmla="*/ 46086 h 2025373"/>
              <a:gd name="connsiteX4" fmla="*/ 1844898 w 1872531"/>
              <a:gd name="connsiteY4" fmla="*/ 1116682 h 2025373"/>
              <a:gd name="connsiteX5" fmla="*/ 815131 w 1872531"/>
              <a:gd name="connsiteY5" fmla="*/ 1792781 h 2025373"/>
              <a:gd name="connsiteX6" fmla="*/ 546222 w 1872531"/>
              <a:gd name="connsiteY6" fmla="*/ 2025373 h 2025373"/>
              <a:gd name="connsiteX0" fmla="*/ 517221 w 1831338"/>
              <a:gd name="connsiteY0" fmla="*/ 2220445 h 2220445"/>
              <a:gd name="connsiteX1" fmla="*/ 435036 w 1831338"/>
              <a:gd name="connsiteY1" fmla="*/ 1684160 h 2220445"/>
              <a:gd name="connsiteX2" fmla="*/ 50869 w 1831338"/>
              <a:gd name="connsiteY2" fmla="*/ 511305 h 2220445"/>
              <a:gd name="connsiteX3" fmla="*/ 1190301 w 1831338"/>
              <a:gd name="connsiteY3" fmla="*/ 46086 h 2220445"/>
              <a:gd name="connsiteX4" fmla="*/ 1803705 w 1831338"/>
              <a:gd name="connsiteY4" fmla="*/ 1116682 h 2220445"/>
              <a:gd name="connsiteX5" fmla="*/ 773938 w 1831338"/>
              <a:gd name="connsiteY5" fmla="*/ 1792781 h 2220445"/>
              <a:gd name="connsiteX6" fmla="*/ 517221 w 1831338"/>
              <a:gd name="connsiteY6" fmla="*/ 2220445 h 2220445"/>
              <a:gd name="connsiteX0" fmla="*/ 517221 w 1831338"/>
              <a:gd name="connsiteY0" fmla="*/ 2220445 h 2220445"/>
              <a:gd name="connsiteX1" fmla="*/ 435036 w 1831338"/>
              <a:gd name="connsiteY1" fmla="*/ 1684160 h 2220445"/>
              <a:gd name="connsiteX2" fmla="*/ 50869 w 1831338"/>
              <a:gd name="connsiteY2" fmla="*/ 511305 h 2220445"/>
              <a:gd name="connsiteX3" fmla="*/ 1190301 w 1831338"/>
              <a:gd name="connsiteY3" fmla="*/ 46086 h 2220445"/>
              <a:gd name="connsiteX4" fmla="*/ 1803705 w 1831338"/>
              <a:gd name="connsiteY4" fmla="*/ 1116682 h 2220445"/>
              <a:gd name="connsiteX5" fmla="*/ 773938 w 1831338"/>
              <a:gd name="connsiteY5" fmla="*/ 1792781 h 2220445"/>
              <a:gd name="connsiteX6" fmla="*/ 517221 w 1831338"/>
              <a:gd name="connsiteY6" fmla="*/ 2220445 h 2220445"/>
              <a:gd name="connsiteX0" fmla="*/ 517221 w 1831338"/>
              <a:gd name="connsiteY0" fmla="*/ 2220445 h 2220445"/>
              <a:gd name="connsiteX1" fmla="*/ 435036 w 1831338"/>
              <a:gd name="connsiteY1" fmla="*/ 1684160 h 2220445"/>
              <a:gd name="connsiteX2" fmla="*/ 50869 w 1831338"/>
              <a:gd name="connsiteY2" fmla="*/ 511305 h 2220445"/>
              <a:gd name="connsiteX3" fmla="*/ 1190301 w 1831338"/>
              <a:gd name="connsiteY3" fmla="*/ 46086 h 2220445"/>
              <a:gd name="connsiteX4" fmla="*/ 1803705 w 1831338"/>
              <a:gd name="connsiteY4" fmla="*/ 1116682 h 2220445"/>
              <a:gd name="connsiteX5" fmla="*/ 773938 w 1831338"/>
              <a:gd name="connsiteY5" fmla="*/ 1792781 h 2220445"/>
              <a:gd name="connsiteX6" fmla="*/ 517221 w 1831338"/>
              <a:gd name="connsiteY6" fmla="*/ 2220445 h 2220445"/>
              <a:gd name="connsiteX0" fmla="*/ 282980 w 1828745"/>
              <a:gd name="connsiteY0" fmla="*/ 2159485 h 2159485"/>
              <a:gd name="connsiteX1" fmla="*/ 432443 w 1828745"/>
              <a:gd name="connsiteY1" fmla="*/ 1684160 h 2159485"/>
              <a:gd name="connsiteX2" fmla="*/ 48276 w 1828745"/>
              <a:gd name="connsiteY2" fmla="*/ 511305 h 2159485"/>
              <a:gd name="connsiteX3" fmla="*/ 1187708 w 1828745"/>
              <a:gd name="connsiteY3" fmla="*/ 46086 h 2159485"/>
              <a:gd name="connsiteX4" fmla="*/ 1801112 w 1828745"/>
              <a:gd name="connsiteY4" fmla="*/ 1116682 h 2159485"/>
              <a:gd name="connsiteX5" fmla="*/ 771345 w 1828745"/>
              <a:gd name="connsiteY5" fmla="*/ 1792781 h 2159485"/>
              <a:gd name="connsiteX6" fmla="*/ 282980 w 1828745"/>
              <a:gd name="connsiteY6" fmla="*/ 2159485 h 2159485"/>
              <a:gd name="connsiteX0" fmla="*/ 282980 w 1828745"/>
              <a:gd name="connsiteY0" fmla="*/ 2159485 h 2159485"/>
              <a:gd name="connsiteX1" fmla="*/ 432443 w 1828745"/>
              <a:gd name="connsiteY1" fmla="*/ 1684160 h 2159485"/>
              <a:gd name="connsiteX2" fmla="*/ 48276 w 1828745"/>
              <a:gd name="connsiteY2" fmla="*/ 511305 h 2159485"/>
              <a:gd name="connsiteX3" fmla="*/ 1187708 w 1828745"/>
              <a:gd name="connsiteY3" fmla="*/ 46086 h 2159485"/>
              <a:gd name="connsiteX4" fmla="*/ 1801112 w 1828745"/>
              <a:gd name="connsiteY4" fmla="*/ 1116682 h 2159485"/>
              <a:gd name="connsiteX5" fmla="*/ 771345 w 1828745"/>
              <a:gd name="connsiteY5" fmla="*/ 1792781 h 2159485"/>
              <a:gd name="connsiteX6" fmla="*/ 282980 w 1828745"/>
              <a:gd name="connsiteY6" fmla="*/ 2159485 h 2159485"/>
              <a:gd name="connsiteX0" fmla="*/ 282980 w 1828745"/>
              <a:gd name="connsiteY0" fmla="*/ 2159485 h 2159485"/>
              <a:gd name="connsiteX1" fmla="*/ 432443 w 1828745"/>
              <a:gd name="connsiteY1" fmla="*/ 1684160 h 2159485"/>
              <a:gd name="connsiteX2" fmla="*/ 48276 w 1828745"/>
              <a:gd name="connsiteY2" fmla="*/ 511305 h 2159485"/>
              <a:gd name="connsiteX3" fmla="*/ 1187708 w 1828745"/>
              <a:gd name="connsiteY3" fmla="*/ 46086 h 2159485"/>
              <a:gd name="connsiteX4" fmla="*/ 1801112 w 1828745"/>
              <a:gd name="connsiteY4" fmla="*/ 1116682 h 2159485"/>
              <a:gd name="connsiteX5" fmla="*/ 820113 w 1828745"/>
              <a:gd name="connsiteY5" fmla="*/ 1865933 h 2159485"/>
              <a:gd name="connsiteX6" fmla="*/ 282980 w 1828745"/>
              <a:gd name="connsiteY6" fmla="*/ 2159485 h 2159485"/>
              <a:gd name="connsiteX0" fmla="*/ 1589 w 1839962"/>
              <a:gd name="connsiteY0" fmla="*/ 2257021 h 2257021"/>
              <a:gd name="connsiteX1" fmla="*/ 443660 w 1839962"/>
              <a:gd name="connsiteY1" fmla="*/ 1684160 h 2257021"/>
              <a:gd name="connsiteX2" fmla="*/ 59493 w 1839962"/>
              <a:gd name="connsiteY2" fmla="*/ 511305 h 2257021"/>
              <a:gd name="connsiteX3" fmla="*/ 1198925 w 1839962"/>
              <a:gd name="connsiteY3" fmla="*/ 46086 h 2257021"/>
              <a:gd name="connsiteX4" fmla="*/ 1812329 w 1839962"/>
              <a:gd name="connsiteY4" fmla="*/ 1116682 h 2257021"/>
              <a:gd name="connsiteX5" fmla="*/ 831330 w 1839962"/>
              <a:gd name="connsiteY5" fmla="*/ 1865933 h 2257021"/>
              <a:gd name="connsiteX6" fmla="*/ 1589 w 1839962"/>
              <a:gd name="connsiteY6" fmla="*/ 2257021 h 2257021"/>
              <a:gd name="connsiteX0" fmla="*/ 1673 w 1840046"/>
              <a:gd name="connsiteY0" fmla="*/ 2244950 h 2244950"/>
              <a:gd name="connsiteX1" fmla="*/ 419360 w 1840046"/>
              <a:gd name="connsiteY1" fmla="*/ 1659897 h 2244950"/>
              <a:gd name="connsiteX2" fmla="*/ 59577 w 1840046"/>
              <a:gd name="connsiteY2" fmla="*/ 499234 h 2244950"/>
              <a:gd name="connsiteX3" fmla="*/ 1199009 w 1840046"/>
              <a:gd name="connsiteY3" fmla="*/ 34015 h 2244950"/>
              <a:gd name="connsiteX4" fmla="*/ 1812413 w 1840046"/>
              <a:gd name="connsiteY4" fmla="*/ 1104611 h 2244950"/>
              <a:gd name="connsiteX5" fmla="*/ 831414 w 1840046"/>
              <a:gd name="connsiteY5" fmla="*/ 1853862 h 2244950"/>
              <a:gd name="connsiteX6" fmla="*/ 1673 w 1840046"/>
              <a:gd name="connsiteY6" fmla="*/ 2244950 h 2244950"/>
              <a:gd name="connsiteX0" fmla="*/ 1012 w 1839385"/>
              <a:gd name="connsiteY0" fmla="*/ 2244950 h 2244950"/>
              <a:gd name="connsiteX1" fmla="*/ 418699 w 1839385"/>
              <a:gd name="connsiteY1" fmla="*/ 1659897 h 2244950"/>
              <a:gd name="connsiteX2" fmla="*/ 58916 w 1839385"/>
              <a:gd name="connsiteY2" fmla="*/ 499234 h 2244950"/>
              <a:gd name="connsiteX3" fmla="*/ 1198348 w 1839385"/>
              <a:gd name="connsiteY3" fmla="*/ 34015 h 2244950"/>
              <a:gd name="connsiteX4" fmla="*/ 1811752 w 1839385"/>
              <a:gd name="connsiteY4" fmla="*/ 1104611 h 2244950"/>
              <a:gd name="connsiteX5" fmla="*/ 830753 w 1839385"/>
              <a:gd name="connsiteY5" fmla="*/ 1853862 h 2244950"/>
              <a:gd name="connsiteX6" fmla="*/ 1012 w 1839385"/>
              <a:gd name="connsiteY6" fmla="*/ 2244950 h 2244950"/>
              <a:gd name="connsiteX0" fmla="*/ 1354 w 1839727"/>
              <a:gd name="connsiteY0" fmla="*/ 2244950 h 2244950"/>
              <a:gd name="connsiteX1" fmla="*/ 419041 w 1839727"/>
              <a:gd name="connsiteY1" fmla="*/ 1659897 h 2244950"/>
              <a:gd name="connsiteX2" fmla="*/ 59258 w 1839727"/>
              <a:gd name="connsiteY2" fmla="*/ 499234 h 2244950"/>
              <a:gd name="connsiteX3" fmla="*/ 1198690 w 1839727"/>
              <a:gd name="connsiteY3" fmla="*/ 34015 h 2244950"/>
              <a:gd name="connsiteX4" fmla="*/ 1812094 w 1839727"/>
              <a:gd name="connsiteY4" fmla="*/ 1104611 h 2244950"/>
              <a:gd name="connsiteX5" fmla="*/ 831095 w 1839727"/>
              <a:gd name="connsiteY5" fmla="*/ 1853862 h 2244950"/>
              <a:gd name="connsiteX6" fmla="*/ 1354 w 1839727"/>
              <a:gd name="connsiteY6" fmla="*/ 2244950 h 2244950"/>
              <a:gd name="connsiteX0" fmla="*/ 1354 w 1839727"/>
              <a:gd name="connsiteY0" fmla="*/ 2244950 h 2244950"/>
              <a:gd name="connsiteX1" fmla="*/ 419041 w 1839727"/>
              <a:gd name="connsiteY1" fmla="*/ 1659897 h 2244950"/>
              <a:gd name="connsiteX2" fmla="*/ 59258 w 1839727"/>
              <a:gd name="connsiteY2" fmla="*/ 499234 h 2244950"/>
              <a:gd name="connsiteX3" fmla="*/ 1198690 w 1839727"/>
              <a:gd name="connsiteY3" fmla="*/ 34015 h 2244950"/>
              <a:gd name="connsiteX4" fmla="*/ 1812094 w 1839727"/>
              <a:gd name="connsiteY4" fmla="*/ 1104611 h 2244950"/>
              <a:gd name="connsiteX5" fmla="*/ 953015 w 1839727"/>
              <a:gd name="connsiteY5" fmla="*/ 1890438 h 2244950"/>
              <a:gd name="connsiteX6" fmla="*/ 1354 w 1839727"/>
              <a:gd name="connsiteY6" fmla="*/ 2244950 h 2244950"/>
              <a:gd name="connsiteX0" fmla="*/ 1354 w 1839727"/>
              <a:gd name="connsiteY0" fmla="*/ 2244950 h 2244950"/>
              <a:gd name="connsiteX1" fmla="*/ 419041 w 1839727"/>
              <a:gd name="connsiteY1" fmla="*/ 1659897 h 2244950"/>
              <a:gd name="connsiteX2" fmla="*/ 59258 w 1839727"/>
              <a:gd name="connsiteY2" fmla="*/ 499234 h 2244950"/>
              <a:gd name="connsiteX3" fmla="*/ 1198690 w 1839727"/>
              <a:gd name="connsiteY3" fmla="*/ 34015 h 2244950"/>
              <a:gd name="connsiteX4" fmla="*/ 1812094 w 1839727"/>
              <a:gd name="connsiteY4" fmla="*/ 1104611 h 2244950"/>
              <a:gd name="connsiteX5" fmla="*/ 989591 w 1839727"/>
              <a:gd name="connsiteY5" fmla="*/ 1914822 h 2244950"/>
              <a:gd name="connsiteX6" fmla="*/ 1354 w 1839727"/>
              <a:gd name="connsiteY6" fmla="*/ 2244950 h 2244950"/>
              <a:gd name="connsiteX0" fmla="*/ 1354 w 1839727"/>
              <a:gd name="connsiteY0" fmla="*/ 2244950 h 2244950"/>
              <a:gd name="connsiteX1" fmla="*/ 419041 w 1839727"/>
              <a:gd name="connsiteY1" fmla="*/ 1659897 h 2244950"/>
              <a:gd name="connsiteX2" fmla="*/ 59258 w 1839727"/>
              <a:gd name="connsiteY2" fmla="*/ 499234 h 2244950"/>
              <a:gd name="connsiteX3" fmla="*/ 1198690 w 1839727"/>
              <a:gd name="connsiteY3" fmla="*/ 34015 h 2244950"/>
              <a:gd name="connsiteX4" fmla="*/ 1812094 w 1839727"/>
              <a:gd name="connsiteY4" fmla="*/ 1104611 h 2244950"/>
              <a:gd name="connsiteX5" fmla="*/ 989591 w 1839727"/>
              <a:gd name="connsiteY5" fmla="*/ 1914822 h 2244950"/>
              <a:gd name="connsiteX6" fmla="*/ 1354 w 1839727"/>
              <a:gd name="connsiteY6" fmla="*/ 2244950 h 2244950"/>
              <a:gd name="connsiteX0" fmla="*/ 1877 w 1840250"/>
              <a:gd name="connsiteY0" fmla="*/ 2244813 h 2244813"/>
              <a:gd name="connsiteX1" fmla="*/ 261068 w 1840250"/>
              <a:gd name="connsiteY1" fmla="*/ 1647568 h 2244813"/>
              <a:gd name="connsiteX2" fmla="*/ 59781 w 1840250"/>
              <a:gd name="connsiteY2" fmla="*/ 499097 h 2244813"/>
              <a:gd name="connsiteX3" fmla="*/ 1199213 w 1840250"/>
              <a:gd name="connsiteY3" fmla="*/ 33878 h 2244813"/>
              <a:gd name="connsiteX4" fmla="*/ 1812617 w 1840250"/>
              <a:gd name="connsiteY4" fmla="*/ 1104474 h 2244813"/>
              <a:gd name="connsiteX5" fmla="*/ 990114 w 1840250"/>
              <a:gd name="connsiteY5" fmla="*/ 1914685 h 2244813"/>
              <a:gd name="connsiteX6" fmla="*/ 1877 w 1840250"/>
              <a:gd name="connsiteY6" fmla="*/ 2244813 h 2244813"/>
              <a:gd name="connsiteX0" fmla="*/ 1594 w 1839967"/>
              <a:gd name="connsiteY0" fmla="*/ 2244408 h 2244408"/>
              <a:gd name="connsiteX1" fmla="*/ 333937 w 1839967"/>
              <a:gd name="connsiteY1" fmla="*/ 1610587 h 2244408"/>
              <a:gd name="connsiteX2" fmla="*/ 59498 w 1839967"/>
              <a:gd name="connsiteY2" fmla="*/ 498692 h 2244408"/>
              <a:gd name="connsiteX3" fmla="*/ 1198930 w 1839967"/>
              <a:gd name="connsiteY3" fmla="*/ 33473 h 2244408"/>
              <a:gd name="connsiteX4" fmla="*/ 1812334 w 1839967"/>
              <a:gd name="connsiteY4" fmla="*/ 1104069 h 2244408"/>
              <a:gd name="connsiteX5" fmla="*/ 989831 w 1839967"/>
              <a:gd name="connsiteY5" fmla="*/ 1914280 h 2244408"/>
              <a:gd name="connsiteX6" fmla="*/ 1594 w 1839967"/>
              <a:gd name="connsiteY6" fmla="*/ 2244408 h 2244408"/>
              <a:gd name="connsiteX0" fmla="*/ 1594 w 1839967"/>
              <a:gd name="connsiteY0" fmla="*/ 2248877 h 2248877"/>
              <a:gd name="connsiteX1" fmla="*/ 333937 w 1839967"/>
              <a:gd name="connsiteY1" fmla="*/ 1615056 h 2248877"/>
              <a:gd name="connsiteX2" fmla="*/ 59498 w 1839967"/>
              <a:gd name="connsiteY2" fmla="*/ 503161 h 2248877"/>
              <a:gd name="connsiteX3" fmla="*/ 1198930 w 1839967"/>
              <a:gd name="connsiteY3" fmla="*/ 37942 h 2248877"/>
              <a:gd name="connsiteX4" fmla="*/ 1812334 w 1839967"/>
              <a:gd name="connsiteY4" fmla="*/ 1108538 h 2248877"/>
              <a:gd name="connsiteX5" fmla="*/ 989831 w 1839967"/>
              <a:gd name="connsiteY5" fmla="*/ 1918749 h 2248877"/>
              <a:gd name="connsiteX6" fmla="*/ 1594 w 1839967"/>
              <a:gd name="connsiteY6" fmla="*/ 2248877 h 2248877"/>
              <a:gd name="connsiteX0" fmla="*/ 15912 w 1854285"/>
              <a:gd name="connsiteY0" fmla="*/ 2249953 h 2249953"/>
              <a:gd name="connsiteX1" fmla="*/ 348255 w 1854285"/>
              <a:gd name="connsiteY1" fmla="*/ 1616132 h 2249953"/>
              <a:gd name="connsiteX2" fmla="*/ 73816 w 1854285"/>
              <a:gd name="connsiteY2" fmla="*/ 504237 h 2249953"/>
              <a:gd name="connsiteX3" fmla="*/ 1213248 w 1854285"/>
              <a:gd name="connsiteY3" fmla="*/ 39018 h 2249953"/>
              <a:gd name="connsiteX4" fmla="*/ 1826652 w 1854285"/>
              <a:gd name="connsiteY4" fmla="*/ 1109614 h 2249953"/>
              <a:gd name="connsiteX5" fmla="*/ 1004149 w 1854285"/>
              <a:gd name="connsiteY5" fmla="*/ 1919825 h 2249953"/>
              <a:gd name="connsiteX6" fmla="*/ 15912 w 1854285"/>
              <a:gd name="connsiteY6" fmla="*/ 2249953 h 2249953"/>
              <a:gd name="connsiteX0" fmla="*/ 54236 w 1892609"/>
              <a:gd name="connsiteY0" fmla="*/ 2249953 h 2258715"/>
              <a:gd name="connsiteX1" fmla="*/ 386579 w 1892609"/>
              <a:gd name="connsiteY1" fmla="*/ 1616132 h 2258715"/>
              <a:gd name="connsiteX2" fmla="*/ 112140 w 1892609"/>
              <a:gd name="connsiteY2" fmla="*/ 504237 h 2258715"/>
              <a:gd name="connsiteX3" fmla="*/ 1251572 w 1892609"/>
              <a:gd name="connsiteY3" fmla="*/ 39018 h 2258715"/>
              <a:gd name="connsiteX4" fmla="*/ 1864976 w 1892609"/>
              <a:gd name="connsiteY4" fmla="*/ 1109614 h 2258715"/>
              <a:gd name="connsiteX5" fmla="*/ 54236 w 1892609"/>
              <a:gd name="connsiteY5" fmla="*/ 2249953 h 2258715"/>
              <a:gd name="connsiteX0" fmla="*/ 54236 w 1892609"/>
              <a:gd name="connsiteY0" fmla="*/ 2249953 h 2258715"/>
              <a:gd name="connsiteX1" fmla="*/ 386579 w 1892609"/>
              <a:gd name="connsiteY1" fmla="*/ 1616132 h 2258715"/>
              <a:gd name="connsiteX2" fmla="*/ 112140 w 1892609"/>
              <a:gd name="connsiteY2" fmla="*/ 504237 h 2258715"/>
              <a:gd name="connsiteX3" fmla="*/ 1251572 w 1892609"/>
              <a:gd name="connsiteY3" fmla="*/ 39018 h 2258715"/>
              <a:gd name="connsiteX4" fmla="*/ 1864976 w 1892609"/>
              <a:gd name="connsiteY4" fmla="*/ 1109614 h 2258715"/>
              <a:gd name="connsiteX5" fmla="*/ 54236 w 1892609"/>
              <a:gd name="connsiteY5" fmla="*/ 2249953 h 2258715"/>
              <a:gd name="connsiteX0" fmla="*/ 52699 w 1891072"/>
              <a:gd name="connsiteY0" fmla="*/ 2247434 h 2262382"/>
              <a:gd name="connsiteX1" fmla="*/ 409426 w 1891072"/>
              <a:gd name="connsiteY1" fmla="*/ 1869645 h 2262382"/>
              <a:gd name="connsiteX2" fmla="*/ 110603 w 1891072"/>
              <a:gd name="connsiteY2" fmla="*/ 501718 h 2262382"/>
              <a:gd name="connsiteX3" fmla="*/ 1250035 w 1891072"/>
              <a:gd name="connsiteY3" fmla="*/ 36499 h 2262382"/>
              <a:gd name="connsiteX4" fmla="*/ 1863439 w 1891072"/>
              <a:gd name="connsiteY4" fmla="*/ 1107095 h 2262382"/>
              <a:gd name="connsiteX5" fmla="*/ 52699 w 1891072"/>
              <a:gd name="connsiteY5" fmla="*/ 2247434 h 2262382"/>
              <a:gd name="connsiteX0" fmla="*/ 57273 w 1895646"/>
              <a:gd name="connsiteY0" fmla="*/ 2247434 h 2262382"/>
              <a:gd name="connsiteX1" fmla="*/ 414000 w 1895646"/>
              <a:gd name="connsiteY1" fmla="*/ 1869645 h 2262382"/>
              <a:gd name="connsiteX2" fmla="*/ 115177 w 1895646"/>
              <a:gd name="connsiteY2" fmla="*/ 501718 h 2262382"/>
              <a:gd name="connsiteX3" fmla="*/ 1254609 w 1895646"/>
              <a:gd name="connsiteY3" fmla="*/ 36499 h 2262382"/>
              <a:gd name="connsiteX4" fmla="*/ 1868013 w 1895646"/>
              <a:gd name="connsiteY4" fmla="*/ 1107095 h 2262382"/>
              <a:gd name="connsiteX5" fmla="*/ 57273 w 1895646"/>
              <a:gd name="connsiteY5" fmla="*/ 2247434 h 2262382"/>
              <a:gd name="connsiteX0" fmla="*/ 62638 w 1901011"/>
              <a:gd name="connsiteY0" fmla="*/ 2247434 h 2264531"/>
              <a:gd name="connsiteX1" fmla="*/ 419365 w 1901011"/>
              <a:gd name="connsiteY1" fmla="*/ 1869645 h 2264531"/>
              <a:gd name="connsiteX2" fmla="*/ 120542 w 1901011"/>
              <a:gd name="connsiteY2" fmla="*/ 501718 h 2264531"/>
              <a:gd name="connsiteX3" fmla="*/ 1259974 w 1901011"/>
              <a:gd name="connsiteY3" fmla="*/ 36499 h 2264531"/>
              <a:gd name="connsiteX4" fmla="*/ 1873378 w 1901011"/>
              <a:gd name="connsiteY4" fmla="*/ 1107095 h 2264531"/>
              <a:gd name="connsiteX5" fmla="*/ 62638 w 1901011"/>
              <a:gd name="connsiteY5" fmla="*/ 2247434 h 2264531"/>
              <a:gd name="connsiteX0" fmla="*/ 62638 w 1901011"/>
              <a:gd name="connsiteY0" fmla="*/ 2248136 h 2265233"/>
              <a:gd name="connsiteX1" fmla="*/ 419365 w 1901011"/>
              <a:gd name="connsiteY1" fmla="*/ 1870347 h 2265233"/>
              <a:gd name="connsiteX2" fmla="*/ 120542 w 1901011"/>
              <a:gd name="connsiteY2" fmla="*/ 502420 h 2265233"/>
              <a:gd name="connsiteX3" fmla="*/ 1259974 w 1901011"/>
              <a:gd name="connsiteY3" fmla="*/ 37201 h 2265233"/>
              <a:gd name="connsiteX4" fmla="*/ 1873378 w 1901011"/>
              <a:gd name="connsiteY4" fmla="*/ 1107797 h 2265233"/>
              <a:gd name="connsiteX5" fmla="*/ 62638 w 1901011"/>
              <a:gd name="connsiteY5" fmla="*/ 2248136 h 2265233"/>
              <a:gd name="connsiteX0" fmla="*/ 81540 w 1919913"/>
              <a:gd name="connsiteY0" fmla="*/ 2250068 h 2289000"/>
              <a:gd name="connsiteX1" fmla="*/ 267579 w 1919913"/>
              <a:gd name="connsiteY1" fmla="*/ 2067351 h 2289000"/>
              <a:gd name="connsiteX2" fmla="*/ 139444 w 1919913"/>
              <a:gd name="connsiteY2" fmla="*/ 504352 h 2289000"/>
              <a:gd name="connsiteX3" fmla="*/ 1278876 w 1919913"/>
              <a:gd name="connsiteY3" fmla="*/ 39133 h 2289000"/>
              <a:gd name="connsiteX4" fmla="*/ 1892280 w 1919913"/>
              <a:gd name="connsiteY4" fmla="*/ 1109729 h 2289000"/>
              <a:gd name="connsiteX5" fmla="*/ 81540 w 1919913"/>
              <a:gd name="connsiteY5" fmla="*/ 2250068 h 2289000"/>
              <a:gd name="connsiteX0" fmla="*/ 78183 w 1916556"/>
              <a:gd name="connsiteY0" fmla="*/ 2248386 h 2270343"/>
              <a:gd name="connsiteX1" fmla="*/ 288606 w 1916556"/>
              <a:gd name="connsiteY1" fmla="*/ 1943749 h 2270343"/>
              <a:gd name="connsiteX2" fmla="*/ 136087 w 1916556"/>
              <a:gd name="connsiteY2" fmla="*/ 502670 h 2270343"/>
              <a:gd name="connsiteX3" fmla="*/ 1275519 w 1916556"/>
              <a:gd name="connsiteY3" fmla="*/ 37451 h 2270343"/>
              <a:gd name="connsiteX4" fmla="*/ 1888923 w 1916556"/>
              <a:gd name="connsiteY4" fmla="*/ 1108047 h 2270343"/>
              <a:gd name="connsiteX5" fmla="*/ 78183 w 1916556"/>
              <a:gd name="connsiteY5" fmla="*/ 2248386 h 2270343"/>
              <a:gd name="connsiteX0" fmla="*/ 78183 w 1916556"/>
              <a:gd name="connsiteY0" fmla="*/ 2260654 h 2282611"/>
              <a:gd name="connsiteX1" fmla="*/ 288606 w 1916556"/>
              <a:gd name="connsiteY1" fmla="*/ 1956017 h 2282611"/>
              <a:gd name="connsiteX2" fmla="*/ 136087 w 1916556"/>
              <a:gd name="connsiteY2" fmla="*/ 514938 h 2282611"/>
              <a:gd name="connsiteX3" fmla="*/ 1275519 w 1916556"/>
              <a:gd name="connsiteY3" fmla="*/ 49719 h 2282611"/>
              <a:gd name="connsiteX4" fmla="*/ 1888923 w 1916556"/>
              <a:gd name="connsiteY4" fmla="*/ 1120315 h 2282611"/>
              <a:gd name="connsiteX5" fmla="*/ 78183 w 1916556"/>
              <a:gd name="connsiteY5" fmla="*/ 2260654 h 2282611"/>
              <a:gd name="connsiteX0" fmla="*/ 78183 w 1916556"/>
              <a:gd name="connsiteY0" fmla="*/ 2258363 h 2280320"/>
              <a:gd name="connsiteX1" fmla="*/ 288606 w 1916556"/>
              <a:gd name="connsiteY1" fmla="*/ 1953726 h 2280320"/>
              <a:gd name="connsiteX2" fmla="*/ 136087 w 1916556"/>
              <a:gd name="connsiteY2" fmla="*/ 512647 h 2280320"/>
              <a:gd name="connsiteX3" fmla="*/ 1275519 w 1916556"/>
              <a:gd name="connsiteY3" fmla="*/ 47428 h 2280320"/>
              <a:gd name="connsiteX4" fmla="*/ 1888923 w 1916556"/>
              <a:gd name="connsiteY4" fmla="*/ 1118024 h 2280320"/>
              <a:gd name="connsiteX5" fmla="*/ 78183 w 1916556"/>
              <a:gd name="connsiteY5" fmla="*/ 2258363 h 2280320"/>
              <a:gd name="connsiteX0" fmla="*/ 78183 w 1916556"/>
              <a:gd name="connsiteY0" fmla="*/ 2258363 h 2280320"/>
              <a:gd name="connsiteX1" fmla="*/ 288606 w 1916556"/>
              <a:gd name="connsiteY1" fmla="*/ 1953726 h 2280320"/>
              <a:gd name="connsiteX2" fmla="*/ 136087 w 1916556"/>
              <a:gd name="connsiteY2" fmla="*/ 512647 h 2280320"/>
              <a:gd name="connsiteX3" fmla="*/ 1275519 w 1916556"/>
              <a:gd name="connsiteY3" fmla="*/ 47428 h 2280320"/>
              <a:gd name="connsiteX4" fmla="*/ 1888923 w 1916556"/>
              <a:gd name="connsiteY4" fmla="*/ 1118024 h 2280320"/>
              <a:gd name="connsiteX5" fmla="*/ 78183 w 1916556"/>
              <a:gd name="connsiteY5" fmla="*/ 2258363 h 2280320"/>
              <a:gd name="connsiteX0" fmla="*/ 78183 w 1916556"/>
              <a:gd name="connsiteY0" fmla="*/ 2258363 h 2280320"/>
              <a:gd name="connsiteX1" fmla="*/ 288606 w 1916556"/>
              <a:gd name="connsiteY1" fmla="*/ 1953726 h 2280320"/>
              <a:gd name="connsiteX2" fmla="*/ 136087 w 1916556"/>
              <a:gd name="connsiteY2" fmla="*/ 512647 h 2280320"/>
              <a:gd name="connsiteX3" fmla="*/ 1275519 w 1916556"/>
              <a:gd name="connsiteY3" fmla="*/ 47428 h 2280320"/>
              <a:gd name="connsiteX4" fmla="*/ 1888923 w 1916556"/>
              <a:gd name="connsiteY4" fmla="*/ 1118024 h 2280320"/>
              <a:gd name="connsiteX5" fmla="*/ 78183 w 1916556"/>
              <a:gd name="connsiteY5" fmla="*/ 2258363 h 2280320"/>
              <a:gd name="connsiteX0" fmla="*/ 87139 w 1925512"/>
              <a:gd name="connsiteY0" fmla="*/ 2248386 h 2270343"/>
              <a:gd name="connsiteX1" fmla="*/ 236602 w 1925512"/>
              <a:gd name="connsiteY1" fmla="*/ 1943749 h 2270343"/>
              <a:gd name="connsiteX2" fmla="*/ 145043 w 1925512"/>
              <a:gd name="connsiteY2" fmla="*/ 502670 h 2270343"/>
              <a:gd name="connsiteX3" fmla="*/ 1284475 w 1925512"/>
              <a:gd name="connsiteY3" fmla="*/ 37451 h 2270343"/>
              <a:gd name="connsiteX4" fmla="*/ 1897879 w 1925512"/>
              <a:gd name="connsiteY4" fmla="*/ 1108047 h 2270343"/>
              <a:gd name="connsiteX5" fmla="*/ 87139 w 1925512"/>
              <a:gd name="connsiteY5" fmla="*/ 2248386 h 2270343"/>
              <a:gd name="connsiteX0" fmla="*/ 87139 w 1925512"/>
              <a:gd name="connsiteY0" fmla="*/ 2247961 h 2269918"/>
              <a:gd name="connsiteX1" fmla="*/ 236602 w 1925512"/>
              <a:gd name="connsiteY1" fmla="*/ 1943324 h 2269918"/>
              <a:gd name="connsiteX2" fmla="*/ 145043 w 1925512"/>
              <a:gd name="connsiteY2" fmla="*/ 502245 h 2269918"/>
              <a:gd name="connsiteX3" fmla="*/ 1284475 w 1925512"/>
              <a:gd name="connsiteY3" fmla="*/ 37026 h 2269918"/>
              <a:gd name="connsiteX4" fmla="*/ 1897879 w 1925512"/>
              <a:gd name="connsiteY4" fmla="*/ 1107622 h 2269918"/>
              <a:gd name="connsiteX5" fmla="*/ 87139 w 1925512"/>
              <a:gd name="connsiteY5" fmla="*/ 2247961 h 22699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5512" h="2269918">
                <a:moveTo>
                  <a:pt x="87139" y="2247961"/>
                </a:moveTo>
                <a:cubicBezTo>
                  <a:pt x="-159260" y="2332381"/>
                  <a:pt x="190375" y="2161125"/>
                  <a:pt x="236602" y="1943324"/>
                </a:cubicBezTo>
                <a:cubicBezTo>
                  <a:pt x="282829" y="1725523"/>
                  <a:pt x="-200291" y="1088185"/>
                  <a:pt x="145043" y="502245"/>
                </a:cubicBezTo>
                <a:cubicBezTo>
                  <a:pt x="329127" y="189903"/>
                  <a:pt x="837017" y="-105966"/>
                  <a:pt x="1284475" y="37026"/>
                </a:cubicBezTo>
                <a:cubicBezTo>
                  <a:pt x="1748229" y="185226"/>
                  <a:pt x="2015389" y="651508"/>
                  <a:pt x="1897879" y="1107622"/>
                </a:cubicBezTo>
                <a:cubicBezTo>
                  <a:pt x="1539827" y="2232015"/>
                  <a:pt x="333538" y="2163541"/>
                  <a:pt x="87139" y="2247961"/>
                </a:cubicBezTo>
                <a:close/>
              </a:path>
            </a:pathLst>
          </a:custGeom>
          <a:gradFill flip="none" rotWithShape="1">
            <a:gsLst>
              <a:gs pos="0">
                <a:srgbClr val="F79646">
                  <a:lumMod val="75000"/>
                  <a:shade val="30000"/>
                  <a:satMod val="115000"/>
                </a:srgbClr>
              </a:gs>
              <a:gs pos="50000">
                <a:srgbClr val="F79646">
                  <a:lumMod val="75000"/>
                  <a:shade val="67500"/>
                  <a:satMod val="115000"/>
                </a:srgbClr>
              </a:gs>
              <a:gs pos="100000">
                <a:srgbClr val="F79646">
                  <a:lumMod val="75000"/>
                  <a:shade val="100000"/>
                  <a:satMod val="115000"/>
                </a:srgbClr>
              </a:gs>
            </a:gsLst>
            <a:lin ang="13500000" scaled="1"/>
            <a:tileRect/>
          </a:gradFill>
          <a:ln w="25400" cap="flat" cmpd="sng" algn="ctr">
            <a:solidFill>
              <a:srgbClr val="F79646">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4" name="椭圆形标注 2"/>
          <p:cNvSpPr/>
          <p:nvPr/>
        </p:nvSpPr>
        <p:spPr>
          <a:xfrm rot="4062726">
            <a:off x="4624941" y="2541132"/>
            <a:ext cx="2108602" cy="2458856"/>
          </a:xfrm>
          <a:custGeom>
            <a:avLst/>
            <a:gdLst>
              <a:gd name="connsiteX0" fmla="*/ 546067 w 1872208"/>
              <a:gd name="connsiteY0" fmla="*/ 2025225 h 1800200"/>
              <a:gd name="connsiteX1" fmla="*/ 476074 w 1872208"/>
              <a:gd name="connsiteY1" fmla="*/ 1684012 h 1800200"/>
              <a:gd name="connsiteX2" fmla="*/ 91907 w 1872208"/>
              <a:gd name="connsiteY2" fmla="*/ 511157 h 1800200"/>
              <a:gd name="connsiteX3" fmla="*/ 1231339 w 1872208"/>
              <a:gd name="connsiteY3" fmla="*/ 45938 h 1800200"/>
              <a:gd name="connsiteX4" fmla="*/ 1844743 w 1872208"/>
              <a:gd name="connsiteY4" fmla="*/ 1116534 h 1800200"/>
              <a:gd name="connsiteX5" fmla="*/ 814976 w 1872208"/>
              <a:gd name="connsiteY5" fmla="*/ 1792633 h 1800200"/>
              <a:gd name="connsiteX6" fmla="*/ 546067 w 1872208"/>
              <a:gd name="connsiteY6" fmla="*/ 2025225 h 1800200"/>
              <a:gd name="connsiteX0" fmla="*/ 546222 w 1872531"/>
              <a:gd name="connsiteY0" fmla="*/ 2025373 h 2025373"/>
              <a:gd name="connsiteX1" fmla="*/ 476229 w 1872531"/>
              <a:gd name="connsiteY1" fmla="*/ 1684160 h 2025373"/>
              <a:gd name="connsiteX2" fmla="*/ 92062 w 1872531"/>
              <a:gd name="connsiteY2" fmla="*/ 511305 h 2025373"/>
              <a:gd name="connsiteX3" fmla="*/ 1231494 w 1872531"/>
              <a:gd name="connsiteY3" fmla="*/ 46086 h 2025373"/>
              <a:gd name="connsiteX4" fmla="*/ 1844898 w 1872531"/>
              <a:gd name="connsiteY4" fmla="*/ 1116682 h 2025373"/>
              <a:gd name="connsiteX5" fmla="*/ 815131 w 1872531"/>
              <a:gd name="connsiteY5" fmla="*/ 1792781 h 2025373"/>
              <a:gd name="connsiteX6" fmla="*/ 546222 w 1872531"/>
              <a:gd name="connsiteY6" fmla="*/ 2025373 h 2025373"/>
              <a:gd name="connsiteX0" fmla="*/ 517221 w 1831338"/>
              <a:gd name="connsiteY0" fmla="*/ 2220445 h 2220445"/>
              <a:gd name="connsiteX1" fmla="*/ 435036 w 1831338"/>
              <a:gd name="connsiteY1" fmla="*/ 1684160 h 2220445"/>
              <a:gd name="connsiteX2" fmla="*/ 50869 w 1831338"/>
              <a:gd name="connsiteY2" fmla="*/ 511305 h 2220445"/>
              <a:gd name="connsiteX3" fmla="*/ 1190301 w 1831338"/>
              <a:gd name="connsiteY3" fmla="*/ 46086 h 2220445"/>
              <a:gd name="connsiteX4" fmla="*/ 1803705 w 1831338"/>
              <a:gd name="connsiteY4" fmla="*/ 1116682 h 2220445"/>
              <a:gd name="connsiteX5" fmla="*/ 773938 w 1831338"/>
              <a:gd name="connsiteY5" fmla="*/ 1792781 h 2220445"/>
              <a:gd name="connsiteX6" fmla="*/ 517221 w 1831338"/>
              <a:gd name="connsiteY6" fmla="*/ 2220445 h 2220445"/>
              <a:gd name="connsiteX0" fmla="*/ 517221 w 1831338"/>
              <a:gd name="connsiteY0" fmla="*/ 2220445 h 2220445"/>
              <a:gd name="connsiteX1" fmla="*/ 435036 w 1831338"/>
              <a:gd name="connsiteY1" fmla="*/ 1684160 h 2220445"/>
              <a:gd name="connsiteX2" fmla="*/ 50869 w 1831338"/>
              <a:gd name="connsiteY2" fmla="*/ 511305 h 2220445"/>
              <a:gd name="connsiteX3" fmla="*/ 1190301 w 1831338"/>
              <a:gd name="connsiteY3" fmla="*/ 46086 h 2220445"/>
              <a:gd name="connsiteX4" fmla="*/ 1803705 w 1831338"/>
              <a:gd name="connsiteY4" fmla="*/ 1116682 h 2220445"/>
              <a:gd name="connsiteX5" fmla="*/ 773938 w 1831338"/>
              <a:gd name="connsiteY5" fmla="*/ 1792781 h 2220445"/>
              <a:gd name="connsiteX6" fmla="*/ 517221 w 1831338"/>
              <a:gd name="connsiteY6" fmla="*/ 2220445 h 2220445"/>
              <a:gd name="connsiteX0" fmla="*/ 517221 w 1831338"/>
              <a:gd name="connsiteY0" fmla="*/ 2220445 h 2220445"/>
              <a:gd name="connsiteX1" fmla="*/ 435036 w 1831338"/>
              <a:gd name="connsiteY1" fmla="*/ 1684160 h 2220445"/>
              <a:gd name="connsiteX2" fmla="*/ 50869 w 1831338"/>
              <a:gd name="connsiteY2" fmla="*/ 511305 h 2220445"/>
              <a:gd name="connsiteX3" fmla="*/ 1190301 w 1831338"/>
              <a:gd name="connsiteY3" fmla="*/ 46086 h 2220445"/>
              <a:gd name="connsiteX4" fmla="*/ 1803705 w 1831338"/>
              <a:gd name="connsiteY4" fmla="*/ 1116682 h 2220445"/>
              <a:gd name="connsiteX5" fmla="*/ 773938 w 1831338"/>
              <a:gd name="connsiteY5" fmla="*/ 1792781 h 2220445"/>
              <a:gd name="connsiteX6" fmla="*/ 517221 w 1831338"/>
              <a:gd name="connsiteY6" fmla="*/ 2220445 h 2220445"/>
              <a:gd name="connsiteX0" fmla="*/ 282980 w 1828745"/>
              <a:gd name="connsiteY0" fmla="*/ 2159485 h 2159485"/>
              <a:gd name="connsiteX1" fmla="*/ 432443 w 1828745"/>
              <a:gd name="connsiteY1" fmla="*/ 1684160 h 2159485"/>
              <a:gd name="connsiteX2" fmla="*/ 48276 w 1828745"/>
              <a:gd name="connsiteY2" fmla="*/ 511305 h 2159485"/>
              <a:gd name="connsiteX3" fmla="*/ 1187708 w 1828745"/>
              <a:gd name="connsiteY3" fmla="*/ 46086 h 2159485"/>
              <a:gd name="connsiteX4" fmla="*/ 1801112 w 1828745"/>
              <a:gd name="connsiteY4" fmla="*/ 1116682 h 2159485"/>
              <a:gd name="connsiteX5" fmla="*/ 771345 w 1828745"/>
              <a:gd name="connsiteY5" fmla="*/ 1792781 h 2159485"/>
              <a:gd name="connsiteX6" fmla="*/ 282980 w 1828745"/>
              <a:gd name="connsiteY6" fmla="*/ 2159485 h 2159485"/>
              <a:gd name="connsiteX0" fmla="*/ 282980 w 1828745"/>
              <a:gd name="connsiteY0" fmla="*/ 2159485 h 2159485"/>
              <a:gd name="connsiteX1" fmla="*/ 432443 w 1828745"/>
              <a:gd name="connsiteY1" fmla="*/ 1684160 h 2159485"/>
              <a:gd name="connsiteX2" fmla="*/ 48276 w 1828745"/>
              <a:gd name="connsiteY2" fmla="*/ 511305 h 2159485"/>
              <a:gd name="connsiteX3" fmla="*/ 1187708 w 1828745"/>
              <a:gd name="connsiteY3" fmla="*/ 46086 h 2159485"/>
              <a:gd name="connsiteX4" fmla="*/ 1801112 w 1828745"/>
              <a:gd name="connsiteY4" fmla="*/ 1116682 h 2159485"/>
              <a:gd name="connsiteX5" fmla="*/ 771345 w 1828745"/>
              <a:gd name="connsiteY5" fmla="*/ 1792781 h 2159485"/>
              <a:gd name="connsiteX6" fmla="*/ 282980 w 1828745"/>
              <a:gd name="connsiteY6" fmla="*/ 2159485 h 2159485"/>
              <a:gd name="connsiteX0" fmla="*/ 282980 w 1828745"/>
              <a:gd name="connsiteY0" fmla="*/ 2159485 h 2159485"/>
              <a:gd name="connsiteX1" fmla="*/ 432443 w 1828745"/>
              <a:gd name="connsiteY1" fmla="*/ 1684160 h 2159485"/>
              <a:gd name="connsiteX2" fmla="*/ 48276 w 1828745"/>
              <a:gd name="connsiteY2" fmla="*/ 511305 h 2159485"/>
              <a:gd name="connsiteX3" fmla="*/ 1187708 w 1828745"/>
              <a:gd name="connsiteY3" fmla="*/ 46086 h 2159485"/>
              <a:gd name="connsiteX4" fmla="*/ 1801112 w 1828745"/>
              <a:gd name="connsiteY4" fmla="*/ 1116682 h 2159485"/>
              <a:gd name="connsiteX5" fmla="*/ 820113 w 1828745"/>
              <a:gd name="connsiteY5" fmla="*/ 1865933 h 2159485"/>
              <a:gd name="connsiteX6" fmla="*/ 282980 w 1828745"/>
              <a:gd name="connsiteY6" fmla="*/ 2159485 h 2159485"/>
              <a:gd name="connsiteX0" fmla="*/ 1589 w 1839962"/>
              <a:gd name="connsiteY0" fmla="*/ 2257021 h 2257021"/>
              <a:gd name="connsiteX1" fmla="*/ 443660 w 1839962"/>
              <a:gd name="connsiteY1" fmla="*/ 1684160 h 2257021"/>
              <a:gd name="connsiteX2" fmla="*/ 59493 w 1839962"/>
              <a:gd name="connsiteY2" fmla="*/ 511305 h 2257021"/>
              <a:gd name="connsiteX3" fmla="*/ 1198925 w 1839962"/>
              <a:gd name="connsiteY3" fmla="*/ 46086 h 2257021"/>
              <a:gd name="connsiteX4" fmla="*/ 1812329 w 1839962"/>
              <a:gd name="connsiteY4" fmla="*/ 1116682 h 2257021"/>
              <a:gd name="connsiteX5" fmla="*/ 831330 w 1839962"/>
              <a:gd name="connsiteY5" fmla="*/ 1865933 h 2257021"/>
              <a:gd name="connsiteX6" fmla="*/ 1589 w 1839962"/>
              <a:gd name="connsiteY6" fmla="*/ 2257021 h 2257021"/>
              <a:gd name="connsiteX0" fmla="*/ 1673 w 1840046"/>
              <a:gd name="connsiteY0" fmla="*/ 2244950 h 2244950"/>
              <a:gd name="connsiteX1" fmla="*/ 419360 w 1840046"/>
              <a:gd name="connsiteY1" fmla="*/ 1659897 h 2244950"/>
              <a:gd name="connsiteX2" fmla="*/ 59577 w 1840046"/>
              <a:gd name="connsiteY2" fmla="*/ 499234 h 2244950"/>
              <a:gd name="connsiteX3" fmla="*/ 1199009 w 1840046"/>
              <a:gd name="connsiteY3" fmla="*/ 34015 h 2244950"/>
              <a:gd name="connsiteX4" fmla="*/ 1812413 w 1840046"/>
              <a:gd name="connsiteY4" fmla="*/ 1104611 h 2244950"/>
              <a:gd name="connsiteX5" fmla="*/ 831414 w 1840046"/>
              <a:gd name="connsiteY5" fmla="*/ 1853862 h 2244950"/>
              <a:gd name="connsiteX6" fmla="*/ 1673 w 1840046"/>
              <a:gd name="connsiteY6" fmla="*/ 2244950 h 2244950"/>
              <a:gd name="connsiteX0" fmla="*/ 1012 w 1839385"/>
              <a:gd name="connsiteY0" fmla="*/ 2244950 h 2244950"/>
              <a:gd name="connsiteX1" fmla="*/ 418699 w 1839385"/>
              <a:gd name="connsiteY1" fmla="*/ 1659897 h 2244950"/>
              <a:gd name="connsiteX2" fmla="*/ 58916 w 1839385"/>
              <a:gd name="connsiteY2" fmla="*/ 499234 h 2244950"/>
              <a:gd name="connsiteX3" fmla="*/ 1198348 w 1839385"/>
              <a:gd name="connsiteY3" fmla="*/ 34015 h 2244950"/>
              <a:gd name="connsiteX4" fmla="*/ 1811752 w 1839385"/>
              <a:gd name="connsiteY4" fmla="*/ 1104611 h 2244950"/>
              <a:gd name="connsiteX5" fmla="*/ 830753 w 1839385"/>
              <a:gd name="connsiteY5" fmla="*/ 1853862 h 2244950"/>
              <a:gd name="connsiteX6" fmla="*/ 1012 w 1839385"/>
              <a:gd name="connsiteY6" fmla="*/ 2244950 h 2244950"/>
              <a:gd name="connsiteX0" fmla="*/ 1354 w 1839727"/>
              <a:gd name="connsiteY0" fmla="*/ 2244950 h 2244950"/>
              <a:gd name="connsiteX1" fmla="*/ 419041 w 1839727"/>
              <a:gd name="connsiteY1" fmla="*/ 1659897 h 2244950"/>
              <a:gd name="connsiteX2" fmla="*/ 59258 w 1839727"/>
              <a:gd name="connsiteY2" fmla="*/ 499234 h 2244950"/>
              <a:gd name="connsiteX3" fmla="*/ 1198690 w 1839727"/>
              <a:gd name="connsiteY3" fmla="*/ 34015 h 2244950"/>
              <a:gd name="connsiteX4" fmla="*/ 1812094 w 1839727"/>
              <a:gd name="connsiteY4" fmla="*/ 1104611 h 2244950"/>
              <a:gd name="connsiteX5" fmla="*/ 831095 w 1839727"/>
              <a:gd name="connsiteY5" fmla="*/ 1853862 h 2244950"/>
              <a:gd name="connsiteX6" fmla="*/ 1354 w 1839727"/>
              <a:gd name="connsiteY6" fmla="*/ 2244950 h 2244950"/>
              <a:gd name="connsiteX0" fmla="*/ 1354 w 1839727"/>
              <a:gd name="connsiteY0" fmla="*/ 2244950 h 2244950"/>
              <a:gd name="connsiteX1" fmla="*/ 419041 w 1839727"/>
              <a:gd name="connsiteY1" fmla="*/ 1659897 h 2244950"/>
              <a:gd name="connsiteX2" fmla="*/ 59258 w 1839727"/>
              <a:gd name="connsiteY2" fmla="*/ 499234 h 2244950"/>
              <a:gd name="connsiteX3" fmla="*/ 1198690 w 1839727"/>
              <a:gd name="connsiteY3" fmla="*/ 34015 h 2244950"/>
              <a:gd name="connsiteX4" fmla="*/ 1812094 w 1839727"/>
              <a:gd name="connsiteY4" fmla="*/ 1104611 h 2244950"/>
              <a:gd name="connsiteX5" fmla="*/ 953015 w 1839727"/>
              <a:gd name="connsiteY5" fmla="*/ 1890438 h 2244950"/>
              <a:gd name="connsiteX6" fmla="*/ 1354 w 1839727"/>
              <a:gd name="connsiteY6" fmla="*/ 2244950 h 2244950"/>
              <a:gd name="connsiteX0" fmla="*/ 1354 w 1839727"/>
              <a:gd name="connsiteY0" fmla="*/ 2244950 h 2244950"/>
              <a:gd name="connsiteX1" fmla="*/ 419041 w 1839727"/>
              <a:gd name="connsiteY1" fmla="*/ 1659897 h 2244950"/>
              <a:gd name="connsiteX2" fmla="*/ 59258 w 1839727"/>
              <a:gd name="connsiteY2" fmla="*/ 499234 h 2244950"/>
              <a:gd name="connsiteX3" fmla="*/ 1198690 w 1839727"/>
              <a:gd name="connsiteY3" fmla="*/ 34015 h 2244950"/>
              <a:gd name="connsiteX4" fmla="*/ 1812094 w 1839727"/>
              <a:gd name="connsiteY4" fmla="*/ 1104611 h 2244950"/>
              <a:gd name="connsiteX5" fmla="*/ 989591 w 1839727"/>
              <a:gd name="connsiteY5" fmla="*/ 1914822 h 2244950"/>
              <a:gd name="connsiteX6" fmla="*/ 1354 w 1839727"/>
              <a:gd name="connsiteY6" fmla="*/ 2244950 h 2244950"/>
              <a:gd name="connsiteX0" fmla="*/ 1354 w 1839727"/>
              <a:gd name="connsiteY0" fmla="*/ 2244950 h 2244950"/>
              <a:gd name="connsiteX1" fmla="*/ 419041 w 1839727"/>
              <a:gd name="connsiteY1" fmla="*/ 1659897 h 2244950"/>
              <a:gd name="connsiteX2" fmla="*/ 59258 w 1839727"/>
              <a:gd name="connsiteY2" fmla="*/ 499234 h 2244950"/>
              <a:gd name="connsiteX3" fmla="*/ 1198690 w 1839727"/>
              <a:gd name="connsiteY3" fmla="*/ 34015 h 2244950"/>
              <a:gd name="connsiteX4" fmla="*/ 1812094 w 1839727"/>
              <a:gd name="connsiteY4" fmla="*/ 1104611 h 2244950"/>
              <a:gd name="connsiteX5" fmla="*/ 989591 w 1839727"/>
              <a:gd name="connsiteY5" fmla="*/ 1914822 h 2244950"/>
              <a:gd name="connsiteX6" fmla="*/ 1354 w 1839727"/>
              <a:gd name="connsiteY6" fmla="*/ 2244950 h 2244950"/>
              <a:gd name="connsiteX0" fmla="*/ 1877 w 1840250"/>
              <a:gd name="connsiteY0" fmla="*/ 2244813 h 2244813"/>
              <a:gd name="connsiteX1" fmla="*/ 261068 w 1840250"/>
              <a:gd name="connsiteY1" fmla="*/ 1647568 h 2244813"/>
              <a:gd name="connsiteX2" fmla="*/ 59781 w 1840250"/>
              <a:gd name="connsiteY2" fmla="*/ 499097 h 2244813"/>
              <a:gd name="connsiteX3" fmla="*/ 1199213 w 1840250"/>
              <a:gd name="connsiteY3" fmla="*/ 33878 h 2244813"/>
              <a:gd name="connsiteX4" fmla="*/ 1812617 w 1840250"/>
              <a:gd name="connsiteY4" fmla="*/ 1104474 h 2244813"/>
              <a:gd name="connsiteX5" fmla="*/ 990114 w 1840250"/>
              <a:gd name="connsiteY5" fmla="*/ 1914685 h 2244813"/>
              <a:gd name="connsiteX6" fmla="*/ 1877 w 1840250"/>
              <a:gd name="connsiteY6" fmla="*/ 2244813 h 2244813"/>
              <a:gd name="connsiteX0" fmla="*/ 1594 w 1839967"/>
              <a:gd name="connsiteY0" fmla="*/ 2244408 h 2244408"/>
              <a:gd name="connsiteX1" fmla="*/ 333937 w 1839967"/>
              <a:gd name="connsiteY1" fmla="*/ 1610587 h 2244408"/>
              <a:gd name="connsiteX2" fmla="*/ 59498 w 1839967"/>
              <a:gd name="connsiteY2" fmla="*/ 498692 h 2244408"/>
              <a:gd name="connsiteX3" fmla="*/ 1198930 w 1839967"/>
              <a:gd name="connsiteY3" fmla="*/ 33473 h 2244408"/>
              <a:gd name="connsiteX4" fmla="*/ 1812334 w 1839967"/>
              <a:gd name="connsiteY4" fmla="*/ 1104069 h 2244408"/>
              <a:gd name="connsiteX5" fmla="*/ 989831 w 1839967"/>
              <a:gd name="connsiteY5" fmla="*/ 1914280 h 2244408"/>
              <a:gd name="connsiteX6" fmla="*/ 1594 w 1839967"/>
              <a:gd name="connsiteY6" fmla="*/ 2244408 h 2244408"/>
              <a:gd name="connsiteX0" fmla="*/ 1594 w 1839967"/>
              <a:gd name="connsiteY0" fmla="*/ 2248877 h 2248877"/>
              <a:gd name="connsiteX1" fmla="*/ 333937 w 1839967"/>
              <a:gd name="connsiteY1" fmla="*/ 1615056 h 2248877"/>
              <a:gd name="connsiteX2" fmla="*/ 59498 w 1839967"/>
              <a:gd name="connsiteY2" fmla="*/ 503161 h 2248877"/>
              <a:gd name="connsiteX3" fmla="*/ 1198930 w 1839967"/>
              <a:gd name="connsiteY3" fmla="*/ 37942 h 2248877"/>
              <a:gd name="connsiteX4" fmla="*/ 1812334 w 1839967"/>
              <a:gd name="connsiteY4" fmla="*/ 1108538 h 2248877"/>
              <a:gd name="connsiteX5" fmla="*/ 989831 w 1839967"/>
              <a:gd name="connsiteY5" fmla="*/ 1918749 h 2248877"/>
              <a:gd name="connsiteX6" fmla="*/ 1594 w 1839967"/>
              <a:gd name="connsiteY6" fmla="*/ 2248877 h 2248877"/>
              <a:gd name="connsiteX0" fmla="*/ 15912 w 1854285"/>
              <a:gd name="connsiteY0" fmla="*/ 2249953 h 2249953"/>
              <a:gd name="connsiteX1" fmla="*/ 348255 w 1854285"/>
              <a:gd name="connsiteY1" fmla="*/ 1616132 h 2249953"/>
              <a:gd name="connsiteX2" fmla="*/ 73816 w 1854285"/>
              <a:gd name="connsiteY2" fmla="*/ 504237 h 2249953"/>
              <a:gd name="connsiteX3" fmla="*/ 1213248 w 1854285"/>
              <a:gd name="connsiteY3" fmla="*/ 39018 h 2249953"/>
              <a:gd name="connsiteX4" fmla="*/ 1826652 w 1854285"/>
              <a:gd name="connsiteY4" fmla="*/ 1109614 h 2249953"/>
              <a:gd name="connsiteX5" fmla="*/ 1004149 w 1854285"/>
              <a:gd name="connsiteY5" fmla="*/ 1919825 h 2249953"/>
              <a:gd name="connsiteX6" fmla="*/ 15912 w 1854285"/>
              <a:gd name="connsiteY6" fmla="*/ 2249953 h 2249953"/>
              <a:gd name="connsiteX0" fmla="*/ 54236 w 1892609"/>
              <a:gd name="connsiteY0" fmla="*/ 2249953 h 2258715"/>
              <a:gd name="connsiteX1" fmla="*/ 386579 w 1892609"/>
              <a:gd name="connsiteY1" fmla="*/ 1616132 h 2258715"/>
              <a:gd name="connsiteX2" fmla="*/ 112140 w 1892609"/>
              <a:gd name="connsiteY2" fmla="*/ 504237 h 2258715"/>
              <a:gd name="connsiteX3" fmla="*/ 1251572 w 1892609"/>
              <a:gd name="connsiteY3" fmla="*/ 39018 h 2258715"/>
              <a:gd name="connsiteX4" fmla="*/ 1864976 w 1892609"/>
              <a:gd name="connsiteY4" fmla="*/ 1109614 h 2258715"/>
              <a:gd name="connsiteX5" fmla="*/ 54236 w 1892609"/>
              <a:gd name="connsiteY5" fmla="*/ 2249953 h 2258715"/>
              <a:gd name="connsiteX0" fmla="*/ 54236 w 1892609"/>
              <a:gd name="connsiteY0" fmla="*/ 2249953 h 2258715"/>
              <a:gd name="connsiteX1" fmla="*/ 386579 w 1892609"/>
              <a:gd name="connsiteY1" fmla="*/ 1616132 h 2258715"/>
              <a:gd name="connsiteX2" fmla="*/ 112140 w 1892609"/>
              <a:gd name="connsiteY2" fmla="*/ 504237 h 2258715"/>
              <a:gd name="connsiteX3" fmla="*/ 1251572 w 1892609"/>
              <a:gd name="connsiteY3" fmla="*/ 39018 h 2258715"/>
              <a:gd name="connsiteX4" fmla="*/ 1864976 w 1892609"/>
              <a:gd name="connsiteY4" fmla="*/ 1109614 h 2258715"/>
              <a:gd name="connsiteX5" fmla="*/ 54236 w 1892609"/>
              <a:gd name="connsiteY5" fmla="*/ 2249953 h 2258715"/>
              <a:gd name="connsiteX0" fmla="*/ 52699 w 1891072"/>
              <a:gd name="connsiteY0" fmla="*/ 2247434 h 2262382"/>
              <a:gd name="connsiteX1" fmla="*/ 409426 w 1891072"/>
              <a:gd name="connsiteY1" fmla="*/ 1869645 h 2262382"/>
              <a:gd name="connsiteX2" fmla="*/ 110603 w 1891072"/>
              <a:gd name="connsiteY2" fmla="*/ 501718 h 2262382"/>
              <a:gd name="connsiteX3" fmla="*/ 1250035 w 1891072"/>
              <a:gd name="connsiteY3" fmla="*/ 36499 h 2262382"/>
              <a:gd name="connsiteX4" fmla="*/ 1863439 w 1891072"/>
              <a:gd name="connsiteY4" fmla="*/ 1107095 h 2262382"/>
              <a:gd name="connsiteX5" fmla="*/ 52699 w 1891072"/>
              <a:gd name="connsiteY5" fmla="*/ 2247434 h 2262382"/>
              <a:gd name="connsiteX0" fmla="*/ 57273 w 1895646"/>
              <a:gd name="connsiteY0" fmla="*/ 2247434 h 2262382"/>
              <a:gd name="connsiteX1" fmla="*/ 414000 w 1895646"/>
              <a:gd name="connsiteY1" fmla="*/ 1869645 h 2262382"/>
              <a:gd name="connsiteX2" fmla="*/ 115177 w 1895646"/>
              <a:gd name="connsiteY2" fmla="*/ 501718 h 2262382"/>
              <a:gd name="connsiteX3" fmla="*/ 1254609 w 1895646"/>
              <a:gd name="connsiteY3" fmla="*/ 36499 h 2262382"/>
              <a:gd name="connsiteX4" fmla="*/ 1868013 w 1895646"/>
              <a:gd name="connsiteY4" fmla="*/ 1107095 h 2262382"/>
              <a:gd name="connsiteX5" fmla="*/ 57273 w 1895646"/>
              <a:gd name="connsiteY5" fmla="*/ 2247434 h 2262382"/>
              <a:gd name="connsiteX0" fmla="*/ 62638 w 1901011"/>
              <a:gd name="connsiteY0" fmla="*/ 2247434 h 2264531"/>
              <a:gd name="connsiteX1" fmla="*/ 419365 w 1901011"/>
              <a:gd name="connsiteY1" fmla="*/ 1869645 h 2264531"/>
              <a:gd name="connsiteX2" fmla="*/ 120542 w 1901011"/>
              <a:gd name="connsiteY2" fmla="*/ 501718 h 2264531"/>
              <a:gd name="connsiteX3" fmla="*/ 1259974 w 1901011"/>
              <a:gd name="connsiteY3" fmla="*/ 36499 h 2264531"/>
              <a:gd name="connsiteX4" fmla="*/ 1873378 w 1901011"/>
              <a:gd name="connsiteY4" fmla="*/ 1107095 h 2264531"/>
              <a:gd name="connsiteX5" fmla="*/ 62638 w 1901011"/>
              <a:gd name="connsiteY5" fmla="*/ 2247434 h 2264531"/>
              <a:gd name="connsiteX0" fmla="*/ 62638 w 1901011"/>
              <a:gd name="connsiteY0" fmla="*/ 2248136 h 2265233"/>
              <a:gd name="connsiteX1" fmla="*/ 419365 w 1901011"/>
              <a:gd name="connsiteY1" fmla="*/ 1870347 h 2265233"/>
              <a:gd name="connsiteX2" fmla="*/ 120542 w 1901011"/>
              <a:gd name="connsiteY2" fmla="*/ 502420 h 2265233"/>
              <a:gd name="connsiteX3" fmla="*/ 1259974 w 1901011"/>
              <a:gd name="connsiteY3" fmla="*/ 37201 h 2265233"/>
              <a:gd name="connsiteX4" fmla="*/ 1873378 w 1901011"/>
              <a:gd name="connsiteY4" fmla="*/ 1107797 h 2265233"/>
              <a:gd name="connsiteX5" fmla="*/ 62638 w 1901011"/>
              <a:gd name="connsiteY5" fmla="*/ 2248136 h 2265233"/>
              <a:gd name="connsiteX0" fmla="*/ 81540 w 1919913"/>
              <a:gd name="connsiteY0" fmla="*/ 2250068 h 2289000"/>
              <a:gd name="connsiteX1" fmla="*/ 267579 w 1919913"/>
              <a:gd name="connsiteY1" fmla="*/ 2067351 h 2289000"/>
              <a:gd name="connsiteX2" fmla="*/ 139444 w 1919913"/>
              <a:gd name="connsiteY2" fmla="*/ 504352 h 2289000"/>
              <a:gd name="connsiteX3" fmla="*/ 1278876 w 1919913"/>
              <a:gd name="connsiteY3" fmla="*/ 39133 h 2289000"/>
              <a:gd name="connsiteX4" fmla="*/ 1892280 w 1919913"/>
              <a:gd name="connsiteY4" fmla="*/ 1109729 h 2289000"/>
              <a:gd name="connsiteX5" fmla="*/ 81540 w 1919913"/>
              <a:gd name="connsiteY5" fmla="*/ 2250068 h 2289000"/>
              <a:gd name="connsiteX0" fmla="*/ 78183 w 1916556"/>
              <a:gd name="connsiteY0" fmla="*/ 2248386 h 2270343"/>
              <a:gd name="connsiteX1" fmla="*/ 288606 w 1916556"/>
              <a:gd name="connsiteY1" fmla="*/ 1943749 h 2270343"/>
              <a:gd name="connsiteX2" fmla="*/ 136087 w 1916556"/>
              <a:gd name="connsiteY2" fmla="*/ 502670 h 2270343"/>
              <a:gd name="connsiteX3" fmla="*/ 1275519 w 1916556"/>
              <a:gd name="connsiteY3" fmla="*/ 37451 h 2270343"/>
              <a:gd name="connsiteX4" fmla="*/ 1888923 w 1916556"/>
              <a:gd name="connsiteY4" fmla="*/ 1108047 h 2270343"/>
              <a:gd name="connsiteX5" fmla="*/ 78183 w 1916556"/>
              <a:gd name="connsiteY5" fmla="*/ 2248386 h 2270343"/>
              <a:gd name="connsiteX0" fmla="*/ 78183 w 1916556"/>
              <a:gd name="connsiteY0" fmla="*/ 2260654 h 2282611"/>
              <a:gd name="connsiteX1" fmla="*/ 288606 w 1916556"/>
              <a:gd name="connsiteY1" fmla="*/ 1956017 h 2282611"/>
              <a:gd name="connsiteX2" fmla="*/ 136087 w 1916556"/>
              <a:gd name="connsiteY2" fmla="*/ 514938 h 2282611"/>
              <a:gd name="connsiteX3" fmla="*/ 1275519 w 1916556"/>
              <a:gd name="connsiteY3" fmla="*/ 49719 h 2282611"/>
              <a:gd name="connsiteX4" fmla="*/ 1888923 w 1916556"/>
              <a:gd name="connsiteY4" fmla="*/ 1120315 h 2282611"/>
              <a:gd name="connsiteX5" fmla="*/ 78183 w 1916556"/>
              <a:gd name="connsiteY5" fmla="*/ 2260654 h 2282611"/>
              <a:gd name="connsiteX0" fmla="*/ 78183 w 1916556"/>
              <a:gd name="connsiteY0" fmla="*/ 2258363 h 2280320"/>
              <a:gd name="connsiteX1" fmla="*/ 288606 w 1916556"/>
              <a:gd name="connsiteY1" fmla="*/ 1953726 h 2280320"/>
              <a:gd name="connsiteX2" fmla="*/ 136087 w 1916556"/>
              <a:gd name="connsiteY2" fmla="*/ 512647 h 2280320"/>
              <a:gd name="connsiteX3" fmla="*/ 1275519 w 1916556"/>
              <a:gd name="connsiteY3" fmla="*/ 47428 h 2280320"/>
              <a:gd name="connsiteX4" fmla="*/ 1888923 w 1916556"/>
              <a:gd name="connsiteY4" fmla="*/ 1118024 h 2280320"/>
              <a:gd name="connsiteX5" fmla="*/ 78183 w 1916556"/>
              <a:gd name="connsiteY5" fmla="*/ 2258363 h 2280320"/>
              <a:gd name="connsiteX0" fmla="*/ 78183 w 1916556"/>
              <a:gd name="connsiteY0" fmla="*/ 2258363 h 2280320"/>
              <a:gd name="connsiteX1" fmla="*/ 288606 w 1916556"/>
              <a:gd name="connsiteY1" fmla="*/ 1953726 h 2280320"/>
              <a:gd name="connsiteX2" fmla="*/ 136087 w 1916556"/>
              <a:gd name="connsiteY2" fmla="*/ 512647 h 2280320"/>
              <a:gd name="connsiteX3" fmla="*/ 1275519 w 1916556"/>
              <a:gd name="connsiteY3" fmla="*/ 47428 h 2280320"/>
              <a:gd name="connsiteX4" fmla="*/ 1888923 w 1916556"/>
              <a:gd name="connsiteY4" fmla="*/ 1118024 h 2280320"/>
              <a:gd name="connsiteX5" fmla="*/ 78183 w 1916556"/>
              <a:gd name="connsiteY5" fmla="*/ 2258363 h 2280320"/>
              <a:gd name="connsiteX0" fmla="*/ 78183 w 1916556"/>
              <a:gd name="connsiteY0" fmla="*/ 2258363 h 2280320"/>
              <a:gd name="connsiteX1" fmla="*/ 288606 w 1916556"/>
              <a:gd name="connsiteY1" fmla="*/ 1953726 h 2280320"/>
              <a:gd name="connsiteX2" fmla="*/ 136087 w 1916556"/>
              <a:gd name="connsiteY2" fmla="*/ 512647 h 2280320"/>
              <a:gd name="connsiteX3" fmla="*/ 1275519 w 1916556"/>
              <a:gd name="connsiteY3" fmla="*/ 47428 h 2280320"/>
              <a:gd name="connsiteX4" fmla="*/ 1888923 w 1916556"/>
              <a:gd name="connsiteY4" fmla="*/ 1118024 h 2280320"/>
              <a:gd name="connsiteX5" fmla="*/ 78183 w 1916556"/>
              <a:gd name="connsiteY5" fmla="*/ 2258363 h 2280320"/>
              <a:gd name="connsiteX0" fmla="*/ 87139 w 1925512"/>
              <a:gd name="connsiteY0" fmla="*/ 2248386 h 2270343"/>
              <a:gd name="connsiteX1" fmla="*/ 236602 w 1925512"/>
              <a:gd name="connsiteY1" fmla="*/ 1943749 h 2270343"/>
              <a:gd name="connsiteX2" fmla="*/ 145043 w 1925512"/>
              <a:gd name="connsiteY2" fmla="*/ 502670 h 2270343"/>
              <a:gd name="connsiteX3" fmla="*/ 1284475 w 1925512"/>
              <a:gd name="connsiteY3" fmla="*/ 37451 h 2270343"/>
              <a:gd name="connsiteX4" fmla="*/ 1897879 w 1925512"/>
              <a:gd name="connsiteY4" fmla="*/ 1108047 h 2270343"/>
              <a:gd name="connsiteX5" fmla="*/ 87139 w 1925512"/>
              <a:gd name="connsiteY5" fmla="*/ 2248386 h 2270343"/>
              <a:gd name="connsiteX0" fmla="*/ 87139 w 1925512"/>
              <a:gd name="connsiteY0" fmla="*/ 2247961 h 2269918"/>
              <a:gd name="connsiteX1" fmla="*/ 236602 w 1925512"/>
              <a:gd name="connsiteY1" fmla="*/ 1943324 h 2269918"/>
              <a:gd name="connsiteX2" fmla="*/ 145043 w 1925512"/>
              <a:gd name="connsiteY2" fmla="*/ 502245 h 2269918"/>
              <a:gd name="connsiteX3" fmla="*/ 1284475 w 1925512"/>
              <a:gd name="connsiteY3" fmla="*/ 37026 h 2269918"/>
              <a:gd name="connsiteX4" fmla="*/ 1897879 w 1925512"/>
              <a:gd name="connsiteY4" fmla="*/ 1107622 h 2269918"/>
              <a:gd name="connsiteX5" fmla="*/ 87139 w 1925512"/>
              <a:gd name="connsiteY5" fmla="*/ 2247961 h 22699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5512" h="2269918">
                <a:moveTo>
                  <a:pt x="87139" y="2247961"/>
                </a:moveTo>
                <a:cubicBezTo>
                  <a:pt x="-159260" y="2332381"/>
                  <a:pt x="190375" y="2161125"/>
                  <a:pt x="236602" y="1943324"/>
                </a:cubicBezTo>
                <a:cubicBezTo>
                  <a:pt x="282829" y="1725523"/>
                  <a:pt x="-200291" y="1088185"/>
                  <a:pt x="145043" y="502245"/>
                </a:cubicBezTo>
                <a:cubicBezTo>
                  <a:pt x="329127" y="189903"/>
                  <a:pt x="837017" y="-105966"/>
                  <a:pt x="1284475" y="37026"/>
                </a:cubicBezTo>
                <a:cubicBezTo>
                  <a:pt x="1748229" y="185226"/>
                  <a:pt x="2015389" y="651508"/>
                  <a:pt x="1897879" y="1107622"/>
                </a:cubicBezTo>
                <a:cubicBezTo>
                  <a:pt x="1539827" y="2232015"/>
                  <a:pt x="333538" y="2163541"/>
                  <a:pt x="87139" y="2247961"/>
                </a:cubicBezTo>
                <a:close/>
              </a:path>
            </a:pathLst>
          </a:cu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lin ang="13500000" scaled="1"/>
            <a:tileRect/>
          </a:gradFill>
          <a:ln w="25400" cap="flat" cmpd="sng" algn="ctr">
            <a:solidFill>
              <a:srgbClr val="FFC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5" name="TextBox 54"/>
          <p:cNvSpPr txBox="1"/>
          <p:nvPr/>
        </p:nvSpPr>
        <p:spPr>
          <a:xfrm rot="973892">
            <a:off x="5285769" y="2990728"/>
            <a:ext cx="1386393" cy="1538099"/>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您</a:t>
            </a:r>
            <a:r>
              <a:rPr kumimoji="0" lang="zh-CN" altLang="en-US"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的内容打在</a:t>
            </a:r>
            <a:r>
              <a:rPr kumimoji="0" lang="zh-CN" altLang="en-US" sz="14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这里或</a:t>
            </a:r>
            <a:r>
              <a:rPr kumimoji="0" lang="zh-CN" altLang="en-US"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通过复制您的文本后在此框中选择</a:t>
            </a:r>
            <a:r>
              <a:rPr kumimoji="0" lang="zh-CN" altLang="en-US" sz="14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粘贴</a:t>
            </a:r>
            <a:endParaRPr kumimoji="0" lang="en-US" altLang="zh-CN"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56" name="TextBox 55"/>
          <p:cNvSpPr txBox="1"/>
          <p:nvPr/>
        </p:nvSpPr>
        <p:spPr>
          <a:xfrm rot="973892">
            <a:off x="1380253" y="2680647"/>
            <a:ext cx="530317" cy="1174546"/>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6600" b="1" i="0" u="none" strike="noStrike" kern="0" cap="none" spc="0" normalizeH="0" baseline="0" noProof="0" dirty="0" smtClean="0">
                <a:ln>
                  <a:noFill/>
                </a:ln>
                <a:solidFill>
                  <a:sysClr val="window" lastClr="FFFFFF"/>
                </a:solidFill>
                <a:effectLst/>
                <a:uLnTx/>
                <a:uFillTx/>
                <a:latin typeface="Arial Black" pitchFamily="34" charset="0"/>
                <a:ea typeface="微软雅黑" pitchFamily="34" charset="-122"/>
              </a:rPr>
              <a:t>1</a:t>
            </a:r>
            <a:endParaRPr kumimoji="0" lang="zh-CN" altLang="en-US" sz="6600" b="1" i="0" u="none" strike="noStrike" kern="0" cap="none" spc="0" normalizeH="0" baseline="0" noProof="0" dirty="0">
              <a:ln>
                <a:noFill/>
              </a:ln>
              <a:solidFill>
                <a:sysClr val="window" lastClr="FFFFFF"/>
              </a:solidFill>
              <a:effectLst/>
              <a:uLnTx/>
              <a:uFillTx/>
              <a:latin typeface="Arial Black" pitchFamily="34" charset="0"/>
              <a:ea typeface="微软雅黑" pitchFamily="34" charset="-122"/>
            </a:endParaRPr>
          </a:p>
        </p:txBody>
      </p:sp>
      <p:cxnSp>
        <p:nvCxnSpPr>
          <p:cNvPr id="57" name="直接连接符 56"/>
          <p:cNvCxnSpPr/>
          <p:nvPr/>
        </p:nvCxnSpPr>
        <p:spPr>
          <a:xfrm rot="973892">
            <a:off x="1961971" y="2518349"/>
            <a:ext cx="0" cy="1702225"/>
          </a:xfrm>
          <a:prstGeom prst="line">
            <a:avLst/>
          </a:prstGeom>
          <a:noFill/>
          <a:ln w="9525" cap="flat" cmpd="sng" algn="ctr">
            <a:solidFill>
              <a:sysClr val="window" lastClr="FFFFFF"/>
            </a:solidFill>
            <a:prstDash val="solid"/>
          </a:ln>
          <a:effectLst/>
        </p:spPr>
      </p:cxnSp>
      <p:sp>
        <p:nvSpPr>
          <p:cNvPr id="58" name="TextBox 57"/>
          <p:cNvSpPr txBox="1"/>
          <p:nvPr/>
        </p:nvSpPr>
        <p:spPr>
          <a:xfrm rot="973892">
            <a:off x="2065588" y="2681674"/>
            <a:ext cx="1864361" cy="1538099"/>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您</a:t>
            </a:r>
            <a:r>
              <a:rPr kumimoji="0" lang="zh-CN" altLang="en-US"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的内容打在</a:t>
            </a:r>
            <a:r>
              <a:rPr kumimoji="0" lang="zh-CN" altLang="en-US" sz="14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这里或</a:t>
            </a:r>
            <a:r>
              <a:rPr kumimoji="0" lang="zh-CN" altLang="en-US"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通过复制您的文本后在此框中选择粘贴并选择只保留</a:t>
            </a:r>
            <a:r>
              <a:rPr kumimoji="0" lang="zh-CN" altLang="en-US" sz="14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文字您的内容打在这里或复制</a:t>
            </a:r>
            <a:endParaRPr kumimoji="0" lang="en-US" altLang="zh-CN"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60" name="TextBox 59"/>
          <p:cNvSpPr txBox="1"/>
          <p:nvPr/>
        </p:nvSpPr>
        <p:spPr>
          <a:xfrm rot="973892">
            <a:off x="4731657" y="2998897"/>
            <a:ext cx="530317" cy="96099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5400" b="1" i="0" u="none" strike="noStrike" kern="0" cap="none" spc="0" normalizeH="0" baseline="0" noProof="0" dirty="0" smtClean="0">
                <a:ln>
                  <a:noFill/>
                </a:ln>
                <a:solidFill>
                  <a:sysClr val="window" lastClr="FFFFFF"/>
                </a:solidFill>
                <a:effectLst/>
                <a:uLnTx/>
                <a:uFillTx/>
                <a:latin typeface="Arial Black" pitchFamily="34" charset="0"/>
                <a:ea typeface="微软雅黑" pitchFamily="34" charset="-122"/>
              </a:rPr>
              <a:t>2</a:t>
            </a:r>
            <a:endParaRPr kumimoji="0" lang="zh-CN" altLang="en-US" sz="5400" b="1" i="0" u="none" strike="noStrike" kern="0" cap="none" spc="0" normalizeH="0" baseline="0" noProof="0" dirty="0">
              <a:ln>
                <a:noFill/>
              </a:ln>
              <a:solidFill>
                <a:sysClr val="window" lastClr="FFFFFF"/>
              </a:solidFill>
              <a:effectLst/>
              <a:uLnTx/>
              <a:uFillTx/>
              <a:latin typeface="Arial Black" pitchFamily="34" charset="0"/>
              <a:ea typeface="微软雅黑" pitchFamily="34" charset="-122"/>
            </a:endParaRPr>
          </a:p>
        </p:txBody>
      </p:sp>
      <p:cxnSp>
        <p:nvCxnSpPr>
          <p:cNvPr id="61" name="直接连接符 60"/>
          <p:cNvCxnSpPr/>
          <p:nvPr/>
        </p:nvCxnSpPr>
        <p:spPr>
          <a:xfrm rot="973892">
            <a:off x="5292344" y="2921380"/>
            <a:ext cx="0" cy="1433920"/>
          </a:xfrm>
          <a:prstGeom prst="line">
            <a:avLst/>
          </a:prstGeom>
          <a:noFill/>
          <a:ln w="9525" cap="flat" cmpd="sng" algn="ctr">
            <a:solidFill>
              <a:sysClr val="window" lastClr="FFFFFF"/>
            </a:solidFill>
            <a:prstDash val="solid"/>
          </a:ln>
          <a:effectLst/>
        </p:spPr>
      </p:cxnSp>
    </p:spTree>
    <p:custDataLst>
      <p:tags r:id="rId1"/>
    </p:custDataLst>
  </p:cSld>
  <p:clrMapOvr>
    <a:masterClrMapping/>
  </p:clrMapOvr>
  <mc:AlternateContent xmlns:mc="http://schemas.openxmlformats.org/markup-compatibility/2006" xmlns:p14="http://schemas.microsoft.com/office/powerpoint/2010/main">
    <mc:Choice Requires="p14">
      <p:transition p14:dur="10" advClick="0" advTm="0">
        <p14:prism/>
      </p:transition>
    </mc:Choice>
    <mc:Fallback xmlns="">
      <p:transition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with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wipe(right)">
                                      <p:cBhvr>
                                        <p:cTn id="7" dur="500"/>
                                        <p:tgtEl>
                                          <p:spTgt spid="53"/>
                                        </p:tgtEl>
                                      </p:cBhvr>
                                    </p:animEffect>
                                  </p:childTnLst>
                                </p:cTn>
                              </p:par>
                              <p:par>
                                <p:cTn id="8" presetID="10" presetClass="entr" presetSubtype="0" fill="hold" grpId="0" nodeType="withEffect">
                                  <p:stCondLst>
                                    <p:cond delay="500"/>
                                  </p:stCondLst>
                                  <p:iterate type="lt">
                                    <p:tmPct val="0"/>
                                  </p:iterate>
                                  <p:childTnLst>
                                    <p:set>
                                      <p:cBhvr>
                                        <p:cTn id="9" dur="1" fill="hold">
                                          <p:stCondLst>
                                            <p:cond delay="0"/>
                                          </p:stCondLst>
                                        </p:cTn>
                                        <p:tgtEl>
                                          <p:spTgt spid="56"/>
                                        </p:tgtEl>
                                        <p:attrNameLst>
                                          <p:attrName>style.visibility</p:attrName>
                                        </p:attrNameLst>
                                      </p:cBhvr>
                                      <p:to>
                                        <p:strVal val="visible"/>
                                      </p:to>
                                    </p:set>
                                    <p:animEffect transition="in" filter="fade">
                                      <p:cBhvr>
                                        <p:cTn id="10" dur="500"/>
                                        <p:tgtEl>
                                          <p:spTgt spid="56"/>
                                        </p:tgtEl>
                                      </p:cBhvr>
                                    </p:animEffect>
                                  </p:childTnLst>
                                </p:cTn>
                              </p:par>
                              <p:par>
                                <p:cTn id="11" presetID="35" presetClass="emph" presetSubtype="0" fill="hold" grpId="1" nodeType="withEffect">
                                  <p:stCondLst>
                                    <p:cond delay="1000"/>
                                  </p:stCondLst>
                                  <p:iterate type="lt">
                                    <p:tmPct val="0"/>
                                  </p:iterate>
                                  <p:childTnLst>
                                    <p:anim calcmode="discrete" valueType="str">
                                      <p:cBhvr>
                                        <p:cTn id="12" dur="500" fill="hold"/>
                                        <p:tgtEl>
                                          <p:spTgt spid="56"/>
                                        </p:tgtEl>
                                        <p:attrNameLst>
                                          <p:attrName>style.visibility</p:attrName>
                                        </p:attrNameLst>
                                      </p:cBhvr>
                                      <p:tavLst>
                                        <p:tav tm="0">
                                          <p:val>
                                            <p:strVal val="hidden"/>
                                          </p:val>
                                        </p:tav>
                                        <p:tav tm="50000">
                                          <p:val>
                                            <p:strVal val="visible"/>
                                          </p:val>
                                        </p:tav>
                                      </p:tavLst>
                                    </p:anim>
                                  </p:childTnLst>
                                </p:cTn>
                              </p:par>
                              <p:par>
                                <p:cTn id="13" presetID="22" presetClass="entr" presetSubtype="4" fill="hold" nodeType="withEffect">
                                  <p:stCondLst>
                                    <p:cond delay="1500"/>
                                  </p:stCondLst>
                                  <p:childTnLst>
                                    <p:set>
                                      <p:cBhvr>
                                        <p:cTn id="14" dur="1" fill="hold">
                                          <p:stCondLst>
                                            <p:cond delay="0"/>
                                          </p:stCondLst>
                                        </p:cTn>
                                        <p:tgtEl>
                                          <p:spTgt spid="57"/>
                                        </p:tgtEl>
                                        <p:attrNameLst>
                                          <p:attrName>style.visibility</p:attrName>
                                        </p:attrNameLst>
                                      </p:cBhvr>
                                      <p:to>
                                        <p:strVal val="visible"/>
                                      </p:to>
                                    </p:set>
                                    <p:animEffect transition="in" filter="wipe(down)">
                                      <p:cBhvr>
                                        <p:cTn id="15" dur="500"/>
                                        <p:tgtEl>
                                          <p:spTgt spid="57"/>
                                        </p:tgtEl>
                                      </p:cBhvr>
                                    </p:animEffect>
                                  </p:childTnLst>
                                </p:cTn>
                              </p:par>
                              <p:par>
                                <p:cTn id="16" presetID="31" presetClass="entr" presetSubtype="0" fill="hold" grpId="0" nodeType="withEffect">
                                  <p:stCondLst>
                                    <p:cond delay="2000"/>
                                  </p:stCondLst>
                                  <p:childTnLst>
                                    <p:set>
                                      <p:cBhvr>
                                        <p:cTn id="17" dur="1" fill="hold">
                                          <p:stCondLst>
                                            <p:cond delay="0"/>
                                          </p:stCondLst>
                                        </p:cTn>
                                        <p:tgtEl>
                                          <p:spTgt spid="58"/>
                                        </p:tgtEl>
                                        <p:attrNameLst>
                                          <p:attrName>style.visibility</p:attrName>
                                        </p:attrNameLst>
                                      </p:cBhvr>
                                      <p:to>
                                        <p:strVal val="visible"/>
                                      </p:to>
                                    </p:set>
                                    <p:anim calcmode="lin" valueType="num">
                                      <p:cBhvr>
                                        <p:cTn id="18" dur="500" fill="hold"/>
                                        <p:tgtEl>
                                          <p:spTgt spid="58"/>
                                        </p:tgtEl>
                                        <p:attrNameLst>
                                          <p:attrName>ppt_w</p:attrName>
                                        </p:attrNameLst>
                                      </p:cBhvr>
                                      <p:tavLst>
                                        <p:tav tm="0">
                                          <p:val>
                                            <p:fltVal val="0"/>
                                          </p:val>
                                        </p:tav>
                                        <p:tav tm="100000">
                                          <p:val>
                                            <p:strVal val="#ppt_w"/>
                                          </p:val>
                                        </p:tav>
                                      </p:tavLst>
                                    </p:anim>
                                    <p:anim calcmode="lin" valueType="num">
                                      <p:cBhvr>
                                        <p:cTn id="19" dur="500" fill="hold"/>
                                        <p:tgtEl>
                                          <p:spTgt spid="58"/>
                                        </p:tgtEl>
                                        <p:attrNameLst>
                                          <p:attrName>ppt_h</p:attrName>
                                        </p:attrNameLst>
                                      </p:cBhvr>
                                      <p:tavLst>
                                        <p:tav tm="0">
                                          <p:val>
                                            <p:fltVal val="0"/>
                                          </p:val>
                                        </p:tav>
                                        <p:tav tm="100000">
                                          <p:val>
                                            <p:strVal val="#ppt_h"/>
                                          </p:val>
                                        </p:tav>
                                      </p:tavLst>
                                    </p:anim>
                                    <p:anim calcmode="lin" valueType="num">
                                      <p:cBhvr>
                                        <p:cTn id="20" dur="500" fill="hold"/>
                                        <p:tgtEl>
                                          <p:spTgt spid="58"/>
                                        </p:tgtEl>
                                        <p:attrNameLst>
                                          <p:attrName>style.rotation</p:attrName>
                                        </p:attrNameLst>
                                      </p:cBhvr>
                                      <p:tavLst>
                                        <p:tav tm="0">
                                          <p:val>
                                            <p:fltVal val="90"/>
                                          </p:val>
                                        </p:tav>
                                        <p:tav tm="100000">
                                          <p:val>
                                            <p:fltVal val="0"/>
                                          </p:val>
                                        </p:tav>
                                      </p:tavLst>
                                    </p:anim>
                                    <p:animEffect transition="in" filter="fade">
                                      <p:cBhvr>
                                        <p:cTn id="21" dur="500"/>
                                        <p:tgtEl>
                                          <p:spTgt spid="58"/>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54"/>
                                        </p:tgtEl>
                                        <p:attrNameLst>
                                          <p:attrName>style.visibility</p:attrName>
                                        </p:attrNameLst>
                                      </p:cBhvr>
                                      <p:to>
                                        <p:strVal val="visible"/>
                                      </p:to>
                                    </p:set>
                                    <p:animEffect transition="in" filter="wipe(left)">
                                      <p:cBhvr>
                                        <p:cTn id="25" dur="500"/>
                                        <p:tgtEl>
                                          <p:spTgt spid="54"/>
                                        </p:tgtEl>
                                      </p:cBhvr>
                                    </p:animEffect>
                                  </p:childTnLst>
                                </p:cTn>
                              </p:par>
                              <p:par>
                                <p:cTn id="26" presetID="10" presetClass="entr" presetSubtype="0" fill="hold" grpId="0" nodeType="withEffect">
                                  <p:stCondLst>
                                    <p:cond delay="500"/>
                                  </p:stCondLst>
                                  <p:iterate type="lt">
                                    <p:tmPct val="0"/>
                                  </p:iterate>
                                  <p:childTnLst>
                                    <p:set>
                                      <p:cBhvr>
                                        <p:cTn id="27" dur="1" fill="hold">
                                          <p:stCondLst>
                                            <p:cond delay="0"/>
                                          </p:stCondLst>
                                        </p:cTn>
                                        <p:tgtEl>
                                          <p:spTgt spid="60"/>
                                        </p:tgtEl>
                                        <p:attrNameLst>
                                          <p:attrName>style.visibility</p:attrName>
                                        </p:attrNameLst>
                                      </p:cBhvr>
                                      <p:to>
                                        <p:strVal val="visible"/>
                                      </p:to>
                                    </p:set>
                                    <p:animEffect transition="in" filter="fade">
                                      <p:cBhvr>
                                        <p:cTn id="28" dur="500"/>
                                        <p:tgtEl>
                                          <p:spTgt spid="60"/>
                                        </p:tgtEl>
                                      </p:cBhvr>
                                    </p:animEffect>
                                  </p:childTnLst>
                                </p:cTn>
                              </p:par>
                              <p:par>
                                <p:cTn id="29" presetID="35" presetClass="emph" presetSubtype="0" fill="hold" grpId="1" nodeType="withEffect">
                                  <p:stCondLst>
                                    <p:cond delay="1000"/>
                                  </p:stCondLst>
                                  <p:iterate type="lt">
                                    <p:tmPct val="0"/>
                                  </p:iterate>
                                  <p:childTnLst>
                                    <p:anim calcmode="discrete" valueType="str">
                                      <p:cBhvr>
                                        <p:cTn id="30" dur="500" fill="hold"/>
                                        <p:tgtEl>
                                          <p:spTgt spid="60"/>
                                        </p:tgtEl>
                                        <p:attrNameLst>
                                          <p:attrName>style.visibility</p:attrName>
                                        </p:attrNameLst>
                                      </p:cBhvr>
                                      <p:tavLst>
                                        <p:tav tm="0">
                                          <p:val>
                                            <p:strVal val="hidden"/>
                                          </p:val>
                                        </p:tav>
                                        <p:tav tm="50000">
                                          <p:val>
                                            <p:strVal val="visible"/>
                                          </p:val>
                                        </p:tav>
                                      </p:tavLst>
                                    </p:anim>
                                  </p:childTnLst>
                                </p:cTn>
                              </p:par>
                              <p:par>
                                <p:cTn id="31" presetID="22" presetClass="entr" presetSubtype="4" fill="hold" nodeType="withEffect">
                                  <p:stCondLst>
                                    <p:cond delay="1500"/>
                                  </p:stCondLst>
                                  <p:childTnLst>
                                    <p:set>
                                      <p:cBhvr>
                                        <p:cTn id="32" dur="1" fill="hold">
                                          <p:stCondLst>
                                            <p:cond delay="0"/>
                                          </p:stCondLst>
                                        </p:cTn>
                                        <p:tgtEl>
                                          <p:spTgt spid="61"/>
                                        </p:tgtEl>
                                        <p:attrNameLst>
                                          <p:attrName>style.visibility</p:attrName>
                                        </p:attrNameLst>
                                      </p:cBhvr>
                                      <p:to>
                                        <p:strVal val="visible"/>
                                      </p:to>
                                    </p:set>
                                    <p:animEffect transition="in" filter="wipe(down)">
                                      <p:cBhvr>
                                        <p:cTn id="33" dur="500"/>
                                        <p:tgtEl>
                                          <p:spTgt spid="61"/>
                                        </p:tgtEl>
                                      </p:cBhvr>
                                    </p:animEffect>
                                  </p:childTnLst>
                                </p:cTn>
                              </p:par>
                              <p:par>
                                <p:cTn id="34" presetID="31" presetClass="entr" presetSubtype="0" fill="hold" grpId="0" nodeType="withEffect">
                                  <p:stCondLst>
                                    <p:cond delay="2000"/>
                                  </p:stCondLst>
                                  <p:childTnLst>
                                    <p:set>
                                      <p:cBhvr>
                                        <p:cTn id="35" dur="1" fill="hold">
                                          <p:stCondLst>
                                            <p:cond delay="0"/>
                                          </p:stCondLst>
                                        </p:cTn>
                                        <p:tgtEl>
                                          <p:spTgt spid="55"/>
                                        </p:tgtEl>
                                        <p:attrNameLst>
                                          <p:attrName>style.visibility</p:attrName>
                                        </p:attrNameLst>
                                      </p:cBhvr>
                                      <p:to>
                                        <p:strVal val="visible"/>
                                      </p:to>
                                    </p:set>
                                    <p:anim calcmode="lin" valueType="num">
                                      <p:cBhvr>
                                        <p:cTn id="36" dur="500" fill="hold"/>
                                        <p:tgtEl>
                                          <p:spTgt spid="55"/>
                                        </p:tgtEl>
                                        <p:attrNameLst>
                                          <p:attrName>ppt_w</p:attrName>
                                        </p:attrNameLst>
                                      </p:cBhvr>
                                      <p:tavLst>
                                        <p:tav tm="0">
                                          <p:val>
                                            <p:fltVal val="0"/>
                                          </p:val>
                                        </p:tav>
                                        <p:tav tm="100000">
                                          <p:val>
                                            <p:strVal val="#ppt_w"/>
                                          </p:val>
                                        </p:tav>
                                      </p:tavLst>
                                    </p:anim>
                                    <p:anim calcmode="lin" valueType="num">
                                      <p:cBhvr>
                                        <p:cTn id="37" dur="500" fill="hold"/>
                                        <p:tgtEl>
                                          <p:spTgt spid="55"/>
                                        </p:tgtEl>
                                        <p:attrNameLst>
                                          <p:attrName>ppt_h</p:attrName>
                                        </p:attrNameLst>
                                      </p:cBhvr>
                                      <p:tavLst>
                                        <p:tav tm="0">
                                          <p:val>
                                            <p:fltVal val="0"/>
                                          </p:val>
                                        </p:tav>
                                        <p:tav tm="100000">
                                          <p:val>
                                            <p:strVal val="#ppt_h"/>
                                          </p:val>
                                        </p:tav>
                                      </p:tavLst>
                                    </p:anim>
                                    <p:anim calcmode="lin" valueType="num">
                                      <p:cBhvr>
                                        <p:cTn id="38" dur="500" fill="hold"/>
                                        <p:tgtEl>
                                          <p:spTgt spid="55"/>
                                        </p:tgtEl>
                                        <p:attrNameLst>
                                          <p:attrName>style.rotation</p:attrName>
                                        </p:attrNameLst>
                                      </p:cBhvr>
                                      <p:tavLst>
                                        <p:tav tm="0">
                                          <p:val>
                                            <p:fltVal val="90"/>
                                          </p:val>
                                        </p:tav>
                                        <p:tav tm="100000">
                                          <p:val>
                                            <p:fltVal val="0"/>
                                          </p:val>
                                        </p:tav>
                                      </p:tavLst>
                                    </p:anim>
                                    <p:animEffect transition="in" filter="fade">
                                      <p:cBhvr>
                                        <p:cTn id="39" dur="500"/>
                                        <p:tgtEl>
                                          <p:spTgt spid="55"/>
                                        </p:tgtEl>
                                      </p:cBhvr>
                                    </p:animEffect>
                                  </p:childTnLst>
                                </p:cTn>
                              </p:par>
                            </p:childTnLst>
                          </p:cTn>
                        </p:par>
                        <p:par>
                          <p:cTn id="40" fill="hold">
                            <p:stCondLst>
                              <p:cond delay="5000"/>
                            </p:stCondLst>
                            <p:childTnLst>
                              <p:par>
                                <p:cTn id="41" presetID="22" presetClass="entr" presetSubtype="2" fill="hold" grpId="0" nodeType="afterEffect">
                                  <p:stCondLst>
                                    <p:cond delay="0"/>
                                  </p:stCondLst>
                                  <p:childTnLst>
                                    <p:set>
                                      <p:cBhvr>
                                        <p:cTn id="42" dur="1" fill="hold">
                                          <p:stCondLst>
                                            <p:cond delay="0"/>
                                          </p:stCondLst>
                                        </p:cTn>
                                        <p:tgtEl>
                                          <p:spTgt spid="62"/>
                                        </p:tgtEl>
                                        <p:attrNameLst>
                                          <p:attrName>style.visibility</p:attrName>
                                        </p:attrNameLst>
                                      </p:cBhvr>
                                      <p:to>
                                        <p:strVal val="visible"/>
                                      </p:to>
                                    </p:set>
                                    <p:animEffect transition="in" filter="wipe(right)">
                                      <p:cBhvr>
                                        <p:cTn id="43" dur="500"/>
                                        <p:tgtEl>
                                          <p:spTgt spid="62"/>
                                        </p:tgtEl>
                                      </p:cBhvr>
                                    </p:animEffect>
                                  </p:childTnLst>
                                </p:cTn>
                              </p:par>
                              <p:par>
                                <p:cTn id="44" presetID="10" presetClass="entr" presetSubtype="0" fill="hold" grpId="0" nodeType="withEffect">
                                  <p:stCondLst>
                                    <p:cond delay="500"/>
                                  </p:stCondLst>
                                  <p:iterate type="lt">
                                    <p:tmPct val="0"/>
                                  </p:iterate>
                                  <p:childTnLst>
                                    <p:set>
                                      <p:cBhvr>
                                        <p:cTn id="45" dur="1" fill="hold">
                                          <p:stCondLst>
                                            <p:cond delay="0"/>
                                          </p:stCondLst>
                                        </p:cTn>
                                        <p:tgtEl>
                                          <p:spTgt spid="67"/>
                                        </p:tgtEl>
                                        <p:attrNameLst>
                                          <p:attrName>style.visibility</p:attrName>
                                        </p:attrNameLst>
                                      </p:cBhvr>
                                      <p:to>
                                        <p:strVal val="visible"/>
                                      </p:to>
                                    </p:set>
                                    <p:animEffect transition="in" filter="fade">
                                      <p:cBhvr>
                                        <p:cTn id="46" dur="500"/>
                                        <p:tgtEl>
                                          <p:spTgt spid="67"/>
                                        </p:tgtEl>
                                      </p:cBhvr>
                                    </p:animEffect>
                                  </p:childTnLst>
                                </p:cTn>
                              </p:par>
                              <p:par>
                                <p:cTn id="47" presetID="35" presetClass="emph" presetSubtype="0" fill="hold" grpId="1" nodeType="withEffect">
                                  <p:stCondLst>
                                    <p:cond delay="1000"/>
                                  </p:stCondLst>
                                  <p:iterate type="lt">
                                    <p:tmPct val="0"/>
                                  </p:iterate>
                                  <p:childTnLst>
                                    <p:anim calcmode="discrete" valueType="str">
                                      <p:cBhvr>
                                        <p:cTn id="48" dur="500" fill="hold"/>
                                        <p:tgtEl>
                                          <p:spTgt spid="67"/>
                                        </p:tgtEl>
                                        <p:attrNameLst>
                                          <p:attrName>style.visibility</p:attrName>
                                        </p:attrNameLst>
                                      </p:cBhvr>
                                      <p:tavLst>
                                        <p:tav tm="0">
                                          <p:val>
                                            <p:strVal val="hidden"/>
                                          </p:val>
                                        </p:tav>
                                        <p:tav tm="50000">
                                          <p:val>
                                            <p:strVal val="visible"/>
                                          </p:val>
                                        </p:tav>
                                      </p:tavLst>
                                    </p:anim>
                                  </p:childTnLst>
                                </p:cTn>
                              </p:par>
                              <p:par>
                                <p:cTn id="49" presetID="22" presetClass="entr" presetSubtype="4" fill="hold" nodeType="withEffect">
                                  <p:stCondLst>
                                    <p:cond delay="1500"/>
                                  </p:stCondLst>
                                  <p:childTnLst>
                                    <p:set>
                                      <p:cBhvr>
                                        <p:cTn id="50" dur="1" fill="hold">
                                          <p:stCondLst>
                                            <p:cond delay="0"/>
                                          </p:stCondLst>
                                        </p:cTn>
                                        <p:tgtEl>
                                          <p:spTgt spid="68"/>
                                        </p:tgtEl>
                                        <p:attrNameLst>
                                          <p:attrName>style.visibility</p:attrName>
                                        </p:attrNameLst>
                                      </p:cBhvr>
                                      <p:to>
                                        <p:strVal val="visible"/>
                                      </p:to>
                                    </p:set>
                                    <p:animEffect transition="in" filter="wipe(down)">
                                      <p:cBhvr>
                                        <p:cTn id="51" dur="500"/>
                                        <p:tgtEl>
                                          <p:spTgt spid="68"/>
                                        </p:tgtEl>
                                      </p:cBhvr>
                                    </p:animEffect>
                                  </p:childTnLst>
                                </p:cTn>
                              </p:par>
                              <p:par>
                                <p:cTn id="52" presetID="31" presetClass="entr" presetSubtype="0" fill="hold" grpId="0" nodeType="withEffect">
                                  <p:stCondLst>
                                    <p:cond delay="2000"/>
                                  </p:stCondLst>
                                  <p:childTnLst>
                                    <p:set>
                                      <p:cBhvr>
                                        <p:cTn id="53" dur="1" fill="hold">
                                          <p:stCondLst>
                                            <p:cond delay="0"/>
                                          </p:stCondLst>
                                        </p:cTn>
                                        <p:tgtEl>
                                          <p:spTgt spid="69"/>
                                        </p:tgtEl>
                                        <p:attrNameLst>
                                          <p:attrName>style.visibility</p:attrName>
                                        </p:attrNameLst>
                                      </p:cBhvr>
                                      <p:to>
                                        <p:strVal val="visible"/>
                                      </p:to>
                                    </p:set>
                                    <p:anim calcmode="lin" valueType="num">
                                      <p:cBhvr>
                                        <p:cTn id="54" dur="500" fill="hold"/>
                                        <p:tgtEl>
                                          <p:spTgt spid="69"/>
                                        </p:tgtEl>
                                        <p:attrNameLst>
                                          <p:attrName>ppt_w</p:attrName>
                                        </p:attrNameLst>
                                      </p:cBhvr>
                                      <p:tavLst>
                                        <p:tav tm="0">
                                          <p:val>
                                            <p:fltVal val="0"/>
                                          </p:val>
                                        </p:tav>
                                        <p:tav tm="100000">
                                          <p:val>
                                            <p:strVal val="#ppt_w"/>
                                          </p:val>
                                        </p:tav>
                                      </p:tavLst>
                                    </p:anim>
                                    <p:anim calcmode="lin" valueType="num">
                                      <p:cBhvr>
                                        <p:cTn id="55" dur="500" fill="hold"/>
                                        <p:tgtEl>
                                          <p:spTgt spid="69"/>
                                        </p:tgtEl>
                                        <p:attrNameLst>
                                          <p:attrName>ppt_h</p:attrName>
                                        </p:attrNameLst>
                                      </p:cBhvr>
                                      <p:tavLst>
                                        <p:tav tm="0">
                                          <p:val>
                                            <p:fltVal val="0"/>
                                          </p:val>
                                        </p:tav>
                                        <p:tav tm="100000">
                                          <p:val>
                                            <p:strVal val="#ppt_h"/>
                                          </p:val>
                                        </p:tav>
                                      </p:tavLst>
                                    </p:anim>
                                    <p:anim calcmode="lin" valueType="num">
                                      <p:cBhvr>
                                        <p:cTn id="56" dur="500" fill="hold"/>
                                        <p:tgtEl>
                                          <p:spTgt spid="69"/>
                                        </p:tgtEl>
                                        <p:attrNameLst>
                                          <p:attrName>style.rotation</p:attrName>
                                        </p:attrNameLst>
                                      </p:cBhvr>
                                      <p:tavLst>
                                        <p:tav tm="0">
                                          <p:val>
                                            <p:fltVal val="90"/>
                                          </p:val>
                                        </p:tav>
                                        <p:tav tm="100000">
                                          <p:val>
                                            <p:fltVal val="0"/>
                                          </p:val>
                                        </p:tav>
                                      </p:tavLst>
                                    </p:anim>
                                    <p:animEffect transition="in" filter="fade">
                                      <p:cBhvr>
                                        <p:cTn id="57" dur="500"/>
                                        <p:tgtEl>
                                          <p:spTgt spid="69"/>
                                        </p:tgtEl>
                                      </p:cBhvr>
                                    </p:animEffect>
                                  </p:childTnLst>
                                </p:cTn>
                              </p:par>
                            </p:childTnLst>
                          </p:cTn>
                        </p:par>
                        <p:par>
                          <p:cTn id="58" fill="hold">
                            <p:stCondLst>
                              <p:cond delay="7500"/>
                            </p:stCondLst>
                            <p:childTnLst>
                              <p:par>
                                <p:cTn id="59" presetID="22" presetClass="entr" presetSubtype="8" fill="hold" grpId="0" nodeType="afterEffect">
                                  <p:stCondLst>
                                    <p:cond delay="0"/>
                                  </p:stCondLst>
                                  <p:childTnLst>
                                    <p:set>
                                      <p:cBhvr>
                                        <p:cTn id="60" dur="1" fill="hold">
                                          <p:stCondLst>
                                            <p:cond delay="0"/>
                                          </p:stCondLst>
                                        </p:cTn>
                                        <p:tgtEl>
                                          <p:spTgt spid="63"/>
                                        </p:tgtEl>
                                        <p:attrNameLst>
                                          <p:attrName>style.visibility</p:attrName>
                                        </p:attrNameLst>
                                      </p:cBhvr>
                                      <p:to>
                                        <p:strVal val="visible"/>
                                      </p:to>
                                    </p:set>
                                    <p:animEffect transition="in" filter="wipe(left)">
                                      <p:cBhvr>
                                        <p:cTn id="61" dur="500"/>
                                        <p:tgtEl>
                                          <p:spTgt spid="63"/>
                                        </p:tgtEl>
                                      </p:cBhvr>
                                    </p:animEffect>
                                  </p:childTnLst>
                                </p:cTn>
                              </p:par>
                              <p:par>
                                <p:cTn id="62" presetID="10" presetClass="entr" presetSubtype="0" fill="hold" grpId="0" nodeType="withEffect">
                                  <p:stCondLst>
                                    <p:cond delay="500"/>
                                  </p:stCondLst>
                                  <p:iterate type="lt">
                                    <p:tmPct val="0"/>
                                  </p:iterate>
                                  <p:childTnLst>
                                    <p:set>
                                      <p:cBhvr>
                                        <p:cTn id="63" dur="1" fill="hold">
                                          <p:stCondLst>
                                            <p:cond delay="0"/>
                                          </p:stCondLst>
                                        </p:cTn>
                                        <p:tgtEl>
                                          <p:spTgt spid="65"/>
                                        </p:tgtEl>
                                        <p:attrNameLst>
                                          <p:attrName>style.visibility</p:attrName>
                                        </p:attrNameLst>
                                      </p:cBhvr>
                                      <p:to>
                                        <p:strVal val="visible"/>
                                      </p:to>
                                    </p:set>
                                    <p:animEffect transition="in" filter="fade">
                                      <p:cBhvr>
                                        <p:cTn id="64" dur="500"/>
                                        <p:tgtEl>
                                          <p:spTgt spid="65"/>
                                        </p:tgtEl>
                                      </p:cBhvr>
                                    </p:animEffect>
                                  </p:childTnLst>
                                </p:cTn>
                              </p:par>
                              <p:par>
                                <p:cTn id="65" presetID="35" presetClass="emph" presetSubtype="0" fill="hold" grpId="1" nodeType="withEffect">
                                  <p:stCondLst>
                                    <p:cond delay="1000"/>
                                  </p:stCondLst>
                                  <p:iterate type="lt">
                                    <p:tmPct val="0"/>
                                  </p:iterate>
                                  <p:childTnLst>
                                    <p:anim calcmode="discrete" valueType="str">
                                      <p:cBhvr>
                                        <p:cTn id="66" dur="500" fill="hold"/>
                                        <p:tgtEl>
                                          <p:spTgt spid="65"/>
                                        </p:tgtEl>
                                        <p:attrNameLst>
                                          <p:attrName>style.visibility</p:attrName>
                                        </p:attrNameLst>
                                      </p:cBhvr>
                                      <p:tavLst>
                                        <p:tav tm="0">
                                          <p:val>
                                            <p:strVal val="hidden"/>
                                          </p:val>
                                        </p:tav>
                                        <p:tav tm="50000">
                                          <p:val>
                                            <p:strVal val="visible"/>
                                          </p:val>
                                        </p:tav>
                                      </p:tavLst>
                                    </p:anim>
                                  </p:childTnLst>
                                </p:cTn>
                              </p:par>
                              <p:par>
                                <p:cTn id="67" presetID="31" presetClass="entr" presetSubtype="0" fill="hold" nodeType="withEffect">
                                  <p:stCondLst>
                                    <p:cond delay="2000"/>
                                  </p:stCondLst>
                                  <p:childTnLst>
                                    <p:set>
                                      <p:cBhvr>
                                        <p:cTn id="68" dur="1" fill="hold">
                                          <p:stCondLst>
                                            <p:cond delay="0"/>
                                          </p:stCondLst>
                                        </p:cTn>
                                        <p:tgtEl>
                                          <p:spTgt spid="66"/>
                                        </p:tgtEl>
                                        <p:attrNameLst>
                                          <p:attrName>style.visibility</p:attrName>
                                        </p:attrNameLst>
                                      </p:cBhvr>
                                      <p:to>
                                        <p:strVal val="visible"/>
                                      </p:to>
                                    </p:set>
                                    <p:anim calcmode="lin" valueType="num">
                                      <p:cBhvr>
                                        <p:cTn id="69" dur="500" fill="hold"/>
                                        <p:tgtEl>
                                          <p:spTgt spid="66"/>
                                        </p:tgtEl>
                                        <p:attrNameLst>
                                          <p:attrName>ppt_w</p:attrName>
                                        </p:attrNameLst>
                                      </p:cBhvr>
                                      <p:tavLst>
                                        <p:tav tm="0">
                                          <p:val>
                                            <p:fltVal val="0"/>
                                          </p:val>
                                        </p:tav>
                                        <p:tav tm="100000">
                                          <p:val>
                                            <p:strVal val="#ppt_w"/>
                                          </p:val>
                                        </p:tav>
                                      </p:tavLst>
                                    </p:anim>
                                    <p:anim calcmode="lin" valueType="num">
                                      <p:cBhvr>
                                        <p:cTn id="70" dur="500" fill="hold"/>
                                        <p:tgtEl>
                                          <p:spTgt spid="66"/>
                                        </p:tgtEl>
                                        <p:attrNameLst>
                                          <p:attrName>ppt_h</p:attrName>
                                        </p:attrNameLst>
                                      </p:cBhvr>
                                      <p:tavLst>
                                        <p:tav tm="0">
                                          <p:val>
                                            <p:fltVal val="0"/>
                                          </p:val>
                                        </p:tav>
                                        <p:tav tm="100000">
                                          <p:val>
                                            <p:strVal val="#ppt_h"/>
                                          </p:val>
                                        </p:tav>
                                      </p:tavLst>
                                    </p:anim>
                                    <p:anim calcmode="lin" valueType="num">
                                      <p:cBhvr>
                                        <p:cTn id="71" dur="500" fill="hold"/>
                                        <p:tgtEl>
                                          <p:spTgt spid="66"/>
                                        </p:tgtEl>
                                        <p:attrNameLst>
                                          <p:attrName>style.rotation</p:attrName>
                                        </p:attrNameLst>
                                      </p:cBhvr>
                                      <p:tavLst>
                                        <p:tav tm="0">
                                          <p:val>
                                            <p:fltVal val="90"/>
                                          </p:val>
                                        </p:tav>
                                        <p:tav tm="100000">
                                          <p:val>
                                            <p:fltVal val="0"/>
                                          </p:val>
                                        </p:tav>
                                      </p:tavLst>
                                    </p:anim>
                                    <p:animEffect transition="in" filter="fade">
                                      <p:cBhvr>
                                        <p:cTn id="72" dur="500"/>
                                        <p:tgtEl>
                                          <p:spTgt spid="66"/>
                                        </p:tgtEl>
                                      </p:cBhvr>
                                    </p:animEffect>
                                  </p:childTnLst>
                                </p:cTn>
                              </p:par>
                              <p:par>
                                <p:cTn id="73" presetID="31" presetClass="entr" presetSubtype="0" fill="hold" grpId="0" nodeType="withEffect">
                                  <p:stCondLst>
                                    <p:cond delay="2500"/>
                                  </p:stCondLst>
                                  <p:childTnLst>
                                    <p:set>
                                      <p:cBhvr>
                                        <p:cTn id="74" dur="1" fill="hold">
                                          <p:stCondLst>
                                            <p:cond delay="0"/>
                                          </p:stCondLst>
                                        </p:cTn>
                                        <p:tgtEl>
                                          <p:spTgt spid="64"/>
                                        </p:tgtEl>
                                        <p:attrNameLst>
                                          <p:attrName>style.visibility</p:attrName>
                                        </p:attrNameLst>
                                      </p:cBhvr>
                                      <p:to>
                                        <p:strVal val="visible"/>
                                      </p:to>
                                    </p:set>
                                    <p:anim calcmode="lin" valueType="num">
                                      <p:cBhvr>
                                        <p:cTn id="75" dur="500" fill="hold"/>
                                        <p:tgtEl>
                                          <p:spTgt spid="64"/>
                                        </p:tgtEl>
                                        <p:attrNameLst>
                                          <p:attrName>ppt_w</p:attrName>
                                        </p:attrNameLst>
                                      </p:cBhvr>
                                      <p:tavLst>
                                        <p:tav tm="0">
                                          <p:val>
                                            <p:fltVal val="0"/>
                                          </p:val>
                                        </p:tav>
                                        <p:tav tm="100000">
                                          <p:val>
                                            <p:strVal val="#ppt_w"/>
                                          </p:val>
                                        </p:tav>
                                      </p:tavLst>
                                    </p:anim>
                                    <p:anim calcmode="lin" valueType="num">
                                      <p:cBhvr>
                                        <p:cTn id="76" dur="500" fill="hold"/>
                                        <p:tgtEl>
                                          <p:spTgt spid="64"/>
                                        </p:tgtEl>
                                        <p:attrNameLst>
                                          <p:attrName>ppt_h</p:attrName>
                                        </p:attrNameLst>
                                      </p:cBhvr>
                                      <p:tavLst>
                                        <p:tav tm="0">
                                          <p:val>
                                            <p:fltVal val="0"/>
                                          </p:val>
                                        </p:tav>
                                        <p:tav tm="100000">
                                          <p:val>
                                            <p:strVal val="#ppt_h"/>
                                          </p:val>
                                        </p:tav>
                                      </p:tavLst>
                                    </p:anim>
                                    <p:anim calcmode="lin" valueType="num">
                                      <p:cBhvr>
                                        <p:cTn id="77" dur="500" fill="hold"/>
                                        <p:tgtEl>
                                          <p:spTgt spid="64"/>
                                        </p:tgtEl>
                                        <p:attrNameLst>
                                          <p:attrName>style.rotation</p:attrName>
                                        </p:attrNameLst>
                                      </p:cBhvr>
                                      <p:tavLst>
                                        <p:tav tm="0">
                                          <p:val>
                                            <p:fltVal val="90"/>
                                          </p:val>
                                        </p:tav>
                                        <p:tav tm="100000">
                                          <p:val>
                                            <p:fltVal val="0"/>
                                          </p:val>
                                        </p:tav>
                                      </p:tavLst>
                                    </p:anim>
                                    <p:animEffect transition="in" filter="fade">
                                      <p:cBhvr>
                                        <p:cTn id="78"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animBg="1"/>
      <p:bldP spid="63" grpId="0" animBg="1"/>
      <p:bldP spid="64" grpId="0"/>
      <p:bldP spid="65" grpId="0"/>
      <p:bldP spid="65" grpId="1"/>
      <p:bldP spid="67" grpId="0"/>
      <p:bldP spid="67" grpId="1"/>
      <p:bldP spid="69" grpId="0"/>
      <p:bldP spid="53" grpId="0" animBg="1"/>
      <p:bldP spid="54" grpId="0" animBg="1"/>
      <p:bldP spid="55" grpId="0"/>
      <p:bldP spid="56" grpId="0"/>
      <p:bldP spid="56" grpId="1"/>
      <p:bldP spid="58" grpId="0"/>
      <p:bldP spid="60" grpId="0"/>
      <p:bldP spid="60" grpId="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Picture 3" descr="E:\PPT背景\03.pn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33877" y="2040361"/>
            <a:ext cx="9144000" cy="365125"/>
          </a:xfrm>
          <a:prstGeom prst="rect">
            <a:avLst/>
          </a:prstGeom>
          <a:noFill/>
          <a:extLst>
            <a:ext uri="{909E8E84-426E-40DD-AFC4-6F175D3DCCD1}">
              <a14:hiddenFill xmlns:a14="http://schemas.microsoft.com/office/drawing/2010/main">
                <a:solidFill>
                  <a:srgbClr val="FFFFFF"/>
                </a:solidFill>
              </a14:hiddenFill>
            </a:ext>
          </a:extLst>
        </p:spPr>
      </p:pic>
      <p:pic>
        <p:nvPicPr>
          <p:cNvPr id="38" name="Picture 5" descr="E:\PPT背景\05.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rot="1517347">
            <a:off x="717445" y="1622602"/>
            <a:ext cx="2275149" cy="3073971"/>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39" name="Picture 5" descr="E:\PPT背景\05.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rot="21018681">
            <a:off x="3413155" y="1802035"/>
            <a:ext cx="2275149" cy="3073971"/>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40" name="Picture 5" descr="E:\PPT背景\05.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rot="841888">
            <a:off x="6151405" y="1610844"/>
            <a:ext cx="2275149" cy="3073971"/>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41" name="TextBox 40"/>
          <p:cNvSpPr txBox="1"/>
          <p:nvPr/>
        </p:nvSpPr>
        <p:spPr>
          <a:xfrm rot="1137444">
            <a:off x="6462645" y="2691539"/>
            <a:ext cx="1815077" cy="777457"/>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您的内容打在</a:t>
            </a:r>
            <a:r>
              <a:rPr kumimoji="0" lang="zh-CN" altLang="en-US"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这里或者</a:t>
            </a:r>
            <a:r>
              <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通过</a:t>
            </a:r>
            <a:r>
              <a:rPr kumimoji="0" lang="zh-CN" altLang="en-US"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复制</a:t>
            </a:r>
            <a:endParaRPr kumimoji="0" lang="en-US" altLang="zh-CN"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endParaRPr>
          </a:p>
        </p:txBody>
      </p:sp>
      <p:sp>
        <p:nvSpPr>
          <p:cNvPr id="42" name="TextBox 41"/>
          <p:cNvSpPr txBox="1"/>
          <p:nvPr/>
        </p:nvSpPr>
        <p:spPr>
          <a:xfrm rot="1496620">
            <a:off x="986119" y="2670292"/>
            <a:ext cx="1815077" cy="777457"/>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您的内容打在</a:t>
            </a:r>
            <a:r>
              <a:rPr kumimoji="0" lang="zh-CN" altLang="en-US"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这里或者</a:t>
            </a:r>
            <a:r>
              <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通过</a:t>
            </a:r>
            <a:r>
              <a:rPr kumimoji="0" lang="zh-CN" altLang="en-US"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复制</a:t>
            </a:r>
            <a:endParaRPr kumimoji="0" lang="en-US" altLang="zh-CN"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endParaRPr>
          </a:p>
        </p:txBody>
      </p:sp>
      <p:sp>
        <p:nvSpPr>
          <p:cNvPr id="43" name="TextBox 42"/>
          <p:cNvSpPr txBox="1"/>
          <p:nvPr/>
        </p:nvSpPr>
        <p:spPr>
          <a:xfrm rot="21091745">
            <a:off x="3643190" y="2952371"/>
            <a:ext cx="1815077" cy="777457"/>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您的内容打在</a:t>
            </a:r>
            <a:r>
              <a:rPr kumimoji="0" lang="zh-CN" altLang="en-US"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这里或者</a:t>
            </a:r>
            <a:r>
              <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通过</a:t>
            </a:r>
            <a:r>
              <a:rPr kumimoji="0" lang="zh-CN" altLang="en-US"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复制</a:t>
            </a:r>
            <a:endParaRPr kumimoji="0" lang="en-US" altLang="zh-CN"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endParaRPr>
          </a:p>
        </p:txBody>
      </p:sp>
      <p:sp>
        <p:nvSpPr>
          <p:cNvPr id="44" name="TextBox 43"/>
          <p:cNvSpPr txBox="1"/>
          <p:nvPr/>
        </p:nvSpPr>
        <p:spPr>
          <a:xfrm rot="21091745">
            <a:off x="4154081" y="3600116"/>
            <a:ext cx="1438537" cy="1172629"/>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您的内容打在</a:t>
            </a:r>
            <a:r>
              <a:rPr kumimoji="0" lang="zh-CN" altLang="en-US"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这里或者</a:t>
            </a:r>
            <a:r>
              <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通过</a:t>
            </a:r>
            <a:r>
              <a:rPr kumimoji="0" lang="zh-CN" altLang="en-US"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复制</a:t>
            </a:r>
            <a:endParaRPr kumimoji="0" lang="en-US" altLang="zh-CN"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endParaRPr>
          </a:p>
        </p:txBody>
      </p:sp>
      <p:sp>
        <p:nvSpPr>
          <p:cNvPr id="45" name="TextBox 44"/>
          <p:cNvSpPr txBox="1"/>
          <p:nvPr/>
        </p:nvSpPr>
        <p:spPr>
          <a:xfrm rot="1214735">
            <a:off x="6522439" y="3412248"/>
            <a:ext cx="1438537" cy="1172629"/>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您的内容打在</a:t>
            </a:r>
            <a:r>
              <a:rPr kumimoji="0" lang="zh-CN" altLang="en-US"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这里或者</a:t>
            </a:r>
            <a:r>
              <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通过</a:t>
            </a:r>
            <a:r>
              <a:rPr kumimoji="0" lang="zh-CN" altLang="en-US"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复制</a:t>
            </a:r>
            <a:endParaRPr kumimoji="0" lang="en-US" altLang="zh-CN"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endParaRPr>
          </a:p>
        </p:txBody>
      </p:sp>
      <p:sp>
        <p:nvSpPr>
          <p:cNvPr id="46" name="TextBox 45"/>
          <p:cNvSpPr txBox="1"/>
          <p:nvPr/>
        </p:nvSpPr>
        <p:spPr>
          <a:xfrm rot="1496449">
            <a:off x="949956" y="3363527"/>
            <a:ext cx="1438537" cy="1172629"/>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您的内容打在</a:t>
            </a:r>
            <a:r>
              <a:rPr kumimoji="0" lang="zh-CN" altLang="en-US"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这里或者</a:t>
            </a:r>
            <a:r>
              <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通过</a:t>
            </a:r>
            <a:r>
              <a:rPr kumimoji="0" lang="zh-CN" altLang="en-US"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复制</a:t>
            </a:r>
            <a:endParaRPr kumimoji="0" lang="en-US" altLang="zh-CN"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p14:dur="10" advClick="0" advTm="0">
        <p14:ripple/>
      </p:transition>
    </mc:Choice>
    <mc:Fallback xmlns="">
      <p:transition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500" fill="hold"/>
                                        <p:tgtEl>
                                          <p:spTgt spid="36"/>
                                        </p:tgtEl>
                                        <p:attrNameLst>
                                          <p:attrName>ppt_x</p:attrName>
                                        </p:attrNameLst>
                                      </p:cBhvr>
                                      <p:tavLst>
                                        <p:tav tm="0">
                                          <p:val>
                                            <p:strVal val="#ppt_x"/>
                                          </p:val>
                                        </p:tav>
                                        <p:tav tm="100000">
                                          <p:val>
                                            <p:strVal val="#ppt_x"/>
                                          </p:val>
                                        </p:tav>
                                      </p:tavLst>
                                    </p:anim>
                                    <p:anim calcmode="lin" valueType="num">
                                      <p:cBhvr additive="base">
                                        <p:cTn id="8" dur="500" fill="hold"/>
                                        <p:tgtEl>
                                          <p:spTgt spid="36"/>
                                        </p:tgtEl>
                                        <p:attrNameLst>
                                          <p:attrName>ppt_y</p:attrName>
                                        </p:attrNameLst>
                                      </p:cBhvr>
                                      <p:tavLst>
                                        <p:tav tm="0">
                                          <p:val>
                                            <p:strVal val="1+#ppt_h/2"/>
                                          </p:val>
                                        </p:tav>
                                        <p:tav tm="100000">
                                          <p:val>
                                            <p:strVal val="#ppt_y"/>
                                          </p:val>
                                        </p:tav>
                                      </p:tavLst>
                                    </p:anim>
                                  </p:childTnLst>
                                </p:cTn>
                              </p:par>
                              <p:par>
                                <p:cTn id="9" presetID="30" presetClass="entr" presetSubtype="0" fill="hold" nodeType="withEffect">
                                  <p:stCondLst>
                                    <p:cond delay="500"/>
                                  </p:stCondLst>
                                  <p:childTnLst>
                                    <p:set>
                                      <p:cBhvr>
                                        <p:cTn id="10" dur="1" fill="hold">
                                          <p:stCondLst>
                                            <p:cond delay="0"/>
                                          </p:stCondLst>
                                        </p:cTn>
                                        <p:tgtEl>
                                          <p:spTgt spid="38"/>
                                        </p:tgtEl>
                                        <p:attrNameLst>
                                          <p:attrName>style.visibility</p:attrName>
                                        </p:attrNameLst>
                                      </p:cBhvr>
                                      <p:to>
                                        <p:strVal val="visible"/>
                                      </p:to>
                                    </p:set>
                                    <p:animEffect transition="in" filter="fade">
                                      <p:cBhvr>
                                        <p:cTn id="11" dur="800" decel="100000"/>
                                        <p:tgtEl>
                                          <p:spTgt spid="38"/>
                                        </p:tgtEl>
                                      </p:cBhvr>
                                    </p:animEffect>
                                    <p:anim calcmode="lin" valueType="num">
                                      <p:cBhvr>
                                        <p:cTn id="12" dur="800" decel="100000" fill="hold"/>
                                        <p:tgtEl>
                                          <p:spTgt spid="38"/>
                                        </p:tgtEl>
                                        <p:attrNameLst>
                                          <p:attrName>style.rotation</p:attrName>
                                        </p:attrNameLst>
                                      </p:cBhvr>
                                      <p:tavLst>
                                        <p:tav tm="0">
                                          <p:val>
                                            <p:fltVal val="-90"/>
                                          </p:val>
                                        </p:tav>
                                        <p:tav tm="100000">
                                          <p:val>
                                            <p:fltVal val="0"/>
                                          </p:val>
                                        </p:tav>
                                      </p:tavLst>
                                    </p:anim>
                                    <p:anim calcmode="lin" valueType="num">
                                      <p:cBhvr>
                                        <p:cTn id="13" dur="800" decel="100000" fill="hold"/>
                                        <p:tgtEl>
                                          <p:spTgt spid="38"/>
                                        </p:tgtEl>
                                        <p:attrNameLst>
                                          <p:attrName>ppt_x</p:attrName>
                                        </p:attrNameLst>
                                      </p:cBhvr>
                                      <p:tavLst>
                                        <p:tav tm="0">
                                          <p:val>
                                            <p:strVal val="#ppt_x+0.4"/>
                                          </p:val>
                                        </p:tav>
                                        <p:tav tm="100000">
                                          <p:val>
                                            <p:strVal val="#ppt_x-0.05"/>
                                          </p:val>
                                        </p:tav>
                                      </p:tavLst>
                                    </p:anim>
                                    <p:anim calcmode="lin" valueType="num">
                                      <p:cBhvr>
                                        <p:cTn id="14" dur="800" decel="100000" fill="hold"/>
                                        <p:tgtEl>
                                          <p:spTgt spid="38"/>
                                        </p:tgtEl>
                                        <p:attrNameLst>
                                          <p:attrName>ppt_y</p:attrName>
                                        </p:attrNameLst>
                                      </p:cBhvr>
                                      <p:tavLst>
                                        <p:tav tm="0">
                                          <p:val>
                                            <p:strVal val="#ppt_y-0.4"/>
                                          </p:val>
                                        </p:tav>
                                        <p:tav tm="100000">
                                          <p:val>
                                            <p:strVal val="#ppt_y+0.1"/>
                                          </p:val>
                                        </p:tav>
                                      </p:tavLst>
                                    </p:anim>
                                    <p:anim calcmode="lin" valueType="num">
                                      <p:cBhvr>
                                        <p:cTn id="15" dur="200" accel="100000" fill="hold">
                                          <p:stCondLst>
                                            <p:cond delay="800"/>
                                          </p:stCondLst>
                                        </p:cTn>
                                        <p:tgtEl>
                                          <p:spTgt spid="38"/>
                                        </p:tgtEl>
                                        <p:attrNameLst>
                                          <p:attrName>ppt_x</p:attrName>
                                        </p:attrNameLst>
                                      </p:cBhvr>
                                      <p:tavLst>
                                        <p:tav tm="0">
                                          <p:val>
                                            <p:strVal val="#ppt_x-0.05"/>
                                          </p:val>
                                        </p:tav>
                                        <p:tav tm="100000">
                                          <p:val>
                                            <p:strVal val="#ppt_x"/>
                                          </p:val>
                                        </p:tav>
                                      </p:tavLst>
                                    </p:anim>
                                    <p:anim calcmode="lin" valueType="num">
                                      <p:cBhvr>
                                        <p:cTn id="16" dur="200" accel="100000" fill="hold">
                                          <p:stCondLst>
                                            <p:cond delay="800"/>
                                          </p:stCondLst>
                                        </p:cTn>
                                        <p:tgtEl>
                                          <p:spTgt spid="38"/>
                                        </p:tgtEl>
                                        <p:attrNameLst>
                                          <p:attrName>ppt_y</p:attrName>
                                        </p:attrNameLst>
                                      </p:cBhvr>
                                      <p:tavLst>
                                        <p:tav tm="0">
                                          <p:val>
                                            <p:strVal val="#ppt_y+0.1"/>
                                          </p:val>
                                        </p:tav>
                                        <p:tav tm="100000">
                                          <p:val>
                                            <p:strVal val="#ppt_y"/>
                                          </p:val>
                                        </p:tav>
                                      </p:tavLst>
                                    </p:anim>
                                  </p:childTnLst>
                                </p:cTn>
                              </p:par>
                            </p:childTnLst>
                          </p:cTn>
                        </p:par>
                        <p:par>
                          <p:cTn id="17" fill="hold">
                            <p:stCondLst>
                              <p:cond delay="1500"/>
                            </p:stCondLst>
                            <p:childTnLst>
                              <p:par>
                                <p:cTn id="18" presetID="10" presetClass="entr" presetSubtype="0" fill="hold" grpId="0" nodeType="afterEffect">
                                  <p:stCondLst>
                                    <p:cond delay="0"/>
                                  </p:stCondLst>
                                  <p:childTnLst>
                                    <p:set>
                                      <p:cBhvr>
                                        <p:cTn id="19" dur="1" fill="hold">
                                          <p:stCondLst>
                                            <p:cond delay="0"/>
                                          </p:stCondLst>
                                        </p:cTn>
                                        <p:tgtEl>
                                          <p:spTgt spid="46"/>
                                        </p:tgtEl>
                                        <p:attrNameLst>
                                          <p:attrName>style.visibility</p:attrName>
                                        </p:attrNameLst>
                                      </p:cBhvr>
                                      <p:to>
                                        <p:strVal val="visible"/>
                                      </p:to>
                                    </p:set>
                                    <p:animEffect transition="in" filter="fade">
                                      <p:cBhvr>
                                        <p:cTn id="20" dur="500"/>
                                        <p:tgtEl>
                                          <p:spTgt spid="46"/>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42"/>
                                        </p:tgtEl>
                                        <p:attrNameLst>
                                          <p:attrName>style.visibility</p:attrName>
                                        </p:attrNameLst>
                                      </p:cBhvr>
                                      <p:to>
                                        <p:strVal val="visible"/>
                                      </p:to>
                                    </p:set>
                                    <p:animEffect transition="in" filter="fade">
                                      <p:cBhvr>
                                        <p:cTn id="23" dur="500"/>
                                        <p:tgtEl>
                                          <p:spTgt spid="42"/>
                                        </p:tgtEl>
                                      </p:cBhvr>
                                    </p:animEffect>
                                  </p:childTnLst>
                                </p:cTn>
                              </p:par>
                            </p:childTnLst>
                          </p:cTn>
                        </p:par>
                        <p:par>
                          <p:cTn id="24" fill="hold">
                            <p:stCondLst>
                              <p:cond delay="2000"/>
                            </p:stCondLst>
                            <p:childTnLst>
                              <p:par>
                                <p:cTn id="25" presetID="52" presetClass="entr" presetSubtype="0" fill="hold" nodeType="afterEffect">
                                  <p:stCondLst>
                                    <p:cond delay="0"/>
                                  </p:stCondLst>
                                  <p:childTnLst>
                                    <p:set>
                                      <p:cBhvr>
                                        <p:cTn id="26" dur="1" fill="hold">
                                          <p:stCondLst>
                                            <p:cond delay="0"/>
                                          </p:stCondLst>
                                        </p:cTn>
                                        <p:tgtEl>
                                          <p:spTgt spid="39"/>
                                        </p:tgtEl>
                                        <p:attrNameLst>
                                          <p:attrName>style.visibility</p:attrName>
                                        </p:attrNameLst>
                                      </p:cBhvr>
                                      <p:to>
                                        <p:strVal val="visible"/>
                                      </p:to>
                                    </p:set>
                                    <p:animScale>
                                      <p:cBhvr>
                                        <p:cTn id="27" dur="1000" decel="50000" fill="hold">
                                          <p:stCondLst>
                                            <p:cond delay="0"/>
                                          </p:stCondLst>
                                        </p:cTn>
                                        <p:tgtEl>
                                          <p:spTgt spid="3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1000" decel="50000" fill="hold">
                                          <p:stCondLst>
                                            <p:cond delay="0"/>
                                          </p:stCondLst>
                                        </p:cTn>
                                        <p:tgtEl>
                                          <p:spTgt spid="39"/>
                                        </p:tgtEl>
                                        <p:attrNameLst>
                                          <p:attrName>ppt_x</p:attrName>
                                          <p:attrName>ppt_y</p:attrName>
                                        </p:attrNameLst>
                                      </p:cBhvr>
                                    </p:animMotion>
                                    <p:animEffect transition="in" filter="fade">
                                      <p:cBhvr>
                                        <p:cTn id="29" dur="1000"/>
                                        <p:tgtEl>
                                          <p:spTgt spid="39"/>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44"/>
                                        </p:tgtEl>
                                        <p:attrNameLst>
                                          <p:attrName>style.visibility</p:attrName>
                                        </p:attrNameLst>
                                      </p:cBhvr>
                                      <p:to>
                                        <p:strVal val="visible"/>
                                      </p:to>
                                    </p:set>
                                    <p:animEffect transition="in" filter="fade">
                                      <p:cBhvr>
                                        <p:cTn id="33" dur="500"/>
                                        <p:tgtEl>
                                          <p:spTgt spid="44"/>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3"/>
                                        </p:tgtEl>
                                        <p:attrNameLst>
                                          <p:attrName>style.visibility</p:attrName>
                                        </p:attrNameLst>
                                      </p:cBhvr>
                                      <p:to>
                                        <p:strVal val="visible"/>
                                      </p:to>
                                    </p:set>
                                    <p:animEffect transition="in" filter="fade">
                                      <p:cBhvr>
                                        <p:cTn id="36" dur="500"/>
                                        <p:tgtEl>
                                          <p:spTgt spid="43"/>
                                        </p:tgtEl>
                                      </p:cBhvr>
                                    </p:animEffect>
                                  </p:childTnLst>
                                </p:cTn>
                              </p:par>
                              <p:par>
                                <p:cTn id="37" presetID="37" presetClass="entr" presetSubtype="0" fill="hold" nodeType="withEffect">
                                  <p:stCondLst>
                                    <p:cond delay="0"/>
                                  </p:stCondLst>
                                  <p:childTnLst>
                                    <p:set>
                                      <p:cBhvr>
                                        <p:cTn id="38" dur="1" fill="hold">
                                          <p:stCondLst>
                                            <p:cond delay="0"/>
                                          </p:stCondLst>
                                        </p:cTn>
                                        <p:tgtEl>
                                          <p:spTgt spid="40"/>
                                        </p:tgtEl>
                                        <p:attrNameLst>
                                          <p:attrName>style.visibility</p:attrName>
                                        </p:attrNameLst>
                                      </p:cBhvr>
                                      <p:to>
                                        <p:strVal val="visible"/>
                                      </p:to>
                                    </p:set>
                                    <p:animEffect transition="in" filter="fade">
                                      <p:cBhvr>
                                        <p:cTn id="39" dur="1000"/>
                                        <p:tgtEl>
                                          <p:spTgt spid="40"/>
                                        </p:tgtEl>
                                      </p:cBhvr>
                                    </p:animEffect>
                                    <p:anim calcmode="lin" valueType="num">
                                      <p:cBhvr>
                                        <p:cTn id="40" dur="1000" fill="hold"/>
                                        <p:tgtEl>
                                          <p:spTgt spid="40"/>
                                        </p:tgtEl>
                                        <p:attrNameLst>
                                          <p:attrName>ppt_x</p:attrName>
                                        </p:attrNameLst>
                                      </p:cBhvr>
                                      <p:tavLst>
                                        <p:tav tm="0">
                                          <p:val>
                                            <p:strVal val="#ppt_x"/>
                                          </p:val>
                                        </p:tav>
                                        <p:tav tm="100000">
                                          <p:val>
                                            <p:strVal val="#ppt_x"/>
                                          </p:val>
                                        </p:tav>
                                      </p:tavLst>
                                    </p:anim>
                                    <p:anim calcmode="lin" valueType="num">
                                      <p:cBhvr>
                                        <p:cTn id="41" dur="900" decel="100000" fill="hold"/>
                                        <p:tgtEl>
                                          <p:spTgt spid="40"/>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40"/>
                                        </p:tgtEl>
                                        <p:attrNameLst>
                                          <p:attrName>ppt_y</p:attrName>
                                        </p:attrNameLst>
                                      </p:cBhvr>
                                      <p:tavLst>
                                        <p:tav tm="0">
                                          <p:val>
                                            <p:strVal val="#ppt_y-.03"/>
                                          </p:val>
                                        </p:tav>
                                        <p:tav tm="100000">
                                          <p:val>
                                            <p:strVal val="#ppt_y"/>
                                          </p:val>
                                        </p:tav>
                                      </p:tavLst>
                                    </p:anim>
                                  </p:childTnLst>
                                </p:cTn>
                              </p:par>
                            </p:childTnLst>
                          </p:cTn>
                        </p:par>
                        <p:par>
                          <p:cTn id="43" fill="hold">
                            <p:stCondLst>
                              <p:cond delay="4000"/>
                            </p:stCondLst>
                            <p:childTnLst>
                              <p:par>
                                <p:cTn id="44" presetID="10" presetClass="entr" presetSubtype="0" fill="hold" grpId="0" nodeType="afterEffect">
                                  <p:stCondLst>
                                    <p:cond delay="0"/>
                                  </p:stCondLst>
                                  <p:childTnLst>
                                    <p:set>
                                      <p:cBhvr>
                                        <p:cTn id="45" dur="1" fill="hold">
                                          <p:stCondLst>
                                            <p:cond delay="0"/>
                                          </p:stCondLst>
                                        </p:cTn>
                                        <p:tgtEl>
                                          <p:spTgt spid="41"/>
                                        </p:tgtEl>
                                        <p:attrNameLst>
                                          <p:attrName>style.visibility</p:attrName>
                                        </p:attrNameLst>
                                      </p:cBhvr>
                                      <p:to>
                                        <p:strVal val="visible"/>
                                      </p:to>
                                    </p:set>
                                    <p:animEffect transition="in" filter="fade">
                                      <p:cBhvr>
                                        <p:cTn id="46" dur="500"/>
                                        <p:tgtEl>
                                          <p:spTgt spid="41"/>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45"/>
                                        </p:tgtEl>
                                        <p:attrNameLst>
                                          <p:attrName>style.visibility</p:attrName>
                                        </p:attrNameLst>
                                      </p:cBhvr>
                                      <p:to>
                                        <p:strVal val="visible"/>
                                      </p:to>
                                    </p:set>
                                    <p:animEffect transition="in" filter="fade">
                                      <p:cBhvr>
                                        <p:cTn id="49"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2" grpId="0"/>
      <p:bldP spid="43" grpId="0"/>
      <p:bldP spid="44" grpId="0"/>
      <p:bldP spid="45" grpId="0"/>
      <p:bldP spid="4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椭圆 12"/>
          <p:cNvSpPr/>
          <p:nvPr/>
        </p:nvSpPr>
        <p:spPr>
          <a:xfrm rot="21167476">
            <a:off x="403484" y="799943"/>
            <a:ext cx="4076879" cy="4076064"/>
          </a:xfrm>
          <a:custGeom>
            <a:avLst/>
            <a:gdLst>
              <a:gd name="connsiteX0" fmla="*/ 2583064 w 5207360"/>
              <a:gd name="connsiteY0" fmla="*/ 2122919 h 5206319"/>
              <a:gd name="connsiteX1" fmla="*/ 5161332 w 5207360"/>
              <a:gd name="connsiteY1" fmla="*/ 2122919 h 5206319"/>
              <a:gd name="connsiteX2" fmla="*/ 5207360 w 5207360"/>
              <a:gd name="connsiteY2" fmla="*/ 2602639 h 5206319"/>
              <a:gd name="connsiteX3" fmla="*/ 2603680 w 5207360"/>
              <a:gd name="connsiteY3" fmla="*/ 5206319 h 5206319"/>
              <a:gd name="connsiteX4" fmla="*/ 0 w 5207360"/>
              <a:gd name="connsiteY4" fmla="*/ 2602639 h 5206319"/>
              <a:gd name="connsiteX5" fmla="*/ 2583064 w 5207360"/>
              <a:gd name="connsiteY5" fmla="*/ 0 h 5206319"/>
              <a:gd name="connsiteX6" fmla="*/ 2674504 w 5207360"/>
              <a:gd name="connsiteY6" fmla="*/ 2214359 h 5206319"/>
              <a:gd name="connsiteX0" fmla="*/ 2583064 w 5207360"/>
              <a:gd name="connsiteY0" fmla="*/ 2122919 h 5206319"/>
              <a:gd name="connsiteX1" fmla="*/ 5161332 w 5207360"/>
              <a:gd name="connsiteY1" fmla="*/ 2122919 h 5206319"/>
              <a:gd name="connsiteX2" fmla="*/ 5207360 w 5207360"/>
              <a:gd name="connsiteY2" fmla="*/ 2602639 h 5206319"/>
              <a:gd name="connsiteX3" fmla="*/ 2603680 w 5207360"/>
              <a:gd name="connsiteY3" fmla="*/ 5206319 h 5206319"/>
              <a:gd name="connsiteX4" fmla="*/ 0 w 5207360"/>
              <a:gd name="connsiteY4" fmla="*/ 2602639 h 5206319"/>
              <a:gd name="connsiteX5" fmla="*/ 2583064 w 5207360"/>
              <a:gd name="connsiteY5" fmla="*/ 0 h 5206319"/>
              <a:gd name="connsiteX0" fmla="*/ 5161332 w 5207360"/>
              <a:gd name="connsiteY0" fmla="*/ 2122919 h 5206319"/>
              <a:gd name="connsiteX1" fmla="*/ 5207360 w 5207360"/>
              <a:gd name="connsiteY1" fmla="*/ 2602639 h 5206319"/>
              <a:gd name="connsiteX2" fmla="*/ 2603680 w 5207360"/>
              <a:gd name="connsiteY2" fmla="*/ 5206319 h 5206319"/>
              <a:gd name="connsiteX3" fmla="*/ 0 w 5207360"/>
              <a:gd name="connsiteY3" fmla="*/ 2602639 h 5206319"/>
              <a:gd name="connsiteX4" fmla="*/ 2583064 w 5207360"/>
              <a:gd name="connsiteY4" fmla="*/ 0 h 52063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07360" h="5206319">
                <a:moveTo>
                  <a:pt x="5161332" y="2122919"/>
                </a:moveTo>
                <a:cubicBezTo>
                  <a:pt x="5192196" y="2278169"/>
                  <a:pt x="5207360" y="2438633"/>
                  <a:pt x="5207360" y="2602639"/>
                </a:cubicBezTo>
                <a:cubicBezTo>
                  <a:pt x="5207360" y="4040612"/>
                  <a:pt x="4041653" y="5206319"/>
                  <a:pt x="2603680" y="5206319"/>
                </a:cubicBezTo>
                <a:cubicBezTo>
                  <a:pt x="1165707" y="5206319"/>
                  <a:pt x="0" y="4040612"/>
                  <a:pt x="0" y="2602639"/>
                </a:cubicBezTo>
                <a:cubicBezTo>
                  <a:pt x="0" y="1171547"/>
                  <a:pt x="1154578" y="10121"/>
                  <a:pt x="2583064" y="0"/>
                </a:cubicBezTo>
              </a:path>
            </a:pathLst>
          </a:custGeom>
          <a:noFill/>
          <a:ln w="25400" cap="flat" cmpd="sng" algn="ctr">
            <a:solidFill>
              <a:srgbClr val="1F497D">
                <a:lumMod val="60000"/>
                <a:lumOff val="40000"/>
              </a:srgbClr>
            </a:solidFill>
            <a:prstDash val="sysDash"/>
            <a:headEnd type="oval" w="med" len="med"/>
            <a:tailEnd type="stealth" w="lg" len="lg"/>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2" name="组合 1"/>
          <p:cNvGrpSpPr/>
          <p:nvPr/>
        </p:nvGrpSpPr>
        <p:grpSpPr>
          <a:xfrm>
            <a:off x="595206" y="993074"/>
            <a:ext cx="3716296" cy="3682249"/>
            <a:chOff x="1235330" y="993073"/>
            <a:chExt cx="3716296" cy="3682249"/>
          </a:xfrm>
        </p:grpSpPr>
        <p:sp>
          <p:nvSpPr>
            <p:cNvPr id="22" name="任意多边形 21"/>
            <p:cNvSpPr/>
            <p:nvPr/>
          </p:nvSpPr>
          <p:spPr>
            <a:xfrm rot="1723431">
              <a:off x="3110760" y="2366318"/>
              <a:ext cx="1840866" cy="1356598"/>
            </a:xfrm>
            <a:custGeom>
              <a:avLst/>
              <a:gdLst/>
              <a:ahLst/>
              <a:cxnLst/>
              <a:rect l="l" t="t" r="r" b="b"/>
              <a:pathLst>
                <a:path w="2351321" h="1732770">
                  <a:moveTo>
                    <a:pt x="1516639" y="0"/>
                  </a:moveTo>
                  <a:lnTo>
                    <a:pt x="2302371" y="743002"/>
                  </a:lnTo>
                  <a:cubicBezTo>
                    <a:pt x="2370314" y="1065730"/>
                    <a:pt x="2367934" y="1403106"/>
                    <a:pt x="2292691" y="1732770"/>
                  </a:cubicBezTo>
                  <a:lnTo>
                    <a:pt x="0" y="1209479"/>
                  </a:lnTo>
                  <a:close/>
                </a:path>
              </a:pathLst>
            </a:cu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0" scaled="1"/>
              <a:tileRect/>
            </a:gradFill>
            <a:ln w="25400" cap="flat" cmpd="sng" algn="ctr">
              <a:solidFill>
                <a:sysClr val="window" lastClr="FFFFFF">
                  <a:hueOff val="0"/>
                  <a:satOff val="0"/>
                  <a:lumOff val="0"/>
                  <a:alphaOff val="0"/>
                </a:sysClr>
              </a:solidFill>
              <a:prstDash val="solid"/>
            </a:ln>
            <a:effectLst/>
          </p:spPr>
          <p:txBody>
            <a:bodyPr spcFirstLastPara="0" vert="horz" wrap="square" lIns="2385060" tIns="1267461" rIns="133604" bIns="1612899" numCol="1" spcCol="1270" anchor="ctr" anchorCtr="0">
              <a:noAutofit/>
            </a:bodyPr>
            <a:lstStyle/>
            <a:p>
              <a:pPr marL="0" marR="0" lvl="0" indent="0" algn="ctr" defTabSz="1689100" eaLnBrk="1" fontAlgn="auto" latinLnBrk="0" hangingPunct="1">
                <a:lnSpc>
                  <a:spcPct val="90000"/>
                </a:lnSpc>
                <a:spcBef>
                  <a:spcPct val="0"/>
                </a:spcBef>
                <a:spcAft>
                  <a:spcPct val="35000"/>
                </a:spcAft>
                <a:buClrTx/>
                <a:buSzTx/>
                <a:buFontTx/>
                <a:buNone/>
                <a:tabLst/>
                <a:defRPr/>
              </a:pPr>
              <a:endParaRPr kumimoji="0" lang="zh-CN" altLang="en-US" sz="2000" b="0" i="0" u="none" strike="noStrike" kern="1200" cap="none" spc="0" normalizeH="0" baseline="0" noProof="0">
                <a:ln>
                  <a:noFill/>
                </a:ln>
                <a:solidFill>
                  <a:sysClr val="window" lastClr="FFFFFF"/>
                </a:solidFill>
                <a:effectLst/>
                <a:uLnTx/>
                <a:uFillTx/>
                <a:latin typeface="Calibri"/>
                <a:ea typeface="宋体"/>
                <a:cs typeface="+mn-cs"/>
              </a:endParaRPr>
            </a:p>
          </p:txBody>
        </p:sp>
        <p:sp>
          <p:nvSpPr>
            <p:cNvPr id="23" name="任意多边形 22"/>
            <p:cNvSpPr/>
            <p:nvPr/>
          </p:nvSpPr>
          <p:spPr>
            <a:xfrm rot="1723431">
              <a:off x="1235330" y="993073"/>
              <a:ext cx="3682250" cy="3682249"/>
            </a:xfrm>
            <a:custGeom>
              <a:avLst/>
              <a:gdLst>
                <a:gd name="connsiteX0" fmla="*/ 3370965 w 3413760"/>
                <a:gd name="connsiteY0" fmla="*/ 2086696 h 3413760"/>
                <a:gd name="connsiteX1" fmla="*/ 2447467 w 3413760"/>
                <a:gd name="connsiteY1" fmla="*/ 3244726 h 3413760"/>
                <a:gd name="connsiteX2" fmla="*/ 1706880 w 3413760"/>
                <a:gd name="connsiteY2" fmla="*/ 1706880 h 3413760"/>
                <a:gd name="connsiteX3" fmla="*/ 3370965 w 3413760"/>
                <a:gd name="connsiteY3" fmla="*/ 2086696 h 3413760"/>
              </a:gdLst>
              <a:ahLst/>
              <a:cxnLst>
                <a:cxn ang="0">
                  <a:pos x="connsiteX0" y="connsiteY0"/>
                </a:cxn>
                <a:cxn ang="0">
                  <a:pos x="connsiteX1" y="connsiteY1"/>
                </a:cxn>
                <a:cxn ang="0">
                  <a:pos x="connsiteX2" y="connsiteY2"/>
                </a:cxn>
                <a:cxn ang="0">
                  <a:pos x="connsiteX3" y="connsiteY3"/>
                </a:cxn>
              </a:cxnLst>
              <a:rect l="l" t="t" r="r" b="b"/>
              <a:pathLst>
                <a:path w="3413760" h="3413760">
                  <a:moveTo>
                    <a:pt x="3370965" y="2086696"/>
                  </a:moveTo>
                  <a:cubicBezTo>
                    <a:pt x="3255378" y="2593118"/>
                    <a:pt x="2915472" y="3019346"/>
                    <a:pt x="2447467" y="3244726"/>
                  </a:cubicBezTo>
                  <a:lnTo>
                    <a:pt x="1706880" y="1706880"/>
                  </a:lnTo>
                  <a:lnTo>
                    <a:pt x="3370965" y="2086696"/>
                  </a:lnTo>
                  <a:close/>
                </a:path>
              </a:pathLst>
            </a:custGeom>
            <a:gradFill flip="none" rotWithShape="1">
              <a:gsLst>
                <a:gs pos="0">
                  <a:srgbClr val="C00000">
                    <a:shade val="30000"/>
                    <a:satMod val="115000"/>
                  </a:srgbClr>
                </a:gs>
                <a:gs pos="50000">
                  <a:srgbClr val="C00000">
                    <a:shade val="67500"/>
                    <a:satMod val="115000"/>
                  </a:srgbClr>
                </a:gs>
                <a:gs pos="100000">
                  <a:srgbClr val="C00000">
                    <a:shade val="100000"/>
                    <a:satMod val="115000"/>
                  </a:srgbClr>
                </a:gs>
              </a:gsLst>
              <a:lin ang="5400000" scaled="1"/>
              <a:tileRect/>
            </a:gradFill>
            <a:ln w="25400" cap="flat" cmpd="sng" algn="ctr">
              <a:solidFill>
                <a:sysClr val="window" lastClr="FFFFFF">
                  <a:hueOff val="0"/>
                  <a:satOff val="0"/>
                  <a:lumOff val="0"/>
                  <a:alphaOff val="0"/>
                </a:sysClr>
              </a:solidFill>
              <a:prstDash val="solid"/>
            </a:ln>
            <a:effectLst/>
          </p:spPr>
          <p:txBody>
            <a:bodyPr spcFirstLastPara="0" vert="horz" wrap="square" lIns="2244090" tIns="2081530" rIns="374650" bIns="781050" numCol="1" spcCol="1270" anchor="ctr" anchorCtr="0">
              <a:noAutofit/>
            </a:bodyPr>
            <a:lstStyle/>
            <a:p>
              <a:pPr marL="0" marR="0" lvl="0" indent="0" algn="ctr" defTabSz="1733550" eaLnBrk="1" fontAlgn="auto" latinLnBrk="0" hangingPunct="1">
                <a:lnSpc>
                  <a:spcPct val="90000"/>
                </a:lnSpc>
                <a:spcBef>
                  <a:spcPct val="0"/>
                </a:spcBef>
                <a:spcAft>
                  <a:spcPct val="35000"/>
                </a:spcAft>
                <a:buClrTx/>
                <a:buSzTx/>
                <a:buFontTx/>
                <a:buNone/>
                <a:tabLst/>
                <a:defRPr/>
              </a:pPr>
              <a:endParaRPr kumimoji="0" lang="zh-CN" altLang="en-US" sz="2000" b="0" i="0" u="none" strike="noStrike" kern="1200" cap="none" spc="0" normalizeH="0" baseline="0" noProof="0">
                <a:ln>
                  <a:noFill/>
                </a:ln>
                <a:solidFill>
                  <a:sysClr val="window" lastClr="FFFFFF"/>
                </a:solidFill>
                <a:effectLst/>
                <a:uLnTx/>
                <a:uFillTx/>
                <a:latin typeface="Calibri"/>
                <a:ea typeface="宋体"/>
                <a:cs typeface="+mn-cs"/>
              </a:endParaRPr>
            </a:p>
          </p:txBody>
        </p:sp>
        <p:sp>
          <p:nvSpPr>
            <p:cNvPr id="24" name="任意多边形 23"/>
            <p:cNvSpPr/>
            <p:nvPr/>
          </p:nvSpPr>
          <p:spPr>
            <a:xfrm rot="1723431">
              <a:off x="1235330" y="993073"/>
              <a:ext cx="3682250" cy="3682249"/>
            </a:xfrm>
            <a:custGeom>
              <a:avLst/>
              <a:gdLst>
                <a:gd name="connsiteX0" fmla="*/ 2447430 w 3413760"/>
                <a:gd name="connsiteY0" fmla="*/ 3244744 h 3413760"/>
                <a:gd name="connsiteX1" fmla="*/ 966292 w 3413760"/>
                <a:gd name="connsiteY1" fmla="*/ 3244726 h 3413760"/>
                <a:gd name="connsiteX2" fmla="*/ 1706880 w 3413760"/>
                <a:gd name="connsiteY2" fmla="*/ 1706880 h 3413760"/>
                <a:gd name="connsiteX3" fmla="*/ 2447430 w 3413760"/>
                <a:gd name="connsiteY3" fmla="*/ 3244744 h 3413760"/>
              </a:gdLst>
              <a:ahLst/>
              <a:cxnLst>
                <a:cxn ang="0">
                  <a:pos x="connsiteX0" y="connsiteY0"/>
                </a:cxn>
                <a:cxn ang="0">
                  <a:pos x="connsiteX1" y="connsiteY1"/>
                </a:cxn>
                <a:cxn ang="0">
                  <a:pos x="connsiteX2" y="connsiteY2"/>
                </a:cxn>
                <a:cxn ang="0">
                  <a:pos x="connsiteX3" y="connsiteY3"/>
                </a:cxn>
              </a:cxnLst>
              <a:rect l="l" t="t" r="r" b="b"/>
              <a:pathLst>
                <a:path w="3413760" h="3413760">
                  <a:moveTo>
                    <a:pt x="2447430" y="3244744"/>
                  </a:moveTo>
                  <a:cubicBezTo>
                    <a:pt x="1979433" y="3470105"/>
                    <a:pt x="1434283" y="3470099"/>
                    <a:pt x="966292" y="3244726"/>
                  </a:cubicBezTo>
                  <a:lnTo>
                    <a:pt x="1706880" y="1706880"/>
                  </a:lnTo>
                  <a:lnTo>
                    <a:pt x="2447430" y="3244744"/>
                  </a:lnTo>
                  <a:close/>
                </a:path>
              </a:pathLst>
            </a:custGeom>
            <a:gradFill flip="none" rotWithShape="1">
              <a:gsLst>
                <a:gs pos="0">
                  <a:srgbClr val="C0504D">
                    <a:lumMod val="75000"/>
                    <a:shade val="30000"/>
                    <a:satMod val="115000"/>
                  </a:srgbClr>
                </a:gs>
                <a:gs pos="50000">
                  <a:srgbClr val="C0504D">
                    <a:lumMod val="75000"/>
                    <a:shade val="67500"/>
                    <a:satMod val="115000"/>
                  </a:srgbClr>
                </a:gs>
                <a:gs pos="100000">
                  <a:srgbClr val="C0504D">
                    <a:lumMod val="75000"/>
                    <a:shade val="100000"/>
                    <a:satMod val="115000"/>
                  </a:srgbClr>
                </a:gs>
              </a:gsLst>
              <a:lin ang="5400000" scaled="1"/>
              <a:tileRect/>
            </a:gradFill>
            <a:ln w="25400" cap="flat" cmpd="sng" algn="ctr">
              <a:solidFill>
                <a:sysClr val="window" lastClr="FFFFFF">
                  <a:hueOff val="0"/>
                  <a:satOff val="0"/>
                  <a:lumOff val="0"/>
                  <a:alphaOff val="0"/>
                </a:sysClr>
              </a:solidFill>
              <a:prstDash val="solid"/>
            </a:ln>
            <a:effectLst/>
          </p:spPr>
          <p:txBody>
            <a:bodyPr spcFirstLastPara="0" vert="horz" wrap="square" lIns="1299210" tIns="2731771" rIns="1299210" bIns="130809" numCol="1" spcCol="1270" anchor="ctr" anchorCtr="0">
              <a:noAutofit/>
            </a:bodyPr>
            <a:lstStyle/>
            <a:p>
              <a:pPr marL="0" marR="0" lvl="0" indent="0" algn="ctr" defTabSz="1733550" eaLnBrk="1" fontAlgn="auto" latinLnBrk="0" hangingPunct="1">
                <a:lnSpc>
                  <a:spcPct val="90000"/>
                </a:lnSpc>
                <a:spcBef>
                  <a:spcPct val="0"/>
                </a:spcBef>
                <a:spcAft>
                  <a:spcPct val="35000"/>
                </a:spcAft>
                <a:buClrTx/>
                <a:buSzTx/>
                <a:buFontTx/>
                <a:buNone/>
                <a:tabLst/>
                <a:defRPr/>
              </a:pPr>
              <a:endParaRPr kumimoji="0" lang="zh-CN" altLang="en-US" sz="2000" b="0" i="0" u="none" strike="noStrike" kern="1200" cap="none" spc="0" normalizeH="0" baseline="0" noProof="0">
                <a:ln>
                  <a:noFill/>
                </a:ln>
                <a:solidFill>
                  <a:sysClr val="window" lastClr="FFFFFF"/>
                </a:solidFill>
                <a:effectLst/>
                <a:uLnTx/>
                <a:uFillTx/>
                <a:latin typeface="Calibri"/>
                <a:ea typeface="宋体"/>
                <a:cs typeface="+mn-cs"/>
              </a:endParaRPr>
            </a:p>
          </p:txBody>
        </p:sp>
        <p:sp>
          <p:nvSpPr>
            <p:cNvPr id="25" name="任意多边形 24"/>
            <p:cNvSpPr/>
            <p:nvPr/>
          </p:nvSpPr>
          <p:spPr>
            <a:xfrm rot="1723431">
              <a:off x="1235330" y="993073"/>
              <a:ext cx="3682250" cy="3682249"/>
            </a:xfrm>
            <a:custGeom>
              <a:avLst/>
              <a:gdLst>
                <a:gd name="connsiteX0" fmla="*/ 966292 w 3413760"/>
                <a:gd name="connsiteY0" fmla="*/ 3244726 h 3413760"/>
                <a:gd name="connsiteX1" fmla="*/ 42795 w 3413760"/>
                <a:gd name="connsiteY1" fmla="*/ 2086696 h 3413760"/>
                <a:gd name="connsiteX2" fmla="*/ 1706880 w 3413760"/>
                <a:gd name="connsiteY2" fmla="*/ 1706880 h 3413760"/>
                <a:gd name="connsiteX3" fmla="*/ 966292 w 3413760"/>
                <a:gd name="connsiteY3" fmla="*/ 3244726 h 3413760"/>
              </a:gdLst>
              <a:ahLst/>
              <a:cxnLst>
                <a:cxn ang="0">
                  <a:pos x="connsiteX0" y="connsiteY0"/>
                </a:cxn>
                <a:cxn ang="0">
                  <a:pos x="connsiteX1" y="connsiteY1"/>
                </a:cxn>
                <a:cxn ang="0">
                  <a:pos x="connsiteX2" y="connsiteY2"/>
                </a:cxn>
                <a:cxn ang="0">
                  <a:pos x="connsiteX3" y="connsiteY3"/>
                </a:cxn>
              </a:cxnLst>
              <a:rect l="l" t="t" r="r" b="b"/>
              <a:pathLst>
                <a:path w="3413760" h="3413760">
                  <a:moveTo>
                    <a:pt x="966292" y="3244726"/>
                  </a:moveTo>
                  <a:cubicBezTo>
                    <a:pt x="498287" y="3019347"/>
                    <a:pt x="158382" y="2593118"/>
                    <a:pt x="42795" y="2086696"/>
                  </a:cubicBezTo>
                  <a:lnTo>
                    <a:pt x="1706880" y="1706880"/>
                  </a:lnTo>
                  <a:lnTo>
                    <a:pt x="966292" y="3244726"/>
                  </a:lnTo>
                  <a:close/>
                </a:path>
              </a:pathLst>
            </a:custGeom>
            <a:gradFill flip="none" rotWithShape="1">
              <a:gsLst>
                <a:gs pos="0">
                  <a:srgbClr val="F79646">
                    <a:shade val="30000"/>
                    <a:satMod val="115000"/>
                  </a:srgbClr>
                </a:gs>
                <a:gs pos="50000">
                  <a:srgbClr val="F79646">
                    <a:shade val="67500"/>
                    <a:satMod val="115000"/>
                  </a:srgbClr>
                </a:gs>
                <a:gs pos="100000">
                  <a:srgbClr val="F79646">
                    <a:shade val="100000"/>
                    <a:satMod val="115000"/>
                  </a:srgbClr>
                </a:gs>
              </a:gsLst>
              <a:lin ang="10800000" scaled="1"/>
              <a:tileRect/>
            </a:gradFill>
            <a:ln w="25400" cap="flat" cmpd="sng" algn="ctr">
              <a:solidFill>
                <a:sysClr val="window" lastClr="FFFFFF">
                  <a:hueOff val="0"/>
                  <a:satOff val="0"/>
                  <a:lumOff val="0"/>
                  <a:alphaOff val="0"/>
                </a:sysClr>
              </a:solidFill>
              <a:prstDash val="solid"/>
            </a:ln>
            <a:effectLst/>
          </p:spPr>
          <p:txBody>
            <a:bodyPr spcFirstLastPara="0" vert="horz" wrap="square" lIns="374650" tIns="2081530" rIns="2244090" bIns="781050" numCol="1" spcCol="1270" anchor="ctr" anchorCtr="0">
              <a:noAutofit/>
            </a:bodyPr>
            <a:lstStyle/>
            <a:p>
              <a:pPr marL="0" marR="0" lvl="0" indent="0" algn="ctr" defTabSz="1733550" eaLnBrk="1" fontAlgn="auto" latinLnBrk="0" hangingPunct="1">
                <a:lnSpc>
                  <a:spcPct val="90000"/>
                </a:lnSpc>
                <a:spcBef>
                  <a:spcPct val="0"/>
                </a:spcBef>
                <a:spcAft>
                  <a:spcPct val="35000"/>
                </a:spcAft>
                <a:buClrTx/>
                <a:buSzTx/>
                <a:buFontTx/>
                <a:buNone/>
                <a:tabLst/>
                <a:defRPr/>
              </a:pPr>
              <a:endParaRPr kumimoji="0" lang="zh-CN" altLang="en-US" sz="2000" b="0" i="0" u="none" strike="noStrike" kern="1200" cap="none" spc="0" normalizeH="0" baseline="0" noProof="0">
                <a:ln>
                  <a:noFill/>
                </a:ln>
                <a:solidFill>
                  <a:sysClr val="window" lastClr="FFFFFF"/>
                </a:solidFill>
                <a:effectLst/>
                <a:uLnTx/>
                <a:uFillTx/>
                <a:latin typeface="Calibri"/>
                <a:ea typeface="宋体"/>
                <a:cs typeface="+mn-cs"/>
              </a:endParaRPr>
            </a:p>
          </p:txBody>
        </p:sp>
        <p:sp>
          <p:nvSpPr>
            <p:cNvPr id="26" name="任意多边形 25"/>
            <p:cNvSpPr/>
            <p:nvPr/>
          </p:nvSpPr>
          <p:spPr>
            <a:xfrm rot="1723431">
              <a:off x="1235330" y="993073"/>
              <a:ext cx="3682250" cy="3682249"/>
            </a:xfrm>
            <a:custGeom>
              <a:avLst/>
              <a:gdLst>
                <a:gd name="connsiteX0" fmla="*/ 42795 w 3413760"/>
                <a:gd name="connsiteY0" fmla="*/ 2086695 h 3413760"/>
                <a:gd name="connsiteX1" fmla="*/ 372387 w 3413760"/>
                <a:gd name="connsiteY1" fmla="*/ 642658 h 3413760"/>
                <a:gd name="connsiteX2" fmla="*/ 1706880 w 3413760"/>
                <a:gd name="connsiteY2" fmla="*/ 1706880 h 3413760"/>
                <a:gd name="connsiteX3" fmla="*/ 42795 w 3413760"/>
                <a:gd name="connsiteY3" fmla="*/ 2086695 h 3413760"/>
              </a:gdLst>
              <a:ahLst/>
              <a:cxnLst>
                <a:cxn ang="0">
                  <a:pos x="connsiteX0" y="connsiteY0"/>
                </a:cxn>
                <a:cxn ang="0">
                  <a:pos x="connsiteX1" y="connsiteY1"/>
                </a:cxn>
                <a:cxn ang="0">
                  <a:pos x="connsiteX2" y="connsiteY2"/>
                </a:cxn>
                <a:cxn ang="0">
                  <a:pos x="connsiteX3" y="connsiteY3"/>
                </a:cxn>
              </a:cxnLst>
              <a:rect l="l" t="t" r="r" b="b"/>
              <a:pathLst>
                <a:path w="3413760" h="3413760">
                  <a:moveTo>
                    <a:pt x="42795" y="2086695"/>
                  </a:moveTo>
                  <a:cubicBezTo>
                    <a:pt x="-72792" y="1580274"/>
                    <a:pt x="48519" y="1048777"/>
                    <a:pt x="372387" y="642658"/>
                  </a:cubicBezTo>
                  <a:lnTo>
                    <a:pt x="1706880" y="1706880"/>
                  </a:lnTo>
                  <a:lnTo>
                    <a:pt x="42795" y="2086695"/>
                  </a:lnTo>
                  <a:close/>
                </a:path>
              </a:pathLst>
            </a:custGeom>
            <a:gradFill flip="none" rotWithShape="1">
              <a:gsLst>
                <a:gs pos="0">
                  <a:srgbClr val="BC8F00">
                    <a:shade val="30000"/>
                    <a:satMod val="115000"/>
                  </a:srgbClr>
                </a:gs>
                <a:gs pos="50000">
                  <a:srgbClr val="BC8F00">
                    <a:shade val="67500"/>
                    <a:satMod val="115000"/>
                  </a:srgbClr>
                </a:gs>
                <a:gs pos="100000">
                  <a:srgbClr val="BC8F00">
                    <a:shade val="100000"/>
                    <a:satMod val="115000"/>
                  </a:srgbClr>
                </a:gs>
              </a:gsLst>
              <a:lin ang="13500000" scaled="1"/>
              <a:tileRect/>
            </a:gradFill>
            <a:ln w="25400" cap="flat" cmpd="sng" algn="ctr">
              <a:solidFill>
                <a:sysClr val="window" lastClr="FFFFFF">
                  <a:hueOff val="0"/>
                  <a:satOff val="0"/>
                  <a:lumOff val="0"/>
                  <a:alphaOff val="0"/>
                </a:sysClr>
              </a:solidFill>
              <a:prstDash val="solid"/>
            </a:ln>
            <a:effectLst/>
          </p:spPr>
          <p:txBody>
            <a:bodyPr spcFirstLastPara="0" vert="horz" wrap="square" lIns="124714" tIns="1258571" rIns="2376170" bIns="1604009" numCol="1" spcCol="1270" anchor="ctr" anchorCtr="0">
              <a:noAutofit/>
            </a:bodyPr>
            <a:lstStyle/>
            <a:p>
              <a:pPr marL="0" marR="0" lvl="0" indent="0" algn="ctr" defTabSz="1377950" eaLnBrk="1" fontAlgn="auto" latinLnBrk="0" hangingPunct="1">
                <a:lnSpc>
                  <a:spcPct val="90000"/>
                </a:lnSpc>
                <a:spcBef>
                  <a:spcPct val="0"/>
                </a:spcBef>
                <a:spcAft>
                  <a:spcPct val="35000"/>
                </a:spcAft>
                <a:buClrTx/>
                <a:buSzTx/>
                <a:buFontTx/>
                <a:buNone/>
                <a:tabLst/>
                <a:defRPr/>
              </a:pPr>
              <a:endParaRPr kumimoji="0" lang="zh-CN" altLang="en-US" sz="1600" b="0" i="0" u="none" strike="noStrike" kern="1200" cap="none" spc="0" normalizeH="0" baseline="0" noProof="0">
                <a:ln>
                  <a:noFill/>
                </a:ln>
                <a:solidFill>
                  <a:sysClr val="window" lastClr="FFFFFF"/>
                </a:solidFill>
                <a:effectLst/>
                <a:uLnTx/>
                <a:uFillTx/>
                <a:latin typeface="Calibri"/>
                <a:ea typeface="宋体"/>
                <a:cs typeface="+mn-cs"/>
              </a:endParaRPr>
            </a:p>
          </p:txBody>
        </p:sp>
        <p:sp>
          <p:nvSpPr>
            <p:cNvPr id="27" name="任意多边形 26"/>
            <p:cNvSpPr/>
            <p:nvPr/>
          </p:nvSpPr>
          <p:spPr>
            <a:xfrm rot="1723431">
              <a:off x="1235330" y="993073"/>
              <a:ext cx="3682250" cy="3682249"/>
            </a:xfrm>
            <a:custGeom>
              <a:avLst/>
              <a:gdLst>
                <a:gd name="connsiteX0" fmla="*/ 372387 w 3413760"/>
                <a:gd name="connsiteY0" fmla="*/ 642658 h 3413760"/>
                <a:gd name="connsiteX1" fmla="*/ 1706880 w 3413760"/>
                <a:gd name="connsiteY1" fmla="*/ 0 h 3413760"/>
                <a:gd name="connsiteX2" fmla="*/ 1706880 w 3413760"/>
                <a:gd name="connsiteY2" fmla="*/ 1706880 h 3413760"/>
                <a:gd name="connsiteX3" fmla="*/ 372387 w 3413760"/>
                <a:gd name="connsiteY3" fmla="*/ 642658 h 3413760"/>
              </a:gdLst>
              <a:ahLst/>
              <a:cxnLst>
                <a:cxn ang="0">
                  <a:pos x="connsiteX0" y="connsiteY0"/>
                </a:cxn>
                <a:cxn ang="0">
                  <a:pos x="connsiteX1" y="connsiteY1"/>
                </a:cxn>
                <a:cxn ang="0">
                  <a:pos x="connsiteX2" y="connsiteY2"/>
                </a:cxn>
                <a:cxn ang="0">
                  <a:pos x="connsiteX3" y="connsiteY3"/>
                </a:cxn>
              </a:cxnLst>
              <a:rect l="l" t="t" r="r" b="b"/>
              <a:pathLst>
                <a:path w="3413760" h="3413760">
                  <a:moveTo>
                    <a:pt x="372387" y="642658"/>
                  </a:moveTo>
                  <a:cubicBezTo>
                    <a:pt x="696256" y="236539"/>
                    <a:pt x="1187434" y="0"/>
                    <a:pt x="1706880" y="0"/>
                  </a:cubicBezTo>
                  <a:lnTo>
                    <a:pt x="1706880" y="1706880"/>
                  </a:lnTo>
                  <a:lnTo>
                    <a:pt x="372387" y="642658"/>
                  </a:lnTo>
                  <a:close/>
                </a:path>
              </a:pathLst>
            </a:custGeom>
            <a:gradFill flip="none" rotWithShape="1">
              <a:gsLst>
                <a:gs pos="0">
                  <a:srgbClr val="92D050">
                    <a:shade val="30000"/>
                    <a:satMod val="115000"/>
                  </a:srgbClr>
                </a:gs>
                <a:gs pos="50000">
                  <a:srgbClr val="92D050">
                    <a:shade val="67500"/>
                    <a:satMod val="115000"/>
                  </a:srgbClr>
                </a:gs>
                <a:gs pos="100000">
                  <a:srgbClr val="92D050">
                    <a:shade val="100000"/>
                    <a:satMod val="115000"/>
                  </a:srgbClr>
                </a:gs>
              </a:gsLst>
              <a:lin ang="16200000" scaled="1"/>
              <a:tileRect/>
            </a:gradFill>
            <a:ln w="25400" cap="flat" cmpd="sng" algn="ctr">
              <a:solidFill>
                <a:sysClr val="window" lastClr="FFFFFF">
                  <a:hueOff val="0"/>
                  <a:satOff val="0"/>
                  <a:lumOff val="0"/>
                  <a:alphaOff val="0"/>
                </a:sysClr>
              </a:solidFill>
              <a:prstDash val="solid"/>
            </a:ln>
            <a:effectLst/>
          </p:spPr>
          <p:txBody>
            <a:bodyPr spcFirstLastPara="0" vert="horz" wrap="square" lIns="776478" tIns="361951" rIns="1776222" bIns="2536189" numCol="1" spcCol="1270" anchor="ctr" anchorCtr="0">
              <a:noAutofit/>
            </a:bodyPr>
            <a:lstStyle/>
            <a:p>
              <a:pPr marL="0" marR="0" lvl="0" indent="0" algn="ctr" defTabSz="1289050" eaLnBrk="1" fontAlgn="auto" latinLnBrk="0" hangingPunct="1">
                <a:lnSpc>
                  <a:spcPct val="90000"/>
                </a:lnSpc>
                <a:spcBef>
                  <a:spcPct val="0"/>
                </a:spcBef>
                <a:spcAft>
                  <a:spcPct val="35000"/>
                </a:spcAft>
                <a:buClrTx/>
                <a:buSzTx/>
                <a:buFontTx/>
                <a:buNone/>
                <a:tabLst/>
                <a:defRPr/>
              </a:pPr>
              <a:endParaRPr kumimoji="0" lang="zh-CN" altLang="en-US" sz="1600" b="0" i="0" u="none" strike="noStrike" kern="1200" cap="none" spc="0" normalizeH="0" baseline="0" noProof="0">
                <a:ln>
                  <a:noFill/>
                </a:ln>
                <a:solidFill>
                  <a:sysClr val="window" lastClr="FFFFFF"/>
                </a:solidFill>
                <a:effectLst/>
                <a:uLnTx/>
                <a:uFillTx/>
                <a:latin typeface="Calibri"/>
                <a:ea typeface="宋体"/>
                <a:cs typeface="+mn-cs"/>
              </a:endParaRPr>
            </a:p>
          </p:txBody>
        </p:sp>
        <p:sp>
          <p:nvSpPr>
            <p:cNvPr id="29" name="椭圆 28"/>
            <p:cNvSpPr/>
            <p:nvPr/>
          </p:nvSpPr>
          <p:spPr>
            <a:xfrm>
              <a:off x="2833569" y="2599982"/>
              <a:ext cx="513585" cy="513585"/>
            </a:xfrm>
            <a:prstGeom prst="ellipse">
              <a:avLst/>
            </a:prstGeom>
            <a:solidFill>
              <a:sysClr val="window" lastClr="FFFFFF"/>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0" name="TextBox 29"/>
            <p:cNvSpPr txBox="1"/>
            <p:nvPr/>
          </p:nvSpPr>
          <p:spPr>
            <a:xfrm>
              <a:off x="2898039" y="2227858"/>
              <a:ext cx="410017" cy="312393"/>
            </a:xfrm>
            <a:prstGeom prst="rect">
              <a:avLst/>
            </a:prstGeom>
            <a:noFill/>
          </p:spPr>
          <p:txBody>
            <a:bodyPr wrap="square" rtlCol="0">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en-US" altLang="zh-CN" sz="1100" i="0" u="none" strike="noStrike" kern="0" cap="none" spc="0" normalizeH="0" baseline="0" noProof="0" dirty="0" smtClean="0">
                  <a:ln>
                    <a:noFill/>
                  </a:ln>
                  <a:solidFill>
                    <a:sysClr val="window" lastClr="FFFFFF"/>
                  </a:solidFill>
                  <a:effectLst/>
                  <a:uLnTx/>
                  <a:uFillTx/>
                  <a:latin typeface="Arial" pitchFamily="34" charset="0"/>
                  <a:ea typeface="微软雅黑" pitchFamily="34" charset="-122"/>
                  <a:cs typeface="Arial" pitchFamily="34" charset="0"/>
                </a:rPr>
                <a:t>06</a:t>
              </a:r>
              <a:endParaRPr kumimoji="0" lang="zh-CN" altLang="en-US" sz="1100" i="0" u="none" strike="noStrike" kern="0" cap="none" spc="0" normalizeH="0" baseline="0" noProof="0" dirty="0">
                <a:ln>
                  <a:noFill/>
                </a:ln>
                <a:solidFill>
                  <a:sysClr val="window" lastClr="FFFFFF"/>
                </a:solidFill>
                <a:effectLst/>
                <a:uLnTx/>
                <a:uFillTx/>
                <a:latin typeface="Arial" pitchFamily="34" charset="0"/>
                <a:ea typeface="微软雅黑" pitchFamily="34" charset="-122"/>
                <a:cs typeface="Arial" pitchFamily="34" charset="0"/>
              </a:endParaRPr>
            </a:p>
          </p:txBody>
        </p:sp>
        <p:sp>
          <p:nvSpPr>
            <p:cNvPr id="31" name="TextBox 30"/>
            <p:cNvSpPr txBox="1"/>
            <p:nvPr/>
          </p:nvSpPr>
          <p:spPr>
            <a:xfrm>
              <a:off x="2519334" y="2371351"/>
              <a:ext cx="410017" cy="312393"/>
            </a:xfrm>
            <a:prstGeom prst="rect">
              <a:avLst/>
            </a:prstGeom>
            <a:noFill/>
          </p:spPr>
          <p:txBody>
            <a:bodyPr wrap="square" rtlCol="0">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en-US" altLang="zh-CN" sz="1100" i="0" u="none" strike="noStrike" kern="0" cap="none" spc="0" normalizeH="0" baseline="0" noProof="0" dirty="0" smtClean="0">
                  <a:ln>
                    <a:noFill/>
                  </a:ln>
                  <a:solidFill>
                    <a:sysClr val="window" lastClr="FFFFFF"/>
                  </a:solidFill>
                  <a:effectLst/>
                  <a:uLnTx/>
                  <a:uFillTx/>
                  <a:latin typeface="Arial" pitchFamily="34" charset="0"/>
                  <a:ea typeface="微软雅黑" pitchFamily="34" charset="-122"/>
                  <a:cs typeface="Arial" pitchFamily="34" charset="0"/>
                </a:rPr>
                <a:t>05</a:t>
              </a:r>
              <a:endParaRPr kumimoji="0" lang="zh-CN" altLang="en-US" sz="1100" i="0" u="none" strike="noStrike" kern="0" cap="none" spc="0" normalizeH="0" baseline="0" noProof="0" dirty="0">
                <a:ln>
                  <a:noFill/>
                </a:ln>
                <a:solidFill>
                  <a:sysClr val="window" lastClr="FFFFFF"/>
                </a:solidFill>
                <a:effectLst/>
                <a:uLnTx/>
                <a:uFillTx/>
                <a:latin typeface="Arial" pitchFamily="34" charset="0"/>
                <a:ea typeface="微软雅黑" pitchFamily="34" charset="-122"/>
                <a:cs typeface="Arial" pitchFamily="34" charset="0"/>
              </a:endParaRPr>
            </a:p>
          </p:txBody>
        </p:sp>
        <p:sp>
          <p:nvSpPr>
            <p:cNvPr id="32" name="TextBox 31"/>
            <p:cNvSpPr txBox="1"/>
            <p:nvPr/>
          </p:nvSpPr>
          <p:spPr>
            <a:xfrm>
              <a:off x="2441923" y="2745732"/>
              <a:ext cx="410017" cy="312393"/>
            </a:xfrm>
            <a:prstGeom prst="rect">
              <a:avLst/>
            </a:prstGeom>
            <a:noFill/>
          </p:spPr>
          <p:txBody>
            <a:bodyPr wrap="square" rtlCol="0">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en-US" altLang="zh-CN" sz="1100" i="0" u="none" strike="noStrike" kern="0" cap="none" spc="0" normalizeH="0" baseline="0" noProof="0" dirty="0" smtClean="0">
                  <a:ln>
                    <a:noFill/>
                  </a:ln>
                  <a:solidFill>
                    <a:sysClr val="window" lastClr="FFFFFF"/>
                  </a:solidFill>
                  <a:effectLst/>
                  <a:uLnTx/>
                  <a:uFillTx/>
                  <a:latin typeface="Arial" pitchFamily="34" charset="0"/>
                  <a:ea typeface="微软雅黑" pitchFamily="34" charset="-122"/>
                  <a:cs typeface="Arial" pitchFamily="34" charset="0"/>
                </a:rPr>
                <a:t>04</a:t>
              </a:r>
              <a:endParaRPr kumimoji="0" lang="zh-CN" altLang="en-US" sz="1100" i="0" u="none" strike="noStrike" kern="0" cap="none" spc="0" normalizeH="0" baseline="0" noProof="0" dirty="0">
                <a:ln>
                  <a:noFill/>
                </a:ln>
                <a:solidFill>
                  <a:sysClr val="window" lastClr="FFFFFF"/>
                </a:solidFill>
                <a:effectLst/>
                <a:uLnTx/>
                <a:uFillTx/>
                <a:latin typeface="Arial" pitchFamily="34" charset="0"/>
                <a:ea typeface="微软雅黑" pitchFamily="34" charset="-122"/>
                <a:cs typeface="Arial" pitchFamily="34" charset="0"/>
              </a:endParaRPr>
            </a:p>
          </p:txBody>
        </p:sp>
        <p:sp>
          <p:nvSpPr>
            <p:cNvPr id="33" name="TextBox 32"/>
            <p:cNvSpPr txBox="1"/>
            <p:nvPr/>
          </p:nvSpPr>
          <p:spPr>
            <a:xfrm>
              <a:off x="2662042" y="3053802"/>
              <a:ext cx="410017" cy="312393"/>
            </a:xfrm>
            <a:prstGeom prst="rect">
              <a:avLst/>
            </a:prstGeom>
            <a:noFill/>
          </p:spPr>
          <p:txBody>
            <a:bodyPr wrap="square" rtlCol="0">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en-US" altLang="zh-CN" sz="1100" i="0" u="none" strike="noStrike" kern="0" cap="none" spc="0" normalizeH="0" baseline="0" noProof="0" dirty="0" smtClean="0">
                  <a:ln>
                    <a:noFill/>
                  </a:ln>
                  <a:solidFill>
                    <a:sysClr val="window" lastClr="FFFFFF"/>
                  </a:solidFill>
                  <a:effectLst/>
                  <a:uLnTx/>
                  <a:uFillTx/>
                  <a:latin typeface="Arial" pitchFamily="34" charset="0"/>
                  <a:ea typeface="微软雅黑" pitchFamily="34" charset="-122"/>
                  <a:cs typeface="Arial" pitchFamily="34" charset="0"/>
                </a:rPr>
                <a:t>03</a:t>
              </a:r>
              <a:endParaRPr kumimoji="0" lang="zh-CN" altLang="en-US" sz="1100" i="0" u="none" strike="noStrike" kern="0" cap="none" spc="0" normalizeH="0" baseline="0" noProof="0" dirty="0">
                <a:ln>
                  <a:noFill/>
                </a:ln>
                <a:solidFill>
                  <a:sysClr val="window" lastClr="FFFFFF"/>
                </a:solidFill>
                <a:effectLst/>
                <a:uLnTx/>
                <a:uFillTx/>
                <a:latin typeface="Arial" pitchFamily="34" charset="0"/>
                <a:ea typeface="微软雅黑" pitchFamily="34" charset="-122"/>
                <a:cs typeface="Arial" pitchFamily="34" charset="0"/>
              </a:endParaRPr>
            </a:p>
          </p:txBody>
        </p:sp>
        <p:sp>
          <p:nvSpPr>
            <p:cNvPr id="34" name="TextBox 33"/>
            <p:cNvSpPr txBox="1"/>
            <p:nvPr/>
          </p:nvSpPr>
          <p:spPr>
            <a:xfrm>
              <a:off x="3047497" y="3087773"/>
              <a:ext cx="410017" cy="312393"/>
            </a:xfrm>
            <a:prstGeom prst="rect">
              <a:avLst/>
            </a:prstGeom>
            <a:noFill/>
          </p:spPr>
          <p:txBody>
            <a:bodyPr wrap="square" rtlCol="0">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en-US" altLang="zh-CN" sz="1100" i="0" u="none" strike="noStrike" kern="0" cap="none" spc="0" normalizeH="0" baseline="0" noProof="0" dirty="0" smtClean="0">
                  <a:ln>
                    <a:noFill/>
                  </a:ln>
                  <a:solidFill>
                    <a:sysClr val="window" lastClr="FFFFFF"/>
                  </a:solidFill>
                  <a:effectLst/>
                  <a:uLnTx/>
                  <a:uFillTx/>
                  <a:latin typeface="Arial" pitchFamily="34" charset="0"/>
                  <a:ea typeface="微软雅黑" pitchFamily="34" charset="-122"/>
                  <a:cs typeface="Arial" pitchFamily="34" charset="0"/>
                </a:rPr>
                <a:t>02</a:t>
              </a:r>
              <a:endParaRPr kumimoji="0" lang="zh-CN" altLang="en-US" sz="1100" i="0" u="none" strike="noStrike" kern="0" cap="none" spc="0" normalizeH="0" baseline="0" noProof="0" dirty="0">
                <a:ln>
                  <a:noFill/>
                </a:ln>
                <a:solidFill>
                  <a:sysClr val="window" lastClr="FFFFFF"/>
                </a:solidFill>
                <a:effectLst/>
                <a:uLnTx/>
                <a:uFillTx/>
                <a:latin typeface="Arial" pitchFamily="34" charset="0"/>
                <a:ea typeface="微软雅黑" pitchFamily="34" charset="-122"/>
                <a:cs typeface="Arial" pitchFamily="34" charset="0"/>
              </a:endParaRPr>
            </a:p>
          </p:txBody>
        </p:sp>
        <p:sp>
          <p:nvSpPr>
            <p:cNvPr id="35" name="TextBox 34"/>
            <p:cNvSpPr txBox="1"/>
            <p:nvPr/>
          </p:nvSpPr>
          <p:spPr>
            <a:xfrm>
              <a:off x="3336225" y="2780712"/>
              <a:ext cx="410017" cy="312393"/>
            </a:xfrm>
            <a:prstGeom prst="rect">
              <a:avLst/>
            </a:prstGeom>
            <a:noFill/>
          </p:spPr>
          <p:txBody>
            <a:bodyPr wrap="square" rtlCol="0">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en-US" altLang="zh-CN" sz="1100" i="0" u="none" strike="noStrike" kern="0" cap="none" spc="0" normalizeH="0" baseline="0" noProof="0" dirty="0" smtClean="0">
                  <a:ln>
                    <a:noFill/>
                  </a:ln>
                  <a:solidFill>
                    <a:sysClr val="window" lastClr="FFFFFF"/>
                  </a:solidFill>
                  <a:effectLst/>
                  <a:uLnTx/>
                  <a:uFillTx/>
                  <a:latin typeface="Arial" pitchFamily="34" charset="0"/>
                  <a:ea typeface="微软雅黑" pitchFamily="34" charset="-122"/>
                  <a:cs typeface="Arial" pitchFamily="34" charset="0"/>
                </a:rPr>
                <a:t>01</a:t>
              </a:r>
              <a:endParaRPr kumimoji="0" lang="zh-CN" altLang="en-US" sz="1100" i="0" u="none" strike="noStrike" kern="0" cap="none" spc="0" normalizeH="0" baseline="0" noProof="0" dirty="0">
                <a:ln>
                  <a:noFill/>
                </a:ln>
                <a:solidFill>
                  <a:sysClr val="window" lastClr="FFFFFF"/>
                </a:solidFill>
                <a:effectLst/>
                <a:uLnTx/>
                <a:uFillTx/>
                <a:latin typeface="Arial" pitchFamily="34" charset="0"/>
                <a:ea typeface="微软雅黑" pitchFamily="34" charset="-122"/>
                <a:cs typeface="Arial" pitchFamily="34" charset="0"/>
              </a:endParaRPr>
            </a:p>
          </p:txBody>
        </p:sp>
        <p:sp>
          <p:nvSpPr>
            <p:cNvPr id="36" name="TextBox 35"/>
            <p:cNvSpPr txBox="1"/>
            <p:nvPr/>
          </p:nvSpPr>
          <p:spPr>
            <a:xfrm>
              <a:off x="2680414" y="1098248"/>
              <a:ext cx="879190" cy="722505"/>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您的内容打在这里或者复制。</a:t>
              </a:r>
              <a:endParaRPr kumimoji="0" lang="zh-CN" altLang="en-US" sz="105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37" name="TextBox 36"/>
            <p:cNvSpPr txBox="1"/>
            <p:nvPr/>
          </p:nvSpPr>
          <p:spPr>
            <a:xfrm>
              <a:off x="1332679" y="2608066"/>
              <a:ext cx="831218" cy="722505"/>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您的内容打在这里或者复制。</a:t>
              </a:r>
              <a:endParaRPr kumimoji="0" lang="zh-CN" altLang="en-US" sz="105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38" name="TextBox 37"/>
            <p:cNvSpPr txBox="1"/>
            <p:nvPr/>
          </p:nvSpPr>
          <p:spPr>
            <a:xfrm>
              <a:off x="2040033" y="3554652"/>
              <a:ext cx="876207" cy="722505"/>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您的内容打在这里或者复制。</a:t>
              </a:r>
              <a:endParaRPr kumimoji="0" lang="zh-CN" altLang="en-US" sz="105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42" name="TextBox 41"/>
            <p:cNvSpPr txBox="1"/>
            <p:nvPr/>
          </p:nvSpPr>
          <p:spPr>
            <a:xfrm>
              <a:off x="1693258" y="1606397"/>
              <a:ext cx="850601" cy="722505"/>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您的内容打在这里或者复制。</a:t>
              </a:r>
              <a:endParaRPr kumimoji="0" lang="zh-CN" altLang="en-US" sz="105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43" name="TextBox 42"/>
            <p:cNvSpPr txBox="1"/>
            <p:nvPr/>
          </p:nvSpPr>
          <p:spPr>
            <a:xfrm>
              <a:off x="3125092" y="3618571"/>
              <a:ext cx="836351" cy="722505"/>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您的内容打在这里或者复制。</a:t>
              </a:r>
              <a:endParaRPr kumimoji="0" lang="zh-CN" altLang="en-US" sz="105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44" name="TextBox 43"/>
            <p:cNvSpPr txBox="1"/>
            <p:nvPr/>
          </p:nvSpPr>
          <p:spPr>
            <a:xfrm>
              <a:off x="3807368" y="2708733"/>
              <a:ext cx="821736" cy="722505"/>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您的内容打在这里或者复制。</a:t>
              </a:r>
              <a:endParaRPr kumimoji="0" lang="zh-CN" altLang="en-US" sz="105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sp>
        <p:nvSpPr>
          <p:cNvPr id="45" name="TextBox 44"/>
          <p:cNvSpPr txBox="1"/>
          <p:nvPr/>
        </p:nvSpPr>
        <p:spPr>
          <a:xfrm>
            <a:off x="4189573" y="1276384"/>
            <a:ext cx="3758790" cy="572464"/>
          </a:xfrm>
          <a:prstGeom prst="rect">
            <a:avLst/>
          </a:prstGeom>
          <a:noFill/>
        </p:spPr>
        <p:txBody>
          <a:bodyPr wrap="square" rtlCol="0">
            <a:spAutoFit/>
          </a:bodyPr>
          <a:lstStyle/>
          <a:p>
            <a:pPr algn="r">
              <a:lnSpc>
                <a:spcPct val="130000"/>
              </a:lnSpc>
            </a:pPr>
            <a:r>
              <a:rPr lang="zh-CN" altLang="en-US" sz="2400" b="1" dirty="0" smtClean="0">
                <a:solidFill>
                  <a:srgbClr val="0070C0"/>
                </a:solidFill>
                <a:latin typeface="微软雅黑" pitchFamily="34" charset="-122"/>
                <a:ea typeface="微软雅黑" pitchFamily="34" charset="-122"/>
              </a:rPr>
              <a:t>您的标题打在这里</a:t>
            </a:r>
            <a:endParaRPr lang="zh-CN" altLang="en-US" sz="2400" b="1" dirty="0">
              <a:solidFill>
                <a:srgbClr val="0070C0"/>
              </a:solidFill>
              <a:latin typeface="微软雅黑" pitchFamily="34" charset="-122"/>
              <a:ea typeface="微软雅黑" pitchFamily="34" charset="-122"/>
            </a:endParaRPr>
          </a:p>
        </p:txBody>
      </p:sp>
      <p:sp>
        <p:nvSpPr>
          <p:cNvPr id="46" name="TextBox 45"/>
          <p:cNvSpPr txBox="1"/>
          <p:nvPr/>
        </p:nvSpPr>
        <p:spPr>
          <a:xfrm>
            <a:off x="4860032" y="1888383"/>
            <a:ext cx="3816424" cy="452432"/>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您的</a:t>
            </a:r>
            <a:r>
              <a:rPr kumimoji="0" lang="zh-CN" altLang="en-US"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副</a:t>
            </a:r>
            <a:r>
              <a:rPr kumimoji="0" lang="zh-CN" altLang="en-US"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标题打在这里或通过复制</a:t>
            </a:r>
            <a:endParaRPr kumimoji="0" lang="zh-CN" altLang="en-US"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cxnSp>
        <p:nvCxnSpPr>
          <p:cNvPr id="47" name="直接连接符 46"/>
          <p:cNvCxnSpPr/>
          <p:nvPr/>
        </p:nvCxnSpPr>
        <p:spPr>
          <a:xfrm>
            <a:off x="4935722" y="1848848"/>
            <a:ext cx="4208278" cy="0"/>
          </a:xfrm>
          <a:prstGeom prst="line">
            <a:avLst/>
          </a:prstGeom>
          <a:noFill/>
          <a:ln w="38100" cap="flat" cmpd="sng" algn="ctr">
            <a:solidFill>
              <a:srgbClr val="0070C0"/>
            </a:solidFill>
            <a:prstDash val="solid"/>
          </a:ln>
          <a:effectLst/>
        </p:spPr>
      </p:cxnSp>
      <p:grpSp>
        <p:nvGrpSpPr>
          <p:cNvPr id="39" name="组合 38"/>
          <p:cNvGrpSpPr/>
          <p:nvPr/>
        </p:nvGrpSpPr>
        <p:grpSpPr>
          <a:xfrm>
            <a:off x="4860032" y="2683745"/>
            <a:ext cx="3250665" cy="1946345"/>
            <a:chOff x="4909963" y="1761687"/>
            <a:chExt cx="3250665" cy="1946345"/>
          </a:xfrm>
        </p:grpSpPr>
        <p:sp>
          <p:nvSpPr>
            <p:cNvPr id="40" name="Text Box 39"/>
            <p:cNvSpPr txBox="1">
              <a:spLocks noChangeArrowheads="1"/>
            </p:cNvSpPr>
            <p:nvPr/>
          </p:nvSpPr>
          <p:spPr bwMode="auto">
            <a:xfrm>
              <a:off x="4909963" y="1761687"/>
              <a:ext cx="3231236" cy="306225"/>
            </a:xfrm>
            <a:prstGeom prst="rect">
              <a:avLst/>
            </a:prstGeom>
            <a:noFill/>
            <a:ln w="9525">
              <a:noFill/>
              <a:miter lim="800000"/>
              <a:headEnd/>
              <a:tailEnd/>
            </a:ln>
          </p:spPr>
          <p:txBody>
            <a:bodyPr wrap="square">
              <a:spAutoFit/>
            </a:bodyPr>
            <a:lstStyle/>
            <a:p>
              <a:pPr algn="ctr">
                <a:lnSpc>
                  <a:spcPct val="150000"/>
                </a:lnSpc>
                <a:buClr>
                  <a:schemeClr val="tx1"/>
                </a:buClr>
                <a:buFont typeface="Wingdings" pitchFamily="2" charset="2"/>
                <a:buChar char="u"/>
              </a:pPr>
              <a:r>
                <a:rPr lang="zh-CN" altLang="en-US" sz="1050" b="0" dirty="0" smtClean="0">
                  <a:latin typeface="微软雅黑" pitchFamily="34" charset="-122"/>
                  <a:ea typeface="微软雅黑" pitchFamily="34" charset="-122"/>
                </a:rPr>
                <a:t>点击添加</a:t>
              </a:r>
              <a:r>
                <a:rPr lang="zh-CN" altLang="en-US" sz="1050" dirty="0" smtClean="0">
                  <a:latin typeface="微软雅黑" pitchFamily="34" charset="-122"/>
                  <a:ea typeface="微软雅黑" pitchFamily="34" charset="-122"/>
                </a:rPr>
                <a:t>内容文字点击添加内容文字</a:t>
              </a:r>
              <a:endParaRPr lang="en-US" altLang="zh-CN" sz="1050" dirty="0" smtClean="0">
                <a:latin typeface="微软雅黑" pitchFamily="34" charset="-122"/>
                <a:ea typeface="微软雅黑" pitchFamily="34" charset="-122"/>
              </a:endParaRPr>
            </a:p>
          </p:txBody>
        </p:sp>
        <p:sp>
          <p:nvSpPr>
            <p:cNvPr id="41" name="Text Box 39"/>
            <p:cNvSpPr txBox="1">
              <a:spLocks noChangeArrowheads="1"/>
            </p:cNvSpPr>
            <p:nvPr/>
          </p:nvSpPr>
          <p:spPr bwMode="auto">
            <a:xfrm>
              <a:off x="4909963" y="2049450"/>
              <a:ext cx="3231236" cy="306225"/>
            </a:xfrm>
            <a:prstGeom prst="rect">
              <a:avLst/>
            </a:prstGeom>
            <a:noFill/>
            <a:ln w="9525">
              <a:noFill/>
              <a:miter lim="800000"/>
              <a:headEnd/>
              <a:tailEnd/>
            </a:ln>
          </p:spPr>
          <p:txBody>
            <a:bodyPr wrap="square">
              <a:spAutoFit/>
            </a:bodyPr>
            <a:lstStyle/>
            <a:p>
              <a:pPr algn="ctr">
                <a:lnSpc>
                  <a:spcPct val="150000"/>
                </a:lnSpc>
                <a:buClr>
                  <a:schemeClr val="tx1"/>
                </a:buClr>
                <a:buFont typeface="Wingdings" pitchFamily="2" charset="2"/>
                <a:buChar char="u"/>
              </a:pPr>
              <a:r>
                <a:rPr lang="zh-CN" altLang="en-US" sz="1050" b="0" dirty="0" smtClean="0">
                  <a:latin typeface="微软雅黑" pitchFamily="34" charset="-122"/>
                  <a:ea typeface="微软雅黑" pitchFamily="34" charset="-122"/>
                </a:rPr>
                <a:t>点击添加</a:t>
              </a:r>
              <a:r>
                <a:rPr lang="zh-CN" altLang="en-US" sz="1050" dirty="0" smtClean="0">
                  <a:latin typeface="微软雅黑" pitchFamily="34" charset="-122"/>
                  <a:ea typeface="微软雅黑" pitchFamily="34" charset="-122"/>
                </a:rPr>
                <a:t>内容文字点击添加内容文字</a:t>
              </a:r>
              <a:endParaRPr lang="en-US" altLang="zh-CN" sz="1050" dirty="0" smtClean="0">
                <a:latin typeface="微软雅黑" pitchFamily="34" charset="-122"/>
                <a:ea typeface="微软雅黑" pitchFamily="34" charset="-122"/>
              </a:endParaRPr>
            </a:p>
          </p:txBody>
        </p:sp>
        <p:sp>
          <p:nvSpPr>
            <p:cNvPr id="48" name="Text Box 39"/>
            <p:cNvSpPr txBox="1">
              <a:spLocks noChangeArrowheads="1"/>
            </p:cNvSpPr>
            <p:nvPr/>
          </p:nvSpPr>
          <p:spPr bwMode="auto">
            <a:xfrm>
              <a:off x="4929392" y="2417052"/>
              <a:ext cx="3231236" cy="306225"/>
            </a:xfrm>
            <a:prstGeom prst="rect">
              <a:avLst/>
            </a:prstGeom>
            <a:noFill/>
            <a:ln w="9525">
              <a:noFill/>
              <a:miter lim="800000"/>
              <a:headEnd/>
              <a:tailEnd/>
            </a:ln>
          </p:spPr>
          <p:txBody>
            <a:bodyPr wrap="square">
              <a:spAutoFit/>
            </a:bodyPr>
            <a:lstStyle/>
            <a:p>
              <a:pPr algn="ctr">
                <a:lnSpc>
                  <a:spcPct val="150000"/>
                </a:lnSpc>
                <a:buClr>
                  <a:schemeClr val="tx1"/>
                </a:buClr>
                <a:buFont typeface="Wingdings" pitchFamily="2" charset="2"/>
                <a:buChar char="u"/>
              </a:pPr>
              <a:r>
                <a:rPr lang="zh-CN" altLang="en-US" sz="1050" b="0" dirty="0" smtClean="0">
                  <a:latin typeface="微软雅黑" pitchFamily="34" charset="-122"/>
                  <a:ea typeface="微软雅黑" pitchFamily="34" charset="-122"/>
                </a:rPr>
                <a:t>点击添加</a:t>
              </a:r>
              <a:r>
                <a:rPr lang="zh-CN" altLang="en-US" sz="1050" dirty="0" smtClean="0">
                  <a:latin typeface="微软雅黑" pitchFamily="34" charset="-122"/>
                  <a:ea typeface="微软雅黑" pitchFamily="34" charset="-122"/>
                </a:rPr>
                <a:t>内容文字点击添加内容文字</a:t>
              </a:r>
              <a:endParaRPr lang="en-US" altLang="zh-CN" sz="1050" dirty="0" smtClean="0">
                <a:latin typeface="微软雅黑" pitchFamily="34" charset="-122"/>
                <a:ea typeface="微软雅黑" pitchFamily="34" charset="-122"/>
              </a:endParaRPr>
            </a:p>
          </p:txBody>
        </p:sp>
        <p:sp>
          <p:nvSpPr>
            <p:cNvPr id="49" name="Text Box 39"/>
            <p:cNvSpPr txBox="1">
              <a:spLocks noChangeArrowheads="1"/>
            </p:cNvSpPr>
            <p:nvPr/>
          </p:nvSpPr>
          <p:spPr bwMode="auto">
            <a:xfrm>
              <a:off x="4929392" y="2704815"/>
              <a:ext cx="3231236" cy="306225"/>
            </a:xfrm>
            <a:prstGeom prst="rect">
              <a:avLst/>
            </a:prstGeom>
            <a:noFill/>
            <a:ln w="9525">
              <a:noFill/>
              <a:miter lim="800000"/>
              <a:headEnd/>
              <a:tailEnd/>
            </a:ln>
          </p:spPr>
          <p:txBody>
            <a:bodyPr wrap="square">
              <a:spAutoFit/>
            </a:bodyPr>
            <a:lstStyle/>
            <a:p>
              <a:pPr algn="ctr">
                <a:lnSpc>
                  <a:spcPct val="150000"/>
                </a:lnSpc>
                <a:buClr>
                  <a:schemeClr val="tx1"/>
                </a:buClr>
                <a:buFont typeface="Wingdings" pitchFamily="2" charset="2"/>
                <a:buChar char="u"/>
              </a:pPr>
              <a:r>
                <a:rPr lang="zh-CN" altLang="en-US" sz="1050" b="0" dirty="0" smtClean="0">
                  <a:latin typeface="微软雅黑" pitchFamily="34" charset="-122"/>
                  <a:ea typeface="微软雅黑" pitchFamily="34" charset="-122"/>
                </a:rPr>
                <a:t>点击添加</a:t>
              </a:r>
              <a:r>
                <a:rPr lang="zh-CN" altLang="en-US" sz="1050" dirty="0" smtClean="0">
                  <a:latin typeface="微软雅黑" pitchFamily="34" charset="-122"/>
                  <a:ea typeface="微软雅黑" pitchFamily="34" charset="-122"/>
                </a:rPr>
                <a:t>内容文字点击添加内容文字</a:t>
              </a:r>
              <a:endParaRPr lang="en-US" altLang="zh-CN" sz="1050" dirty="0" smtClean="0">
                <a:latin typeface="微软雅黑" pitchFamily="34" charset="-122"/>
                <a:ea typeface="微软雅黑" pitchFamily="34" charset="-122"/>
              </a:endParaRPr>
            </a:p>
          </p:txBody>
        </p:sp>
        <p:sp>
          <p:nvSpPr>
            <p:cNvPr id="50" name="Text Box 39"/>
            <p:cNvSpPr txBox="1">
              <a:spLocks noChangeArrowheads="1"/>
            </p:cNvSpPr>
            <p:nvPr/>
          </p:nvSpPr>
          <p:spPr bwMode="auto">
            <a:xfrm>
              <a:off x="4929392" y="3114044"/>
              <a:ext cx="3231236" cy="306225"/>
            </a:xfrm>
            <a:prstGeom prst="rect">
              <a:avLst/>
            </a:prstGeom>
            <a:noFill/>
            <a:ln w="9525">
              <a:noFill/>
              <a:miter lim="800000"/>
              <a:headEnd/>
              <a:tailEnd/>
            </a:ln>
          </p:spPr>
          <p:txBody>
            <a:bodyPr wrap="square">
              <a:spAutoFit/>
            </a:bodyPr>
            <a:lstStyle/>
            <a:p>
              <a:pPr algn="ctr">
                <a:lnSpc>
                  <a:spcPct val="150000"/>
                </a:lnSpc>
                <a:buClr>
                  <a:schemeClr val="tx1"/>
                </a:buClr>
                <a:buFont typeface="Wingdings" pitchFamily="2" charset="2"/>
                <a:buChar char="u"/>
              </a:pPr>
              <a:r>
                <a:rPr lang="zh-CN" altLang="en-US" sz="1050" b="0" dirty="0" smtClean="0">
                  <a:latin typeface="微软雅黑" pitchFamily="34" charset="-122"/>
                  <a:ea typeface="微软雅黑" pitchFamily="34" charset="-122"/>
                </a:rPr>
                <a:t>点击添加</a:t>
              </a:r>
              <a:r>
                <a:rPr lang="zh-CN" altLang="en-US" sz="1050" dirty="0" smtClean="0">
                  <a:latin typeface="微软雅黑" pitchFamily="34" charset="-122"/>
                  <a:ea typeface="微软雅黑" pitchFamily="34" charset="-122"/>
                </a:rPr>
                <a:t>内容文字点击添加内容文字</a:t>
              </a:r>
              <a:endParaRPr lang="en-US" altLang="zh-CN" sz="1050" dirty="0" smtClean="0">
                <a:latin typeface="微软雅黑" pitchFamily="34" charset="-122"/>
                <a:ea typeface="微软雅黑" pitchFamily="34" charset="-122"/>
              </a:endParaRPr>
            </a:p>
          </p:txBody>
        </p:sp>
        <p:sp>
          <p:nvSpPr>
            <p:cNvPr id="51" name="Text Box 39"/>
            <p:cNvSpPr txBox="1">
              <a:spLocks noChangeArrowheads="1"/>
            </p:cNvSpPr>
            <p:nvPr/>
          </p:nvSpPr>
          <p:spPr bwMode="auto">
            <a:xfrm>
              <a:off x="4929392" y="3401807"/>
              <a:ext cx="3231236" cy="306225"/>
            </a:xfrm>
            <a:prstGeom prst="rect">
              <a:avLst/>
            </a:prstGeom>
            <a:noFill/>
            <a:ln w="9525">
              <a:noFill/>
              <a:miter lim="800000"/>
              <a:headEnd/>
              <a:tailEnd/>
            </a:ln>
          </p:spPr>
          <p:txBody>
            <a:bodyPr wrap="square">
              <a:spAutoFit/>
            </a:bodyPr>
            <a:lstStyle/>
            <a:p>
              <a:pPr algn="ctr">
                <a:lnSpc>
                  <a:spcPct val="150000"/>
                </a:lnSpc>
                <a:buClr>
                  <a:schemeClr val="tx1"/>
                </a:buClr>
                <a:buFont typeface="Wingdings" pitchFamily="2" charset="2"/>
                <a:buChar char="u"/>
              </a:pPr>
              <a:r>
                <a:rPr lang="zh-CN" altLang="en-US" sz="1050" b="0" dirty="0" smtClean="0">
                  <a:latin typeface="微软雅黑" pitchFamily="34" charset="-122"/>
                  <a:ea typeface="微软雅黑" pitchFamily="34" charset="-122"/>
                </a:rPr>
                <a:t>点击添加</a:t>
              </a:r>
              <a:r>
                <a:rPr lang="zh-CN" altLang="en-US" sz="1050" dirty="0" smtClean="0">
                  <a:latin typeface="微软雅黑" pitchFamily="34" charset="-122"/>
                  <a:ea typeface="微软雅黑" pitchFamily="34" charset="-122"/>
                </a:rPr>
                <a:t>内容文字点击添加内容文字</a:t>
              </a:r>
              <a:endParaRPr lang="en-US" altLang="zh-CN" sz="1050" dirty="0" smtClean="0">
                <a:latin typeface="微软雅黑" pitchFamily="34" charset="-122"/>
                <a:ea typeface="微软雅黑" pitchFamily="34" charset="-122"/>
              </a:endParaRPr>
            </a:p>
          </p:txBody>
        </p:sp>
      </p:grpSp>
    </p:spTree>
    <p:custDataLst>
      <p:tags r:id="rId1"/>
    </p:custDataLst>
  </p:cSld>
  <p:clrMapOvr>
    <a:masterClrMapping/>
  </p:clrMapOvr>
  <mc:AlternateContent xmlns:mc="http://schemas.openxmlformats.org/markup-compatibility/2006" xmlns:p14="http://schemas.microsoft.com/office/powerpoint/2010/main">
    <mc:Choice Requires="p14">
      <p:transition p14:dur="10" advClick="0" advTm="0">
        <p:cover/>
      </p:transition>
    </mc:Choice>
    <mc:Fallback xmlns="">
      <p:transition advClick="0" advTm="0">
        <p:cov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style.rotation</p:attrName>
                                        </p:attrNameLst>
                                      </p:cBhvr>
                                      <p:tavLst>
                                        <p:tav tm="0">
                                          <p:val>
                                            <p:fltVal val="360"/>
                                          </p:val>
                                        </p:tav>
                                        <p:tav tm="100000">
                                          <p:val>
                                            <p:fltVal val="0"/>
                                          </p:val>
                                        </p:tav>
                                      </p:tavLst>
                                    </p:anim>
                                    <p:animEffect transition="in" filter="fade">
                                      <p:cBhvr>
                                        <p:cTn id="10" dur="500"/>
                                        <p:tgtEl>
                                          <p:spTgt spid="2"/>
                                        </p:tgtEl>
                                      </p:cBhvr>
                                    </p:animEffect>
                                  </p:childTnLst>
                                </p:cTn>
                              </p:par>
                              <p:par>
                                <p:cTn id="11" presetID="21" presetClass="entr" presetSubtype="1" fill="hold" grpId="0" nodeType="withEffect">
                                  <p:stCondLst>
                                    <p:cond delay="500"/>
                                  </p:stCondLst>
                                  <p:childTnLst>
                                    <p:set>
                                      <p:cBhvr>
                                        <p:cTn id="12" dur="1" fill="hold">
                                          <p:stCondLst>
                                            <p:cond delay="0"/>
                                          </p:stCondLst>
                                        </p:cTn>
                                        <p:tgtEl>
                                          <p:spTgt spid="28"/>
                                        </p:tgtEl>
                                        <p:attrNameLst>
                                          <p:attrName>style.visibility</p:attrName>
                                        </p:attrNameLst>
                                      </p:cBhvr>
                                      <p:to>
                                        <p:strVal val="visible"/>
                                      </p:to>
                                    </p:set>
                                    <p:animEffect transition="in" filter="wheel(1)">
                                      <p:cBhvr>
                                        <p:cTn id="13" dur="1400"/>
                                        <p:tgtEl>
                                          <p:spTgt spid="28"/>
                                        </p:tgtEl>
                                      </p:cBhvr>
                                    </p:animEffect>
                                  </p:childTnLst>
                                </p:cTn>
                              </p:par>
                              <p:par>
                                <p:cTn id="14" presetID="31" presetClass="entr" presetSubtype="0" fill="hold" nodeType="withEffect">
                                  <p:stCondLst>
                                    <p:cond delay="1750"/>
                                  </p:stCondLst>
                                  <p:childTnLst>
                                    <p:set>
                                      <p:cBhvr>
                                        <p:cTn id="15" dur="1" fill="hold">
                                          <p:stCondLst>
                                            <p:cond delay="0"/>
                                          </p:stCondLst>
                                        </p:cTn>
                                        <p:tgtEl>
                                          <p:spTgt spid="47"/>
                                        </p:tgtEl>
                                        <p:attrNameLst>
                                          <p:attrName>style.visibility</p:attrName>
                                        </p:attrNameLst>
                                      </p:cBhvr>
                                      <p:to>
                                        <p:strVal val="visible"/>
                                      </p:to>
                                    </p:set>
                                    <p:anim calcmode="lin" valueType="num">
                                      <p:cBhvr>
                                        <p:cTn id="16" dur="500" fill="hold"/>
                                        <p:tgtEl>
                                          <p:spTgt spid="47"/>
                                        </p:tgtEl>
                                        <p:attrNameLst>
                                          <p:attrName>ppt_w</p:attrName>
                                        </p:attrNameLst>
                                      </p:cBhvr>
                                      <p:tavLst>
                                        <p:tav tm="0">
                                          <p:val>
                                            <p:fltVal val="0"/>
                                          </p:val>
                                        </p:tav>
                                        <p:tav tm="100000">
                                          <p:val>
                                            <p:strVal val="#ppt_w"/>
                                          </p:val>
                                        </p:tav>
                                      </p:tavLst>
                                    </p:anim>
                                    <p:anim calcmode="lin" valueType="num">
                                      <p:cBhvr>
                                        <p:cTn id="17" dur="500" fill="hold"/>
                                        <p:tgtEl>
                                          <p:spTgt spid="47"/>
                                        </p:tgtEl>
                                        <p:attrNameLst>
                                          <p:attrName>ppt_h</p:attrName>
                                        </p:attrNameLst>
                                      </p:cBhvr>
                                      <p:tavLst>
                                        <p:tav tm="0">
                                          <p:val>
                                            <p:fltVal val="0"/>
                                          </p:val>
                                        </p:tav>
                                        <p:tav tm="100000">
                                          <p:val>
                                            <p:strVal val="#ppt_h"/>
                                          </p:val>
                                        </p:tav>
                                      </p:tavLst>
                                    </p:anim>
                                    <p:anim calcmode="lin" valueType="num">
                                      <p:cBhvr>
                                        <p:cTn id="18" dur="500" fill="hold"/>
                                        <p:tgtEl>
                                          <p:spTgt spid="47"/>
                                        </p:tgtEl>
                                        <p:attrNameLst>
                                          <p:attrName>style.rotation</p:attrName>
                                        </p:attrNameLst>
                                      </p:cBhvr>
                                      <p:tavLst>
                                        <p:tav tm="0">
                                          <p:val>
                                            <p:fltVal val="90"/>
                                          </p:val>
                                        </p:tav>
                                        <p:tav tm="100000">
                                          <p:val>
                                            <p:fltVal val="0"/>
                                          </p:val>
                                        </p:tav>
                                      </p:tavLst>
                                    </p:anim>
                                    <p:animEffect transition="in" filter="fade">
                                      <p:cBhvr>
                                        <p:cTn id="19" dur="500"/>
                                        <p:tgtEl>
                                          <p:spTgt spid="47"/>
                                        </p:tgtEl>
                                      </p:cBhvr>
                                    </p:animEffect>
                                  </p:childTnLst>
                                </p:cTn>
                              </p:par>
                              <p:par>
                                <p:cTn id="20" presetID="2" presetClass="entr" presetSubtype="1" fill="hold" grpId="0" nodeType="withEffect">
                                  <p:stCondLst>
                                    <p:cond delay="2250"/>
                                  </p:stCondLst>
                                  <p:childTnLst>
                                    <p:set>
                                      <p:cBhvr>
                                        <p:cTn id="21" dur="1" fill="hold">
                                          <p:stCondLst>
                                            <p:cond delay="0"/>
                                          </p:stCondLst>
                                        </p:cTn>
                                        <p:tgtEl>
                                          <p:spTgt spid="45"/>
                                        </p:tgtEl>
                                        <p:attrNameLst>
                                          <p:attrName>style.visibility</p:attrName>
                                        </p:attrNameLst>
                                      </p:cBhvr>
                                      <p:to>
                                        <p:strVal val="visible"/>
                                      </p:to>
                                    </p:set>
                                    <p:anim calcmode="lin" valueType="num">
                                      <p:cBhvr additive="base">
                                        <p:cTn id="22" dur="500" fill="hold"/>
                                        <p:tgtEl>
                                          <p:spTgt spid="45"/>
                                        </p:tgtEl>
                                        <p:attrNameLst>
                                          <p:attrName>ppt_x</p:attrName>
                                        </p:attrNameLst>
                                      </p:cBhvr>
                                      <p:tavLst>
                                        <p:tav tm="0">
                                          <p:val>
                                            <p:strVal val="#ppt_x"/>
                                          </p:val>
                                        </p:tav>
                                        <p:tav tm="100000">
                                          <p:val>
                                            <p:strVal val="#ppt_x"/>
                                          </p:val>
                                        </p:tav>
                                      </p:tavLst>
                                    </p:anim>
                                    <p:anim calcmode="lin" valueType="num">
                                      <p:cBhvr additive="base">
                                        <p:cTn id="23" dur="500" fill="hold"/>
                                        <p:tgtEl>
                                          <p:spTgt spid="45"/>
                                        </p:tgtEl>
                                        <p:attrNameLst>
                                          <p:attrName>ppt_y</p:attrName>
                                        </p:attrNameLst>
                                      </p:cBhvr>
                                      <p:tavLst>
                                        <p:tav tm="0">
                                          <p:val>
                                            <p:strVal val="0-#ppt_h/2"/>
                                          </p:val>
                                        </p:tav>
                                        <p:tav tm="100000">
                                          <p:val>
                                            <p:strVal val="#ppt_y"/>
                                          </p:val>
                                        </p:tav>
                                      </p:tavLst>
                                    </p:anim>
                                  </p:childTnLst>
                                </p:cTn>
                              </p:par>
                              <p:par>
                                <p:cTn id="24" presetID="2" presetClass="entr" presetSubtype="4" fill="hold" grpId="0" nodeType="withEffect">
                                  <p:stCondLst>
                                    <p:cond delay="2250"/>
                                  </p:stCondLst>
                                  <p:childTnLst>
                                    <p:set>
                                      <p:cBhvr>
                                        <p:cTn id="25" dur="1" fill="hold">
                                          <p:stCondLst>
                                            <p:cond delay="0"/>
                                          </p:stCondLst>
                                        </p:cTn>
                                        <p:tgtEl>
                                          <p:spTgt spid="46"/>
                                        </p:tgtEl>
                                        <p:attrNameLst>
                                          <p:attrName>style.visibility</p:attrName>
                                        </p:attrNameLst>
                                      </p:cBhvr>
                                      <p:to>
                                        <p:strVal val="visible"/>
                                      </p:to>
                                    </p:set>
                                    <p:anim calcmode="lin" valueType="num">
                                      <p:cBhvr additive="base">
                                        <p:cTn id="26" dur="500" fill="hold"/>
                                        <p:tgtEl>
                                          <p:spTgt spid="46"/>
                                        </p:tgtEl>
                                        <p:attrNameLst>
                                          <p:attrName>ppt_x</p:attrName>
                                        </p:attrNameLst>
                                      </p:cBhvr>
                                      <p:tavLst>
                                        <p:tav tm="0">
                                          <p:val>
                                            <p:strVal val="#ppt_x"/>
                                          </p:val>
                                        </p:tav>
                                        <p:tav tm="100000">
                                          <p:val>
                                            <p:strVal val="#ppt_x"/>
                                          </p:val>
                                        </p:tav>
                                      </p:tavLst>
                                    </p:anim>
                                    <p:anim calcmode="lin" valueType="num">
                                      <p:cBhvr additive="base">
                                        <p:cTn id="27" dur="500" fill="hold"/>
                                        <p:tgtEl>
                                          <p:spTgt spid="46"/>
                                        </p:tgtEl>
                                        <p:attrNameLst>
                                          <p:attrName>ppt_y</p:attrName>
                                        </p:attrNameLst>
                                      </p:cBhvr>
                                      <p:tavLst>
                                        <p:tav tm="0">
                                          <p:val>
                                            <p:strVal val="1+#ppt_h/2"/>
                                          </p:val>
                                        </p:tav>
                                        <p:tav tm="100000">
                                          <p:val>
                                            <p:strVal val="#ppt_y"/>
                                          </p:val>
                                        </p:tav>
                                      </p:tavLst>
                                    </p:anim>
                                  </p:childTnLst>
                                </p:cTn>
                              </p:par>
                            </p:childTnLst>
                          </p:cTn>
                        </p:par>
                        <p:par>
                          <p:cTn id="28" fill="hold">
                            <p:stCondLst>
                              <p:cond delay="2750"/>
                            </p:stCondLst>
                            <p:childTnLst>
                              <p:par>
                                <p:cTn id="29" presetID="31" presetClass="entr" presetSubtype="0" fill="hold" nodeType="afterEffect">
                                  <p:stCondLst>
                                    <p:cond delay="0"/>
                                  </p:stCondLst>
                                  <p:childTnLst>
                                    <p:set>
                                      <p:cBhvr>
                                        <p:cTn id="30" dur="1" fill="hold">
                                          <p:stCondLst>
                                            <p:cond delay="0"/>
                                          </p:stCondLst>
                                        </p:cTn>
                                        <p:tgtEl>
                                          <p:spTgt spid="39"/>
                                        </p:tgtEl>
                                        <p:attrNameLst>
                                          <p:attrName>style.visibility</p:attrName>
                                        </p:attrNameLst>
                                      </p:cBhvr>
                                      <p:to>
                                        <p:strVal val="visible"/>
                                      </p:to>
                                    </p:set>
                                    <p:anim calcmode="lin" valueType="num">
                                      <p:cBhvr>
                                        <p:cTn id="31" dur="750" fill="hold"/>
                                        <p:tgtEl>
                                          <p:spTgt spid="39"/>
                                        </p:tgtEl>
                                        <p:attrNameLst>
                                          <p:attrName>ppt_w</p:attrName>
                                        </p:attrNameLst>
                                      </p:cBhvr>
                                      <p:tavLst>
                                        <p:tav tm="0">
                                          <p:val>
                                            <p:fltVal val="0"/>
                                          </p:val>
                                        </p:tav>
                                        <p:tav tm="100000">
                                          <p:val>
                                            <p:strVal val="#ppt_w"/>
                                          </p:val>
                                        </p:tav>
                                      </p:tavLst>
                                    </p:anim>
                                    <p:anim calcmode="lin" valueType="num">
                                      <p:cBhvr>
                                        <p:cTn id="32" dur="750" fill="hold"/>
                                        <p:tgtEl>
                                          <p:spTgt spid="39"/>
                                        </p:tgtEl>
                                        <p:attrNameLst>
                                          <p:attrName>ppt_h</p:attrName>
                                        </p:attrNameLst>
                                      </p:cBhvr>
                                      <p:tavLst>
                                        <p:tav tm="0">
                                          <p:val>
                                            <p:fltVal val="0"/>
                                          </p:val>
                                        </p:tav>
                                        <p:tav tm="100000">
                                          <p:val>
                                            <p:strVal val="#ppt_h"/>
                                          </p:val>
                                        </p:tav>
                                      </p:tavLst>
                                    </p:anim>
                                    <p:anim calcmode="lin" valueType="num">
                                      <p:cBhvr>
                                        <p:cTn id="33" dur="750" fill="hold"/>
                                        <p:tgtEl>
                                          <p:spTgt spid="39"/>
                                        </p:tgtEl>
                                        <p:attrNameLst>
                                          <p:attrName>style.rotation</p:attrName>
                                        </p:attrNameLst>
                                      </p:cBhvr>
                                      <p:tavLst>
                                        <p:tav tm="0">
                                          <p:val>
                                            <p:fltVal val="90"/>
                                          </p:val>
                                        </p:tav>
                                        <p:tav tm="100000">
                                          <p:val>
                                            <p:fltVal val="0"/>
                                          </p:val>
                                        </p:tav>
                                      </p:tavLst>
                                    </p:anim>
                                    <p:animEffect transition="in" filter="fade">
                                      <p:cBhvr>
                                        <p:cTn id="34" dur="75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45" grpId="0"/>
      <p:bldP spid="4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图片 20"/>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2" name="图片 1"/>
          <p:cNvPicPr>
            <a:picLocks noChangeAspect="1"/>
          </p:cNvPicPr>
          <p:nvPr/>
        </p:nvPicPr>
        <p:blipFill>
          <a:blip r:embed="rId3">
            <a:extLst>
              <a:ext uri="{28A0092B-C50C-407E-A947-70E740481C1C}">
                <a14:useLocalDpi xmlns:a14="http://schemas.microsoft.com/office/drawing/2010/main"/>
              </a:ext>
            </a:extLst>
          </a:blip>
          <a:stretch>
            <a:fillRect/>
          </a:stretch>
        </p:blipFill>
        <p:spPr>
          <a:xfrm flipH="1">
            <a:off x="685901" y="871376"/>
            <a:ext cx="7391206" cy="3968262"/>
          </a:xfrm>
          <a:prstGeom prst="rect">
            <a:avLst/>
          </a:prstGeom>
        </p:spPr>
      </p:pic>
      <p:sp>
        <p:nvSpPr>
          <p:cNvPr id="22" name="剪去单角的矩形 21"/>
          <p:cNvSpPr/>
          <p:nvPr/>
        </p:nvSpPr>
        <p:spPr>
          <a:xfrm>
            <a:off x="2438456" y="2435194"/>
            <a:ext cx="5095533" cy="517161"/>
          </a:xfrm>
          <a:prstGeom prst="snip1Rect">
            <a:avLst/>
          </a:prstGeom>
          <a:gradFill>
            <a:gsLst>
              <a:gs pos="0">
                <a:srgbClr val="009900"/>
              </a:gs>
              <a:gs pos="100000">
                <a:srgbClr val="94C900"/>
              </a:gs>
            </a:gsLst>
          </a:gradFill>
          <a:ln/>
        </p:spPr>
        <p:style>
          <a:lnRef idx="1">
            <a:schemeClr val="accent5"/>
          </a:lnRef>
          <a:fillRef idx="3">
            <a:schemeClr val="accent5"/>
          </a:fillRef>
          <a:effectRef idx="2">
            <a:schemeClr val="accent5"/>
          </a:effectRef>
          <a:fontRef idx="minor">
            <a:schemeClr val="lt1"/>
          </a:fontRef>
        </p:style>
        <p:txBody>
          <a:bodyPr rtlCol="0" anchor="ctr"/>
          <a:lstStyle/>
          <a:p>
            <a:pPr algn="ctr"/>
            <a:endParaRPr lang="zh-CN" altLang="en-US"/>
          </a:p>
        </p:txBody>
      </p:sp>
      <p:grpSp>
        <p:nvGrpSpPr>
          <p:cNvPr id="23" name="Group 199"/>
          <p:cNvGrpSpPr>
            <a:grpSpLocks/>
          </p:cNvGrpSpPr>
          <p:nvPr/>
        </p:nvGrpSpPr>
        <p:grpSpPr bwMode="auto">
          <a:xfrm>
            <a:off x="2556704" y="2381465"/>
            <a:ext cx="576421" cy="571275"/>
            <a:chOff x="2016" y="1800"/>
            <a:chExt cx="336" cy="333"/>
          </a:xfrm>
        </p:grpSpPr>
        <p:grpSp>
          <p:nvGrpSpPr>
            <p:cNvPr id="24" name="Group 144"/>
            <p:cNvGrpSpPr>
              <a:grpSpLocks/>
            </p:cNvGrpSpPr>
            <p:nvPr/>
          </p:nvGrpSpPr>
          <p:grpSpPr bwMode="auto">
            <a:xfrm>
              <a:off x="2016" y="1800"/>
              <a:ext cx="336" cy="333"/>
              <a:chOff x="1289" y="582"/>
              <a:chExt cx="668" cy="668"/>
            </a:xfrm>
          </p:grpSpPr>
          <p:sp>
            <p:nvSpPr>
              <p:cNvPr id="33" name="Oval 145"/>
              <p:cNvSpPr>
                <a:spLocks noChangeArrowheads="1"/>
              </p:cNvSpPr>
              <p:nvPr/>
            </p:nvSpPr>
            <p:spPr bwMode="gray">
              <a:xfrm>
                <a:off x="1289" y="582"/>
                <a:ext cx="668" cy="668"/>
              </a:xfrm>
              <a:prstGeom prst="ellipse">
                <a:avLst/>
              </a:prstGeom>
              <a:solidFill>
                <a:srgbClr val="333333"/>
              </a:solidFill>
              <a:ln>
                <a:noFill/>
              </a:ln>
              <a:effectLst/>
              <a:extLst>
                <a:ext uri="{91240B29-F687-4F45-9708-019B960494DF}">
                  <a14:hiddenLine xmlns:a14="http://schemas.microsoft.com/office/drawing/2010/main" w="38100" algn="ctr">
                    <a:solidFill>
                      <a:srgbClr val="003399"/>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endParaRPr lang="zh-CN" altLang="en-US"/>
              </a:p>
            </p:txBody>
          </p:sp>
          <p:sp>
            <p:nvSpPr>
              <p:cNvPr id="34" name="Oval 146"/>
              <p:cNvSpPr>
                <a:spLocks noChangeArrowheads="1"/>
              </p:cNvSpPr>
              <p:nvPr/>
            </p:nvSpPr>
            <p:spPr bwMode="gray">
              <a:xfrm>
                <a:off x="1296" y="587"/>
                <a:ext cx="646" cy="647"/>
              </a:xfrm>
              <a:prstGeom prst="ellipse">
                <a:avLst/>
              </a:prstGeom>
              <a:gradFill rotWithShape="1">
                <a:gsLst>
                  <a:gs pos="0">
                    <a:srgbClr val="D6E1E2">
                      <a:gamma/>
                      <a:shade val="46275"/>
                      <a:invGamma/>
                    </a:srgbClr>
                  </a:gs>
                  <a:gs pos="100000">
                    <a:srgbClr val="D6E1E2"/>
                  </a:gs>
                </a:gsLst>
                <a:lin ang="5400000" scaled="1"/>
              </a:gradFill>
              <a:ln>
                <a:noFill/>
              </a:ln>
              <a:effectLst/>
              <a:extLst>
                <a:ext uri="{91240B29-F687-4F45-9708-019B960494DF}">
                  <a14:hiddenLine xmlns:a14="http://schemas.microsoft.com/office/drawing/2010/main" w="9525" algn="ctr">
                    <a:solidFill>
                      <a:srgbClr val="FFFF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sp>
            <p:nvSpPr>
              <p:cNvPr id="35" name="Oval 147"/>
              <p:cNvSpPr>
                <a:spLocks noChangeArrowheads="1"/>
              </p:cNvSpPr>
              <p:nvPr/>
            </p:nvSpPr>
            <p:spPr bwMode="gray">
              <a:xfrm>
                <a:off x="1304" y="591"/>
                <a:ext cx="631" cy="631"/>
              </a:xfrm>
              <a:prstGeom prst="ellipse">
                <a:avLst/>
              </a:prstGeom>
              <a:gradFill rotWithShape="1">
                <a:gsLst>
                  <a:gs pos="0">
                    <a:srgbClr val="D6E1E2">
                      <a:alpha val="0"/>
                    </a:srgbClr>
                  </a:gs>
                  <a:gs pos="100000">
                    <a:srgbClr val="D6E1E2">
                      <a:gamma/>
                      <a:tint val="34902"/>
                      <a:invGamma/>
                    </a:srgbClr>
                  </a:gs>
                </a:gsLst>
                <a:lin ang="5400000" scaled="1"/>
              </a:gradFill>
              <a:ln>
                <a:noFill/>
              </a:ln>
              <a:effectLst/>
              <a:extLst>
                <a:ext uri="{91240B29-F687-4F45-9708-019B960494DF}">
                  <a14:hiddenLine xmlns:a14="http://schemas.microsoft.com/office/drawing/2010/main" w="9525" algn="ctr">
                    <a:solidFill>
                      <a:srgbClr val="FFFF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sp>
            <p:nvSpPr>
              <p:cNvPr id="36" name="Oval 148"/>
              <p:cNvSpPr>
                <a:spLocks noChangeArrowheads="1"/>
              </p:cNvSpPr>
              <p:nvPr/>
            </p:nvSpPr>
            <p:spPr bwMode="gray">
              <a:xfrm>
                <a:off x="1311" y="597"/>
                <a:ext cx="600" cy="589"/>
              </a:xfrm>
              <a:prstGeom prst="ellipse">
                <a:avLst/>
              </a:prstGeom>
              <a:gradFill rotWithShape="1">
                <a:gsLst>
                  <a:gs pos="0">
                    <a:srgbClr val="D6E1E2">
                      <a:gamma/>
                      <a:shade val="79216"/>
                      <a:invGamma/>
                    </a:srgbClr>
                  </a:gs>
                  <a:gs pos="100000">
                    <a:srgbClr val="D6E1E2">
                      <a:alpha val="48000"/>
                    </a:srgbClr>
                  </a:gs>
                </a:gsLst>
                <a:lin ang="5400000" scaled="1"/>
              </a:gradFill>
              <a:ln>
                <a:noFill/>
              </a:ln>
              <a:effectLst/>
              <a:extLst>
                <a:ext uri="{91240B29-F687-4F45-9708-019B960494DF}">
                  <a14:hiddenLine xmlns:a14="http://schemas.microsoft.com/office/drawing/2010/main" w="9525" algn="ctr">
                    <a:solidFill>
                      <a:srgbClr val="FFFF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sp>
            <p:nvSpPr>
              <p:cNvPr id="37" name="Oval 149"/>
              <p:cNvSpPr>
                <a:spLocks noChangeArrowheads="1"/>
              </p:cNvSpPr>
              <p:nvPr/>
            </p:nvSpPr>
            <p:spPr bwMode="gray">
              <a:xfrm>
                <a:off x="1346" y="613"/>
                <a:ext cx="533" cy="479"/>
              </a:xfrm>
              <a:prstGeom prst="ellipse">
                <a:avLst/>
              </a:prstGeom>
              <a:gradFill rotWithShape="1">
                <a:gsLst>
                  <a:gs pos="0">
                    <a:srgbClr val="D6E1E2">
                      <a:gamma/>
                      <a:tint val="0"/>
                      <a:invGamma/>
                    </a:srgbClr>
                  </a:gs>
                  <a:gs pos="100000">
                    <a:srgbClr val="D6E1E2">
                      <a:alpha val="38000"/>
                    </a:srgbClr>
                  </a:gs>
                </a:gsLst>
                <a:lin ang="5400000" scaled="1"/>
              </a:gradFill>
              <a:ln>
                <a:noFill/>
              </a:ln>
              <a:effectLst/>
              <a:extLst>
                <a:ext uri="{91240B29-F687-4F45-9708-019B960494DF}">
                  <a14:hiddenLine xmlns:a14="http://schemas.microsoft.com/office/drawing/2010/main" w="9525" algn="ctr">
                    <a:solidFill>
                      <a:srgbClr val="FFFF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pPr eaLnBrk="0" hangingPunct="0"/>
                <a:endParaRPr lang="zh-CN" altLang="en-US">
                  <a:ea typeface="宋体" pitchFamily="2" charset="-122"/>
                </a:endParaRPr>
              </a:p>
            </p:txBody>
          </p:sp>
        </p:grpSp>
        <p:sp>
          <p:nvSpPr>
            <p:cNvPr id="25" name="Text Box 150"/>
            <p:cNvSpPr txBox="1">
              <a:spLocks noChangeArrowheads="1"/>
            </p:cNvSpPr>
            <p:nvPr/>
          </p:nvSpPr>
          <p:spPr bwMode="gray">
            <a:xfrm>
              <a:off x="2064" y="1808"/>
              <a:ext cx="240" cy="288"/>
            </a:xfrm>
            <a:prstGeom prst="rect">
              <a:avLst/>
            </a:prstGeom>
            <a:noFill/>
            <a:ln>
              <a:noFill/>
            </a:ln>
            <a:effectLst/>
            <a:extLst>
              <a:ext uri="{909E8E84-426E-40DD-AFC4-6F175D3DCCD1}">
                <a14:hiddenFill xmlns:a14="http://schemas.microsoft.com/office/drawing/2010/main">
                  <a:solidFill>
                    <a:srgbClr val="FCC704"/>
                  </a:solidFill>
                </a14:hiddenFill>
              </a:ext>
              <a:ext uri="{91240B29-F687-4F45-9708-019B960494DF}">
                <a14:hiddenLine xmlns:a14="http://schemas.microsoft.com/office/drawing/2010/main" w="9525" algn="ctr">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altLang="zh-CN" sz="2400">
                  <a:solidFill>
                    <a:srgbClr val="000000"/>
                  </a:solidFill>
                  <a:ea typeface="宋体" pitchFamily="2" charset="-122"/>
                </a:rPr>
                <a:t>1</a:t>
              </a:r>
            </a:p>
          </p:txBody>
        </p:sp>
        <p:grpSp>
          <p:nvGrpSpPr>
            <p:cNvPr id="26" name="Group 155"/>
            <p:cNvGrpSpPr>
              <a:grpSpLocks/>
            </p:cNvGrpSpPr>
            <p:nvPr/>
          </p:nvGrpSpPr>
          <p:grpSpPr bwMode="auto">
            <a:xfrm>
              <a:off x="2016" y="1800"/>
              <a:ext cx="336" cy="333"/>
              <a:chOff x="1289" y="582"/>
              <a:chExt cx="668" cy="668"/>
            </a:xfrm>
          </p:grpSpPr>
          <p:sp>
            <p:nvSpPr>
              <p:cNvPr id="28" name="Oval 156"/>
              <p:cNvSpPr>
                <a:spLocks noChangeArrowheads="1"/>
              </p:cNvSpPr>
              <p:nvPr/>
            </p:nvSpPr>
            <p:spPr bwMode="gray">
              <a:xfrm>
                <a:off x="1289" y="582"/>
                <a:ext cx="668" cy="668"/>
              </a:xfrm>
              <a:prstGeom prst="ellipse">
                <a:avLst/>
              </a:prstGeom>
              <a:solidFill>
                <a:srgbClr val="333333"/>
              </a:solidFill>
              <a:ln>
                <a:noFill/>
              </a:ln>
              <a:effectLst/>
              <a:extLst>
                <a:ext uri="{91240B29-F687-4F45-9708-019B960494DF}">
                  <a14:hiddenLine xmlns:a14="http://schemas.microsoft.com/office/drawing/2010/main" w="38100" algn="ctr">
                    <a:solidFill>
                      <a:srgbClr val="003399"/>
                    </a:solidFill>
                    <a:round/>
                    <a:headEnd/>
                    <a:tailEnd/>
                  </a14:hiddenLine>
                </a:ext>
                <a:ext uri="{AF507438-7753-43E0-B8FC-AC1667EBCBE1}">
                  <a14:hiddenEffects xmlns:a14="http://schemas.microsoft.com/office/drawing/2010/main">
                    <a:effectLst>
                      <a:outerShdw dist="109250" dir="3267739" algn="ctr" rotWithShape="0">
                        <a:srgbClr val="808080">
                          <a:alpha val="50000"/>
                        </a:srgbClr>
                      </a:outerShdw>
                    </a:effectLst>
                  </a14:hiddenEffects>
                </a:ext>
              </a:extLst>
            </p:spPr>
            <p:txBody>
              <a:bodyPr anchor="ctr">
                <a:spAutoFit/>
              </a:bodyPr>
              <a:lstStyle/>
              <a:p>
                <a:endParaRPr lang="zh-CN" altLang="en-US"/>
              </a:p>
            </p:txBody>
          </p:sp>
          <p:sp>
            <p:nvSpPr>
              <p:cNvPr id="29" name="Oval 157"/>
              <p:cNvSpPr>
                <a:spLocks noChangeArrowheads="1"/>
              </p:cNvSpPr>
              <p:nvPr/>
            </p:nvSpPr>
            <p:spPr bwMode="gray">
              <a:xfrm>
                <a:off x="1296" y="587"/>
                <a:ext cx="646" cy="647"/>
              </a:xfrm>
              <a:prstGeom prst="ellipse">
                <a:avLst/>
              </a:prstGeom>
              <a:gradFill rotWithShape="1">
                <a:gsLst>
                  <a:gs pos="0">
                    <a:srgbClr val="D6E1E2">
                      <a:gamma/>
                      <a:shade val="46275"/>
                      <a:invGamma/>
                    </a:srgbClr>
                  </a:gs>
                  <a:gs pos="100000">
                    <a:srgbClr val="D6E1E2"/>
                  </a:gs>
                </a:gsLst>
                <a:lin ang="5400000" scaled="1"/>
              </a:gradFill>
              <a:ln>
                <a:noFill/>
              </a:ln>
              <a:effectLst/>
              <a:extLst>
                <a:ext uri="{91240B29-F687-4F45-9708-019B960494DF}">
                  <a14:hiddenLine xmlns:a14="http://schemas.microsoft.com/office/drawing/2010/main" w="9525" algn="ctr">
                    <a:solidFill>
                      <a:srgbClr val="FFFF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sp>
            <p:nvSpPr>
              <p:cNvPr id="30" name="Oval 158"/>
              <p:cNvSpPr>
                <a:spLocks noChangeArrowheads="1"/>
              </p:cNvSpPr>
              <p:nvPr/>
            </p:nvSpPr>
            <p:spPr bwMode="gray">
              <a:xfrm>
                <a:off x="1304" y="591"/>
                <a:ext cx="631" cy="631"/>
              </a:xfrm>
              <a:prstGeom prst="ellipse">
                <a:avLst/>
              </a:prstGeom>
              <a:gradFill rotWithShape="1">
                <a:gsLst>
                  <a:gs pos="0">
                    <a:srgbClr val="D6E1E2">
                      <a:alpha val="0"/>
                    </a:srgbClr>
                  </a:gs>
                  <a:gs pos="100000">
                    <a:srgbClr val="D6E1E2">
                      <a:gamma/>
                      <a:tint val="34902"/>
                      <a:invGamma/>
                    </a:srgbClr>
                  </a:gs>
                </a:gsLst>
                <a:lin ang="5400000" scaled="1"/>
              </a:gradFill>
              <a:ln>
                <a:noFill/>
              </a:ln>
              <a:effectLst/>
              <a:extLst>
                <a:ext uri="{91240B29-F687-4F45-9708-019B960494DF}">
                  <a14:hiddenLine xmlns:a14="http://schemas.microsoft.com/office/drawing/2010/main" w="9525" algn="ctr">
                    <a:solidFill>
                      <a:srgbClr val="FFFF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sp>
            <p:nvSpPr>
              <p:cNvPr id="31" name="Oval 159"/>
              <p:cNvSpPr>
                <a:spLocks noChangeArrowheads="1"/>
              </p:cNvSpPr>
              <p:nvPr/>
            </p:nvSpPr>
            <p:spPr bwMode="gray">
              <a:xfrm>
                <a:off x="1311" y="597"/>
                <a:ext cx="600" cy="589"/>
              </a:xfrm>
              <a:prstGeom prst="ellipse">
                <a:avLst/>
              </a:prstGeom>
              <a:gradFill rotWithShape="1">
                <a:gsLst>
                  <a:gs pos="0">
                    <a:srgbClr val="D6E1E2">
                      <a:gamma/>
                      <a:shade val="79216"/>
                      <a:invGamma/>
                    </a:srgbClr>
                  </a:gs>
                  <a:gs pos="100000">
                    <a:srgbClr val="D6E1E2">
                      <a:alpha val="48000"/>
                    </a:srgbClr>
                  </a:gs>
                </a:gsLst>
                <a:lin ang="5400000" scaled="1"/>
              </a:gradFill>
              <a:ln>
                <a:noFill/>
              </a:ln>
              <a:effectLst/>
              <a:extLst>
                <a:ext uri="{91240B29-F687-4F45-9708-019B960494DF}">
                  <a14:hiddenLine xmlns:a14="http://schemas.microsoft.com/office/drawing/2010/main" w="9525" algn="ctr">
                    <a:solidFill>
                      <a:srgbClr val="FFFF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sp>
            <p:nvSpPr>
              <p:cNvPr id="32" name="Oval 160"/>
              <p:cNvSpPr>
                <a:spLocks noChangeArrowheads="1"/>
              </p:cNvSpPr>
              <p:nvPr/>
            </p:nvSpPr>
            <p:spPr bwMode="gray">
              <a:xfrm>
                <a:off x="1346" y="613"/>
                <a:ext cx="533" cy="479"/>
              </a:xfrm>
              <a:prstGeom prst="ellipse">
                <a:avLst/>
              </a:prstGeom>
              <a:gradFill rotWithShape="1">
                <a:gsLst>
                  <a:gs pos="0">
                    <a:srgbClr val="D6E1E2">
                      <a:gamma/>
                      <a:tint val="0"/>
                      <a:invGamma/>
                    </a:srgbClr>
                  </a:gs>
                  <a:gs pos="100000">
                    <a:srgbClr val="D6E1E2">
                      <a:alpha val="38000"/>
                    </a:srgbClr>
                  </a:gs>
                </a:gsLst>
                <a:lin ang="5400000" scaled="1"/>
              </a:gradFill>
              <a:ln>
                <a:noFill/>
              </a:ln>
              <a:effectLst/>
              <a:extLst>
                <a:ext uri="{91240B29-F687-4F45-9708-019B960494DF}">
                  <a14:hiddenLine xmlns:a14="http://schemas.microsoft.com/office/drawing/2010/main" w="9525" algn="ctr">
                    <a:solidFill>
                      <a:srgbClr val="FFFF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pPr eaLnBrk="0" hangingPunct="0"/>
                <a:endParaRPr lang="zh-CN" altLang="en-US">
                  <a:ea typeface="宋体" pitchFamily="2" charset="-122"/>
                </a:endParaRPr>
              </a:p>
            </p:txBody>
          </p:sp>
        </p:grpSp>
        <p:sp>
          <p:nvSpPr>
            <p:cNvPr id="27" name="Text Box 161"/>
            <p:cNvSpPr txBox="1">
              <a:spLocks noChangeArrowheads="1"/>
            </p:cNvSpPr>
            <p:nvPr/>
          </p:nvSpPr>
          <p:spPr bwMode="gray">
            <a:xfrm>
              <a:off x="2064" y="1808"/>
              <a:ext cx="240" cy="288"/>
            </a:xfrm>
            <a:prstGeom prst="rect">
              <a:avLst/>
            </a:prstGeom>
            <a:noFill/>
            <a:ln>
              <a:noFill/>
            </a:ln>
            <a:effectLst/>
            <a:extLst>
              <a:ext uri="{909E8E84-426E-40DD-AFC4-6F175D3DCCD1}">
                <a14:hiddenFill xmlns:a14="http://schemas.microsoft.com/office/drawing/2010/main">
                  <a:solidFill>
                    <a:srgbClr val="FCC704"/>
                  </a:solidFill>
                </a14:hiddenFill>
              </a:ext>
              <a:ext uri="{91240B29-F687-4F45-9708-019B960494DF}">
                <a14:hiddenLine xmlns:a14="http://schemas.microsoft.com/office/drawing/2010/main" w="9525" algn="ctr">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altLang="zh-CN" sz="2400" dirty="0">
                  <a:solidFill>
                    <a:srgbClr val="000000"/>
                  </a:solidFill>
                  <a:ea typeface="宋体" pitchFamily="2" charset="-122"/>
                </a:rPr>
                <a:t>2</a:t>
              </a:r>
            </a:p>
          </p:txBody>
        </p:sp>
      </p:grpSp>
      <p:sp>
        <p:nvSpPr>
          <p:cNvPr id="38" name="Text Box 193"/>
          <p:cNvSpPr txBox="1">
            <a:spLocks noChangeArrowheads="1"/>
          </p:cNvSpPr>
          <p:nvPr/>
        </p:nvSpPr>
        <p:spPr bwMode="gray">
          <a:xfrm>
            <a:off x="3380163" y="2487346"/>
            <a:ext cx="3458525" cy="428885"/>
          </a:xfrm>
          <a:prstGeom prst="rect">
            <a:avLst/>
          </a:prstGeom>
          <a:noFill/>
          <a:ln>
            <a:noFill/>
          </a:ln>
          <a:effectLst/>
          <a:extLst>
            <a:ext uri="{909E8E84-426E-40DD-AFC4-6F175D3DCCD1}">
              <a14:hiddenFill xmlns:a14="http://schemas.microsoft.com/office/drawing/2010/main">
                <a:solidFill>
                  <a:srgbClr val="FCC704"/>
                </a:solidFill>
              </a14:hiddenFill>
            </a:ext>
            <a:ext uri="{91240B29-F687-4F45-9708-019B960494DF}">
              <a14:hiddenLine xmlns:a14="http://schemas.microsoft.com/office/drawing/2010/main" w="9525" algn="ctr">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zh-CN" altLang="en-US" sz="2000" dirty="0">
                <a:solidFill>
                  <a:srgbClr val="000000"/>
                </a:solidFill>
                <a:ea typeface="宋体" pitchFamily="2" charset="-122"/>
              </a:rPr>
              <a:t>请在此输入文本内容</a:t>
            </a:r>
          </a:p>
        </p:txBody>
      </p:sp>
    </p:spTree>
    <p:extLst>
      <p:ext uri="{BB962C8B-B14F-4D97-AF65-F5344CB8AC3E}">
        <p14:creationId xmlns:p14="http://schemas.microsoft.com/office/powerpoint/2010/main" val="120645665"/>
      </p:ext>
    </p:extLst>
  </p:cSld>
  <p:clrMapOvr>
    <a:masterClrMapping/>
  </p:clrMapOvr>
  <p:transition advTm="8000">
    <p:wheel spokes="8"/>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500" fill="hold"/>
                                        <p:tgtEl>
                                          <p:spTgt spid="23"/>
                                        </p:tgtEl>
                                        <p:attrNameLst>
                                          <p:attrName>ppt_w</p:attrName>
                                        </p:attrNameLst>
                                      </p:cBhvr>
                                      <p:tavLst>
                                        <p:tav tm="0">
                                          <p:val>
                                            <p:strVal val="4*#ppt_w"/>
                                          </p:val>
                                        </p:tav>
                                        <p:tav tm="100000">
                                          <p:val>
                                            <p:strVal val="#ppt_w"/>
                                          </p:val>
                                        </p:tav>
                                      </p:tavLst>
                                    </p:anim>
                                    <p:anim calcmode="lin" valueType="num">
                                      <p:cBhvr>
                                        <p:cTn id="8" dur="500" fill="hold"/>
                                        <p:tgtEl>
                                          <p:spTgt spid="23"/>
                                        </p:tgtEl>
                                        <p:attrNameLst>
                                          <p:attrName>ppt_h</p:attrName>
                                        </p:attrNameLst>
                                      </p:cBhvr>
                                      <p:tavLst>
                                        <p:tav tm="0">
                                          <p:val>
                                            <p:strVal val="4*#ppt_h"/>
                                          </p:val>
                                        </p:tav>
                                        <p:tav tm="100000">
                                          <p:val>
                                            <p:strVal val="#ppt_h"/>
                                          </p:val>
                                        </p:tav>
                                      </p:tavLst>
                                    </p:anim>
                                  </p:childTnLst>
                                </p:cTn>
                              </p:par>
                              <p:par>
                                <p:cTn id="9" presetID="22" presetClass="entr" presetSubtype="8" fill="hold" grpId="0" nodeType="withEffect">
                                  <p:stCondLst>
                                    <p:cond delay="500"/>
                                  </p:stCondLst>
                                  <p:childTnLst>
                                    <p:set>
                                      <p:cBhvr>
                                        <p:cTn id="10" dur="1" fill="hold">
                                          <p:stCondLst>
                                            <p:cond delay="0"/>
                                          </p:stCondLst>
                                        </p:cTn>
                                        <p:tgtEl>
                                          <p:spTgt spid="22"/>
                                        </p:tgtEl>
                                        <p:attrNameLst>
                                          <p:attrName>style.visibility</p:attrName>
                                        </p:attrNameLst>
                                      </p:cBhvr>
                                      <p:to>
                                        <p:strVal val="visible"/>
                                      </p:to>
                                    </p:set>
                                    <p:animEffect transition="in" filter="wipe(left)">
                                      <p:cBhvr>
                                        <p:cTn id="11" dur="500"/>
                                        <p:tgtEl>
                                          <p:spTgt spid="22"/>
                                        </p:tgtEl>
                                      </p:cBhvr>
                                    </p:animEffect>
                                  </p:childTnLst>
                                </p:cTn>
                              </p:par>
                              <p:par>
                                <p:cTn id="12" presetID="1" presetClass="entr" presetSubtype="0" fill="hold" grpId="0" nodeType="withEffect">
                                  <p:stCondLst>
                                    <p:cond delay="1000"/>
                                  </p:stCondLst>
                                  <p:iterate type="lt">
                                    <p:tmAbs val="100"/>
                                  </p:iterate>
                                  <p:childTnLst>
                                    <p:set>
                                      <p:cBhvr>
                                        <p:cTn id="13" dur="1" fill="hold">
                                          <p:stCondLst>
                                            <p:cond delay="0"/>
                                          </p:stCondLst>
                                        </p:cTn>
                                        <p:tgtEl>
                                          <p:spTgt spid="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38" grpId="0"/>
    </p:bldLst>
  </p:timing>
</p:sld>
</file>

<file path=ppt/tags/tag1.xml><?xml version="1.0" encoding="utf-8"?>
<p:tagLst xmlns:a="http://schemas.openxmlformats.org/drawingml/2006/main" xmlns:r="http://schemas.openxmlformats.org/officeDocument/2006/relationships" xmlns:p="http://schemas.openxmlformats.org/presentationml/2006/main">
  <p:tag name="TIMING" val="|0.6|1.3"/>
</p:tagLst>
</file>

<file path=ppt/tags/tag10.xml><?xml version="1.0" encoding="utf-8"?>
<p:tagLst xmlns:a="http://schemas.openxmlformats.org/drawingml/2006/main" xmlns:r="http://schemas.openxmlformats.org/officeDocument/2006/relationships" xmlns:p="http://schemas.openxmlformats.org/presentationml/2006/main">
  <p:tag name="TIMING" val="|0.3"/>
</p:tagLst>
</file>

<file path=ppt/tags/tag11.xml><?xml version="1.0" encoding="utf-8"?>
<p:tagLst xmlns:a="http://schemas.openxmlformats.org/drawingml/2006/main" xmlns:r="http://schemas.openxmlformats.org/officeDocument/2006/relationships" xmlns:p="http://schemas.openxmlformats.org/presentationml/2006/main">
  <p:tag name="TIMING" val="|0.4"/>
</p:tagLst>
</file>

<file path=ppt/tags/tag12.xml><?xml version="1.0" encoding="utf-8"?>
<p:tagLst xmlns:a="http://schemas.openxmlformats.org/drawingml/2006/main" xmlns:r="http://schemas.openxmlformats.org/officeDocument/2006/relationships" xmlns:p="http://schemas.openxmlformats.org/presentationml/2006/main">
  <p:tag name="TIMING" val="|0.2"/>
</p:tagLst>
</file>

<file path=ppt/tags/tag13.xml><?xml version="1.0" encoding="utf-8"?>
<p:tagLst xmlns:a="http://schemas.openxmlformats.org/drawingml/2006/main" xmlns:r="http://schemas.openxmlformats.org/officeDocument/2006/relationships" xmlns:p="http://schemas.openxmlformats.org/presentationml/2006/main">
  <p:tag name="TIMING" val="|0.1"/>
</p:tagLst>
</file>

<file path=ppt/tags/tag14.xml><?xml version="1.0" encoding="utf-8"?>
<p:tagLst xmlns:a="http://schemas.openxmlformats.org/drawingml/2006/main" xmlns:r="http://schemas.openxmlformats.org/officeDocument/2006/relationships" xmlns:p="http://schemas.openxmlformats.org/presentationml/2006/main">
  <p:tag name="TIMING" val="|0.3"/>
</p:tagLst>
</file>

<file path=ppt/tags/tag15.xml><?xml version="1.0" encoding="utf-8"?>
<p:tagLst xmlns:a="http://schemas.openxmlformats.org/drawingml/2006/main" xmlns:r="http://schemas.openxmlformats.org/officeDocument/2006/relationships" xmlns:p="http://schemas.openxmlformats.org/presentationml/2006/main">
  <p:tag name="TIMING" val="|0.3"/>
</p:tagLst>
</file>

<file path=ppt/tags/tag16.xml><?xml version="1.0" encoding="utf-8"?>
<p:tagLst xmlns:a="http://schemas.openxmlformats.org/drawingml/2006/main" xmlns:r="http://schemas.openxmlformats.org/officeDocument/2006/relationships" xmlns:p="http://schemas.openxmlformats.org/presentationml/2006/main">
  <p:tag name="TIMING" val="|0.4"/>
</p:tagLst>
</file>

<file path=ppt/tags/tag17.xml><?xml version="1.0" encoding="utf-8"?>
<p:tagLst xmlns:a="http://schemas.openxmlformats.org/drawingml/2006/main" xmlns:r="http://schemas.openxmlformats.org/officeDocument/2006/relationships" xmlns:p="http://schemas.openxmlformats.org/presentationml/2006/main">
  <p:tag name="TIMING" val="|0.3"/>
</p:tagLst>
</file>

<file path=ppt/tags/tag18.xml><?xml version="1.0" encoding="utf-8"?>
<p:tagLst xmlns:a="http://schemas.openxmlformats.org/drawingml/2006/main" xmlns:r="http://schemas.openxmlformats.org/officeDocument/2006/relationships" xmlns:p="http://schemas.openxmlformats.org/presentationml/2006/main">
  <p:tag name="TIMING" val="|0.4"/>
</p:tagLst>
</file>

<file path=ppt/tags/tag19.xml><?xml version="1.0" encoding="utf-8"?>
<p:tagLst xmlns:a="http://schemas.openxmlformats.org/drawingml/2006/main" xmlns:r="http://schemas.openxmlformats.org/officeDocument/2006/relationships" xmlns:p="http://schemas.openxmlformats.org/presentationml/2006/main">
  <p:tag name="TIMING" val="|0.3"/>
</p:tagLst>
</file>

<file path=ppt/tags/tag2.xml><?xml version="1.0" encoding="utf-8"?>
<p:tagLst xmlns:a="http://schemas.openxmlformats.org/drawingml/2006/main" xmlns:r="http://schemas.openxmlformats.org/officeDocument/2006/relationships" xmlns:p="http://schemas.openxmlformats.org/presentationml/2006/main">
  <p:tag name="TIMING" val="|0.2"/>
</p:tagLst>
</file>

<file path=ppt/tags/tag20.xml><?xml version="1.0" encoding="utf-8"?>
<p:tagLst xmlns:a="http://schemas.openxmlformats.org/drawingml/2006/main" xmlns:r="http://schemas.openxmlformats.org/officeDocument/2006/relationships" xmlns:p="http://schemas.openxmlformats.org/presentationml/2006/main">
  <p:tag name="TIMING" val="|0.2"/>
</p:tagLst>
</file>

<file path=ppt/tags/tag21.xml><?xml version="1.0" encoding="utf-8"?>
<p:tagLst xmlns:a="http://schemas.openxmlformats.org/drawingml/2006/main" xmlns:r="http://schemas.openxmlformats.org/officeDocument/2006/relationships" xmlns:p="http://schemas.openxmlformats.org/presentationml/2006/main">
  <p:tag name="TIMING" val="|0.7"/>
</p:tagLst>
</file>

<file path=ppt/tags/tag22.xml><?xml version="1.0" encoding="utf-8"?>
<p:tagLst xmlns:a="http://schemas.openxmlformats.org/drawingml/2006/main" xmlns:r="http://schemas.openxmlformats.org/officeDocument/2006/relationships" xmlns:p="http://schemas.openxmlformats.org/presentationml/2006/main">
  <p:tag name="TIMING" val="|0.1"/>
</p:tagLst>
</file>

<file path=ppt/tags/tag23.xml><?xml version="1.0" encoding="utf-8"?>
<p:tagLst xmlns:a="http://schemas.openxmlformats.org/drawingml/2006/main" xmlns:r="http://schemas.openxmlformats.org/officeDocument/2006/relationships" xmlns:p="http://schemas.openxmlformats.org/presentationml/2006/main">
  <p:tag name="TIMING" val="|0.4"/>
</p:tagLst>
</file>

<file path=ppt/tags/tag3.xml><?xml version="1.0" encoding="utf-8"?>
<p:tagLst xmlns:a="http://schemas.openxmlformats.org/drawingml/2006/main" xmlns:r="http://schemas.openxmlformats.org/officeDocument/2006/relationships" xmlns:p="http://schemas.openxmlformats.org/presentationml/2006/main">
  <p:tag name="TIMING" val="|0.2"/>
</p:tagLst>
</file>

<file path=ppt/tags/tag4.xml><?xml version="1.0" encoding="utf-8"?>
<p:tagLst xmlns:a="http://schemas.openxmlformats.org/drawingml/2006/main" xmlns:r="http://schemas.openxmlformats.org/officeDocument/2006/relationships" xmlns:p="http://schemas.openxmlformats.org/presentationml/2006/main">
  <p:tag name="TIMING" val="|0.2"/>
</p:tagLst>
</file>

<file path=ppt/tags/tag5.xml><?xml version="1.0" encoding="utf-8"?>
<p:tagLst xmlns:a="http://schemas.openxmlformats.org/drawingml/2006/main" xmlns:r="http://schemas.openxmlformats.org/officeDocument/2006/relationships" xmlns:p="http://schemas.openxmlformats.org/presentationml/2006/main">
  <p:tag name="TIMING" val="|0.2"/>
</p:tagLst>
</file>

<file path=ppt/tags/tag6.xml><?xml version="1.0" encoding="utf-8"?>
<p:tagLst xmlns:a="http://schemas.openxmlformats.org/drawingml/2006/main" xmlns:r="http://schemas.openxmlformats.org/officeDocument/2006/relationships" xmlns:p="http://schemas.openxmlformats.org/presentationml/2006/main">
  <p:tag name="TIMING" val="|0.2"/>
</p:tagLst>
</file>

<file path=ppt/tags/tag7.xml><?xml version="1.0" encoding="utf-8"?>
<p:tagLst xmlns:a="http://schemas.openxmlformats.org/drawingml/2006/main" xmlns:r="http://schemas.openxmlformats.org/officeDocument/2006/relationships" xmlns:p="http://schemas.openxmlformats.org/presentationml/2006/main">
  <p:tag name="TIMING" val="|0.2"/>
</p:tagLst>
</file>

<file path=ppt/tags/tag8.xml><?xml version="1.0" encoding="utf-8"?>
<p:tagLst xmlns:a="http://schemas.openxmlformats.org/drawingml/2006/main" xmlns:r="http://schemas.openxmlformats.org/officeDocument/2006/relationships" xmlns:p="http://schemas.openxmlformats.org/presentationml/2006/main">
  <p:tag name="TIMING" val="|0.2"/>
</p:tagLst>
</file>

<file path=ppt/tags/tag9.xml><?xml version="1.0" encoding="utf-8"?>
<p:tagLst xmlns:a="http://schemas.openxmlformats.org/drawingml/2006/main" xmlns:r="http://schemas.openxmlformats.org/officeDocument/2006/relationships" xmlns:p="http://schemas.openxmlformats.org/presentationml/2006/main">
  <p:tag name="TIMING" val="|0.3"/>
</p:tagLst>
</file>

<file path=ppt/theme/theme1.xml><?xml version="1.0" encoding="utf-8"?>
<a:theme xmlns:a="http://schemas.openxmlformats.org/drawingml/2006/main" name="第一PPT，www.1ppt.com">
  <a:themeElements>
    <a:clrScheme name="2_Default Design 2">
      <a:dk1>
        <a:srgbClr val="000000"/>
      </a:dk1>
      <a:lt1>
        <a:srgbClr val="FFFFFF"/>
      </a:lt1>
      <a:dk2>
        <a:srgbClr val="AFE91F"/>
      </a:dk2>
      <a:lt2>
        <a:srgbClr val="B2B2B2"/>
      </a:lt2>
      <a:accent1>
        <a:srgbClr val="70D34D"/>
      </a:accent1>
      <a:accent2>
        <a:srgbClr val="4192DB"/>
      </a:accent2>
      <a:accent3>
        <a:srgbClr val="FFFFFF"/>
      </a:accent3>
      <a:accent4>
        <a:srgbClr val="000000"/>
      </a:accent4>
      <a:accent5>
        <a:srgbClr val="BBE6B2"/>
      </a:accent5>
      <a:accent6>
        <a:srgbClr val="3A84C6"/>
      </a:accent6>
      <a:hlink>
        <a:srgbClr val="EC7A24"/>
      </a:hlink>
      <a:folHlink>
        <a:srgbClr val="AB6CCE"/>
      </a:folHlink>
    </a:clrScheme>
    <a:fontScheme name="2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outerShdw dist="17961" dir="2700000" algn="ctr" rotWithShape="0">
            <a:schemeClr val="tx1">
              <a:gamma/>
              <a:shade val="60000"/>
              <a:invGamma/>
            </a:schemeClr>
          </a:outerShdw>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outerShdw dist="17961" dir="2700000" algn="ctr" rotWithShape="0">
            <a:schemeClr val="tx1">
              <a:gamma/>
              <a:shade val="60000"/>
              <a:invGamma/>
            </a:schemeClr>
          </a:outerShdw>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raClrScheme>
      <a:clrScheme name="2_Default Design 1">
        <a:dk1>
          <a:srgbClr val="000000"/>
        </a:dk1>
        <a:lt1>
          <a:srgbClr val="FFFFFF"/>
        </a:lt1>
        <a:dk2>
          <a:srgbClr val="FDD903"/>
        </a:dk2>
        <a:lt2>
          <a:srgbClr val="B2B2B2"/>
        </a:lt2>
        <a:accent1>
          <a:srgbClr val="FF9900"/>
        </a:accent1>
        <a:accent2>
          <a:srgbClr val="76C73F"/>
        </a:accent2>
        <a:accent3>
          <a:srgbClr val="FFFFFF"/>
        </a:accent3>
        <a:accent4>
          <a:srgbClr val="000000"/>
        </a:accent4>
        <a:accent5>
          <a:srgbClr val="FFCAAA"/>
        </a:accent5>
        <a:accent6>
          <a:srgbClr val="6AB438"/>
        </a:accent6>
        <a:hlink>
          <a:srgbClr val="E2507A"/>
        </a:hlink>
        <a:folHlink>
          <a:srgbClr val="5ACAAF"/>
        </a:folHlink>
      </a:clrScheme>
      <a:clrMap bg1="lt1" tx1="dk1" bg2="lt2" tx2="dk2" accent1="accent1" accent2="accent2" accent3="accent3" accent4="accent4" accent5="accent5" accent6="accent6" hlink="hlink" folHlink="folHlink"/>
    </a:extraClrScheme>
    <a:extraClrScheme>
      <a:clrScheme name="2_Default Design 2">
        <a:dk1>
          <a:srgbClr val="000000"/>
        </a:dk1>
        <a:lt1>
          <a:srgbClr val="FFFFFF"/>
        </a:lt1>
        <a:dk2>
          <a:srgbClr val="AFE91F"/>
        </a:dk2>
        <a:lt2>
          <a:srgbClr val="B2B2B2"/>
        </a:lt2>
        <a:accent1>
          <a:srgbClr val="70D34D"/>
        </a:accent1>
        <a:accent2>
          <a:srgbClr val="4192DB"/>
        </a:accent2>
        <a:accent3>
          <a:srgbClr val="FFFFFF"/>
        </a:accent3>
        <a:accent4>
          <a:srgbClr val="000000"/>
        </a:accent4>
        <a:accent5>
          <a:srgbClr val="BBE6B2"/>
        </a:accent5>
        <a:accent6>
          <a:srgbClr val="3A84C6"/>
        </a:accent6>
        <a:hlink>
          <a:srgbClr val="EC7A24"/>
        </a:hlink>
        <a:folHlink>
          <a:srgbClr val="AB6CCE"/>
        </a:folHlink>
      </a:clrScheme>
      <a:clrMap bg1="lt1" tx1="dk1" bg2="lt2" tx2="dk2" accent1="accent1" accent2="accent2" accent3="accent3" accent4="accent4" accent5="accent5" accent6="accent6" hlink="hlink" folHlink="folHlink"/>
    </a:extraClrScheme>
    <a:extraClrScheme>
      <a:clrScheme name="2_Default Design 3">
        <a:dk1>
          <a:srgbClr val="000000"/>
        </a:dk1>
        <a:lt1>
          <a:srgbClr val="FFFFFF"/>
        </a:lt1>
        <a:dk2>
          <a:srgbClr val="72D3F6"/>
        </a:dk2>
        <a:lt2>
          <a:srgbClr val="B2B2B2"/>
        </a:lt2>
        <a:accent1>
          <a:srgbClr val="51A0E1"/>
        </a:accent1>
        <a:accent2>
          <a:srgbClr val="7FCD53"/>
        </a:accent2>
        <a:accent3>
          <a:srgbClr val="FFFFFF"/>
        </a:accent3>
        <a:accent4>
          <a:srgbClr val="000000"/>
        </a:accent4>
        <a:accent5>
          <a:srgbClr val="B3CDEE"/>
        </a:accent5>
        <a:accent6>
          <a:srgbClr val="72BA4A"/>
        </a:accent6>
        <a:hlink>
          <a:srgbClr val="CB518E"/>
        </a:hlink>
        <a:folHlink>
          <a:srgbClr val="DB862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第一PPT，www.1ppt.com ">
  <a:themeElements>
    <a:clrScheme name="3_Default Design 2">
      <a:dk1>
        <a:srgbClr val="000000"/>
      </a:dk1>
      <a:lt1>
        <a:srgbClr val="FFFFFF"/>
      </a:lt1>
      <a:dk2>
        <a:srgbClr val="AFE91F"/>
      </a:dk2>
      <a:lt2>
        <a:srgbClr val="B2B2B2"/>
      </a:lt2>
      <a:accent1>
        <a:srgbClr val="70D34D"/>
      </a:accent1>
      <a:accent2>
        <a:srgbClr val="4192DB"/>
      </a:accent2>
      <a:accent3>
        <a:srgbClr val="FFFFFF"/>
      </a:accent3>
      <a:accent4>
        <a:srgbClr val="000000"/>
      </a:accent4>
      <a:accent5>
        <a:srgbClr val="BBE6B2"/>
      </a:accent5>
      <a:accent6>
        <a:srgbClr val="3A84C6"/>
      </a:accent6>
      <a:hlink>
        <a:srgbClr val="EC7A24"/>
      </a:hlink>
      <a:folHlink>
        <a:srgbClr val="AB6CCE"/>
      </a:folHlink>
    </a:clrScheme>
    <a:fontScheme name="3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outerShdw dist="17961" dir="2700000" algn="ctr" rotWithShape="0">
            <a:schemeClr val="tx1">
              <a:gamma/>
              <a:shade val="60000"/>
              <a:invGamma/>
            </a:schemeClr>
          </a:outerShdw>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outerShdw dist="17961" dir="2700000" algn="ctr" rotWithShape="0">
            <a:schemeClr val="tx1">
              <a:gamma/>
              <a:shade val="60000"/>
              <a:invGamma/>
            </a:schemeClr>
          </a:outerShdw>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raClrScheme>
      <a:clrScheme name="3_Default Design 1">
        <a:dk1>
          <a:srgbClr val="000000"/>
        </a:dk1>
        <a:lt1>
          <a:srgbClr val="FFFFFF"/>
        </a:lt1>
        <a:dk2>
          <a:srgbClr val="FDD903"/>
        </a:dk2>
        <a:lt2>
          <a:srgbClr val="B2B2B2"/>
        </a:lt2>
        <a:accent1>
          <a:srgbClr val="FF9900"/>
        </a:accent1>
        <a:accent2>
          <a:srgbClr val="76C73F"/>
        </a:accent2>
        <a:accent3>
          <a:srgbClr val="FFFFFF"/>
        </a:accent3>
        <a:accent4>
          <a:srgbClr val="000000"/>
        </a:accent4>
        <a:accent5>
          <a:srgbClr val="FFCAAA"/>
        </a:accent5>
        <a:accent6>
          <a:srgbClr val="6AB438"/>
        </a:accent6>
        <a:hlink>
          <a:srgbClr val="E2507A"/>
        </a:hlink>
        <a:folHlink>
          <a:srgbClr val="5ACAAF"/>
        </a:folHlink>
      </a:clrScheme>
      <a:clrMap bg1="lt1" tx1="dk1" bg2="lt2" tx2="dk2" accent1="accent1" accent2="accent2" accent3="accent3" accent4="accent4" accent5="accent5" accent6="accent6" hlink="hlink" folHlink="folHlink"/>
    </a:extraClrScheme>
    <a:extraClrScheme>
      <a:clrScheme name="3_Default Design 2">
        <a:dk1>
          <a:srgbClr val="000000"/>
        </a:dk1>
        <a:lt1>
          <a:srgbClr val="FFFFFF"/>
        </a:lt1>
        <a:dk2>
          <a:srgbClr val="AFE91F"/>
        </a:dk2>
        <a:lt2>
          <a:srgbClr val="B2B2B2"/>
        </a:lt2>
        <a:accent1>
          <a:srgbClr val="70D34D"/>
        </a:accent1>
        <a:accent2>
          <a:srgbClr val="4192DB"/>
        </a:accent2>
        <a:accent3>
          <a:srgbClr val="FFFFFF"/>
        </a:accent3>
        <a:accent4>
          <a:srgbClr val="000000"/>
        </a:accent4>
        <a:accent5>
          <a:srgbClr val="BBE6B2"/>
        </a:accent5>
        <a:accent6>
          <a:srgbClr val="3A84C6"/>
        </a:accent6>
        <a:hlink>
          <a:srgbClr val="EC7A24"/>
        </a:hlink>
        <a:folHlink>
          <a:srgbClr val="AB6CCE"/>
        </a:folHlink>
      </a:clrScheme>
      <a:clrMap bg1="lt1" tx1="dk1" bg2="lt2" tx2="dk2" accent1="accent1" accent2="accent2" accent3="accent3" accent4="accent4" accent5="accent5" accent6="accent6" hlink="hlink" folHlink="folHlink"/>
    </a:extraClrScheme>
    <a:extraClrScheme>
      <a:clrScheme name="3_Default Design 3">
        <a:dk1>
          <a:srgbClr val="000000"/>
        </a:dk1>
        <a:lt1>
          <a:srgbClr val="FFFFFF"/>
        </a:lt1>
        <a:dk2>
          <a:srgbClr val="72D3F6"/>
        </a:dk2>
        <a:lt2>
          <a:srgbClr val="B2B2B2"/>
        </a:lt2>
        <a:accent1>
          <a:srgbClr val="51A0E1"/>
        </a:accent1>
        <a:accent2>
          <a:srgbClr val="7FCD53"/>
        </a:accent2>
        <a:accent3>
          <a:srgbClr val="FFFFFF"/>
        </a:accent3>
        <a:accent4>
          <a:srgbClr val="000000"/>
        </a:accent4>
        <a:accent5>
          <a:srgbClr val="B3CDEE"/>
        </a:accent5>
        <a:accent6>
          <a:srgbClr val="72BA4A"/>
        </a:accent6>
        <a:hlink>
          <a:srgbClr val="CB518E"/>
        </a:hlink>
        <a:folHlink>
          <a:srgbClr val="DB8629"/>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596</TotalTime>
  <Pages>0</Pages>
  <Words>2301</Words>
  <Characters>0</Characters>
  <Application>Microsoft Office PowerPoint</Application>
  <DocSecurity>0</DocSecurity>
  <PresentationFormat>全屏显示(16:9)</PresentationFormat>
  <Lines>0</Lines>
  <Paragraphs>267</Paragraphs>
  <Slides>28</Slides>
  <Notes>24</Notes>
  <HiddenSlides>0</HiddenSlides>
  <MMClips>0</MMClips>
  <ScaleCrop>false</ScaleCrop>
  <HeadingPairs>
    <vt:vector size="6" baseType="variant">
      <vt:variant>
        <vt:lpstr>主题</vt:lpstr>
      </vt:variant>
      <vt:variant>
        <vt:i4>3</vt:i4>
      </vt:variant>
      <vt:variant>
        <vt:lpstr>幻灯片标题</vt:lpstr>
      </vt:variant>
      <vt:variant>
        <vt:i4>28</vt:i4>
      </vt:variant>
      <vt:variant>
        <vt:lpstr>自定义放映</vt:lpstr>
      </vt:variant>
      <vt:variant>
        <vt:i4>1</vt:i4>
      </vt:variant>
    </vt:vector>
  </HeadingPairs>
  <TitlesOfParts>
    <vt:vector size="32" baseType="lpstr">
      <vt:lpstr>第一PPT，www.1ppt.com</vt:lpstr>
      <vt:lpstr>第一PPT，www.1ppt.com </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自定义放映 1</vt:lpstr>
    </vt:vector>
  </TitlesOfParts>
  <Company>第一PPT，www.1ppt.com</Company>
  <LinksUpToDate>false</LinksUpToDate>
  <CharactersWithSpaces>0</CharactersWithSpaces>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卡通</dc:title>
  <dc:creator>第一PPT</dc:creator>
  <cp:keywords>www.1ppt.com</cp:keywords>
  <cp:lastModifiedBy>Windows User</cp:lastModifiedBy>
  <cp:revision>259</cp:revision>
  <cp:lastPrinted>1899-12-30T00:00:00Z</cp:lastPrinted>
  <dcterms:created xsi:type="dcterms:W3CDTF">2008-02-28T09:07:44Z</dcterms:created>
  <dcterms:modified xsi:type="dcterms:W3CDTF">2018-11-26T06:37:34Z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2052-8.1.0.3526</vt:lpwstr>
  </property>
</Properties>
</file>