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sldIdLst>
    <p:sldId id="307" r:id="rId3"/>
    <p:sldId id="293" r:id="rId4"/>
    <p:sldId id="264" r:id="rId5"/>
    <p:sldId id="309" r:id="rId6"/>
    <p:sldId id="259" r:id="rId7"/>
    <p:sldId id="261" r:id="rId8"/>
    <p:sldId id="287" r:id="rId9"/>
    <p:sldId id="262" r:id="rId10"/>
    <p:sldId id="278" r:id="rId11"/>
    <p:sldId id="310" r:id="rId12"/>
    <p:sldId id="299" r:id="rId13"/>
    <p:sldId id="289" r:id="rId14"/>
    <p:sldId id="311" r:id="rId15"/>
    <p:sldId id="300" r:id="rId16"/>
    <p:sldId id="260" r:id="rId17"/>
    <p:sldId id="266" r:id="rId18"/>
    <p:sldId id="272" r:id="rId19"/>
    <p:sldId id="312" r:id="rId20"/>
    <p:sldId id="268" r:id="rId21"/>
    <p:sldId id="270" r:id="rId22"/>
    <p:sldId id="269" r:id="rId23"/>
    <p:sldId id="313" r:id="rId24"/>
    <p:sldId id="281" r:id="rId25"/>
    <p:sldId id="274" r:id="rId26"/>
    <p:sldId id="292" r:id="rId27"/>
    <p:sldId id="301" r:id="rId28"/>
    <p:sldId id="314" r:id="rId29"/>
    <p:sldId id="315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DFDFD"/>
    <a:srgbClr val="D9D9D9"/>
    <a:srgbClr val="DCD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6" autoAdjust="0"/>
    <p:restoredTop sz="94660" autoAdjust="0"/>
  </p:normalViewPr>
  <p:slideViewPr>
    <p:cSldViewPr>
      <p:cViewPr varScale="1">
        <p:scale>
          <a:sx n="79" d="100"/>
          <a:sy n="79" d="100"/>
        </p:scale>
        <p:origin x="-102" y="-150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19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857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765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170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513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390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07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484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260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9848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815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097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1181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052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9127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19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327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642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378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78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33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30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410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384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04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082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3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0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6" y="0"/>
            <a:ext cx="9141290" cy="5236046"/>
          </a:xfrm>
          <a:prstGeom prst="rect">
            <a:avLst/>
          </a:prstGeom>
        </p:spPr>
      </p:pic>
      <p:cxnSp>
        <p:nvCxnSpPr>
          <p:cNvPr id="7" name="直接连接符 6"/>
          <p:cNvCxnSpPr/>
          <p:nvPr userDrawn="1"/>
        </p:nvCxnSpPr>
        <p:spPr>
          <a:xfrm>
            <a:off x="755576" y="625398"/>
            <a:ext cx="784887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251520" y="208003"/>
            <a:ext cx="432048" cy="419531"/>
            <a:chOff x="298460" y="987574"/>
            <a:chExt cx="288032" cy="279687"/>
          </a:xfrm>
        </p:grpSpPr>
        <p:sp>
          <p:nvSpPr>
            <p:cNvPr id="9" name="矩形 8"/>
            <p:cNvSpPr/>
            <p:nvPr/>
          </p:nvSpPr>
          <p:spPr>
            <a:xfrm>
              <a:off x="298460" y="987574"/>
              <a:ext cx="216024" cy="216024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06472" y="1087241"/>
              <a:ext cx="180020" cy="1800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972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07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165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6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660232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6" y="0"/>
            <a:ext cx="9141290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32" y="-427955"/>
            <a:ext cx="3129811" cy="392760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7566" y="-49449"/>
            <a:ext cx="1728193" cy="257175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65137" y="-54408"/>
            <a:ext cx="1728193" cy="2571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2698438" cy="3003798"/>
          </a:xfrm>
          <a:prstGeom prst="rect">
            <a:avLst/>
          </a:prstGeom>
        </p:spPr>
      </p:pic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1979712" y="1641743"/>
            <a:ext cx="60678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60085">
              <a:spcBef>
                <a:spcPct val="50000"/>
              </a:spcBef>
            </a:pPr>
            <a:r>
              <a:rPr lang="zh-CN" altLang="en-US" sz="4400" dirty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时</a:t>
            </a:r>
            <a:r>
              <a:rPr lang="zh-CN" alt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尚行业</a:t>
            </a:r>
            <a:r>
              <a:rPr lang="zh-CN" alt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动</a:t>
            </a:r>
            <a:r>
              <a:rPr lang="zh-CN" alt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态</a:t>
            </a:r>
            <a:r>
              <a:rPr lang="en-US" altLang="zh-CN" sz="4400" b="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r>
              <a:rPr lang="zh-CN" altLang="en-US" sz="4400" b="0" dirty="0">
                <a:solidFill>
                  <a:schemeClr val="accent3">
                    <a:lumMod val="60000"/>
                    <a:lumOff val="40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模板</a:t>
            </a: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2597850" y="2499742"/>
            <a:ext cx="3918366" cy="35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60085">
              <a:spcBef>
                <a:spcPct val="50000"/>
              </a:spcBef>
            </a:pPr>
            <a:r>
              <a:rPr lang="zh-CN" altLang="en-US" sz="1693" dirty="0">
                <a:solidFill>
                  <a:schemeClr val="accent1">
                    <a:lumMod val="75000"/>
                  </a:schemeClr>
                </a:solidFill>
                <a:latin typeface="华康雅宋体W9(P)" pitchFamily="18" charset="-122"/>
                <a:ea typeface="华康雅宋体W9(P)" pitchFamily="18" charset="-122"/>
              </a:rPr>
              <a:t>年终总结 新年计划 述职报告 工作汇报</a:t>
            </a:r>
          </a:p>
        </p:txBody>
      </p:sp>
    </p:spTree>
    <p:extLst>
      <p:ext uri="{BB962C8B-B14F-4D97-AF65-F5344CB8AC3E}">
        <p14:creationId xmlns:p14="http://schemas.microsoft.com/office/powerpoint/2010/main" val="53036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" y="1651830"/>
            <a:ext cx="9144000" cy="1814777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6770"/>
            <a:ext cx="5050408" cy="62325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工作完成具体情况</a:t>
            </a:r>
            <a:endParaRPr lang="en-GB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8179"/>
            <a:ext cx="3075708" cy="315473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1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4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 smtClean="0"/>
              <a:t>添加</a:t>
            </a:r>
            <a:endParaRPr lang="en-US" altLang="zh-CN" sz="1800" b="1" dirty="0" smtClean="0"/>
          </a:p>
          <a:p>
            <a:pPr algn="ctr"/>
            <a:r>
              <a:rPr lang="zh-CN" altLang="en-US" sz="1800" b="1" dirty="0" smtClean="0"/>
              <a:t>关键字</a:t>
            </a:r>
            <a:endParaRPr lang="zh-CN" altLang="en-US" sz="1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</p:spTree>
    <p:extLst>
      <p:ext uri="{BB962C8B-B14F-4D97-AF65-F5344CB8AC3E}">
        <p14:creationId xmlns:p14="http://schemas.microsoft.com/office/powerpoint/2010/main" val="171658131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39" grpId="0"/>
      <p:bldP spid="40" grpId="0" animBg="1"/>
      <p:bldP spid="41" grpId="0" animBg="1"/>
      <p:bldP spid="42" grpId="0" animBg="1"/>
      <p:bldP spid="43" grpId="0"/>
      <p:bldP spid="44" grpId="0" animBg="1"/>
      <p:bldP spid="45" grpId="0" animBg="1"/>
      <p:bldP spid="46" grpId="0" animBg="1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395641" y="986284"/>
            <a:ext cx="4453517" cy="3745706"/>
            <a:chOff x="720" y="839"/>
            <a:chExt cx="3740" cy="3146"/>
          </a:xfrm>
          <a:solidFill>
            <a:schemeClr val="accent1"/>
          </a:solidFill>
        </p:grpSpPr>
        <p:sp>
          <p:nvSpPr>
            <p:cNvPr id="8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0" name="Freeform 78"/>
          <p:cNvSpPr>
            <a:spLocks/>
          </p:cNvSpPr>
          <p:nvPr/>
        </p:nvSpPr>
        <p:spPr bwMode="gray">
          <a:xfrm>
            <a:off x="3334486" y="3939033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71" name="Freeform 92"/>
          <p:cNvSpPr>
            <a:spLocks/>
          </p:cNvSpPr>
          <p:nvPr/>
        </p:nvSpPr>
        <p:spPr bwMode="gray">
          <a:xfrm>
            <a:off x="3647662" y="2615059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72" name="Freeform 100"/>
          <p:cNvSpPr>
            <a:spLocks/>
          </p:cNvSpPr>
          <p:nvPr/>
        </p:nvSpPr>
        <p:spPr bwMode="gray">
          <a:xfrm>
            <a:off x="3876292" y="2010221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73" name="Freeform 82"/>
          <p:cNvSpPr>
            <a:spLocks/>
          </p:cNvSpPr>
          <p:nvPr/>
        </p:nvSpPr>
        <p:spPr bwMode="gray">
          <a:xfrm>
            <a:off x="4001417" y="3293714"/>
            <a:ext cx="336991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cxnSp>
        <p:nvCxnSpPr>
          <p:cNvPr id="74" name="直接连接符 73"/>
          <p:cNvCxnSpPr/>
          <p:nvPr/>
        </p:nvCxnSpPr>
        <p:spPr>
          <a:xfrm>
            <a:off x="4326660" y="2331096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4515994" y="2517428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166548" y="2713224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4355883" y="2899557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V="1">
            <a:off x="4278775" y="3397300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515994" y="3397300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784602" y="4261098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3973935" y="4447431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5027553" y="2211710"/>
            <a:ext cx="1061803" cy="253904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027553" y="2643491"/>
            <a:ext cx="1061803" cy="253904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027553" y="3142570"/>
            <a:ext cx="1061803" cy="253904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4993600" y="4140047"/>
            <a:ext cx="1061803" cy="253904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矩形标注 85"/>
          <p:cNvSpPr/>
          <p:nvPr/>
        </p:nvSpPr>
        <p:spPr>
          <a:xfrm>
            <a:off x="6607141" y="1836028"/>
            <a:ext cx="1957258" cy="2630982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6781196" y="2014550"/>
            <a:ext cx="1656184" cy="2269840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089183033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0" grpId="0" animBg="1"/>
          <p:bldP spid="71" grpId="0" animBg="1"/>
          <p:bldP spid="72" grpId="0" animBg="1"/>
          <p:bldP spid="73" grpId="0" animBg="1"/>
          <p:bldP spid="82" grpId="0"/>
          <p:bldP spid="83" grpId="0"/>
          <p:bldP spid="84" grpId="0"/>
          <p:bldP spid="85" grpId="0"/>
          <p:bldP spid="86" grpId="0" animBg="1"/>
          <p:bldP spid="87" grpId="0"/>
          <p:bldP spid="8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0" grpId="0" animBg="1"/>
          <p:bldP spid="71" grpId="0" animBg="1"/>
          <p:bldP spid="72" grpId="0" animBg="1"/>
          <p:bldP spid="73" grpId="0" animBg="1"/>
          <p:bldP spid="82" grpId="0"/>
          <p:bldP spid="83" grpId="0"/>
          <p:bldP spid="84" grpId="0"/>
          <p:bldP spid="85" grpId="0"/>
          <p:bldP spid="86" grpId="0" animBg="1"/>
          <p:bldP spid="87" grpId="0"/>
          <p:bldP spid="87" grpId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" y="1651830"/>
            <a:ext cx="9144000" cy="1814777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6770"/>
            <a:ext cx="5050408" cy="62325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成功项目详细展示</a:t>
            </a:r>
            <a:endParaRPr lang="en-GB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8179"/>
            <a:ext cx="3075708" cy="315473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8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4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2822029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578077" y="3972243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200000" flipV="1">
            <a:off x="3700055" y="3094220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2700000" flipH="1">
            <a:off x="3079195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8900000">
            <a:off x="4320911" y="3351386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619672" y="3424708"/>
            <a:ext cx="1067456" cy="10842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689817" y="363057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3453144" y="2663168"/>
            <a:ext cx="2237712" cy="2948289"/>
            <a:chOff x="3815003" y="3087488"/>
            <a:chExt cx="2237712" cy="2948289"/>
          </a:xfrm>
        </p:grpSpPr>
        <p:sp>
          <p:nvSpPr>
            <p:cNvPr id="19" name="椭圆 18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815003" y="3087488"/>
              <a:ext cx="2237712" cy="2948289"/>
              <a:chOff x="3692888" y="2889538"/>
              <a:chExt cx="2473262" cy="3258636"/>
            </a:xfrm>
          </p:grpSpPr>
          <p:sp>
            <p:nvSpPr>
              <p:cNvPr id="21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710544" y="5261738"/>
                <a:ext cx="437950" cy="88643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3" name="Rectangle 11"/>
          <p:cNvSpPr>
            <a:spLocks noChangeArrowheads="1"/>
          </p:cNvSpPr>
          <p:nvPr/>
        </p:nvSpPr>
        <p:spPr bwMode="gray">
          <a:xfrm>
            <a:off x="3836056" y="3376032"/>
            <a:ext cx="1463708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280408" y="1707654"/>
            <a:ext cx="1067456" cy="10842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053984" y="1055424"/>
            <a:ext cx="1067456" cy="10842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652120" y="1707654"/>
            <a:ext cx="1067456" cy="10842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456872" y="3424708"/>
            <a:ext cx="1067456" cy="10842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384912" y="192322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32606" y="1275606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24128" y="1941208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48712" y="3631402"/>
            <a:ext cx="890944" cy="605811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55576" y="1059582"/>
            <a:ext cx="2913592" cy="500137"/>
            <a:chOff x="539552" y="1182027"/>
            <a:chExt cx="2913592" cy="500137"/>
          </a:xfrm>
        </p:grpSpPr>
        <p:sp>
          <p:nvSpPr>
            <p:cNvPr id="41" name="TextBox 40"/>
            <p:cNvSpPr txBox="1"/>
            <p:nvPr/>
          </p:nvSpPr>
          <p:spPr>
            <a:xfrm>
              <a:off x="728900" y="1182027"/>
              <a:ext cx="2724244" cy="5001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详写内容</a:t>
              </a:r>
              <a:r>
                <a:rPr lang="en-US" altLang="zh-CN" dirty="0"/>
                <a:t>……</a:t>
              </a:r>
              <a:r>
                <a:rPr lang="zh-CN" altLang="en-US" dirty="0"/>
                <a:t>点击</a:t>
              </a:r>
              <a:r>
                <a:rPr lang="zh-CN" altLang="en-US" dirty="0" smtClean="0"/>
                <a:t>输入</a:t>
              </a:r>
              <a:r>
                <a:rPr lang="zh-CN" altLang="en-US" dirty="0"/>
                <a:t>本</a:t>
              </a:r>
              <a:r>
                <a:rPr lang="zh-CN" altLang="en-US" dirty="0" smtClean="0"/>
                <a:t>页需要详写的文字</a:t>
              </a:r>
              <a:r>
                <a:rPr lang="zh-CN" altLang="en-US" dirty="0"/>
                <a:t>内容，简明扼要</a:t>
              </a:r>
              <a:r>
                <a:rPr lang="zh-CN" altLang="en-US" dirty="0" smtClean="0"/>
                <a:t>，此</a:t>
              </a:r>
              <a:r>
                <a:rPr lang="zh-CN" altLang="en-US" dirty="0"/>
                <a:t>为概念图解，根据您的具体内容酌情修改。</a:t>
              </a:r>
              <a:endParaRPr lang="en-US" altLang="zh-CN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369817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3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8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3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6" grpId="0" animBg="1"/>
      <p:bldP spid="17" grpId="0"/>
      <p:bldP spid="23" grpId="0"/>
      <p:bldP spid="24" grpId="0" animBg="1"/>
      <p:bldP spid="25" grpId="0" animBg="1"/>
      <p:bldP spid="35" grpId="0" animBg="1"/>
      <p:bldP spid="36" grpId="0" animBg="1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321115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1999738" y="1647825"/>
            <a:ext cx="5196206" cy="2909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507448" y="2951789"/>
            <a:ext cx="1564386" cy="30655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579456" y="3257747"/>
            <a:ext cx="1500567" cy="46582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2386775" y="3111919"/>
            <a:ext cx="1" cy="104021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300"/>
          </a:p>
        </p:txBody>
      </p:sp>
      <p:sp>
        <p:nvSpPr>
          <p:cNvPr id="6" name="Shape 1627"/>
          <p:cNvSpPr/>
          <p:nvPr/>
        </p:nvSpPr>
        <p:spPr>
          <a:xfrm flipV="1">
            <a:off x="3382967" y="1975933"/>
            <a:ext cx="1" cy="1477275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300"/>
          </a:p>
        </p:txBody>
      </p:sp>
      <p:sp>
        <p:nvSpPr>
          <p:cNvPr id="7" name="Shape 1628"/>
          <p:cNvSpPr/>
          <p:nvPr/>
        </p:nvSpPr>
        <p:spPr>
          <a:xfrm flipV="1">
            <a:off x="4343418" y="1472577"/>
            <a:ext cx="1" cy="1537162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300"/>
          </a:p>
        </p:txBody>
      </p:sp>
      <p:sp>
        <p:nvSpPr>
          <p:cNvPr id="8" name="Shape 1629"/>
          <p:cNvSpPr/>
          <p:nvPr/>
        </p:nvSpPr>
        <p:spPr>
          <a:xfrm flipV="1">
            <a:off x="5689110" y="2592413"/>
            <a:ext cx="1" cy="102071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300"/>
          </a:p>
        </p:txBody>
      </p:sp>
      <p:sp>
        <p:nvSpPr>
          <p:cNvPr id="9" name="Shape 1630"/>
          <p:cNvSpPr/>
          <p:nvPr/>
        </p:nvSpPr>
        <p:spPr>
          <a:xfrm>
            <a:off x="2228247" y="2954713"/>
            <a:ext cx="317057" cy="317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lvl="0"/>
            <a:endParaRPr sz="1300"/>
          </a:p>
        </p:txBody>
      </p:sp>
      <p:sp>
        <p:nvSpPr>
          <p:cNvPr id="10" name="Shape 1636"/>
          <p:cNvSpPr/>
          <p:nvPr/>
        </p:nvSpPr>
        <p:spPr>
          <a:xfrm>
            <a:off x="3221931" y="1802836"/>
            <a:ext cx="317058" cy="317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lvl="0"/>
            <a:endParaRPr sz="1300"/>
          </a:p>
        </p:txBody>
      </p:sp>
      <p:sp>
        <p:nvSpPr>
          <p:cNvPr id="11" name="Shape 1642"/>
          <p:cNvSpPr/>
          <p:nvPr/>
        </p:nvSpPr>
        <p:spPr>
          <a:xfrm>
            <a:off x="4187009" y="1174572"/>
            <a:ext cx="317058" cy="317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lvl="0"/>
            <a:endParaRPr sz="1300"/>
          </a:p>
        </p:txBody>
      </p:sp>
      <p:sp>
        <p:nvSpPr>
          <p:cNvPr id="12" name="Shape 1648"/>
          <p:cNvSpPr/>
          <p:nvPr/>
        </p:nvSpPr>
        <p:spPr>
          <a:xfrm>
            <a:off x="5529248" y="3484845"/>
            <a:ext cx="317058" cy="317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4288" tIns="14288" rIns="14288" bIns="14288" numCol="1" anchor="ctr">
            <a:noAutofit/>
          </a:bodyPr>
          <a:lstStyle/>
          <a:p>
            <a:pPr lvl="0"/>
            <a:endParaRPr sz="1300"/>
          </a:p>
        </p:txBody>
      </p:sp>
      <p:sp>
        <p:nvSpPr>
          <p:cNvPr id="13" name="Shape 1653"/>
          <p:cNvSpPr/>
          <p:nvPr/>
        </p:nvSpPr>
        <p:spPr>
          <a:xfrm>
            <a:off x="2343445" y="4114971"/>
            <a:ext cx="86660" cy="8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14" name="Shape 1654"/>
          <p:cNvSpPr/>
          <p:nvPr/>
        </p:nvSpPr>
        <p:spPr>
          <a:xfrm>
            <a:off x="3315555" y="3387638"/>
            <a:ext cx="134823" cy="134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15" name="Shape 1655"/>
          <p:cNvSpPr/>
          <p:nvPr/>
        </p:nvSpPr>
        <p:spPr>
          <a:xfrm>
            <a:off x="4256766" y="2925803"/>
            <a:ext cx="173305" cy="173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16" name="Shape 1656"/>
          <p:cNvSpPr/>
          <p:nvPr/>
        </p:nvSpPr>
        <p:spPr>
          <a:xfrm>
            <a:off x="5579617" y="2487379"/>
            <a:ext cx="214313" cy="214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371545" y="1812023"/>
            <a:ext cx="1687871" cy="3065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1337990" y="2114409"/>
            <a:ext cx="1689738" cy="4658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4660474" y="1196615"/>
            <a:ext cx="1391589" cy="3065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4650358" y="1498061"/>
            <a:ext cx="1401705" cy="4658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6004376" y="3505575"/>
            <a:ext cx="1390717" cy="3065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5980056" y="3801664"/>
            <a:ext cx="1689738" cy="4658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2290347" y="3007902"/>
            <a:ext cx="192855" cy="2317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3284033" y="1845469"/>
            <a:ext cx="192855" cy="2317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4251948" y="1217207"/>
            <a:ext cx="192855" cy="2317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5591350" y="3542960"/>
            <a:ext cx="192855" cy="2317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7276200" y="1603542"/>
            <a:ext cx="1040216" cy="10402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300"/>
          </a:p>
        </p:txBody>
      </p:sp>
      <p:sp>
        <p:nvSpPr>
          <p:cNvPr id="29" name="Shape 1657"/>
          <p:cNvSpPr/>
          <p:nvPr/>
        </p:nvSpPr>
        <p:spPr>
          <a:xfrm>
            <a:off x="7641329" y="1743566"/>
            <a:ext cx="310148" cy="317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300"/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7407388" y="2103606"/>
            <a:ext cx="765012" cy="30655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id-ID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97595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50"/>
                            </p:stCondLst>
                            <p:childTnLst>
                              <p:par>
                                <p:cTn id="6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50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3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5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850"/>
                            </p:stCondLst>
                            <p:childTnLst>
                              <p:par>
                                <p:cTn id="1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35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8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827584" y="1500501"/>
            <a:ext cx="1647323" cy="1077093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288917" y="1207643"/>
              <a:ext cx="2462211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文本内容</a:t>
              </a:r>
              <a:endParaRPr lang="id-ID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2262318" y="1500501"/>
            <a:ext cx="1647323" cy="1077093"/>
            <a:chOff x="0" y="0"/>
            <a:chExt cx="4392859" cy="2872248"/>
          </a:xfrm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</a:t>
              </a: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文本内容</a:t>
              </a:r>
              <a:endParaRPr lang="id-ID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3732499" y="1500501"/>
            <a:ext cx="1647323" cy="1077093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文本内容</a:t>
              </a:r>
              <a:endParaRPr lang="id-ID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5190569" y="1500501"/>
            <a:ext cx="1647322" cy="1077093"/>
            <a:chOff x="0" y="0"/>
            <a:chExt cx="4392859" cy="2872248"/>
          </a:xfrm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</a:t>
              </a: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文本内容</a:t>
              </a:r>
              <a:endParaRPr lang="id-ID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6669094" y="1500501"/>
            <a:ext cx="1647322" cy="1077093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输入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文本内容</a:t>
              </a:r>
              <a:endParaRPr lang="id-ID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1491759" y="2423657"/>
            <a:ext cx="318973" cy="318973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2929521" y="2423657"/>
            <a:ext cx="318973" cy="318973"/>
            <a:chOff x="0" y="0"/>
            <a:chExt cx="850594" cy="850594"/>
          </a:xfrm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11484" y="179076"/>
              <a:ext cx="227626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4396674" y="2423657"/>
            <a:ext cx="318973" cy="318973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11484" y="179076"/>
              <a:ext cx="227626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5854743" y="2423657"/>
            <a:ext cx="318973" cy="318973"/>
            <a:chOff x="0" y="0"/>
            <a:chExt cx="850594" cy="850594"/>
          </a:xfrm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7333269" y="2423657"/>
            <a:ext cx="318973" cy="318973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1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11484" y="179076"/>
              <a:ext cx="227626" cy="492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043608" y="3003798"/>
            <a:ext cx="1177714" cy="1092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2509354" y="3003798"/>
            <a:ext cx="1177713" cy="1092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3949514" y="3003798"/>
            <a:ext cx="1177713" cy="1092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5436096" y="3003798"/>
            <a:ext cx="1177714" cy="1092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6901842" y="3003798"/>
            <a:ext cx="1177713" cy="10923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551502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" y="1651830"/>
            <a:ext cx="9144000" cy="1814777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6770"/>
            <a:ext cx="5050408" cy="62325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工作存在不足之处</a:t>
            </a:r>
            <a:endParaRPr lang="en-GB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8179"/>
            <a:ext cx="3075708" cy="315473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7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4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2"/>
          <p:cNvSpPr/>
          <p:nvPr/>
        </p:nvSpPr>
        <p:spPr>
          <a:xfrm>
            <a:off x="5291568" y="1431335"/>
            <a:ext cx="2671029" cy="1264960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4288" tIns="14288" rIns="14288" bIns="14288" anchor="ctr"/>
          <a:lstStyle/>
          <a:p>
            <a:pPr lvl="0"/>
            <a:endParaRPr sz="1300"/>
          </a:p>
        </p:txBody>
      </p:sp>
      <p:sp>
        <p:nvSpPr>
          <p:cNvPr id="3" name="Shape 2013"/>
          <p:cNvSpPr/>
          <p:nvPr/>
        </p:nvSpPr>
        <p:spPr>
          <a:xfrm>
            <a:off x="5291568" y="2879192"/>
            <a:ext cx="2671029" cy="1263620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4288" tIns="14288" rIns="14288" bIns="14288" anchor="ctr"/>
          <a:lstStyle/>
          <a:p>
            <a:pPr lvl="0"/>
            <a:endParaRPr sz="1300"/>
          </a:p>
        </p:txBody>
      </p:sp>
      <p:sp>
        <p:nvSpPr>
          <p:cNvPr id="4" name="Shape 2014"/>
          <p:cNvSpPr/>
          <p:nvPr/>
        </p:nvSpPr>
        <p:spPr>
          <a:xfrm>
            <a:off x="1186463" y="2878522"/>
            <a:ext cx="2671029" cy="1264959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4288" tIns="14288" rIns="14288" bIns="14288" anchor="ctr"/>
          <a:lstStyle/>
          <a:p>
            <a:pPr lvl="0"/>
            <a:endParaRPr sz="1300"/>
          </a:p>
        </p:txBody>
      </p:sp>
      <p:sp>
        <p:nvSpPr>
          <p:cNvPr id="5" name="Shape 2015"/>
          <p:cNvSpPr/>
          <p:nvPr/>
        </p:nvSpPr>
        <p:spPr>
          <a:xfrm>
            <a:off x="1186463" y="1431335"/>
            <a:ext cx="2671029" cy="1264960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4288" tIns="14288" rIns="14288" bIns="14288" anchor="ctr"/>
          <a:lstStyle/>
          <a:p>
            <a:pPr lvl="0"/>
            <a:endParaRPr sz="1300"/>
          </a:p>
        </p:txBody>
      </p:sp>
      <p:sp>
        <p:nvSpPr>
          <p:cNvPr id="6" name="Shape 2016"/>
          <p:cNvSpPr/>
          <p:nvPr/>
        </p:nvSpPr>
        <p:spPr>
          <a:xfrm>
            <a:off x="3488945" y="1707066"/>
            <a:ext cx="2165927" cy="2165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300"/>
          </a:p>
        </p:txBody>
      </p:sp>
      <p:sp>
        <p:nvSpPr>
          <p:cNvPr id="7" name="Shape 2021"/>
          <p:cNvSpPr/>
          <p:nvPr/>
        </p:nvSpPr>
        <p:spPr>
          <a:xfrm>
            <a:off x="1747495" y="1851670"/>
            <a:ext cx="1741450" cy="382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Shape 2022"/>
          <p:cNvSpPr/>
          <p:nvPr/>
        </p:nvSpPr>
        <p:spPr>
          <a:xfrm>
            <a:off x="1741649" y="1537860"/>
            <a:ext cx="1401999" cy="30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9" name="Shape 2023"/>
          <p:cNvSpPr/>
          <p:nvPr/>
        </p:nvSpPr>
        <p:spPr>
          <a:xfrm>
            <a:off x="1747495" y="3304099"/>
            <a:ext cx="1741450" cy="364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Shape 2024"/>
          <p:cNvSpPr/>
          <p:nvPr/>
        </p:nvSpPr>
        <p:spPr>
          <a:xfrm>
            <a:off x="1741649" y="3011260"/>
            <a:ext cx="1401999" cy="30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11" name="Shape 2025"/>
          <p:cNvSpPr/>
          <p:nvPr/>
        </p:nvSpPr>
        <p:spPr>
          <a:xfrm>
            <a:off x="5654872" y="1851670"/>
            <a:ext cx="1734500" cy="382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Shape 2026"/>
          <p:cNvSpPr/>
          <p:nvPr/>
        </p:nvSpPr>
        <p:spPr>
          <a:xfrm>
            <a:off x="5987765" y="1537860"/>
            <a:ext cx="1401999" cy="30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13" name="Shape 2027"/>
          <p:cNvSpPr/>
          <p:nvPr/>
        </p:nvSpPr>
        <p:spPr>
          <a:xfrm>
            <a:off x="5654873" y="3304101"/>
            <a:ext cx="1734500" cy="364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Shape 2028"/>
          <p:cNvSpPr/>
          <p:nvPr/>
        </p:nvSpPr>
        <p:spPr>
          <a:xfrm>
            <a:off x="5987765" y="3011260"/>
            <a:ext cx="1401999" cy="30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grpSp>
        <p:nvGrpSpPr>
          <p:cNvPr id="15" name="Group 2031"/>
          <p:cNvGrpSpPr/>
          <p:nvPr/>
        </p:nvGrpSpPr>
        <p:grpSpPr>
          <a:xfrm>
            <a:off x="830480" y="1705508"/>
            <a:ext cx="716614" cy="716614"/>
            <a:chOff x="0" y="0"/>
            <a:chExt cx="1910968" cy="1910968"/>
          </a:xfrm>
        </p:grpSpPr>
        <p:sp>
          <p:nvSpPr>
            <p:cNvPr id="16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/>
              <a:endParaRPr sz="1300"/>
            </a:p>
          </p:txBody>
        </p:sp>
        <p:sp>
          <p:nvSpPr>
            <p:cNvPr id="17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300"/>
            </a:p>
          </p:txBody>
        </p:sp>
      </p:grpSp>
      <p:grpSp>
        <p:nvGrpSpPr>
          <p:cNvPr id="18" name="Group 2034"/>
          <p:cNvGrpSpPr/>
          <p:nvPr/>
        </p:nvGrpSpPr>
        <p:grpSpPr>
          <a:xfrm>
            <a:off x="832480" y="3154696"/>
            <a:ext cx="712613" cy="712613"/>
            <a:chOff x="0" y="0"/>
            <a:chExt cx="1900299" cy="1900299"/>
          </a:xfrm>
        </p:grpSpPr>
        <p:sp>
          <p:nvSpPr>
            <p:cNvPr id="19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/>
              <a:endParaRPr sz="1300"/>
            </a:p>
          </p:txBody>
        </p:sp>
        <p:sp>
          <p:nvSpPr>
            <p:cNvPr id="20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1300"/>
            </a:p>
          </p:txBody>
        </p:sp>
      </p:grpSp>
      <p:sp>
        <p:nvSpPr>
          <p:cNvPr id="21" name="Shape 2035"/>
          <p:cNvSpPr/>
          <p:nvPr/>
        </p:nvSpPr>
        <p:spPr>
          <a:xfrm>
            <a:off x="7602706" y="3154695"/>
            <a:ext cx="712614" cy="712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lvl="0"/>
            <a:endParaRPr sz="1300"/>
          </a:p>
        </p:txBody>
      </p:sp>
      <p:grpSp>
        <p:nvGrpSpPr>
          <p:cNvPr id="22" name="Group 2040"/>
          <p:cNvGrpSpPr/>
          <p:nvPr/>
        </p:nvGrpSpPr>
        <p:grpSpPr>
          <a:xfrm>
            <a:off x="7598725" y="1705508"/>
            <a:ext cx="716614" cy="716614"/>
            <a:chOff x="0" y="0"/>
            <a:chExt cx="1910968" cy="1910968"/>
          </a:xfrm>
        </p:grpSpPr>
        <p:sp>
          <p:nvSpPr>
            <p:cNvPr id="23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/>
              <a:endParaRPr sz="1300"/>
            </a:p>
          </p:txBody>
        </p:sp>
        <p:sp>
          <p:nvSpPr>
            <p:cNvPr id="24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300"/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3995936" y="2535971"/>
            <a:ext cx="1151616" cy="47528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Shape 2036"/>
          <p:cNvSpPr/>
          <p:nvPr/>
        </p:nvSpPr>
        <p:spPr>
          <a:xfrm>
            <a:off x="7808217" y="3350150"/>
            <a:ext cx="301592" cy="321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 sz="130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50005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3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3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8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6" grpId="0"/>
      <p:bldP spid="30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 txBox="1">
            <a:spLocks/>
          </p:cNvSpPr>
          <p:nvPr/>
        </p:nvSpPr>
        <p:spPr>
          <a:xfrm>
            <a:off x="867224" y="908294"/>
            <a:ext cx="2256285" cy="5040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PREFACE</a:t>
            </a:r>
            <a:endParaRPr lang="en-GB" sz="1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807967"/>
            <a:ext cx="5832648" cy="2008244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文字，请添加您的文字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添加您的文字，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，请添加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添加您的文字，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添加您的文字，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添加您的文字，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请添加您的文字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添加您的文字，</a:t>
            </a:r>
          </a:p>
          <a:p>
            <a:pPr algn="just" eaLnBrk="0" hangingPunct="0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" name="Parallelogram 21"/>
          <p:cNvSpPr/>
          <p:nvPr/>
        </p:nvSpPr>
        <p:spPr>
          <a:xfrm>
            <a:off x="7136070" y="-2866"/>
            <a:ext cx="1658880" cy="3606733"/>
          </a:xfrm>
          <a:prstGeom prst="parallelogram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22"/>
          <p:cNvSpPr/>
          <p:nvPr/>
        </p:nvSpPr>
        <p:spPr>
          <a:xfrm>
            <a:off x="7596336" y="1536767"/>
            <a:ext cx="1658880" cy="3606733"/>
          </a:xfrm>
          <a:prstGeom prst="parallelogram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78872" y="1536767"/>
            <a:ext cx="547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641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37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5" grpId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3965575" y="1411437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2936875" y="2327424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3527425" y="3318024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4483100" y="3318024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5003800" y="2327424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4303713" y="1830537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5264150" y="2514749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4905375" y="3654574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3646488" y="3668862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3348038" y="2524274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4879975" y="1260624"/>
            <a:ext cx="2571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6138863" y="2484587"/>
            <a:ext cx="2109787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5622925" y="3930799"/>
            <a:ext cx="21097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1136650" y="3629174"/>
            <a:ext cx="2108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1136650" y="1881337"/>
            <a:ext cx="2108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4879975" y="1059133"/>
            <a:ext cx="12620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6138863" y="2260871"/>
            <a:ext cx="1262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5622925" y="3708671"/>
            <a:ext cx="12620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1136650" y="3403871"/>
            <a:ext cx="120310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1136650" y="1649683"/>
            <a:ext cx="1081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3995936" y="2737832"/>
            <a:ext cx="99139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点击添加标题内容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936797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3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85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8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35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3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85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8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35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4559213" y="1525796"/>
            <a:ext cx="657143" cy="850359"/>
            <a:chOff x="6078950" y="2211813"/>
            <a:chExt cx="876190" cy="1133812"/>
          </a:xfrm>
        </p:grpSpPr>
        <p:sp>
          <p:nvSpPr>
            <p:cNvPr id="3" name="Shape 1585"/>
            <p:cNvSpPr/>
            <p:nvPr/>
          </p:nvSpPr>
          <p:spPr>
            <a:xfrm>
              <a:off x="6227601" y="2211813"/>
              <a:ext cx="617337" cy="106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118"/>
                  </a:moveTo>
                  <a:lnTo>
                    <a:pt x="9697" y="5751"/>
                  </a:lnTo>
                  <a:lnTo>
                    <a:pt x="7758" y="5277"/>
                  </a:lnTo>
                  <a:lnTo>
                    <a:pt x="19720" y="0"/>
                  </a:lnTo>
                  <a:lnTo>
                    <a:pt x="21600" y="8660"/>
                  </a:lnTo>
                  <a:lnTo>
                    <a:pt x="19824" y="8226"/>
                  </a:lnTo>
                  <a:lnTo>
                    <a:pt x="10122" y="21600"/>
                  </a:lnTo>
                  <a:cubicBezTo>
                    <a:pt x="10122" y="21600"/>
                    <a:pt x="0" y="19118"/>
                    <a:pt x="0" y="1911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Shape 1593"/>
            <p:cNvSpPr/>
            <p:nvPr/>
          </p:nvSpPr>
          <p:spPr>
            <a:xfrm>
              <a:off x="6078950" y="2588395"/>
              <a:ext cx="876190" cy="757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0" y="21600"/>
                  </a:moveTo>
                  <a:lnTo>
                    <a:pt x="21600" y="10353"/>
                  </a:lnTo>
                  <a:cubicBezTo>
                    <a:pt x="16072" y="3956"/>
                    <a:pt x="8435" y="0"/>
                    <a:pt x="0" y="0"/>
                  </a:cubicBezTo>
                  <a:lnTo>
                    <a:pt x="0" y="15906"/>
                  </a:lnTo>
                  <a:cubicBezTo>
                    <a:pt x="4639" y="15906"/>
                    <a:pt x="8839" y="18082"/>
                    <a:pt x="11880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23407" y="2083236"/>
            <a:ext cx="886571" cy="657146"/>
            <a:chOff x="6564542" y="2955067"/>
            <a:chExt cx="1182094" cy="876194"/>
          </a:xfrm>
        </p:grpSpPr>
        <p:sp>
          <p:nvSpPr>
            <p:cNvPr id="6" name="Shape 1588"/>
            <p:cNvSpPr/>
            <p:nvPr/>
          </p:nvSpPr>
          <p:spPr>
            <a:xfrm>
              <a:off x="6683463" y="3123538"/>
              <a:ext cx="1063173" cy="615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89"/>
                  </a:moveTo>
                  <a:lnTo>
                    <a:pt x="13424" y="1954"/>
                  </a:lnTo>
                  <a:lnTo>
                    <a:pt x="12962" y="0"/>
                  </a:lnTo>
                  <a:lnTo>
                    <a:pt x="21600" y="2047"/>
                  </a:lnTo>
                  <a:lnTo>
                    <a:pt x="16255" y="13950"/>
                  </a:lnTo>
                  <a:lnTo>
                    <a:pt x="15833" y="12161"/>
                  </a:lnTo>
                  <a:lnTo>
                    <a:pt x="2403" y="21600"/>
                  </a:lnTo>
                  <a:cubicBezTo>
                    <a:pt x="2403" y="21600"/>
                    <a:pt x="0" y="11389"/>
                    <a:pt x="0" y="1138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Shape 1596"/>
            <p:cNvSpPr/>
            <p:nvPr/>
          </p:nvSpPr>
          <p:spPr>
            <a:xfrm>
              <a:off x="6564542" y="2955067"/>
              <a:ext cx="757230" cy="87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94" y="21600"/>
                  </a:moveTo>
                  <a:lnTo>
                    <a:pt x="21600" y="21600"/>
                  </a:lnTo>
                  <a:cubicBezTo>
                    <a:pt x="21600" y="13165"/>
                    <a:pt x="17644" y="5528"/>
                    <a:pt x="11247" y="0"/>
                  </a:cubicBezTo>
                  <a:lnTo>
                    <a:pt x="0" y="9720"/>
                  </a:lnTo>
                  <a:cubicBezTo>
                    <a:pt x="3518" y="12760"/>
                    <a:pt x="5694" y="16960"/>
                    <a:pt x="5694" y="2160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6"/>
          <p:cNvGrpSpPr/>
          <p:nvPr/>
        </p:nvGrpSpPr>
        <p:grpSpPr>
          <a:xfrm>
            <a:off x="4923408" y="2737300"/>
            <a:ext cx="863367" cy="657146"/>
            <a:chOff x="6564542" y="3827152"/>
            <a:chExt cx="1151156" cy="876194"/>
          </a:xfrm>
        </p:grpSpPr>
        <p:sp>
          <p:nvSpPr>
            <p:cNvPr id="9" name="Shape 1586"/>
            <p:cNvSpPr/>
            <p:nvPr/>
          </p:nvSpPr>
          <p:spPr>
            <a:xfrm>
              <a:off x="6653734" y="3985712"/>
              <a:ext cx="1061964" cy="617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81" y="0"/>
                  </a:moveTo>
                  <a:lnTo>
                    <a:pt x="15849" y="9698"/>
                  </a:lnTo>
                  <a:lnTo>
                    <a:pt x="16323" y="7759"/>
                  </a:lnTo>
                  <a:lnTo>
                    <a:pt x="21600" y="19720"/>
                  </a:lnTo>
                  <a:lnTo>
                    <a:pt x="12940" y="21600"/>
                  </a:lnTo>
                  <a:lnTo>
                    <a:pt x="13374" y="19824"/>
                  </a:lnTo>
                  <a:lnTo>
                    <a:pt x="0" y="10123"/>
                  </a:lnTo>
                  <a:cubicBezTo>
                    <a:pt x="0" y="10123"/>
                    <a:pt x="2481" y="0"/>
                    <a:pt x="2481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Shape 1599"/>
            <p:cNvSpPr/>
            <p:nvPr/>
          </p:nvSpPr>
          <p:spPr>
            <a:xfrm>
              <a:off x="6564542" y="3827152"/>
              <a:ext cx="757230" cy="87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94" y="0"/>
                  </a:moveTo>
                  <a:cubicBezTo>
                    <a:pt x="5694" y="4640"/>
                    <a:pt x="3518" y="8840"/>
                    <a:pt x="0" y="11880"/>
                  </a:cubicBezTo>
                  <a:lnTo>
                    <a:pt x="11247" y="21600"/>
                  </a:lnTo>
                  <a:cubicBezTo>
                    <a:pt x="17644" y="16072"/>
                    <a:pt x="21600" y="8435"/>
                    <a:pt x="21600" y="0"/>
                  </a:cubicBezTo>
                  <a:cubicBezTo>
                    <a:pt x="21600" y="0"/>
                    <a:pt x="5694" y="0"/>
                    <a:pt x="569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7"/>
          <p:cNvGrpSpPr/>
          <p:nvPr/>
        </p:nvGrpSpPr>
        <p:grpSpPr>
          <a:xfrm>
            <a:off x="4559213" y="3101494"/>
            <a:ext cx="657143" cy="886571"/>
            <a:chOff x="6078950" y="4312744"/>
            <a:chExt cx="876190" cy="1182094"/>
          </a:xfrm>
        </p:grpSpPr>
        <p:sp>
          <p:nvSpPr>
            <p:cNvPr id="12" name="Shape 1587"/>
            <p:cNvSpPr/>
            <p:nvPr/>
          </p:nvSpPr>
          <p:spPr>
            <a:xfrm>
              <a:off x="6168141" y="4431665"/>
              <a:ext cx="615228" cy="1063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1" y="0"/>
                  </a:moveTo>
                  <a:lnTo>
                    <a:pt x="19646" y="13424"/>
                  </a:lnTo>
                  <a:lnTo>
                    <a:pt x="21600" y="12962"/>
                  </a:lnTo>
                  <a:lnTo>
                    <a:pt x="19554" y="21600"/>
                  </a:lnTo>
                  <a:lnTo>
                    <a:pt x="7650" y="16255"/>
                  </a:lnTo>
                  <a:lnTo>
                    <a:pt x="9439" y="15833"/>
                  </a:lnTo>
                  <a:lnTo>
                    <a:pt x="0" y="2403"/>
                  </a:lnTo>
                  <a:cubicBezTo>
                    <a:pt x="0" y="2403"/>
                    <a:pt x="10211" y="0"/>
                    <a:pt x="10211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Shape 1602"/>
            <p:cNvSpPr/>
            <p:nvPr/>
          </p:nvSpPr>
          <p:spPr>
            <a:xfrm>
              <a:off x="6078950" y="4312744"/>
              <a:ext cx="876190" cy="75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694"/>
                  </a:moveTo>
                  <a:lnTo>
                    <a:pt x="0" y="21600"/>
                  </a:lnTo>
                  <a:cubicBezTo>
                    <a:pt x="8435" y="21600"/>
                    <a:pt x="16072" y="17643"/>
                    <a:pt x="21600" y="11247"/>
                  </a:cubicBezTo>
                  <a:lnTo>
                    <a:pt x="11880" y="0"/>
                  </a:lnTo>
                  <a:cubicBezTo>
                    <a:pt x="8839" y="3518"/>
                    <a:pt x="4639" y="5694"/>
                    <a:pt x="0" y="569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8"/>
          <p:cNvGrpSpPr/>
          <p:nvPr/>
        </p:nvGrpSpPr>
        <p:grpSpPr>
          <a:xfrm>
            <a:off x="3905150" y="3101494"/>
            <a:ext cx="657146" cy="886571"/>
            <a:chOff x="5206865" y="4312744"/>
            <a:chExt cx="876194" cy="1182094"/>
          </a:xfrm>
        </p:grpSpPr>
        <p:sp>
          <p:nvSpPr>
            <p:cNvPr id="15" name="Shape 1591"/>
            <p:cNvSpPr/>
            <p:nvPr/>
          </p:nvSpPr>
          <p:spPr>
            <a:xfrm>
              <a:off x="5375337" y="4431665"/>
              <a:ext cx="615241" cy="1063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89" y="0"/>
                  </a:moveTo>
                  <a:lnTo>
                    <a:pt x="1954" y="13424"/>
                  </a:lnTo>
                  <a:lnTo>
                    <a:pt x="0" y="12962"/>
                  </a:lnTo>
                  <a:lnTo>
                    <a:pt x="2046" y="21600"/>
                  </a:lnTo>
                  <a:lnTo>
                    <a:pt x="13950" y="16255"/>
                  </a:lnTo>
                  <a:lnTo>
                    <a:pt x="12161" y="15833"/>
                  </a:lnTo>
                  <a:lnTo>
                    <a:pt x="21600" y="2403"/>
                  </a:lnTo>
                  <a:cubicBezTo>
                    <a:pt x="21600" y="2403"/>
                    <a:pt x="11389" y="0"/>
                    <a:pt x="11389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Shape 1605"/>
            <p:cNvSpPr/>
            <p:nvPr/>
          </p:nvSpPr>
          <p:spPr>
            <a:xfrm>
              <a:off x="5206865" y="4312744"/>
              <a:ext cx="876194" cy="757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20" y="0"/>
                  </a:moveTo>
                  <a:lnTo>
                    <a:pt x="0" y="11247"/>
                  </a:lnTo>
                  <a:cubicBezTo>
                    <a:pt x="5528" y="17643"/>
                    <a:pt x="13165" y="21600"/>
                    <a:pt x="21600" y="21600"/>
                  </a:cubicBezTo>
                  <a:lnTo>
                    <a:pt x="21600" y="5694"/>
                  </a:lnTo>
                  <a:cubicBezTo>
                    <a:pt x="16960" y="5694"/>
                    <a:pt x="12760" y="3518"/>
                    <a:pt x="972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Group 9"/>
          <p:cNvGrpSpPr/>
          <p:nvPr/>
        </p:nvGrpSpPr>
        <p:grpSpPr>
          <a:xfrm>
            <a:off x="3332845" y="2737300"/>
            <a:ext cx="865225" cy="657146"/>
            <a:chOff x="4443791" y="3827152"/>
            <a:chExt cx="1153633" cy="876194"/>
          </a:xfrm>
        </p:grpSpPr>
        <p:sp>
          <p:nvSpPr>
            <p:cNvPr id="18" name="Shape 1590"/>
            <p:cNvSpPr/>
            <p:nvPr/>
          </p:nvSpPr>
          <p:spPr>
            <a:xfrm>
              <a:off x="4443791" y="3985712"/>
              <a:ext cx="1061959" cy="617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18" y="0"/>
                  </a:moveTo>
                  <a:lnTo>
                    <a:pt x="5751" y="9698"/>
                  </a:lnTo>
                  <a:lnTo>
                    <a:pt x="5277" y="7759"/>
                  </a:lnTo>
                  <a:lnTo>
                    <a:pt x="0" y="19720"/>
                  </a:lnTo>
                  <a:lnTo>
                    <a:pt x="8660" y="21600"/>
                  </a:lnTo>
                  <a:lnTo>
                    <a:pt x="8226" y="19824"/>
                  </a:lnTo>
                  <a:lnTo>
                    <a:pt x="21600" y="10123"/>
                  </a:lnTo>
                  <a:cubicBezTo>
                    <a:pt x="21600" y="10123"/>
                    <a:pt x="19118" y="0"/>
                    <a:pt x="19118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Shape 1608"/>
            <p:cNvSpPr/>
            <p:nvPr/>
          </p:nvSpPr>
          <p:spPr>
            <a:xfrm>
              <a:off x="4840194" y="3827152"/>
              <a:ext cx="757230" cy="87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6" y="0"/>
                  </a:moveTo>
                  <a:lnTo>
                    <a:pt x="0" y="0"/>
                  </a:lnTo>
                  <a:cubicBezTo>
                    <a:pt x="0" y="8436"/>
                    <a:pt x="3956" y="16072"/>
                    <a:pt x="10353" y="21600"/>
                  </a:cubicBezTo>
                  <a:lnTo>
                    <a:pt x="21600" y="11880"/>
                  </a:lnTo>
                  <a:cubicBezTo>
                    <a:pt x="18082" y="8840"/>
                    <a:pt x="15906" y="4640"/>
                    <a:pt x="1590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Group 10"/>
          <p:cNvGrpSpPr/>
          <p:nvPr/>
        </p:nvGrpSpPr>
        <p:grpSpPr>
          <a:xfrm>
            <a:off x="3303115" y="2083236"/>
            <a:ext cx="894947" cy="657146"/>
            <a:chOff x="4404151" y="2955067"/>
            <a:chExt cx="1193263" cy="876194"/>
          </a:xfrm>
        </p:grpSpPr>
        <p:sp>
          <p:nvSpPr>
            <p:cNvPr id="21" name="Shape 1592"/>
            <p:cNvSpPr/>
            <p:nvPr/>
          </p:nvSpPr>
          <p:spPr>
            <a:xfrm>
              <a:off x="4404151" y="3123538"/>
              <a:ext cx="1063183" cy="615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389"/>
                  </a:moveTo>
                  <a:lnTo>
                    <a:pt x="8177" y="1954"/>
                  </a:lnTo>
                  <a:lnTo>
                    <a:pt x="8638" y="0"/>
                  </a:lnTo>
                  <a:lnTo>
                    <a:pt x="0" y="2047"/>
                  </a:lnTo>
                  <a:lnTo>
                    <a:pt x="5345" y="13950"/>
                  </a:lnTo>
                  <a:lnTo>
                    <a:pt x="5767" y="12161"/>
                  </a:lnTo>
                  <a:lnTo>
                    <a:pt x="19197" y="21600"/>
                  </a:lnTo>
                  <a:cubicBezTo>
                    <a:pt x="19197" y="21600"/>
                    <a:pt x="21600" y="11389"/>
                    <a:pt x="21600" y="1138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Shape 1611"/>
            <p:cNvSpPr/>
            <p:nvPr/>
          </p:nvSpPr>
          <p:spPr>
            <a:xfrm>
              <a:off x="4840194" y="2955067"/>
              <a:ext cx="757220" cy="87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720"/>
                  </a:moveTo>
                  <a:lnTo>
                    <a:pt x="10353" y="0"/>
                  </a:lnTo>
                  <a:cubicBezTo>
                    <a:pt x="3956" y="5528"/>
                    <a:pt x="0" y="13165"/>
                    <a:pt x="0" y="21600"/>
                  </a:cubicBezTo>
                  <a:lnTo>
                    <a:pt x="15906" y="21600"/>
                  </a:lnTo>
                  <a:cubicBezTo>
                    <a:pt x="15906" y="16960"/>
                    <a:pt x="18082" y="12760"/>
                    <a:pt x="21600" y="972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2"/>
          <p:cNvGrpSpPr/>
          <p:nvPr/>
        </p:nvGrpSpPr>
        <p:grpSpPr>
          <a:xfrm>
            <a:off x="3905149" y="1525796"/>
            <a:ext cx="657146" cy="850357"/>
            <a:chOff x="5206865" y="2211813"/>
            <a:chExt cx="876194" cy="1133810"/>
          </a:xfrm>
        </p:grpSpPr>
        <p:sp>
          <p:nvSpPr>
            <p:cNvPr id="24" name="Shape 1589"/>
            <p:cNvSpPr/>
            <p:nvPr/>
          </p:nvSpPr>
          <p:spPr>
            <a:xfrm>
              <a:off x="5315876" y="2211813"/>
              <a:ext cx="617346" cy="106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118"/>
                  </a:moveTo>
                  <a:lnTo>
                    <a:pt x="11902" y="5751"/>
                  </a:lnTo>
                  <a:lnTo>
                    <a:pt x="13841" y="5277"/>
                  </a:lnTo>
                  <a:lnTo>
                    <a:pt x="1880" y="0"/>
                  </a:lnTo>
                  <a:lnTo>
                    <a:pt x="0" y="8660"/>
                  </a:lnTo>
                  <a:lnTo>
                    <a:pt x="1775" y="8226"/>
                  </a:lnTo>
                  <a:lnTo>
                    <a:pt x="11478" y="21600"/>
                  </a:lnTo>
                  <a:cubicBezTo>
                    <a:pt x="11478" y="21600"/>
                    <a:pt x="21600" y="19118"/>
                    <a:pt x="21600" y="1911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Shape 1614"/>
            <p:cNvSpPr/>
            <p:nvPr/>
          </p:nvSpPr>
          <p:spPr>
            <a:xfrm>
              <a:off x="5206865" y="2588396"/>
              <a:ext cx="876194" cy="757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906"/>
                  </a:moveTo>
                  <a:lnTo>
                    <a:pt x="21600" y="0"/>
                  </a:lnTo>
                  <a:cubicBezTo>
                    <a:pt x="13165" y="0"/>
                    <a:pt x="5528" y="3956"/>
                    <a:pt x="0" y="10353"/>
                  </a:cubicBezTo>
                  <a:lnTo>
                    <a:pt x="9720" y="21600"/>
                  </a:lnTo>
                  <a:cubicBezTo>
                    <a:pt x="12760" y="18082"/>
                    <a:pt x="16960" y="15906"/>
                    <a:pt x="21600" y="159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Group 11"/>
          <p:cNvGrpSpPr/>
          <p:nvPr/>
        </p:nvGrpSpPr>
        <p:grpSpPr>
          <a:xfrm>
            <a:off x="4369491" y="2476347"/>
            <a:ext cx="374112" cy="561168"/>
            <a:chOff x="5825986" y="3479214"/>
            <a:chExt cx="498816" cy="748224"/>
          </a:xfrm>
        </p:grpSpPr>
        <p:sp>
          <p:nvSpPr>
            <p:cNvPr id="27" name="Shape 1621"/>
            <p:cNvSpPr/>
            <p:nvPr/>
          </p:nvSpPr>
          <p:spPr>
            <a:xfrm>
              <a:off x="5825986" y="3479214"/>
              <a:ext cx="498816" cy="748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66" y="8831"/>
                  </a:moveTo>
                  <a:cubicBezTo>
                    <a:pt x="17325" y="8934"/>
                    <a:pt x="17111" y="9089"/>
                    <a:pt x="16823" y="9295"/>
                  </a:cubicBezTo>
                  <a:cubicBezTo>
                    <a:pt x="16534" y="9502"/>
                    <a:pt x="16319" y="9656"/>
                    <a:pt x="16179" y="9759"/>
                  </a:cubicBezTo>
                  <a:cubicBezTo>
                    <a:pt x="14379" y="11193"/>
                    <a:pt x="13388" y="12591"/>
                    <a:pt x="13204" y="13950"/>
                  </a:cubicBezTo>
                  <a:lnTo>
                    <a:pt x="8396" y="13950"/>
                  </a:lnTo>
                  <a:cubicBezTo>
                    <a:pt x="8212" y="12591"/>
                    <a:pt x="7221" y="11193"/>
                    <a:pt x="5421" y="9759"/>
                  </a:cubicBezTo>
                  <a:cubicBezTo>
                    <a:pt x="5281" y="9656"/>
                    <a:pt x="5066" y="9502"/>
                    <a:pt x="4777" y="9295"/>
                  </a:cubicBezTo>
                  <a:cubicBezTo>
                    <a:pt x="4489" y="9089"/>
                    <a:pt x="4274" y="8934"/>
                    <a:pt x="4134" y="8831"/>
                  </a:cubicBezTo>
                  <a:cubicBezTo>
                    <a:pt x="3178" y="8091"/>
                    <a:pt x="2700" y="7246"/>
                    <a:pt x="2700" y="6300"/>
                  </a:cubicBezTo>
                  <a:cubicBezTo>
                    <a:pt x="2700" y="5625"/>
                    <a:pt x="2943" y="4997"/>
                    <a:pt x="3427" y="4415"/>
                  </a:cubicBezTo>
                  <a:cubicBezTo>
                    <a:pt x="3913" y="3834"/>
                    <a:pt x="4546" y="3359"/>
                    <a:pt x="5326" y="2988"/>
                  </a:cubicBezTo>
                  <a:cubicBezTo>
                    <a:pt x="6106" y="2618"/>
                    <a:pt x="6971" y="2327"/>
                    <a:pt x="7920" y="2116"/>
                  </a:cubicBezTo>
                  <a:cubicBezTo>
                    <a:pt x="8870" y="1905"/>
                    <a:pt x="9829" y="1799"/>
                    <a:pt x="10800" y="1799"/>
                  </a:cubicBezTo>
                  <a:cubicBezTo>
                    <a:pt x="11771" y="1799"/>
                    <a:pt x="12730" y="1905"/>
                    <a:pt x="13680" y="2116"/>
                  </a:cubicBezTo>
                  <a:cubicBezTo>
                    <a:pt x="14628" y="2327"/>
                    <a:pt x="15493" y="2618"/>
                    <a:pt x="16274" y="2988"/>
                  </a:cubicBezTo>
                  <a:cubicBezTo>
                    <a:pt x="17054" y="3359"/>
                    <a:pt x="17687" y="3834"/>
                    <a:pt x="18173" y="4415"/>
                  </a:cubicBezTo>
                  <a:cubicBezTo>
                    <a:pt x="18657" y="4997"/>
                    <a:pt x="18900" y="5625"/>
                    <a:pt x="18900" y="6300"/>
                  </a:cubicBezTo>
                  <a:cubicBezTo>
                    <a:pt x="18900" y="7246"/>
                    <a:pt x="18422" y="8091"/>
                    <a:pt x="17466" y="8831"/>
                  </a:cubicBezTo>
                  <a:cubicBezTo>
                    <a:pt x="17466" y="8831"/>
                    <a:pt x="17466" y="8831"/>
                    <a:pt x="17466" y="8831"/>
                  </a:cubicBezTo>
                  <a:close/>
                  <a:moveTo>
                    <a:pt x="20661" y="3705"/>
                  </a:moveTo>
                  <a:cubicBezTo>
                    <a:pt x="20035" y="2904"/>
                    <a:pt x="19213" y="2238"/>
                    <a:pt x="18194" y="1708"/>
                  </a:cubicBezTo>
                  <a:cubicBezTo>
                    <a:pt x="17174" y="1179"/>
                    <a:pt x="16021" y="762"/>
                    <a:pt x="14734" y="457"/>
                  </a:cubicBezTo>
                  <a:cubicBezTo>
                    <a:pt x="13447" y="153"/>
                    <a:pt x="12136" y="0"/>
                    <a:pt x="10800" y="0"/>
                  </a:cubicBezTo>
                  <a:cubicBezTo>
                    <a:pt x="9464" y="0"/>
                    <a:pt x="8153" y="153"/>
                    <a:pt x="6866" y="457"/>
                  </a:cubicBezTo>
                  <a:cubicBezTo>
                    <a:pt x="5579" y="762"/>
                    <a:pt x="4426" y="1179"/>
                    <a:pt x="3407" y="1708"/>
                  </a:cubicBezTo>
                  <a:cubicBezTo>
                    <a:pt x="2387" y="2238"/>
                    <a:pt x="1564" y="2903"/>
                    <a:pt x="938" y="3705"/>
                  </a:cubicBezTo>
                  <a:cubicBezTo>
                    <a:pt x="312" y="4507"/>
                    <a:pt x="0" y="5372"/>
                    <a:pt x="0" y="6300"/>
                  </a:cubicBezTo>
                  <a:cubicBezTo>
                    <a:pt x="0" y="7753"/>
                    <a:pt x="724" y="9009"/>
                    <a:pt x="2173" y="10069"/>
                  </a:cubicBezTo>
                  <a:cubicBezTo>
                    <a:pt x="2805" y="10528"/>
                    <a:pt x="3330" y="10936"/>
                    <a:pt x="3745" y="11292"/>
                  </a:cubicBezTo>
                  <a:cubicBezTo>
                    <a:pt x="4159" y="11648"/>
                    <a:pt x="4578" y="12096"/>
                    <a:pt x="5000" y="12635"/>
                  </a:cubicBezTo>
                  <a:cubicBezTo>
                    <a:pt x="5421" y="13174"/>
                    <a:pt x="5661" y="13678"/>
                    <a:pt x="5717" y="14147"/>
                  </a:cubicBezTo>
                  <a:cubicBezTo>
                    <a:pt x="5056" y="14409"/>
                    <a:pt x="4726" y="14794"/>
                    <a:pt x="4726" y="15300"/>
                  </a:cubicBezTo>
                  <a:cubicBezTo>
                    <a:pt x="4726" y="15647"/>
                    <a:pt x="4901" y="15947"/>
                    <a:pt x="5253" y="16200"/>
                  </a:cubicBezTo>
                  <a:cubicBezTo>
                    <a:pt x="4901" y="16453"/>
                    <a:pt x="4726" y="16753"/>
                    <a:pt x="4726" y="17100"/>
                  </a:cubicBezTo>
                  <a:cubicBezTo>
                    <a:pt x="4726" y="17588"/>
                    <a:pt x="5042" y="17968"/>
                    <a:pt x="5675" y="18240"/>
                  </a:cubicBezTo>
                  <a:cubicBezTo>
                    <a:pt x="5492" y="18455"/>
                    <a:pt x="5401" y="18675"/>
                    <a:pt x="5401" y="18901"/>
                  </a:cubicBezTo>
                  <a:cubicBezTo>
                    <a:pt x="5401" y="19331"/>
                    <a:pt x="5622" y="19665"/>
                    <a:pt x="6064" y="19898"/>
                  </a:cubicBezTo>
                  <a:cubicBezTo>
                    <a:pt x="6507" y="20133"/>
                    <a:pt x="7053" y="20251"/>
                    <a:pt x="7699" y="20251"/>
                  </a:cubicBezTo>
                  <a:cubicBezTo>
                    <a:pt x="7981" y="20663"/>
                    <a:pt x="8403" y="20991"/>
                    <a:pt x="8964" y="21235"/>
                  </a:cubicBezTo>
                  <a:cubicBezTo>
                    <a:pt x="9527" y="21478"/>
                    <a:pt x="10139" y="21600"/>
                    <a:pt x="10800" y="21600"/>
                  </a:cubicBezTo>
                  <a:cubicBezTo>
                    <a:pt x="11461" y="21600"/>
                    <a:pt x="12073" y="21478"/>
                    <a:pt x="12636" y="21235"/>
                  </a:cubicBezTo>
                  <a:cubicBezTo>
                    <a:pt x="13198" y="20991"/>
                    <a:pt x="13620" y="20663"/>
                    <a:pt x="13901" y="20251"/>
                  </a:cubicBezTo>
                  <a:cubicBezTo>
                    <a:pt x="14548" y="20251"/>
                    <a:pt x="15093" y="20133"/>
                    <a:pt x="15536" y="19898"/>
                  </a:cubicBezTo>
                  <a:cubicBezTo>
                    <a:pt x="15978" y="19665"/>
                    <a:pt x="16201" y="19331"/>
                    <a:pt x="16201" y="18901"/>
                  </a:cubicBezTo>
                  <a:cubicBezTo>
                    <a:pt x="16201" y="18675"/>
                    <a:pt x="16108" y="18455"/>
                    <a:pt x="15925" y="18240"/>
                  </a:cubicBezTo>
                  <a:cubicBezTo>
                    <a:pt x="16558" y="17968"/>
                    <a:pt x="16874" y="17588"/>
                    <a:pt x="16874" y="17100"/>
                  </a:cubicBezTo>
                  <a:cubicBezTo>
                    <a:pt x="16874" y="16753"/>
                    <a:pt x="16699" y="16453"/>
                    <a:pt x="16347" y="16200"/>
                  </a:cubicBezTo>
                  <a:cubicBezTo>
                    <a:pt x="16699" y="15947"/>
                    <a:pt x="16874" y="15647"/>
                    <a:pt x="16874" y="15300"/>
                  </a:cubicBezTo>
                  <a:cubicBezTo>
                    <a:pt x="16874" y="14794"/>
                    <a:pt x="16544" y="14409"/>
                    <a:pt x="15883" y="14147"/>
                  </a:cubicBezTo>
                  <a:cubicBezTo>
                    <a:pt x="15940" y="13678"/>
                    <a:pt x="16179" y="13174"/>
                    <a:pt x="16600" y="12635"/>
                  </a:cubicBezTo>
                  <a:cubicBezTo>
                    <a:pt x="17022" y="12096"/>
                    <a:pt x="17441" y="11648"/>
                    <a:pt x="17855" y="11292"/>
                  </a:cubicBezTo>
                  <a:cubicBezTo>
                    <a:pt x="18271" y="10936"/>
                    <a:pt x="18795" y="10528"/>
                    <a:pt x="19427" y="10069"/>
                  </a:cubicBezTo>
                  <a:cubicBezTo>
                    <a:pt x="20876" y="9009"/>
                    <a:pt x="21600" y="7753"/>
                    <a:pt x="21600" y="6300"/>
                  </a:cubicBezTo>
                  <a:cubicBezTo>
                    <a:pt x="21600" y="5372"/>
                    <a:pt x="21288" y="4507"/>
                    <a:pt x="20661" y="3705"/>
                  </a:cubicBezTo>
                  <a:cubicBezTo>
                    <a:pt x="20661" y="3705"/>
                    <a:pt x="20661" y="3705"/>
                    <a:pt x="20661" y="370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Shape 1622"/>
            <p:cNvSpPr/>
            <p:nvPr/>
          </p:nvSpPr>
          <p:spPr>
            <a:xfrm>
              <a:off x="6057672" y="3613741"/>
              <a:ext cx="124690" cy="93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96" y="1800"/>
                  </a:moveTo>
                  <a:cubicBezTo>
                    <a:pt x="8314" y="607"/>
                    <a:pt x="5513" y="0"/>
                    <a:pt x="2701" y="0"/>
                  </a:cubicBezTo>
                  <a:cubicBezTo>
                    <a:pt x="1972" y="0"/>
                    <a:pt x="1340" y="357"/>
                    <a:pt x="804" y="1072"/>
                  </a:cubicBezTo>
                  <a:cubicBezTo>
                    <a:pt x="268" y="1787"/>
                    <a:pt x="0" y="2629"/>
                    <a:pt x="0" y="3600"/>
                  </a:cubicBezTo>
                  <a:cubicBezTo>
                    <a:pt x="0" y="4578"/>
                    <a:pt x="268" y="5420"/>
                    <a:pt x="804" y="6135"/>
                  </a:cubicBezTo>
                  <a:cubicBezTo>
                    <a:pt x="1340" y="6843"/>
                    <a:pt x="1972" y="7200"/>
                    <a:pt x="2701" y="7200"/>
                  </a:cubicBezTo>
                  <a:cubicBezTo>
                    <a:pt x="5629" y="7200"/>
                    <a:pt x="8608" y="8137"/>
                    <a:pt x="11647" y="10011"/>
                  </a:cubicBezTo>
                  <a:cubicBezTo>
                    <a:pt x="14687" y="11885"/>
                    <a:pt x="16204" y="14548"/>
                    <a:pt x="16204" y="18000"/>
                  </a:cubicBezTo>
                  <a:cubicBezTo>
                    <a:pt x="16204" y="18978"/>
                    <a:pt x="16467" y="19820"/>
                    <a:pt x="17003" y="20528"/>
                  </a:cubicBezTo>
                  <a:cubicBezTo>
                    <a:pt x="17539" y="21243"/>
                    <a:pt x="18171" y="21600"/>
                    <a:pt x="18904" y="21600"/>
                  </a:cubicBezTo>
                  <a:cubicBezTo>
                    <a:pt x="19633" y="21600"/>
                    <a:pt x="20265" y="21243"/>
                    <a:pt x="20801" y="20528"/>
                  </a:cubicBezTo>
                  <a:cubicBezTo>
                    <a:pt x="21337" y="19820"/>
                    <a:pt x="21600" y="18978"/>
                    <a:pt x="21600" y="18000"/>
                  </a:cubicBezTo>
                  <a:cubicBezTo>
                    <a:pt x="21600" y="14097"/>
                    <a:pt x="20548" y="10726"/>
                    <a:pt x="18439" y="7874"/>
                  </a:cubicBezTo>
                  <a:cubicBezTo>
                    <a:pt x="16330" y="5029"/>
                    <a:pt x="13882" y="3000"/>
                    <a:pt x="11096" y="1800"/>
                  </a:cubicBezTo>
                  <a:cubicBezTo>
                    <a:pt x="11096" y="1800"/>
                    <a:pt x="11096" y="1800"/>
                    <a:pt x="11096" y="1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Text Placeholder 4"/>
          <p:cNvSpPr txBox="1">
            <a:spLocks/>
          </p:cNvSpPr>
          <p:nvPr/>
        </p:nvSpPr>
        <p:spPr>
          <a:xfrm>
            <a:off x="5508104" y="1131590"/>
            <a:ext cx="2375039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6164971" y="1954214"/>
            <a:ext cx="2439477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 Placeholder 4"/>
          <p:cNvSpPr txBox="1">
            <a:spLocks/>
          </p:cNvSpPr>
          <p:nvPr/>
        </p:nvSpPr>
        <p:spPr>
          <a:xfrm>
            <a:off x="6084168" y="2931790"/>
            <a:ext cx="2007429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5364088" y="3739078"/>
            <a:ext cx="2177015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 Placeholder 4"/>
          <p:cNvSpPr txBox="1">
            <a:spLocks/>
          </p:cNvSpPr>
          <p:nvPr/>
        </p:nvSpPr>
        <p:spPr>
          <a:xfrm>
            <a:off x="1586477" y="1131590"/>
            <a:ext cx="1977411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Placeholder 4"/>
          <p:cNvSpPr txBox="1">
            <a:spLocks/>
          </p:cNvSpPr>
          <p:nvPr/>
        </p:nvSpPr>
        <p:spPr>
          <a:xfrm>
            <a:off x="927391" y="1954214"/>
            <a:ext cx="1977411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1010414" y="2933290"/>
            <a:ext cx="1977410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 Placeholder 4"/>
          <p:cNvSpPr txBox="1">
            <a:spLocks/>
          </p:cNvSpPr>
          <p:nvPr/>
        </p:nvSpPr>
        <p:spPr>
          <a:xfrm>
            <a:off x="1610533" y="3739078"/>
            <a:ext cx="2025363" cy="6328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en-US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r"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 Placeholder 4"/>
          <p:cNvSpPr txBox="1">
            <a:spLocks/>
          </p:cNvSpPr>
          <p:nvPr/>
        </p:nvSpPr>
        <p:spPr>
          <a:xfrm>
            <a:off x="4654460" y="1988830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4"/>
          <p:cNvSpPr txBox="1">
            <a:spLocks/>
          </p:cNvSpPr>
          <p:nvPr/>
        </p:nvSpPr>
        <p:spPr>
          <a:xfrm>
            <a:off x="5058953" y="2354379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 Placeholder 4"/>
          <p:cNvSpPr txBox="1">
            <a:spLocks/>
          </p:cNvSpPr>
          <p:nvPr/>
        </p:nvSpPr>
        <p:spPr>
          <a:xfrm>
            <a:off x="5044666" y="2932676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Placeholder 4"/>
          <p:cNvSpPr txBox="1">
            <a:spLocks/>
          </p:cNvSpPr>
          <p:nvPr/>
        </p:nvSpPr>
        <p:spPr>
          <a:xfrm>
            <a:off x="4636082" y="3312608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 Placeholder 4"/>
          <p:cNvSpPr txBox="1">
            <a:spLocks/>
          </p:cNvSpPr>
          <p:nvPr/>
        </p:nvSpPr>
        <p:spPr>
          <a:xfrm>
            <a:off x="4093446" y="3306471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Placeholder 4"/>
          <p:cNvSpPr txBox="1">
            <a:spLocks/>
          </p:cNvSpPr>
          <p:nvPr/>
        </p:nvSpPr>
        <p:spPr>
          <a:xfrm>
            <a:off x="3699976" y="2913629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 Placeholder 4"/>
          <p:cNvSpPr txBox="1">
            <a:spLocks/>
          </p:cNvSpPr>
          <p:nvPr/>
        </p:nvSpPr>
        <p:spPr>
          <a:xfrm>
            <a:off x="3691333" y="2363563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Placeholder 4"/>
          <p:cNvSpPr txBox="1">
            <a:spLocks/>
          </p:cNvSpPr>
          <p:nvPr/>
        </p:nvSpPr>
        <p:spPr>
          <a:xfrm>
            <a:off x="4091488" y="1985884"/>
            <a:ext cx="364417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GB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375344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5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85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3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8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350"/>
                            </p:stCondLst>
                            <p:childTnLst>
                              <p:par>
                                <p:cTn id="10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8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3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850"/>
                            </p:stCondLst>
                            <p:childTnLst>
                              <p:par>
                                <p:cTn id="1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8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0" grpId="0" build="p"/>
      <p:bldP spid="31" grpId="0" build="p"/>
      <p:bldP spid="32" grpId="0" build="p"/>
      <p:bldP spid="33" grpId="0" build="p"/>
      <p:bldP spid="34" grpId="0" build="p"/>
      <p:bldP spid="35" grpId="0" build="p"/>
      <p:bldP spid="36" grpId="0" build="p"/>
      <p:bldP spid="37" grpId="0" build="p"/>
      <p:bldP spid="38" grpId="0" build="p"/>
      <p:bldP spid="39" grpId="0" build="p"/>
      <p:bldP spid="40" grpId="0" build="p"/>
      <p:bldP spid="41" grpId="0" build="p"/>
      <p:bldP spid="42" grpId="0" build="p"/>
      <p:bldP spid="43" grpId="0" build="p"/>
      <p:bldP spid="44" grpId="0" build="p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" y="1651830"/>
            <a:ext cx="9144000" cy="1814777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05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6770"/>
            <a:ext cx="5050408" cy="62325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明年工作目标计划</a:t>
            </a:r>
            <a:endParaRPr lang="en-GB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8179"/>
            <a:ext cx="3075708" cy="315473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5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4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136360" y="1299207"/>
            <a:ext cx="3142800" cy="3142800"/>
            <a:chOff x="5136360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5136360" y="1299207"/>
              <a:ext cx="3142800" cy="314280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34936" y="3170672"/>
              <a:ext cx="1938908" cy="6093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84819" y="2039519"/>
              <a:ext cx="1269578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Regular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7182" y="2810631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09267" y="1241284"/>
            <a:ext cx="2506980" cy="2506980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61338" y="2666615"/>
              <a:ext cx="179849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根据您的具体内容酌情修改。</a:t>
              </a:r>
              <a:endPara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39213" y="1617358"/>
              <a:ext cx="1269578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Regular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75656" y="2306575"/>
              <a:ext cx="138499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923938" y="2625442"/>
            <a:ext cx="2034540" cy="2034540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6432" y="3700222"/>
              <a:ext cx="140033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29234" y="2957625"/>
              <a:ext cx="84638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Regular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63888" y="3499899"/>
              <a:ext cx="76944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</a:t>
              </a:r>
              <a:r>
                <a:rPr lang="zh-CN" altLang="en-US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743074" y="1151562"/>
            <a:ext cx="1663582" cy="1663582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cs typeface="Helvetica Ligh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89740" y="2007393"/>
              <a:ext cx="1330331" cy="443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点击输入本栏的具体文字，简明扼要的说明分项内容，请根据您的具体内容酌情修改。</a:t>
              </a:r>
              <a:endParaRPr lang="en-US" altLang="zh-CN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2542" y="1314546"/>
              <a:ext cx="84638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 Regular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03355" y="1802519"/>
              <a:ext cx="76944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1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</a:t>
              </a:r>
              <a:r>
                <a:rPr lang="zh-CN" altLang="en-US" sz="1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34957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 userDrawn="1"/>
        </p:nvSpPr>
        <p:spPr bwMode="auto">
          <a:xfrm>
            <a:off x="7276948" y="2441024"/>
            <a:ext cx="374764" cy="779979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6128563" y="2441024"/>
            <a:ext cx="376103" cy="1016144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8" name="Freeform 10"/>
          <p:cNvSpPr>
            <a:spLocks/>
          </p:cNvSpPr>
          <p:nvPr userDrawn="1"/>
        </p:nvSpPr>
        <p:spPr bwMode="auto">
          <a:xfrm>
            <a:off x="4981516" y="2441024"/>
            <a:ext cx="376103" cy="1016144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3834469" y="2441024"/>
            <a:ext cx="374764" cy="101614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2" name="Freeform 14"/>
          <p:cNvSpPr>
            <a:spLocks/>
          </p:cNvSpPr>
          <p:nvPr userDrawn="1"/>
        </p:nvSpPr>
        <p:spPr bwMode="auto">
          <a:xfrm>
            <a:off x="2687422" y="2441024"/>
            <a:ext cx="374764" cy="101614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4" name="Freeform 16"/>
          <p:cNvSpPr>
            <a:spLocks/>
          </p:cNvSpPr>
          <p:nvPr userDrawn="1"/>
        </p:nvSpPr>
        <p:spPr bwMode="auto">
          <a:xfrm>
            <a:off x="1540375" y="2441024"/>
            <a:ext cx="374764" cy="1016144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5" name="Freeform 17"/>
          <p:cNvSpPr>
            <a:spLocks/>
          </p:cNvSpPr>
          <p:nvPr userDrawn="1"/>
        </p:nvSpPr>
        <p:spPr bwMode="auto">
          <a:xfrm>
            <a:off x="7651713" y="2572227"/>
            <a:ext cx="825820" cy="768216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83568" y="2441024"/>
            <a:ext cx="959665" cy="1012525"/>
            <a:chOff x="882491" y="2261909"/>
            <a:chExt cx="959665" cy="1012525"/>
          </a:xfrm>
        </p:grpSpPr>
        <p:sp>
          <p:nvSpPr>
            <p:cNvPr id="13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6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30615" y="2441024"/>
            <a:ext cx="959665" cy="1016144"/>
            <a:chOff x="2029538" y="2261909"/>
            <a:chExt cx="959665" cy="1016144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977662" y="2441024"/>
            <a:ext cx="959665" cy="1016144"/>
            <a:chOff x="3176585" y="2261909"/>
            <a:chExt cx="959665" cy="1016144"/>
          </a:xfrm>
        </p:grpSpPr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3261110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8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124709" y="2441024"/>
            <a:ext cx="959665" cy="1016144"/>
            <a:chOff x="4323632" y="2261909"/>
            <a:chExt cx="959665" cy="1016144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9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69234" y="2441024"/>
            <a:ext cx="959665" cy="1016144"/>
            <a:chOff x="5468157" y="2261909"/>
            <a:chExt cx="959665" cy="1016144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2019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20141" y="2441024"/>
            <a:ext cx="959665" cy="1016144"/>
            <a:chOff x="6619064" y="2261909"/>
            <a:chExt cx="959665" cy="1016144"/>
          </a:xfrm>
        </p:grpSpPr>
        <p:sp>
          <p:nvSpPr>
            <p:cNvPr id="4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1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Text Placeholder 59"/>
          <p:cNvSpPr txBox="1">
            <a:spLocks/>
          </p:cNvSpPr>
          <p:nvPr/>
        </p:nvSpPr>
        <p:spPr>
          <a:xfrm>
            <a:off x="1915139" y="370797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cxnSp>
        <p:nvCxnSpPr>
          <p:cNvPr id="23" name="Straight Connector 54"/>
          <p:cNvCxnSpPr/>
          <p:nvPr/>
        </p:nvCxnSpPr>
        <p:spPr>
          <a:xfrm>
            <a:off x="1915140" y="34518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9"/>
          <p:cNvSpPr txBox="1">
            <a:spLocks/>
          </p:cNvSpPr>
          <p:nvPr/>
        </p:nvSpPr>
        <p:spPr>
          <a:xfrm>
            <a:off x="4208665" y="370797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cxnSp>
        <p:nvCxnSpPr>
          <p:cNvPr id="25" name="Straight Connector 56"/>
          <p:cNvCxnSpPr/>
          <p:nvPr/>
        </p:nvCxnSpPr>
        <p:spPr>
          <a:xfrm>
            <a:off x="4208666" y="34518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9"/>
          <p:cNvSpPr txBox="1">
            <a:spLocks/>
          </p:cNvSpPr>
          <p:nvPr/>
        </p:nvSpPr>
        <p:spPr>
          <a:xfrm>
            <a:off x="6504665" y="370797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cxnSp>
        <p:nvCxnSpPr>
          <p:cNvPr id="27" name="Straight Connector 58"/>
          <p:cNvCxnSpPr/>
          <p:nvPr/>
        </p:nvCxnSpPr>
        <p:spPr>
          <a:xfrm>
            <a:off x="6504666" y="34518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59"/>
          <p:cNvSpPr txBox="1">
            <a:spLocks/>
          </p:cNvSpPr>
          <p:nvPr/>
        </p:nvSpPr>
        <p:spPr>
          <a:xfrm>
            <a:off x="768092" y="127560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sp>
        <p:nvSpPr>
          <p:cNvPr id="29" name="Text Placeholder 59"/>
          <p:cNvSpPr txBox="1">
            <a:spLocks/>
          </p:cNvSpPr>
          <p:nvPr/>
        </p:nvSpPr>
        <p:spPr>
          <a:xfrm>
            <a:off x="3061618" y="127560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sp>
        <p:nvSpPr>
          <p:cNvPr id="30" name="Text Placeholder 59"/>
          <p:cNvSpPr txBox="1">
            <a:spLocks/>
          </p:cNvSpPr>
          <p:nvPr/>
        </p:nvSpPr>
        <p:spPr>
          <a:xfrm>
            <a:off x="5357618" y="1275606"/>
            <a:ext cx="1919329" cy="93610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000" dirty="0"/>
          </a:p>
        </p:txBody>
      </p:sp>
      <p:cxnSp>
        <p:nvCxnSpPr>
          <p:cNvPr id="31" name="Straight Connector 62"/>
          <p:cNvCxnSpPr/>
          <p:nvPr/>
        </p:nvCxnSpPr>
        <p:spPr>
          <a:xfrm>
            <a:off x="776001" y="13476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3"/>
          <p:cNvCxnSpPr/>
          <p:nvPr/>
        </p:nvCxnSpPr>
        <p:spPr>
          <a:xfrm>
            <a:off x="3069201" y="13476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4"/>
          <p:cNvCxnSpPr/>
          <p:nvPr/>
        </p:nvCxnSpPr>
        <p:spPr>
          <a:xfrm>
            <a:off x="5360925" y="1347614"/>
            <a:ext cx="0" cy="109925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59355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75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75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5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2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75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2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75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5" grpId="0" animBg="1"/>
      <p:bldP spid="22" grpId="0"/>
      <p:bldP spid="24" grpId="0"/>
      <p:bldP spid="26" grpId="0"/>
      <p:bldP spid="28" grpId="0"/>
      <p:bldP spid="29" grpId="0"/>
      <p:bldP spid="30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-108519" y="2506191"/>
            <a:ext cx="2967608" cy="506412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1360488" y="1191741"/>
            <a:ext cx="1060450" cy="1060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2743200" y="2580803"/>
            <a:ext cx="1935163" cy="506413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3244850" y="3260253"/>
            <a:ext cx="1060450" cy="10604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4565650" y="2506191"/>
            <a:ext cx="1936750" cy="506412"/>
            <a:chOff x="0" y="0"/>
            <a:chExt cx="1935168" cy="506624"/>
          </a:xfrm>
          <a:solidFill>
            <a:schemeClr val="accent1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5003800" y="1191741"/>
            <a:ext cx="1060450" cy="1060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6823075" y="3260253"/>
            <a:ext cx="1060450" cy="10604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1192213" y="3606328"/>
            <a:ext cx="1397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1293813" y="33142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1293813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3113088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5016500" y="2704628"/>
            <a:ext cx="1193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6384924" y="2580802"/>
            <a:ext cx="2867595" cy="506414"/>
            <a:chOff x="-1" y="0"/>
            <a:chExt cx="2865253" cy="506625"/>
          </a:xfrm>
          <a:solidFill>
            <a:schemeClr val="accent2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6689725" y="2704628"/>
            <a:ext cx="1195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3076575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3178175" y="1088553"/>
            <a:ext cx="1193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4835525" y="3619028"/>
            <a:ext cx="1397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4935538" y="3325341"/>
            <a:ext cx="119538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6589713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6689725" y="1088553"/>
            <a:ext cx="11953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添加标题内容</a:t>
            </a: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1609725" y="1475903"/>
            <a:ext cx="5619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5253038" y="1475903"/>
            <a:ext cx="5603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3494088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7072313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05378103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9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5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850"/>
                            </p:stCondLst>
                            <p:childTnLst>
                              <p:par>
                                <p:cTn id="1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14"/>
          <p:cNvSpPr/>
          <p:nvPr/>
        </p:nvSpPr>
        <p:spPr>
          <a:xfrm flipV="1">
            <a:off x="976" y="2734541"/>
            <a:ext cx="3171816" cy="18963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0564" tIns="35282" rIns="70564" bIns="35282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90250" y="2735643"/>
            <a:ext cx="1339514" cy="1338488"/>
            <a:chOff x="3225639" y="4543565"/>
            <a:chExt cx="1735762" cy="1734334"/>
          </a:xfrm>
        </p:grpSpPr>
        <p:sp>
          <p:nvSpPr>
            <p:cNvPr id="6" name="椭圆 5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lvl="0" algn="ctr">
                <a:defRPr/>
              </a:pPr>
              <a:r>
                <a:rPr lang="en-US" altLang="zh-CN" sz="3100" b="1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1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14"/>
          <p:cNvSpPr/>
          <p:nvPr/>
        </p:nvSpPr>
        <p:spPr>
          <a:xfrm>
            <a:off x="976" y="2326775"/>
            <a:ext cx="5401154" cy="18963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0564" tIns="35282" rIns="70564" bIns="35282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32373" y="1180020"/>
            <a:ext cx="1339514" cy="1339591"/>
            <a:chOff x="6131016" y="674750"/>
            <a:chExt cx="1735762" cy="1735763"/>
          </a:xfrm>
        </p:grpSpPr>
        <p:sp>
          <p:nvSpPr>
            <p:cNvPr id="10" name="椭圆 9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100" b="1" ker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1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4"/>
          <p:cNvSpPr/>
          <p:nvPr/>
        </p:nvSpPr>
        <p:spPr>
          <a:xfrm flipV="1">
            <a:off x="4704739" y="2734540"/>
            <a:ext cx="4439261" cy="18963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0564" tIns="35282" rIns="70564" bIns="35282"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34981" y="2735643"/>
            <a:ext cx="1339514" cy="1338488"/>
            <a:chOff x="5227325" y="4543565"/>
            <a:chExt cx="1735762" cy="1734334"/>
          </a:xfrm>
        </p:grpSpPr>
        <p:sp>
          <p:nvSpPr>
            <p:cNvPr id="14" name="椭圆 13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100" b="1" ker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100" b="1" ker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475935" y="1573308"/>
            <a:ext cx="2604477" cy="471363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1698" y="1345207"/>
            <a:ext cx="1373612" cy="255919"/>
          </a:xfrm>
          <a:prstGeom prst="rect">
            <a:avLst/>
          </a:prstGeom>
          <a:noFill/>
        </p:spPr>
        <p:txBody>
          <a:bodyPr wrap="none" lIns="70564" tIns="35282" rIns="70564" bIns="35282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点击添加标题内容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3058" y="4260627"/>
            <a:ext cx="2645798" cy="471363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08820" y="4032525"/>
            <a:ext cx="1373612" cy="255919"/>
          </a:xfrm>
          <a:prstGeom prst="rect">
            <a:avLst/>
          </a:prstGeom>
          <a:noFill/>
        </p:spPr>
        <p:txBody>
          <a:bodyPr wrap="none" lIns="70564" tIns="35282" rIns="70564" bIns="35282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点击添加标题内容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7923" y="3746403"/>
            <a:ext cx="2604477" cy="471363"/>
          </a:xfrm>
          <a:prstGeom prst="rect">
            <a:avLst/>
          </a:prstGeom>
          <a:noFill/>
        </p:spPr>
        <p:txBody>
          <a:bodyPr wrap="square" lIns="70564" tIns="35282" rIns="70564" bIns="3528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573686" y="3518302"/>
            <a:ext cx="1373612" cy="255919"/>
          </a:xfrm>
          <a:prstGeom prst="rect">
            <a:avLst/>
          </a:prstGeom>
          <a:noFill/>
        </p:spPr>
        <p:txBody>
          <a:bodyPr wrap="none" lIns="70564" tIns="35282" rIns="70564" bIns="35282" rtlCol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34831296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7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8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12"/>
          <p:cNvSpPr txBox="1">
            <a:spLocks/>
          </p:cNvSpPr>
          <p:nvPr/>
        </p:nvSpPr>
        <p:spPr>
          <a:xfrm>
            <a:off x="2393156" y="2842060"/>
            <a:ext cx="4357688" cy="177533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chemeClr val="tx1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适用于年终总结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项目策划等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594798" y="2691921"/>
            <a:ext cx="5929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六边形 11"/>
          <p:cNvSpPr/>
          <p:nvPr/>
        </p:nvSpPr>
        <p:spPr>
          <a:xfrm flipH="1">
            <a:off x="1283199" y="1779662"/>
            <a:ext cx="6552728" cy="822546"/>
          </a:xfrm>
          <a:prstGeom prst="hexagon">
            <a:avLst/>
          </a:prstGeom>
          <a:solidFill>
            <a:schemeClr val="accent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 Placeholder 12"/>
          <p:cNvSpPr txBox="1">
            <a:spLocks/>
          </p:cNvSpPr>
          <p:nvPr/>
        </p:nvSpPr>
        <p:spPr>
          <a:xfrm>
            <a:off x="1157100" y="1971362"/>
            <a:ext cx="6829799" cy="38774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defPPr>
              <a:defRPr lang="zh-CN"/>
            </a:defPPr>
            <a:lvl1pPr marL="0" indent="0" algn="ctr" defTabSz="914400" rtl="0" eaLnBrk="1" latinLnBrk="0" hangingPunct="1">
              <a:buNone/>
              <a:defRPr sz="30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  谢谢观看</a:t>
            </a:r>
            <a:endParaRPr lang="en-GB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9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00" tmFilter="0,0; .5, 1; 1, 1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9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9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9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2" grpId="0" animBg="1"/>
      <p:bldP spid="29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22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>
            <a:spLocks/>
          </p:cNvSpPr>
          <p:nvPr/>
        </p:nvSpPr>
        <p:spPr>
          <a:xfrm>
            <a:off x="611560" y="429469"/>
            <a:ext cx="2256285" cy="49678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1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GB" sz="1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38572" y="1059582"/>
            <a:ext cx="76498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2339753" y="1419622"/>
            <a:ext cx="894259" cy="489631"/>
            <a:chOff x="2215144" y="927951"/>
            <a:chExt cx="1244730" cy="897673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Impact" panose="020B0806030902050204" pitchFamily="34" charset="0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927951"/>
              <a:ext cx="1066799" cy="816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39753" y="2099236"/>
            <a:ext cx="894259" cy="504163"/>
            <a:chOff x="2215144" y="1952311"/>
            <a:chExt cx="1244730" cy="924318"/>
          </a:xfrm>
        </p:grpSpPr>
        <p:sp>
          <p:nvSpPr>
            <p:cNvPr id="49" name="平行四边形 48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Impact" panose="020B0806030902050204" pitchFamily="34" charset="0"/>
              </a:endParaRPr>
            </a:p>
          </p:txBody>
        </p:sp>
        <p:sp>
          <p:nvSpPr>
            <p:cNvPr id="50" name="文本框 10"/>
            <p:cNvSpPr txBox="1"/>
            <p:nvPr/>
          </p:nvSpPr>
          <p:spPr>
            <a:xfrm>
              <a:off x="2393075" y="1952311"/>
              <a:ext cx="1066799" cy="816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339753" y="2801084"/>
            <a:ext cx="894259" cy="496081"/>
            <a:chOff x="2215144" y="3018134"/>
            <a:chExt cx="1244730" cy="909499"/>
          </a:xfrm>
        </p:grpSpPr>
        <p:sp>
          <p:nvSpPr>
            <p:cNvPr id="52" name="平行四边形 51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Impact" panose="020B0806030902050204" pitchFamily="34" charset="0"/>
              </a:endParaRPr>
            </a:p>
          </p:txBody>
        </p:sp>
        <p:sp>
          <p:nvSpPr>
            <p:cNvPr id="53" name="文本框 11"/>
            <p:cNvSpPr txBox="1"/>
            <p:nvPr/>
          </p:nvSpPr>
          <p:spPr>
            <a:xfrm>
              <a:off x="2393075" y="3018134"/>
              <a:ext cx="1066799" cy="81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39753" y="3483574"/>
            <a:ext cx="894259" cy="508134"/>
            <a:chOff x="2215144" y="4047039"/>
            <a:chExt cx="1244730" cy="931598"/>
          </a:xfrm>
        </p:grpSpPr>
        <p:sp>
          <p:nvSpPr>
            <p:cNvPr id="55" name="平行四边形 54"/>
            <p:cNvSpPr/>
            <p:nvPr/>
          </p:nvSpPr>
          <p:spPr>
            <a:xfrm>
              <a:off x="2215144" y="4135856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Impact" panose="020B0806030902050204" pitchFamily="34" charset="0"/>
              </a:endParaRPr>
            </a:p>
          </p:txBody>
        </p:sp>
        <p:sp>
          <p:nvSpPr>
            <p:cNvPr id="56" name="文本框 12"/>
            <p:cNvSpPr txBox="1"/>
            <p:nvPr/>
          </p:nvSpPr>
          <p:spPr>
            <a:xfrm>
              <a:off x="2393075" y="4047039"/>
              <a:ext cx="1066799" cy="816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339752" y="4183115"/>
            <a:ext cx="884486" cy="502735"/>
            <a:chOff x="2215144" y="5107938"/>
            <a:chExt cx="1231128" cy="921702"/>
          </a:xfrm>
        </p:grpSpPr>
        <p:sp>
          <p:nvSpPr>
            <p:cNvPr id="58" name="平行四边形 57"/>
            <p:cNvSpPr/>
            <p:nvPr/>
          </p:nvSpPr>
          <p:spPr>
            <a:xfrm>
              <a:off x="2215144" y="5186859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Impact" panose="020B0806030902050204" pitchFamily="34" charset="0"/>
              </a:endParaRPr>
            </a:p>
          </p:txBody>
        </p:sp>
        <p:sp>
          <p:nvSpPr>
            <p:cNvPr id="59" name="文本框 13"/>
            <p:cNvSpPr txBox="1"/>
            <p:nvPr/>
          </p:nvSpPr>
          <p:spPr>
            <a:xfrm>
              <a:off x="2379473" y="5107938"/>
              <a:ext cx="1066799" cy="816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019006" y="1432933"/>
            <a:ext cx="3857250" cy="459690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841196" y="1036090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年度工作内容概述</a:t>
              </a:r>
              <a:endParaRPr lang="en-GB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19006" y="2127086"/>
            <a:ext cx="3857250" cy="459690"/>
            <a:chOff x="4315150" y="1647579"/>
            <a:chExt cx="3857250" cy="540057"/>
          </a:xfrm>
        </p:grpSpPr>
        <p:sp>
          <p:nvSpPr>
            <p:cNvPr id="64" name="矩形 63"/>
            <p:cNvSpPr/>
            <p:nvPr/>
          </p:nvSpPr>
          <p:spPr>
            <a:xfrm>
              <a:off x="4841196" y="1730243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工作完成具体情况</a:t>
              </a:r>
              <a:endParaRPr lang="en-GB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19006" y="2821238"/>
            <a:ext cx="3857250" cy="459690"/>
            <a:chOff x="4315150" y="2341731"/>
            <a:chExt cx="3857250" cy="540057"/>
          </a:xfrm>
        </p:grpSpPr>
        <p:sp>
          <p:nvSpPr>
            <p:cNvPr id="67" name="矩形 66"/>
            <p:cNvSpPr/>
            <p:nvPr/>
          </p:nvSpPr>
          <p:spPr>
            <a:xfrm>
              <a:off x="4841197" y="2424395"/>
              <a:ext cx="2827146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成功项目详细展示</a:t>
              </a:r>
              <a:endParaRPr lang="en-GB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019006" y="3515391"/>
            <a:ext cx="3857250" cy="459690"/>
            <a:chOff x="4315150" y="3035884"/>
            <a:chExt cx="3857250" cy="540057"/>
          </a:xfrm>
        </p:grpSpPr>
        <p:sp>
          <p:nvSpPr>
            <p:cNvPr id="70" name="矩形 69"/>
            <p:cNvSpPr/>
            <p:nvPr/>
          </p:nvSpPr>
          <p:spPr>
            <a:xfrm>
              <a:off x="4841196" y="3118548"/>
              <a:ext cx="2827147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工作存在不足之处</a:t>
              </a:r>
              <a:endParaRPr lang="en-GB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平行四边形 70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19006" y="4209545"/>
            <a:ext cx="3857250" cy="459690"/>
            <a:chOff x="4315150" y="3730038"/>
            <a:chExt cx="3857250" cy="540057"/>
          </a:xfrm>
        </p:grpSpPr>
        <p:sp>
          <p:nvSpPr>
            <p:cNvPr id="73" name="矩形 72"/>
            <p:cNvSpPr/>
            <p:nvPr/>
          </p:nvSpPr>
          <p:spPr>
            <a:xfrm>
              <a:off x="4841197" y="3812702"/>
              <a:ext cx="2827146" cy="406783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明年工作目标计划</a:t>
              </a:r>
              <a:endParaRPr lang="en-GB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平行四边形 73"/>
            <p:cNvSpPr/>
            <p:nvPr/>
          </p:nvSpPr>
          <p:spPr>
            <a:xfrm>
              <a:off x="4315150" y="3730038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33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1" y="1651830"/>
            <a:ext cx="9144000" cy="1814777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6770"/>
            <a:ext cx="5050408" cy="62325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年度工作内容概述</a:t>
            </a:r>
            <a:endParaRPr lang="en-GB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8179"/>
            <a:ext cx="3075708" cy="315473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5" y="2161677"/>
            <a:ext cx="9141291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19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4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5343984" y="2417357"/>
            <a:ext cx="2614124" cy="483288"/>
            <a:chOff x="7125311" y="3386950"/>
            <a:chExt cx="3485499" cy="644384"/>
          </a:xfrm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159320" y="2417357"/>
            <a:ext cx="2620452" cy="483288"/>
            <a:chOff x="1545760" y="3386950"/>
            <a:chExt cx="3493936" cy="644384"/>
          </a:xfrm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5079491" y="1347614"/>
            <a:ext cx="2880085" cy="645054"/>
            <a:chOff x="6772654" y="2152648"/>
            <a:chExt cx="3840113" cy="860072"/>
          </a:xfrm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159320" y="1347614"/>
            <a:ext cx="2890361" cy="645054"/>
            <a:chOff x="1545760" y="2152648"/>
            <a:chExt cx="3853814" cy="860072"/>
          </a:xfrm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5070045" y="3367676"/>
            <a:ext cx="2902381" cy="645054"/>
            <a:chOff x="6760059" y="4457519"/>
            <a:chExt cx="3869841" cy="860072"/>
          </a:xfrm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159320" y="3367676"/>
            <a:ext cx="2890356" cy="645054"/>
            <a:chOff x="1545760" y="4457519"/>
            <a:chExt cx="3853808" cy="860072"/>
          </a:xfrm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159903" y="1522242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159903" y="2593396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159903" y="3713745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7814476" y="1522242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7814476" y="2593396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7814476" y="3713745"/>
            <a:ext cx="147920" cy="140162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spcBef>
                <a:spcPts val="3375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1500188" y="148376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1500188" y="255118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1500187" y="366166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5660202" y="1483769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5660202" y="2551180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5660201" y="3661661"/>
            <a:ext cx="1959184" cy="28717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1500186" y="196567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1500185" y="3038446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1500185" y="4176003"/>
            <a:ext cx="1775671" cy="12393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5940153" y="196880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5940152" y="3041576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5940152" y="4179133"/>
            <a:ext cx="1682418" cy="120809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文字简明扼要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566899" y="1677917"/>
            <a:ext cx="1997947" cy="1997946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l"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</a:t>
              </a:r>
              <a:endPara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内容概述</a:t>
              </a:r>
              <a:endPara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800628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8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8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3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85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1633069" y="1347614"/>
            <a:ext cx="398195" cy="398195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030086" y="1545999"/>
            <a:ext cx="983342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3608012" y="1545999"/>
            <a:ext cx="983342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5185939" y="1545999"/>
            <a:ext cx="983342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2228830" y="3257833"/>
            <a:ext cx="983342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3806756" y="3257833"/>
            <a:ext cx="983342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5384683" y="3257833"/>
            <a:ext cx="982165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6763308" y="1545999"/>
            <a:ext cx="1206785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7969253" y="1553506"/>
            <a:ext cx="0" cy="1708395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6962609" y="3257833"/>
            <a:ext cx="1006809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137760" y="3257833"/>
            <a:ext cx="499406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139530" y="1545999"/>
            <a:ext cx="0" cy="1715902"/>
          </a:xfrm>
          <a:prstGeom prst="line">
            <a:avLst/>
          </a:prstGeom>
          <a:ln w="12700">
            <a:solidFill>
              <a:schemeClr val="accent1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135256" y="1545999"/>
            <a:ext cx="300246" cy="0"/>
          </a:xfrm>
          <a:prstGeom prst="line">
            <a:avLst/>
          </a:prstGeom>
          <a:ln w="12700">
            <a:solidFill>
              <a:schemeClr val="accent1"/>
            </a:solidFill>
            <a:miter lim="400000"/>
            <a:tailEnd type="triangle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3210994" y="1347614"/>
            <a:ext cx="398195" cy="398195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4788921" y="1347614"/>
            <a:ext cx="398195" cy="398195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6366847" y="1347614"/>
            <a:ext cx="398195" cy="398195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6366847" y="3058559"/>
            <a:ext cx="398195" cy="398195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4788921" y="3058559"/>
            <a:ext cx="398195" cy="398195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3210995" y="3058559"/>
            <a:ext cx="398195" cy="398195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1633069" y="3058559"/>
            <a:ext cx="398195" cy="398195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1633069" y="2064335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549308" y="1851186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0995" y="2064335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3127234" y="1851186"/>
            <a:ext cx="1288998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88922" y="2064335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4705160" y="1851186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66847" y="2064335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6283086" y="1851186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33069" y="3797361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1549308" y="3584211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10995" y="3797361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3127234" y="3584211"/>
            <a:ext cx="1288998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88922" y="3797361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4705160" y="3584211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66847" y="3797361"/>
            <a:ext cx="137350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，请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根据您的具体内容酌情修改。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6283086" y="3584211"/>
            <a:ext cx="1229489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01752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5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85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3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8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35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5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3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850"/>
                            </p:stCondLst>
                            <p:childTnLst>
                              <p:par>
                                <p:cTn id="9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35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85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35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85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350"/>
                            </p:stCondLst>
                            <p:childTnLst>
                              <p:par>
                                <p:cTn id="1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85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3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850"/>
                            </p:stCondLst>
                            <p:childTnLst>
                              <p:par>
                                <p:cTn id="1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35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850"/>
                            </p:stCondLst>
                            <p:childTnLst>
                              <p:par>
                                <p:cTn id="1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35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850"/>
                            </p:stCondLst>
                            <p:childTnLst>
                              <p:par>
                                <p:cTn id="1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350"/>
                            </p:stCondLst>
                            <p:childTnLst>
                              <p:par>
                                <p:cTn id="1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785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35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971600" y="2211710"/>
            <a:ext cx="1479797" cy="133420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7155" y="2447923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800" b="1" dirty="0" smtClean="0"/>
              <a:t>添加标题</a:t>
            </a:r>
            <a:endParaRPr lang="zh-CN" altLang="en-US" sz="2800" b="1" dirty="0"/>
          </a:p>
        </p:txBody>
      </p:sp>
      <p:sp>
        <p:nvSpPr>
          <p:cNvPr id="4" name="圆角矩形 3"/>
          <p:cNvSpPr/>
          <p:nvPr/>
        </p:nvSpPr>
        <p:spPr>
          <a:xfrm>
            <a:off x="3356492" y="1254822"/>
            <a:ext cx="4479052" cy="451685"/>
          </a:xfrm>
          <a:prstGeom prst="roundRect">
            <a:avLst>
              <a:gd name="adj" fmla="val 206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50968" y="1335678"/>
            <a:ext cx="547516" cy="3108279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356492" y="1936845"/>
            <a:ext cx="4479052" cy="451685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356492" y="2642611"/>
            <a:ext cx="4479052" cy="451685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356492" y="3355711"/>
            <a:ext cx="4479052" cy="451685"/>
          </a:xfrm>
          <a:prstGeom prst="roundRect">
            <a:avLst>
              <a:gd name="adj" fmla="val 268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5004" y="1374966"/>
            <a:ext cx="3758504" cy="20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点击输入本栏的具体文字，简明扼要的说明分项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75004" y="2051411"/>
            <a:ext cx="3758504" cy="20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点击输入本栏的具体文字，简明扼要的说明分项内容。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5004" y="2757177"/>
            <a:ext cx="3758504" cy="20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点击输入本栏的具体文字，简明扼要的说明分项内容。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75004" y="3470277"/>
            <a:ext cx="3758504" cy="20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点击输入本栏的具体文字，简明扼要的说明分项内容。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367981" y="4064281"/>
            <a:ext cx="4479052" cy="451685"/>
          </a:xfrm>
          <a:prstGeom prst="roundRect">
            <a:avLst>
              <a:gd name="adj" fmla="val 2682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86493" y="4178847"/>
            <a:ext cx="3758504" cy="202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点击输入本栏的具体文字，简明扼要的说明分项内容。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388185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50"/>
                            </p:stCondLst>
                            <p:childTnLst>
                              <p:par>
                                <p:cTn id="2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4034357" y="2296724"/>
            <a:ext cx="1061000" cy="1214343"/>
            <a:chOff x="5379142" y="2991066"/>
            <a:chExt cx="1414667" cy="1619124"/>
          </a:xfrm>
        </p:grpSpPr>
        <p:sp>
          <p:nvSpPr>
            <p:cNvPr id="3" name="Shape 1723"/>
            <p:cNvSpPr/>
            <p:nvPr/>
          </p:nvSpPr>
          <p:spPr>
            <a:xfrm rot="18900000">
              <a:off x="5379143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Shape 1726"/>
            <p:cNvSpPr/>
            <p:nvPr/>
          </p:nvSpPr>
          <p:spPr>
            <a:xfrm rot="18900000">
              <a:off x="5379142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2672903" y="2452981"/>
            <a:ext cx="1061000" cy="1214343"/>
            <a:chOff x="3563871" y="3199409"/>
            <a:chExt cx="1414666" cy="1619124"/>
          </a:xfrm>
        </p:grpSpPr>
        <p:sp>
          <p:nvSpPr>
            <p:cNvPr id="6" name="Shape 1722"/>
            <p:cNvSpPr/>
            <p:nvPr/>
          </p:nvSpPr>
          <p:spPr>
            <a:xfrm rot="8100000">
              <a:off x="3563871" y="3403867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Shape 1729"/>
            <p:cNvSpPr/>
            <p:nvPr/>
          </p:nvSpPr>
          <p:spPr>
            <a:xfrm rot="8100000">
              <a:off x="3563871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1307307" y="2296724"/>
            <a:ext cx="1061000" cy="1214343"/>
            <a:chOff x="1743076" y="2991066"/>
            <a:chExt cx="1414666" cy="1619124"/>
          </a:xfrm>
        </p:grpSpPr>
        <p:sp>
          <p:nvSpPr>
            <p:cNvPr id="9" name="Shape 1721"/>
            <p:cNvSpPr/>
            <p:nvPr/>
          </p:nvSpPr>
          <p:spPr>
            <a:xfrm rot="18900000">
              <a:off x="1743076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Shape 1732"/>
            <p:cNvSpPr/>
            <p:nvPr/>
          </p:nvSpPr>
          <p:spPr>
            <a:xfrm rot="18900000">
              <a:off x="1743076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15"/>
          <p:cNvGrpSpPr/>
          <p:nvPr/>
        </p:nvGrpSpPr>
        <p:grpSpPr>
          <a:xfrm>
            <a:off x="5399953" y="2452981"/>
            <a:ext cx="1061000" cy="1214344"/>
            <a:chOff x="7199937" y="3199409"/>
            <a:chExt cx="1414666" cy="1619125"/>
          </a:xfrm>
        </p:grpSpPr>
        <p:sp>
          <p:nvSpPr>
            <p:cNvPr id="12" name="Shape 1724"/>
            <p:cNvSpPr/>
            <p:nvPr/>
          </p:nvSpPr>
          <p:spPr>
            <a:xfrm rot="8100000">
              <a:off x="7199937" y="3403868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Shape 1735"/>
            <p:cNvSpPr/>
            <p:nvPr/>
          </p:nvSpPr>
          <p:spPr>
            <a:xfrm rot="8100000">
              <a:off x="7199937" y="3199409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16"/>
          <p:cNvGrpSpPr/>
          <p:nvPr/>
        </p:nvGrpSpPr>
        <p:grpSpPr>
          <a:xfrm>
            <a:off x="6761407" y="2296724"/>
            <a:ext cx="1061000" cy="1214343"/>
            <a:chOff x="9015209" y="2991066"/>
            <a:chExt cx="1414666" cy="1619124"/>
          </a:xfrm>
        </p:grpSpPr>
        <p:sp>
          <p:nvSpPr>
            <p:cNvPr id="15" name="Shape 1725"/>
            <p:cNvSpPr/>
            <p:nvPr/>
          </p:nvSpPr>
          <p:spPr>
            <a:xfrm rot="18900000">
              <a:off x="9015209" y="2991066"/>
              <a:ext cx="1414666" cy="141466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Shape 1738"/>
            <p:cNvSpPr/>
            <p:nvPr/>
          </p:nvSpPr>
          <p:spPr>
            <a:xfrm rot="18900000">
              <a:off x="9015209" y="3195523"/>
              <a:ext cx="1414666" cy="1414667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3375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 Placeholder 4"/>
          <p:cNvSpPr txBox="1">
            <a:spLocks/>
          </p:cNvSpPr>
          <p:nvPr/>
        </p:nvSpPr>
        <p:spPr>
          <a:xfrm>
            <a:off x="1383750" y="2880154"/>
            <a:ext cx="908114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2747274" y="2880154"/>
            <a:ext cx="908114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4110265" y="2880154"/>
            <a:ext cx="908114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5473789" y="2880154"/>
            <a:ext cx="908114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837850" y="2880154"/>
            <a:ext cx="908114" cy="2008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1310446"/>
            <a:ext cx="17462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9752" y="3921318"/>
            <a:ext cx="17462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2065" y="1310446"/>
            <a:ext cx="17462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65405" y="3921318"/>
            <a:ext cx="17462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14567" y="1310446"/>
            <a:ext cx="174627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553620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5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50"/>
                            </p:stCondLst>
                            <p:childTnLst>
                              <p:par>
                                <p:cTn id="6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9" grpId="0" build="p"/>
      <p:bldP spid="20" grpId="0" build="p"/>
      <p:bldP spid="21" grpId="0" build="p"/>
      <p:bldP spid="22" grpId="0"/>
      <p:bldP spid="23" grpId="0"/>
      <p:bldP spid="24" grpId="0"/>
      <p:bldP spid="25" grpId="0"/>
      <p:bldP spid="26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1944344" y="1407431"/>
            <a:ext cx="1218057" cy="107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1574954" y="2047198"/>
            <a:ext cx="1961434" cy="1123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1205564" y="2740899"/>
            <a:ext cx="2704811" cy="1123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827584" y="3434599"/>
            <a:ext cx="3448181" cy="1123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313735" y="1108481"/>
            <a:ext cx="857881" cy="735467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944344" y="2047198"/>
            <a:ext cx="1589745" cy="432411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574955" y="2740898"/>
            <a:ext cx="2333121" cy="432412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05565" y="3434598"/>
            <a:ext cx="3076490" cy="432407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27585" y="4118665"/>
            <a:ext cx="3819870" cy="432407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5091212" y="112191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algn="ctr"/>
            <a:endParaRPr lang="bg-BG" dirty="0">
              <a:latin typeface="Calibri Light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5089572" y="190320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algn="ctr"/>
            <a:endParaRPr lang="bg-BG" dirty="0">
              <a:latin typeface="Calibri Light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5091212" y="261334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algn="ctr"/>
            <a:endParaRPr lang="bg-BG" dirty="0">
              <a:latin typeface="Calibri Ligh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228512" y="1109269"/>
            <a:ext cx="2871880" cy="582144"/>
            <a:chOff x="5228512" y="1109269"/>
            <a:chExt cx="2871880" cy="582144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输入本栏的具体文字，简明扼要的说明分项内容，此为概念图解，请根据您的具体内容酌情修改。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28512" y="1869180"/>
            <a:ext cx="2871880" cy="582143"/>
            <a:chOff x="5228512" y="1869180"/>
            <a:chExt cx="2871880" cy="582143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输入本栏的具体文字，简明扼要的说明分项内容，此为概念图解，请根据您的具体内容酌情修改。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28512" y="2629091"/>
            <a:ext cx="2871880" cy="582144"/>
            <a:chOff x="5228512" y="2629091"/>
            <a:chExt cx="2871880" cy="582144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输入本栏的具体文字，简明扼要的说明分项内容，此为概念图解，请根据您的具体内容酌情修改。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5089572" y="333382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algn="ctr"/>
            <a:endParaRPr lang="bg-BG" dirty="0">
              <a:latin typeface="Calibri Light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5091212" y="404396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algn="ctr"/>
            <a:endParaRPr lang="bg-BG" dirty="0">
              <a:latin typeface="Calibri Ligh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228512" y="3299800"/>
            <a:ext cx="2871880" cy="582144"/>
            <a:chOff x="5228512" y="3299800"/>
            <a:chExt cx="2871880" cy="582144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3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项内容，此为概念图解，请根据您的具体内容酌情修改。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28512" y="4059711"/>
            <a:ext cx="2871880" cy="582144"/>
            <a:chOff x="5228512" y="4059711"/>
            <a:chExt cx="2871880" cy="582144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输入本栏的具体文字，简明扼要的说明分项内容，此为概念图解，请根据您的具体内容酌情修改。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</a:t>
            </a:r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en-GB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019175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5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8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3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85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35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rite Your Title Here"/>
</p:tagLst>
</file>

<file path=ppt/theme/theme1.xml><?xml version="1.0" encoding="utf-8"?>
<a:theme xmlns:a="http://schemas.openxmlformats.org/drawingml/2006/main" name="第一PPT，www.1ppt.com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4748</Words>
  <Application>Microsoft Office PowerPoint</Application>
  <PresentationFormat>全屏显示(16:9)</PresentationFormat>
  <Paragraphs>329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时尚美容</dc:title>
  <dc:creator>第一PPT</dc:creator>
  <cp:keywords>www.1ppt.com</cp:keywords>
  <cp:lastModifiedBy>Windows User</cp:lastModifiedBy>
  <cp:revision>81</cp:revision>
  <dcterms:created xsi:type="dcterms:W3CDTF">2015-12-11T17:46:17Z</dcterms:created>
  <dcterms:modified xsi:type="dcterms:W3CDTF">2018-11-26T05:22:15Z</dcterms:modified>
</cp:coreProperties>
</file>