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31"/>
  </p:notesMasterIdLst>
  <p:handoutMasterIdLst>
    <p:handoutMasterId r:id="rId32"/>
  </p:handoutMasterIdLst>
  <p:sldIdLst>
    <p:sldId id="339" r:id="rId3"/>
    <p:sldId id="331" r:id="rId4"/>
    <p:sldId id="357" r:id="rId5"/>
    <p:sldId id="341" r:id="rId6"/>
    <p:sldId id="308" r:id="rId7"/>
    <p:sldId id="343" r:id="rId8"/>
    <p:sldId id="309" r:id="rId9"/>
    <p:sldId id="358" r:id="rId10"/>
    <p:sldId id="337" r:id="rId11"/>
    <p:sldId id="344" r:id="rId12"/>
    <p:sldId id="342" r:id="rId13"/>
    <p:sldId id="346" r:id="rId14"/>
    <p:sldId id="347" r:id="rId15"/>
    <p:sldId id="359" r:id="rId16"/>
    <p:sldId id="349" r:id="rId17"/>
    <p:sldId id="348" r:id="rId18"/>
    <p:sldId id="315" r:id="rId19"/>
    <p:sldId id="316" r:id="rId20"/>
    <p:sldId id="317" r:id="rId21"/>
    <p:sldId id="318" r:id="rId22"/>
    <p:sldId id="360" r:id="rId23"/>
    <p:sldId id="353" r:id="rId24"/>
    <p:sldId id="323" r:id="rId25"/>
    <p:sldId id="354" r:id="rId26"/>
    <p:sldId id="334" r:id="rId27"/>
    <p:sldId id="356" r:id="rId28"/>
    <p:sldId id="338" r:id="rId29"/>
    <p:sldId id="361" r:id="rId30"/>
  </p:sldIdLst>
  <p:sldSz cx="9144000" cy="5143500" type="screen16x9"/>
  <p:notesSz cx="6858000" cy="9144000"/>
  <p:custDataLst>
    <p:tags r:id="rId33"/>
  </p:custDataLst>
  <p:defaultTextStyle>
    <a:defPPr>
      <a:defRPr lang="zh-CN"/>
    </a:defPPr>
    <a:lvl1pPr algn="l" defTabSz="913325" rtl="0" fontAlgn="base">
      <a:spcBef>
        <a:spcPct val="0"/>
      </a:spcBef>
      <a:spcAft>
        <a:spcPct val="0"/>
      </a:spcAft>
      <a:defRPr sz="1795" b="1" kern="1200">
        <a:solidFill>
          <a:schemeClr val="tx1"/>
        </a:solidFill>
        <a:latin typeface="Arial" charset="0"/>
        <a:ea typeface="微软雅黑" pitchFamily="34" charset="-122"/>
        <a:cs typeface="+mn-cs"/>
      </a:defRPr>
    </a:lvl1pPr>
    <a:lvl2pPr marL="455912" indent="-23995" algn="l" defTabSz="913325" rtl="0" fontAlgn="base">
      <a:spcBef>
        <a:spcPct val="0"/>
      </a:spcBef>
      <a:spcAft>
        <a:spcPct val="0"/>
      </a:spcAft>
      <a:defRPr sz="1795" b="1" kern="1200">
        <a:solidFill>
          <a:schemeClr val="tx1"/>
        </a:solidFill>
        <a:latin typeface="Arial" charset="0"/>
        <a:ea typeface="微软雅黑" pitchFamily="34" charset="-122"/>
        <a:cs typeface="+mn-cs"/>
      </a:defRPr>
    </a:lvl2pPr>
    <a:lvl3pPr marL="913325" indent="-49491" algn="l" defTabSz="913325" rtl="0" fontAlgn="base">
      <a:spcBef>
        <a:spcPct val="0"/>
      </a:spcBef>
      <a:spcAft>
        <a:spcPct val="0"/>
      </a:spcAft>
      <a:defRPr sz="1795" b="1" kern="1200">
        <a:solidFill>
          <a:schemeClr val="tx1"/>
        </a:solidFill>
        <a:latin typeface="Arial" charset="0"/>
        <a:ea typeface="微软雅黑" pitchFamily="34" charset="-122"/>
        <a:cs typeface="+mn-cs"/>
      </a:defRPr>
    </a:lvl3pPr>
    <a:lvl4pPr marL="1370736" indent="-74986" algn="l" defTabSz="913325" rtl="0" fontAlgn="base">
      <a:spcBef>
        <a:spcPct val="0"/>
      </a:spcBef>
      <a:spcAft>
        <a:spcPct val="0"/>
      </a:spcAft>
      <a:defRPr sz="1795" b="1" kern="1200">
        <a:solidFill>
          <a:schemeClr val="tx1"/>
        </a:solidFill>
        <a:latin typeface="Arial" charset="0"/>
        <a:ea typeface="微软雅黑" pitchFamily="34" charset="-122"/>
        <a:cs typeface="+mn-cs"/>
      </a:defRPr>
    </a:lvl4pPr>
    <a:lvl5pPr marL="1828148" indent="-100481" algn="l" defTabSz="913325" rtl="0" fontAlgn="base">
      <a:spcBef>
        <a:spcPct val="0"/>
      </a:spcBef>
      <a:spcAft>
        <a:spcPct val="0"/>
      </a:spcAft>
      <a:defRPr sz="1795" b="1" kern="1200">
        <a:solidFill>
          <a:schemeClr val="tx1"/>
        </a:solidFill>
        <a:latin typeface="Arial" charset="0"/>
        <a:ea typeface="微软雅黑" pitchFamily="34" charset="-122"/>
        <a:cs typeface="+mn-cs"/>
      </a:defRPr>
    </a:lvl5pPr>
    <a:lvl6pPr marL="2159584" algn="l" defTabSz="863834" rtl="0" eaLnBrk="1" latinLnBrk="0" hangingPunct="1">
      <a:defRPr sz="1795" b="1" kern="1200">
        <a:solidFill>
          <a:schemeClr val="tx1"/>
        </a:solidFill>
        <a:latin typeface="Arial" charset="0"/>
        <a:ea typeface="微软雅黑" pitchFamily="34" charset="-122"/>
        <a:cs typeface="+mn-cs"/>
      </a:defRPr>
    </a:lvl6pPr>
    <a:lvl7pPr marL="2591501" algn="l" defTabSz="863834" rtl="0" eaLnBrk="1" latinLnBrk="0" hangingPunct="1">
      <a:defRPr sz="1795" b="1" kern="1200">
        <a:solidFill>
          <a:schemeClr val="tx1"/>
        </a:solidFill>
        <a:latin typeface="Arial" charset="0"/>
        <a:ea typeface="微软雅黑" pitchFamily="34" charset="-122"/>
        <a:cs typeface="+mn-cs"/>
      </a:defRPr>
    </a:lvl7pPr>
    <a:lvl8pPr marL="3023418" algn="l" defTabSz="863834" rtl="0" eaLnBrk="1" latinLnBrk="0" hangingPunct="1">
      <a:defRPr sz="1795" b="1" kern="1200">
        <a:solidFill>
          <a:schemeClr val="tx1"/>
        </a:solidFill>
        <a:latin typeface="Arial" charset="0"/>
        <a:ea typeface="微软雅黑" pitchFamily="34" charset="-122"/>
        <a:cs typeface="+mn-cs"/>
      </a:defRPr>
    </a:lvl8pPr>
    <a:lvl9pPr marL="3455335" algn="l" defTabSz="863834" rtl="0" eaLnBrk="1" latinLnBrk="0" hangingPunct="1">
      <a:defRPr sz="1795" b="1" kern="1200">
        <a:solidFill>
          <a:schemeClr val="tx1"/>
        </a:solidFill>
        <a:latin typeface="Arial" charset="0"/>
        <a:ea typeface="微软雅黑" pitchFamily="34" charset="-122"/>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CC"/>
    <a:srgbClr val="EAEAEA"/>
    <a:srgbClr val="E20000"/>
    <a:srgbClr val="0099FF"/>
    <a:srgbClr val="5F5F5F"/>
    <a:srgbClr val="DDDDDD"/>
    <a:srgbClr val="F8F8F8"/>
    <a:srgbClr val="1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57" autoAdjust="0"/>
    <p:restoredTop sz="93967" autoAdjust="0"/>
  </p:normalViewPr>
  <p:slideViewPr>
    <p:cSldViewPr>
      <p:cViewPr varScale="1">
        <p:scale>
          <a:sx n="78" d="100"/>
          <a:sy n="78" d="100"/>
        </p:scale>
        <p:origin x="-84" y="-1404"/>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70" d="100"/>
          <a:sy n="70" d="100"/>
        </p:scale>
        <p:origin x="-207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28167E6A-A420-4625-BD82-4F3F389A5787}" type="datetimeFigureOut">
              <a:rPr lang="zh-CN" altLang="en-US"/>
              <a:pPr>
                <a:defRPr/>
              </a:pPr>
              <a:t>2018/11/26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CF2B1AAB-5888-4DE3-97E3-5F1C6AD2040E}" type="slidenum">
              <a:rPr lang="zh-CN" altLang="en-US"/>
              <a:pPr>
                <a:defRPr/>
              </a:pPr>
              <a:t>‹#›</a:t>
            </a:fld>
            <a:endParaRPr lang="zh-CN" altLang="en-US"/>
          </a:p>
        </p:txBody>
      </p:sp>
    </p:spTree>
    <p:extLst>
      <p:ext uri="{BB962C8B-B14F-4D97-AF65-F5344CB8AC3E}">
        <p14:creationId xmlns:p14="http://schemas.microsoft.com/office/powerpoint/2010/main" val="7903101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D64D263D-18A6-4C01-B7E8-67BD068E7B6C}" type="datetimeFigureOut">
              <a:rPr lang="zh-CN" altLang="en-US"/>
              <a:pPr>
                <a:defRPr/>
              </a:pPr>
              <a:t>2018/11/26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D73E587C-D9CA-41BA-89D4-2D43761643CA}" type="slidenum">
              <a:rPr lang="zh-CN" altLang="en-US"/>
              <a:pPr>
                <a:defRPr/>
              </a:pPr>
              <a:t>‹#›</a:t>
            </a:fld>
            <a:endParaRPr lang="zh-CN" altLang="en-US"/>
          </a:p>
        </p:txBody>
      </p:sp>
    </p:spTree>
    <p:extLst>
      <p:ext uri="{BB962C8B-B14F-4D97-AF65-F5344CB8AC3E}">
        <p14:creationId xmlns:p14="http://schemas.microsoft.com/office/powerpoint/2010/main" val="130736956"/>
      </p:ext>
    </p:extLst>
  </p:cSld>
  <p:clrMap bg1="lt1" tx1="dk1" bg2="lt2" tx2="dk2" accent1="accent1" accent2="accent2" accent3="accent3" accent4="accent4" accent5="accent5" accent6="accent6" hlink="hlink" folHlink="folHlink"/>
  <p:notesStyle>
    <a:lvl1pPr algn="l" defTabSz="913325" rtl="0" eaLnBrk="0" fontAlgn="base" hangingPunct="0">
      <a:spcBef>
        <a:spcPct val="30000"/>
      </a:spcBef>
      <a:spcAft>
        <a:spcPct val="0"/>
      </a:spcAft>
      <a:defRPr sz="1228" kern="1200">
        <a:solidFill>
          <a:schemeClr val="tx1"/>
        </a:solidFill>
        <a:latin typeface="+mn-lt"/>
        <a:ea typeface="+mn-ea"/>
        <a:cs typeface="+mn-cs"/>
      </a:defRPr>
    </a:lvl1pPr>
    <a:lvl2pPr marL="455912" algn="l" defTabSz="913325" rtl="0" eaLnBrk="0" fontAlgn="base" hangingPunct="0">
      <a:spcBef>
        <a:spcPct val="30000"/>
      </a:spcBef>
      <a:spcAft>
        <a:spcPct val="0"/>
      </a:spcAft>
      <a:defRPr sz="1228" kern="1200">
        <a:solidFill>
          <a:schemeClr val="tx1"/>
        </a:solidFill>
        <a:latin typeface="+mn-lt"/>
        <a:ea typeface="+mn-ea"/>
        <a:cs typeface="+mn-cs"/>
      </a:defRPr>
    </a:lvl2pPr>
    <a:lvl3pPr marL="913325" algn="l" defTabSz="913325" rtl="0" eaLnBrk="0" fontAlgn="base" hangingPunct="0">
      <a:spcBef>
        <a:spcPct val="30000"/>
      </a:spcBef>
      <a:spcAft>
        <a:spcPct val="0"/>
      </a:spcAft>
      <a:defRPr sz="1228" kern="1200">
        <a:solidFill>
          <a:schemeClr val="tx1"/>
        </a:solidFill>
        <a:latin typeface="+mn-lt"/>
        <a:ea typeface="+mn-ea"/>
        <a:cs typeface="+mn-cs"/>
      </a:defRPr>
    </a:lvl3pPr>
    <a:lvl4pPr marL="1370736" algn="l" defTabSz="913325" rtl="0" eaLnBrk="0" fontAlgn="base" hangingPunct="0">
      <a:spcBef>
        <a:spcPct val="30000"/>
      </a:spcBef>
      <a:spcAft>
        <a:spcPct val="0"/>
      </a:spcAft>
      <a:defRPr sz="1228" kern="1200">
        <a:solidFill>
          <a:schemeClr val="tx1"/>
        </a:solidFill>
        <a:latin typeface="+mn-lt"/>
        <a:ea typeface="+mn-ea"/>
        <a:cs typeface="+mn-cs"/>
      </a:defRPr>
    </a:lvl4pPr>
    <a:lvl5pPr marL="1828148" algn="l" defTabSz="913325" rtl="0" eaLnBrk="0" fontAlgn="base" hangingPunct="0">
      <a:spcBef>
        <a:spcPct val="30000"/>
      </a:spcBef>
      <a:spcAft>
        <a:spcPct val="0"/>
      </a:spcAft>
      <a:defRPr sz="1228" kern="1200">
        <a:solidFill>
          <a:schemeClr val="tx1"/>
        </a:solidFill>
        <a:latin typeface="+mn-lt"/>
        <a:ea typeface="+mn-ea"/>
        <a:cs typeface="+mn-cs"/>
      </a:defRPr>
    </a:lvl5pPr>
    <a:lvl6pPr marL="2285704" algn="l" defTabSz="914282" rtl="0" eaLnBrk="1" latinLnBrk="0" hangingPunct="1">
      <a:defRPr sz="1228" kern="1200">
        <a:solidFill>
          <a:schemeClr val="tx1"/>
        </a:solidFill>
        <a:latin typeface="+mn-lt"/>
        <a:ea typeface="+mn-ea"/>
        <a:cs typeface="+mn-cs"/>
      </a:defRPr>
    </a:lvl6pPr>
    <a:lvl7pPr marL="2742845" algn="l" defTabSz="914282" rtl="0" eaLnBrk="1" latinLnBrk="0" hangingPunct="1">
      <a:defRPr sz="1228" kern="1200">
        <a:solidFill>
          <a:schemeClr val="tx1"/>
        </a:solidFill>
        <a:latin typeface="+mn-lt"/>
        <a:ea typeface="+mn-ea"/>
        <a:cs typeface="+mn-cs"/>
      </a:defRPr>
    </a:lvl7pPr>
    <a:lvl8pPr marL="3199985" algn="l" defTabSz="914282" rtl="0" eaLnBrk="1" latinLnBrk="0" hangingPunct="1">
      <a:defRPr sz="1228" kern="1200">
        <a:solidFill>
          <a:schemeClr val="tx1"/>
        </a:solidFill>
        <a:latin typeface="+mn-lt"/>
        <a:ea typeface="+mn-ea"/>
        <a:cs typeface="+mn-cs"/>
      </a:defRPr>
    </a:lvl8pPr>
    <a:lvl9pPr marL="3657126" algn="l" defTabSz="914282" rtl="0" eaLnBrk="1" latinLnBrk="0" hangingPunct="1">
      <a:defRPr sz="122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481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3748662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CD6ED3BC-262E-4D91-8479-43897E2EDEA3}" type="slidenum">
              <a:rPr lang="zh-CN" altLang="en-US" sz="1200" b="0">
                <a:latin typeface="+mn-lt"/>
                <a:ea typeface="+mn-ea"/>
              </a:rPr>
              <a:pPr algn="r" defTabSz="914400">
                <a:defRPr/>
              </a:pPr>
              <a:t>10</a:t>
            </a:fld>
            <a:endParaRPr lang="en-US" altLang="zh-CN" sz="1200" b="0">
              <a:latin typeface="+mn-lt"/>
              <a:ea typeface="+mn-ea"/>
            </a:endParaRPr>
          </a:p>
        </p:txBody>
      </p:sp>
    </p:spTree>
    <p:extLst>
      <p:ext uri="{BB962C8B-B14F-4D97-AF65-F5344CB8AC3E}">
        <p14:creationId xmlns:p14="http://schemas.microsoft.com/office/powerpoint/2010/main" val="7669780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179042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5533468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0BFC0C0B-E8AB-40A4-80EA-DA5392A0EA1E}" type="slidenum">
              <a:rPr lang="zh-CN" altLang="en-US" sz="1200" b="0">
                <a:latin typeface="+mn-lt"/>
                <a:ea typeface="+mn-ea"/>
              </a:rPr>
              <a:pPr algn="r" defTabSz="914400">
                <a:defRPr/>
              </a:pPr>
              <a:t>13</a:t>
            </a:fld>
            <a:endParaRPr lang="en-US" altLang="zh-CN" sz="1200" b="0">
              <a:latin typeface="+mn-lt"/>
              <a:ea typeface="+mn-ea"/>
            </a:endParaRPr>
          </a:p>
        </p:txBody>
      </p:sp>
    </p:spTree>
    <p:extLst>
      <p:ext uri="{BB962C8B-B14F-4D97-AF65-F5344CB8AC3E}">
        <p14:creationId xmlns:p14="http://schemas.microsoft.com/office/powerpoint/2010/main" val="2057127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73E587C-D9CA-41BA-89D4-2D43761643CA}" type="slidenum">
              <a:rPr lang="zh-CN" altLang="en-US" smtClean="0"/>
              <a:pPr>
                <a:defRPr/>
              </a:pPr>
              <a:t>14</a:t>
            </a:fld>
            <a:endParaRPr lang="zh-CN" altLang="en-US"/>
          </a:p>
        </p:txBody>
      </p:sp>
    </p:spTree>
    <p:extLst>
      <p:ext uri="{BB962C8B-B14F-4D97-AF65-F5344CB8AC3E}">
        <p14:creationId xmlns:p14="http://schemas.microsoft.com/office/powerpoint/2010/main" val="2074720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7975934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335431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D5A07994-C8B3-4AE3-941A-33CBF2F8E062}" type="slidenum">
              <a:rPr lang="zh-CN" altLang="en-US" smtClean="0"/>
              <a:pPr>
                <a:defRPr/>
              </a:pPr>
              <a:t>17</a:t>
            </a:fld>
            <a:endParaRPr lang="zh-CN" altLang="en-US"/>
          </a:p>
        </p:txBody>
      </p:sp>
    </p:spTree>
    <p:extLst>
      <p:ext uri="{BB962C8B-B14F-4D97-AF65-F5344CB8AC3E}">
        <p14:creationId xmlns:p14="http://schemas.microsoft.com/office/powerpoint/2010/main" val="17215220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633B528-645B-4D13-BDE9-9175F60298D6}" type="slidenum">
              <a:rPr lang="zh-CN" altLang="en-US" smtClean="0"/>
              <a:pPr>
                <a:defRPr/>
              </a:pPr>
              <a:t>18</a:t>
            </a:fld>
            <a:endParaRPr lang="zh-CN" altLang="en-US"/>
          </a:p>
        </p:txBody>
      </p:sp>
    </p:spTree>
    <p:extLst>
      <p:ext uri="{BB962C8B-B14F-4D97-AF65-F5344CB8AC3E}">
        <p14:creationId xmlns:p14="http://schemas.microsoft.com/office/powerpoint/2010/main" val="35516002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ADD224E8-BF94-4249-AE8D-F8185CBE0F04}" type="slidenum">
              <a:rPr lang="zh-CN" altLang="en-US" smtClean="0"/>
              <a:pPr>
                <a:defRPr/>
              </a:pPr>
              <a:t>19</a:t>
            </a:fld>
            <a:endParaRPr lang="zh-CN" altLang="en-US"/>
          </a:p>
        </p:txBody>
      </p:sp>
    </p:spTree>
    <p:extLst>
      <p:ext uri="{BB962C8B-B14F-4D97-AF65-F5344CB8AC3E}">
        <p14:creationId xmlns:p14="http://schemas.microsoft.com/office/powerpoint/2010/main" val="627839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686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41402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29D219C1-9CA5-4F7B-B08A-1F79DC4E5638}" type="slidenum">
              <a:rPr lang="zh-CN" altLang="en-US" smtClean="0"/>
              <a:pPr>
                <a:defRPr/>
              </a:pPr>
              <a:t>20</a:t>
            </a:fld>
            <a:endParaRPr lang="zh-CN" altLang="en-US"/>
          </a:p>
        </p:txBody>
      </p:sp>
    </p:spTree>
    <p:extLst>
      <p:ext uri="{BB962C8B-B14F-4D97-AF65-F5344CB8AC3E}">
        <p14:creationId xmlns:p14="http://schemas.microsoft.com/office/powerpoint/2010/main" val="14087663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73E587C-D9CA-41BA-89D4-2D43761643CA}" type="slidenum">
              <a:rPr lang="zh-CN" altLang="en-US" smtClean="0"/>
              <a:pPr>
                <a:defRPr/>
              </a:pPr>
              <a:t>21</a:t>
            </a:fld>
            <a:endParaRPr lang="zh-CN" altLang="en-US"/>
          </a:p>
        </p:txBody>
      </p:sp>
    </p:spTree>
    <p:extLst>
      <p:ext uri="{BB962C8B-B14F-4D97-AF65-F5344CB8AC3E}">
        <p14:creationId xmlns:p14="http://schemas.microsoft.com/office/powerpoint/2010/main" val="38666630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087438"/>
            <a:fld id="{B41B9E0F-BCBF-48C5-8644-FAE1BD631DA9}" type="slidenum">
              <a:rPr lang="zh-CN" altLang="en-US" sz="1200" b="0">
                <a:latin typeface="Calibri" pitchFamily="34" charset="0"/>
                <a:ea typeface="宋体" charset="-122"/>
              </a:rPr>
              <a:pPr algn="r" defTabSz="1087438"/>
              <a:t>22</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41995808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EC642553-1284-4C63-9F7B-C2199541B22F}" type="slidenum">
              <a:rPr lang="zh-CN" altLang="en-US" smtClean="0"/>
              <a:pPr>
                <a:defRPr/>
              </a:pPr>
              <a:t>23</a:t>
            </a:fld>
            <a:endParaRPr lang="zh-CN" altLang="en-US"/>
          </a:p>
        </p:txBody>
      </p:sp>
    </p:spTree>
    <p:extLst>
      <p:ext uri="{BB962C8B-B14F-4D97-AF65-F5344CB8AC3E}">
        <p14:creationId xmlns:p14="http://schemas.microsoft.com/office/powerpoint/2010/main" val="7986890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3861418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eaLnBrk="0" hangingPunct="0">
              <a:buFont typeface="Arial" charset="0"/>
              <a:buNone/>
            </a:pPr>
            <a:fld id="{86B91942-82C8-4C4C-B7FD-939FC7EE2057}" type="slidenum">
              <a:rPr lang="zh-CN" altLang="en-US" sz="1200" b="0">
                <a:ea typeface="宋体" charset="-122"/>
              </a:rPr>
              <a:pPr algn="r" defTabSz="914400" eaLnBrk="0" hangingPunct="0">
                <a:buFont typeface="Arial" charset="0"/>
                <a:buNone/>
              </a:pPr>
              <a:t>25</a:t>
            </a:fld>
            <a:endParaRPr lang="en-US" altLang="zh-CN" sz="1200" b="0">
              <a:ea typeface="宋体" charset="-122"/>
            </a:endParaRPr>
          </a:p>
        </p:txBody>
      </p:sp>
    </p:spTree>
    <p:extLst>
      <p:ext uri="{BB962C8B-B14F-4D97-AF65-F5344CB8AC3E}">
        <p14:creationId xmlns:p14="http://schemas.microsoft.com/office/powerpoint/2010/main" val="32720650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9F99227D-56E9-477B-B013-73650152E256}" type="slidenum">
              <a:rPr lang="zh-CN" altLang="en-US" sz="1200" b="0">
                <a:latin typeface="Calibri" pitchFamily="34" charset="0"/>
                <a:ea typeface="宋体" charset="-122"/>
              </a:rPr>
              <a:pPr algn="r" defTabSz="914400"/>
              <a:t>26</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15187732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9421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866399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73E587C-D9CA-41BA-89D4-2D43761643CA}" type="slidenum">
              <a:rPr lang="zh-CN" altLang="en-US" smtClean="0"/>
              <a:pPr>
                <a:defRPr/>
              </a:pPr>
              <a:t>3</a:t>
            </a:fld>
            <a:endParaRPr lang="zh-CN" altLang="en-US"/>
          </a:p>
        </p:txBody>
      </p:sp>
    </p:spTree>
    <p:extLst>
      <p:ext uri="{BB962C8B-B14F-4D97-AF65-F5344CB8AC3E}">
        <p14:creationId xmlns:p14="http://schemas.microsoft.com/office/powerpoint/2010/main" val="3284531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661363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2E477DFE-51A2-4E00-9E2D-A1D47808E2F7}" type="slidenum">
              <a:rPr lang="zh-CN" altLang="en-US" smtClean="0"/>
              <a:pPr>
                <a:defRPr/>
              </a:pPr>
              <a:t>5</a:t>
            </a:fld>
            <a:endParaRPr lang="zh-CN" altLang="en-US"/>
          </a:p>
        </p:txBody>
      </p:sp>
    </p:spTree>
    <p:extLst>
      <p:ext uri="{BB962C8B-B14F-4D97-AF65-F5344CB8AC3E}">
        <p14:creationId xmlns:p14="http://schemas.microsoft.com/office/powerpoint/2010/main" val="4021644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E4556866-2B0E-4CE2-9C97-245B4F496ADD}" type="slidenum">
              <a:rPr lang="zh-CN" altLang="en-US" sz="1200" b="0">
                <a:latin typeface="Calibri" pitchFamily="34" charset="0"/>
                <a:ea typeface="宋体" charset="-122"/>
              </a:rPr>
              <a:pPr algn="r" defTabSz="914400"/>
              <a:t>6</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2739916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E9238FD-4BE5-4C59-BE78-6DC58536DE8B}" type="slidenum">
              <a:rPr lang="zh-CN" altLang="en-US" smtClean="0"/>
              <a:pPr>
                <a:defRPr/>
              </a:pPr>
              <a:t>7</a:t>
            </a:fld>
            <a:endParaRPr lang="zh-CN" altLang="en-US"/>
          </a:p>
        </p:txBody>
      </p:sp>
    </p:spTree>
    <p:extLst>
      <p:ext uri="{BB962C8B-B14F-4D97-AF65-F5344CB8AC3E}">
        <p14:creationId xmlns:p14="http://schemas.microsoft.com/office/powerpoint/2010/main" val="1635236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73E587C-D9CA-41BA-89D4-2D43761643CA}" type="slidenum">
              <a:rPr lang="zh-CN" altLang="en-US" smtClean="0"/>
              <a:pPr>
                <a:defRPr/>
              </a:pPr>
              <a:t>8</a:t>
            </a:fld>
            <a:endParaRPr lang="zh-CN" altLang="en-US"/>
          </a:p>
        </p:txBody>
      </p:sp>
    </p:spTree>
    <p:extLst>
      <p:ext uri="{BB962C8B-B14F-4D97-AF65-F5344CB8AC3E}">
        <p14:creationId xmlns:p14="http://schemas.microsoft.com/office/powerpoint/2010/main" val="923400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212377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0">
    <p:pull/>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2696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56446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63490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63463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31632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34160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75379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8657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99043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6477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299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矩形 10"/>
          <p:cNvSpPr/>
          <p:nvPr userDrawn="1"/>
        </p:nvSpPr>
        <p:spPr>
          <a:xfrm>
            <a:off x="6660232" y="4897981"/>
            <a:ext cx="775136" cy="246221"/>
          </a:xfrm>
          <a:prstGeom prst="rect">
            <a:avLst/>
          </a:prstGeom>
        </p:spPr>
        <p:txBody>
          <a:bodyPr wrap="square">
            <a:spAutoFit/>
          </a:bodyPr>
          <a:lstStyle/>
          <a:p>
            <a:pPr defTabSz="914400"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defTabSz="914400"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defTabSz="914400"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defTabSz="914400"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defTabSz="914400"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defTabSz="914400"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defTabSz="914400"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defTabSz="914400"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a:t>
            </a:r>
            <a:endParaRPr lang="en-US" altLang="zh-CN" sz="100" b="0" dirty="0">
              <a:solidFill>
                <a:prstClr val="white"/>
              </a:solidFill>
              <a:latin typeface="Calibri"/>
              <a:ea typeface="宋体"/>
            </a:endParaRPr>
          </a:p>
          <a:p>
            <a:pPr defTabSz="914400" fontAlgn="auto">
              <a:spcBef>
                <a:spcPts val="0"/>
              </a:spcBef>
              <a:spcAft>
                <a:spcPts val="0"/>
              </a:spcAft>
            </a:pPr>
            <a:r>
              <a:rPr lang="zh-CN" altLang="en-US" sz="100" b="0" dirty="0" smtClean="0">
                <a:solidFill>
                  <a:prstClr val="white"/>
                </a:solidFill>
                <a:latin typeface="Calibri"/>
                <a:ea typeface="宋体"/>
              </a:rPr>
              <a:t>字体下载：</a:t>
            </a:r>
            <a:r>
              <a:rPr lang="en-US" altLang="zh-CN" sz="100" b="0" dirty="0" smtClean="0">
                <a:solidFill>
                  <a:prstClr val="white"/>
                </a:solidFill>
                <a:latin typeface="Calibri"/>
                <a:ea typeface="宋体"/>
              </a:rPr>
              <a:t>www.1ppt.com/ziti/</a:t>
            </a:r>
            <a:endParaRPr lang="en-US" altLang="zh-CN" sz="100" b="0" dirty="0">
              <a:solidFill>
                <a:prstClr val="white"/>
              </a:solidFill>
              <a:latin typeface="Calibri"/>
              <a:ea typeface="宋体"/>
            </a:endParaRPr>
          </a:p>
          <a:p>
            <a:pPr defTabSz="914400"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sp>
        <p:nvSpPr>
          <p:cNvPr id="3" name="矩形 2"/>
          <p:cNvSpPr>
            <a:spLocks noChangeArrowheads="1"/>
          </p:cNvSpPr>
          <p:nvPr userDrawn="1"/>
        </p:nvSpPr>
        <p:spPr bwMode="auto">
          <a:xfrm>
            <a:off x="0" y="240394"/>
            <a:ext cx="574860" cy="582083"/>
          </a:xfrm>
          <a:prstGeom prst="rect">
            <a:avLst/>
          </a:prstGeom>
          <a:solidFill>
            <a:schemeClr val="tx2"/>
          </a:solidFill>
          <a:ln w="25400" algn="ctr">
            <a:noFill/>
            <a:miter lim="800000"/>
            <a:headEnd/>
            <a:tailEnd/>
          </a:ln>
        </p:spPr>
        <p:txBody>
          <a:bodyPr anchor="ctr"/>
          <a:lstStyle/>
          <a:p>
            <a:pPr algn="ctr" defTabSz="860085" fontAlgn="auto">
              <a:spcBef>
                <a:spcPts val="0"/>
              </a:spcBef>
              <a:spcAft>
                <a:spcPts val="0"/>
              </a:spcAft>
              <a:defRPr/>
            </a:pPr>
            <a:endParaRPr lang="zh-CN" altLang="en-US" sz="1693" b="0">
              <a:solidFill>
                <a:schemeClr val="lt1"/>
              </a:solidFill>
              <a:latin typeface="+mn-lt"/>
              <a:ea typeface="+mn-ea"/>
            </a:endParaRPr>
          </a:p>
        </p:txBody>
      </p:sp>
      <p:grpSp>
        <p:nvGrpSpPr>
          <p:cNvPr id="1032" name="Group 8"/>
          <p:cNvGrpSpPr>
            <a:grpSpLocks/>
          </p:cNvGrpSpPr>
          <p:nvPr userDrawn="1"/>
        </p:nvGrpSpPr>
        <p:grpSpPr bwMode="auto">
          <a:xfrm>
            <a:off x="643545" y="240393"/>
            <a:ext cx="1514046" cy="615346"/>
            <a:chOff x="431" y="159"/>
            <a:chExt cx="1014" cy="407"/>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defTabSz="860085">
                <a:defRPr/>
              </a:pPr>
              <a:r>
                <a:rPr lang="zh-CN" altLang="en-US" sz="1693" b="0">
                  <a:solidFill>
                    <a:schemeClr val="tx2"/>
                  </a:solidFill>
                  <a:latin typeface="微软雅黑" pitchFamily="34" charset="-122"/>
                </a:rPr>
                <a:t>输入你的标题</a:t>
              </a:r>
            </a:p>
          </p:txBody>
        </p:sp>
        <p:sp>
          <p:nvSpPr>
            <p:cNvPr id="103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defTabSz="860085">
                <a:defRPr/>
              </a:pPr>
              <a:r>
                <a:rPr lang="en-US" altLang="zh-CN" sz="1505" b="0">
                  <a:solidFill>
                    <a:schemeClr val="tx2"/>
                  </a:solidFill>
                  <a:latin typeface="微软雅黑" pitchFamily="34" charset="-122"/>
                </a:rPr>
                <a:t>Add your title</a:t>
              </a:r>
              <a:endParaRPr lang="zh-CN" altLang="en-US" sz="1505" b="0">
                <a:solidFill>
                  <a:schemeClr val="tx2"/>
                </a:solidFill>
                <a:latin typeface="微软雅黑" pitchFamily="34" charset="-122"/>
              </a:endParaRPr>
            </a:p>
          </p:txBody>
        </p:sp>
      </p:grpSp>
      <p:sp>
        <p:nvSpPr>
          <p:cNvPr id="2" name="Line 10"/>
          <p:cNvSpPr>
            <a:spLocks noChangeShapeType="1"/>
          </p:cNvSpPr>
          <p:nvPr userDrawn="1"/>
        </p:nvSpPr>
        <p:spPr bwMode="auto">
          <a:xfrm>
            <a:off x="2200891" y="719667"/>
            <a:ext cx="6943109" cy="0"/>
          </a:xfrm>
          <a:prstGeom prst="line">
            <a:avLst/>
          </a:prstGeom>
          <a:noFill/>
          <a:ln w="9525">
            <a:solidFill>
              <a:schemeClr val="tx2"/>
            </a:solidFill>
            <a:round/>
            <a:headEnd/>
            <a:tailEnd/>
          </a:ln>
          <a:effectLst/>
        </p:spPr>
        <p:txBody>
          <a:bodyPr/>
          <a:lstStyle/>
          <a:p>
            <a:pPr>
              <a:defRPr/>
            </a:pPr>
            <a:endParaRPr lang="zh-CN" altLang="en-US" sz="1688" b="0">
              <a:ea typeface="宋体" charset="-122"/>
            </a:endParaRPr>
          </a:p>
        </p:txBody>
      </p:sp>
      <p:sp>
        <p:nvSpPr>
          <p:cNvPr id="1035" name="Text Box 11"/>
          <p:cNvSpPr txBox="1">
            <a:spLocks noChangeArrowheads="1"/>
          </p:cNvSpPr>
          <p:nvPr userDrawn="1"/>
        </p:nvSpPr>
        <p:spPr bwMode="auto">
          <a:xfrm>
            <a:off x="8213774" y="356810"/>
            <a:ext cx="800219" cy="352084"/>
          </a:xfrm>
          <a:prstGeom prst="rect">
            <a:avLst/>
          </a:prstGeom>
          <a:noFill/>
          <a:ln w="9525">
            <a:noFill/>
            <a:miter lim="800000"/>
            <a:headEnd/>
            <a:tailEnd/>
          </a:ln>
          <a:effectLst/>
        </p:spPr>
        <p:txBody>
          <a:bodyPr wrap="none">
            <a:spAutoFit/>
          </a:bodyPr>
          <a:lstStyle/>
          <a:p>
            <a:pPr defTabSz="860085">
              <a:defRPr/>
            </a:pPr>
            <a:r>
              <a:rPr lang="en-US" altLang="zh-CN" sz="1688" b="0">
                <a:solidFill>
                  <a:schemeClr val="tx2"/>
                </a:solidFill>
                <a:latin typeface="微软雅黑" pitchFamily="34" charset="-122"/>
              </a:rPr>
              <a:t>LOGO</a:t>
            </a:r>
          </a:p>
        </p:txBody>
      </p:sp>
      <p:pic>
        <p:nvPicPr>
          <p:cNvPr id="8" name="图片 7"/>
          <p:cNvPicPr>
            <a:picLocks noChangeAspect="1"/>
          </p:cNvPicPr>
          <p:nvPr userDrawn="1"/>
        </p:nvPicPr>
        <p:blipFill>
          <a:blip r:embed="rId30">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4" name="矩形 3"/>
          <p:cNvSpPr/>
          <p:nvPr userDrawn="1"/>
        </p:nvSpPr>
        <p:spPr>
          <a:xfrm>
            <a:off x="107504" y="123478"/>
            <a:ext cx="8906489" cy="4896544"/>
          </a:xfrm>
          <a:prstGeom prst="rect">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bg1"/>
                </a:solidFill>
              </a:ln>
            </a:endParaRPr>
          </a:p>
        </p:txBody>
      </p:sp>
    </p:spTree>
  </p:cSld>
  <p:clrMap bg1="lt1" tx1="dk1" bg2="lt2" tx2="dk2" accent1="accent1" accent2="accent2" accent3="accent3" accent4="accent4" accent5="accent5" accent6="accent6" hlink="hlink" folHlink="folHlink"/>
  <p:sldLayoutIdLst>
    <p:sldLayoutId id="2147483677"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6" r:id="rId11"/>
    <p:sldLayoutId id="2147483665" r:id="rId12"/>
    <p:sldLayoutId id="2147483664" r:id="rId13"/>
    <p:sldLayoutId id="2147483663" r:id="rId14"/>
    <p:sldLayoutId id="2147483662" r:id="rId15"/>
    <p:sldLayoutId id="2147483661" r:id="rId16"/>
    <p:sldLayoutId id="2147483660" r:id="rId17"/>
    <p:sldLayoutId id="2147483659" r:id="rId18"/>
    <p:sldLayoutId id="2147483658" r:id="rId19"/>
    <p:sldLayoutId id="2147483657" r:id="rId20"/>
    <p:sldLayoutId id="2147483656" r:id="rId21"/>
    <p:sldLayoutId id="2147483655" r:id="rId22"/>
    <p:sldLayoutId id="2147483654" r:id="rId23"/>
    <p:sldLayoutId id="2147483653" r:id="rId24"/>
    <p:sldLayoutId id="2147483652" r:id="rId25"/>
    <p:sldLayoutId id="2147483651" r:id="rId26"/>
    <p:sldLayoutId id="2147483650" r:id="rId27"/>
    <p:sldLayoutId id="2147483649" r:id="rId28"/>
  </p:sldLayoutIdLst>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defTabSz="914400" fontAlgn="auto">
                <a:spcBef>
                  <a:spcPts val="0"/>
                </a:spcBef>
                <a:spcAft>
                  <a:spcPts val="0"/>
                </a:spcAft>
              </a:pPr>
              <a:t>2018/11/26</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defTabSz="914400"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9827638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28.xml"/><Relationship Id="rId1" Type="http://schemas.openxmlformats.org/officeDocument/2006/relationships/audio" Target="file:///K:\&#24320;&#22330;&#21069;&#21313;&#20998;&#38047;&#37197;%20ppt%20&#32972;&#26223;.mp3"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3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开场前十分钟配 ppt 背景.mp3">
            <a:hlinkClick r:id="" action="ppaction://media"/>
          </p:cNvPr>
          <p:cNvPicPr>
            <a:picLocks noRot="1" noChangeAspect="1" noChangeArrowheads="1"/>
          </p:cNvPicPr>
          <p:nvPr>
            <a:audioFile r:link="rId1"/>
          </p:nvPr>
        </p:nvPicPr>
        <p:blipFill>
          <a:blip r:embed="rId5"/>
          <a:srcRect/>
          <a:stretch>
            <a:fillRect/>
          </a:stretch>
        </p:blipFill>
        <p:spPr bwMode="auto">
          <a:xfrm>
            <a:off x="-710735" y="269326"/>
            <a:ext cx="286683" cy="286683"/>
          </a:xfrm>
          <a:prstGeom prst="rect">
            <a:avLst/>
          </a:prstGeom>
          <a:noFill/>
          <a:ln w="9525">
            <a:noFill/>
            <a:miter lim="800000"/>
            <a:headEnd/>
            <a:tailEnd/>
          </a:ln>
        </p:spPr>
      </p:pic>
      <p:sp>
        <p:nvSpPr>
          <p:cNvPr id="33813" name="Rectangle 21"/>
          <p:cNvSpPr>
            <a:spLocks noChangeArrowheads="1"/>
          </p:cNvSpPr>
          <p:nvPr/>
        </p:nvSpPr>
        <p:spPr bwMode="auto">
          <a:xfrm>
            <a:off x="0" y="3926030"/>
            <a:ext cx="9144000" cy="1185555"/>
          </a:xfrm>
          <a:prstGeom prst="rect">
            <a:avLst/>
          </a:prstGeom>
          <a:solidFill>
            <a:schemeClr val="bg1">
              <a:alpha val="52000"/>
            </a:schemeClr>
          </a:solidFill>
          <a:ln w="9525">
            <a:noFill/>
            <a:miter lim="800000"/>
            <a:headEnd/>
            <a:tailEnd/>
          </a:ln>
        </p:spPr>
        <p:txBody>
          <a:bodyPr wrap="none" anchor="ctr"/>
          <a:lstStyle/>
          <a:p>
            <a:endParaRPr lang="zh-CN" altLang="en-US" sz="1688"/>
          </a:p>
        </p:txBody>
      </p:sp>
      <p:sp>
        <p:nvSpPr>
          <p:cNvPr id="15380" name="Text Box 20"/>
          <p:cNvSpPr txBox="1">
            <a:spLocks noChangeArrowheads="1"/>
          </p:cNvSpPr>
          <p:nvPr/>
        </p:nvSpPr>
        <p:spPr bwMode="auto">
          <a:xfrm>
            <a:off x="2592109" y="4011910"/>
            <a:ext cx="4500171" cy="613373"/>
          </a:xfrm>
          <a:prstGeom prst="rect">
            <a:avLst/>
          </a:prstGeom>
          <a:noFill/>
          <a:ln w="9525">
            <a:noFill/>
            <a:miter lim="800000"/>
            <a:headEnd/>
            <a:tailEnd/>
          </a:ln>
        </p:spPr>
        <p:txBody>
          <a:bodyPr wrap="square">
            <a:spAutoFit/>
          </a:bodyPr>
          <a:lstStyle/>
          <a:p>
            <a:pPr defTabSz="860085">
              <a:spcBef>
                <a:spcPct val="50000"/>
              </a:spcBef>
            </a:pPr>
            <a:r>
              <a:rPr lang="zh-CN" altLang="en-US" sz="3386" b="0" dirty="0" smtClean="0">
                <a:solidFill>
                  <a:srgbClr val="1C1C1C"/>
                </a:solidFill>
                <a:latin typeface="华康雅宋体W9(P)" pitchFamily="18" charset="-122"/>
                <a:ea typeface="华康雅宋体W9(P)" pitchFamily="18" charset="-122"/>
              </a:rPr>
              <a:t>时尚商</a:t>
            </a:r>
            <a:r>
              <a:rPr lang="zh-CN" altLang="en-US" sz="3386" b="0" dirty="0" smtClean="0">
                <a:solidFill>
                  <a:srgbClr val="1C1C1C"/>
                </a:solidFill>
                <a:latin typeface="华康雅宋体W9(P)" pitchFamily="18" charset="-122"/>
                <a:ea typeface="华康雅宋体W9(P)" pitchFamily="18" charset="-122"/>
              </a:rPr>
              <a:t>务通用</a:t>
            </a:r>
            <a:r>
              <a:rPr lang="en-US" altLang="zh-CN" sz="3386" b="0" dirty="0">
                <a:solidFill>
                  <a:srgbClr val="1C1C1C"/>
                </a:solidFill>
                <a:latin typeface="华康雅宋体W9(P)" pitchFamily="18" charset="-122"/>
                <a:ea typeface="华康雅宋体W9(P)" pitchFamily="18" charset="-122"/>
              </a:rPr>
              <a:t>PPT</a:t>
            </a:r>
            <a:r>
              <a:rPr lang="zh-CN" altLang="en-US" sz="3386" b="0" dirty="0">
                <a:solidFill>
                  <a:srgbClr val="1C1C1C"/>
                </a:solidFill>
                <a:latin typeface="华康雅宋体W9(P)" pitchFamily="18" charset="-122"/>
                <a:ea typeface="华康雅宋体W9(P)" pitchFamily="18" charset="-122"/>
              </a:rPr>
              <a:t>模板</a:t>
            </a:r>
          </a:p>
        </p:txBody>
      </p:sp>
      <p:grpSp>
        <p:nvGrpSpPr>
          <p:cNvPr id="15385" name="Group 25"/>
          <p:cNvGrpSpPr>
            <a:grpSpLocks/>
          </p:cNvGrpSpPr>
          <p:nvPr/>
        </p:nvGrpSpPr>
        <p:grpSpPr bwMode="auto">
          <a:xfrm>
            <a:off x="2269576" y="4603919"/>
            <a:ext cx="1139268" cy="352382"/>
            <a:chOff x="2113" y="2023"/>
            <a:chExt cx="763" cy="236"/>
          </a:xfrm>
        </p:grpSpPr>
        <p:sp>
          <p:nvSpPr>
            <p:cNvPr id="33814" name="Text Box 22"/>
            <p:cNvSpPr txBox="1">
              <a:spLocks noChangeArrowheads="1"/>
            </p:cNvSpPr>
            <p:nvPr/>
          </p:nvSpPr>
          <p:spPr bwMode="auto">
            <a:xfrm>
              <a:off x="2113" y="2023"/>
              <a:ext cx="715" cy="236"/>
            </a:xfrm>
            <a:prstGeom prst="rect">
              <a:avLst/>
            </a:prstGeom>
            <a:noFill/>
            <a:ln w="9525">
              <a:noFill/>
              <a:miter lim="800000"/>
              <a:headEnd/>
              <a:tailEnd/>
            </a:ln>
          </p:spPr>
          <p:txBody>
            <a:bodyPr>
              <a:spAutoFit/>
            </a:bodyPr>
            <a:lstStyle/>
            <a:p>
              <a:pPr defTabSz="860085">
                <a:spcBef>
                  <a:spcPct val="50000"/>
                </a:spcBef>
              </a:pPr>
              <a:r>
                <a:rPr lang="zh-CN" altLang="en-US" sz="1693" b="0">
                  <a:solidFill>
                    <a:srgbClr val="1C1C1C"/>
                  </a:solidFill>
                  <a:latin typeface="华康雅宋体W9(P)" pitchFamily="18" charset="-122"/>
                  <a:ea typeface="华康雅宋体W9(P)" pitchFamily="18" charset="-122"/>
                </a:rPr>
                <a:t>医疗卫生</a:t>
              </a:r>
            </a:p>
          </p:txBody>
        </p:sp>
        <p:sp>
          <p:nvSpPr>
            <p:cNvPr id="33815" name="AutoShape 24"/>
            <p:cNvSpPr>
              <a:spLocks noChangeArrowheads="1"/>
            </p:cNvSpPr>
            <p:nvPr/>
          </p:nvSpPr>
          <p:spPr bwMode="auto">
            <a:xfrm>
              <a:off x="2797" y="2125"/>
              <a:ext cx="79" cy="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281 w 21600"/>
                <a:gd name="T25" fmla="*/ 3281 h 21600"/>
                <a:gd name="T26" fmla="*/ 18319 w 21600"/>
                <a:gd name="T27" fmla="*/ 1831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1C1C1C"/>
            </a:solidFill>
            <a:ln w="9525">
              <a:noFill/>
              <a:round/>
              <a:headEnd/>
              <a:tailEnd/>
            </a:ln>
          </p:spPr>
          <p:txBody>
            <a:bodyPr wrap="none" anchor="ctr"/>
            <a:lstStyle/>
            <a:p>
              <a:endParaRPr lang="zh-CN" altLang="en-US" sz="1688"/>
            </a:p>
          </p:txBody>
        </p:sp>
      </p:grpSp>
      <p:grpSp>
        <p:nvGrpSpPr>
          <p:cNvPr id="15386" name="Group 26"/>
          <p:cNvGrpSpPr>
            <a:grpSpLocks/>
          </p:cNvGrpSpPr>
          <p:nvPr/>
        </p:nvGrpSpPr>
        <p:grpSpPr bwMode="auto">
          <a:xfrm>
            <a:off x="3428254" y="4612878"/>
            <a:ext cx="1139268" cy="352382"/>
            <a:chOff x="2113" y="2023"/>
            <a:chExt cx="763" cy="236"/>
          </a:xfrm>
        </p:grpSpPr>
        <p:sp>
          <p:nvSpPr>
            <p:cNvPr id="33812" name="Text Box 27"/>
            <p:cNvSpPr txBox="1">
              <a:spLocks noChangeArrowheads="1"/>
            </p:cNvSpPr>
            <p:nvPr/>
          </p:nvSpPr>
          <p:spPr bwMode="auto">
            <a:xfrm>
              <a:off x="2113" y="2023"/>
              <a:ext cx="715" cy="236"/>
            </a:xfrm>
            <a:prstGeom prst="rect">
              <a:avLst/>
            </a:prstGeom>
            <a:noFill/>
            <a:ln w="9525">
              <a:noFill/>
              <a:miter lim="800000"/>
              <a:headEnd/>
              <a:tailEnd/>
            </a:ln>
          </p:spPr>
          <p:txBody>
            <a:bodyPr>
              <a:spAutoFit/>
            </a:bodyPr>
            <a:lstStyle/>
            <a:p>
              <a:pPr defTabSz="860085">
                <a:spcBef>
                  <a:spcPct val="50000"/>
                </a:spcBef>
              </a:pPr>
              <a:r>
                <a:rPr lang="zh-CN" altLang="en-US" sz="1693" b="0">
                  <a:solidFill>
                    <a:srgbClr val="1C1C1C"/>
                  </a:solidFill>
                  <a:latin typeface="华康雅宋体W9(P)" pitchFamily="18" charset="-122"/>
                  <a:ea typeface="华康雅宋体W9(P)" pitchFamily="18" charset="-122"/>
                </a:rPr>
                <a:t>医疗研究</a:t>
              </a:r>
            </a:p>
          </p:txBody>
        </p:sp>
        <p:sp>
          <p:nvSpPr>
            <p:cNvPr id="2" name="AutoShape 28"/>
            <p:cNvSpPr>
              <a:spLocks noChangeArrowheads="1"/>
            </p:cNvSpPr>
            <p:nvPr/>
          </p:nvSpPr>
          <p:spPr bwMode="auto">
            <a:xfrm>
              <a:off x="2797" y="2125"/>
              <a:ext cx="79" cy="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281 w 21600"/>
                <a:gd name="T25" fmla="*/ 3281 h 21600"/>
                <a:gd name="T26" fmla="*/ 18319 w 21600"/>
                <a:gd name="T27" fmla="*/ 1831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1C1C1C"/>
            </a:solidFill>
            <a:ln w="9525">
              <a:noFill/>
              <a:round/>
              <a:headEnd/>
              <a:tailEnd/>
            </a:ln>
          </p:spPr>
          <p:txBody>
            <a:bodyPr wrap="none" anchor="ctr"/>
            <a:lstStyle/>
            <a:p>
              <a:endParaRPr lang="zh-CN" altLang="en-US" sz="1688"/>
            </a:p>
          </p:txBody>
        </p:sp>
      </p:grpSp>
      <p:grpSp>
        <p:nvGrpSpPr>
          <p:cNvPr id="15389" name="Group 29"/>
          <p:cNvGrpSpPr>
            <a:grpSpLocks/>
          </p:cNvGrpSpPr>
          <p:nvPr/>
        </p:nvGrpSpPr>
        <p:grpSpPr bwMode="auto">
          <a:xfrm>
            <a:off x="4586932" y="4621837"/>
            <a:ext cx="1139268" cy="352382"/>
            <a:chOff x="2113" y="2023"/>
            <a:chExt cx="763" cy="236"/>
          </a:xfrm>
        </p:grpSpPr>
        <p:sp>
          <p:nvSpPr>
            <p:cNvPr id="33810" name="Text Box 30"/>
            <p:cNvSpPr txBox="1">
              <a:spLocks noChangeArrowheads="1"/>
            </p:cNvSpPr>
            <p:nvPr/>
          </p:nvSpPr>
          <p:spPr bwMode="auto">
            <a:xfrm>
              <a:off x="2113" y="2023"/>
              <a:ext cx="715" cy="236"/>
            </a:xfrm>
            <a:prstGeom prst="rect">
              <a:avLst/>
            </a:prstGeom>
            <a:noFill/>
            <a:ln w="9525">
              <a:noFill/>
              <a:miter lim="800000"/>
              <a:headEnd/>
              <a:tailEnd/>
            </a:ln>
          </p:spPr>
          <p:txBody>
            <a:bodyPr>
              <a:spAutoFit/>
            </a:bodyPr>
            <a:lstStyle/>
            <a:p>
              <a:pPr defTabSz="860085">
                <a:spcBef>
                  <a:spcPct val="50000"/>
                </a:spcBef>
              </a:pPr>
              <a:r>
                <a:rPr lang="zh-CN" altLang="en-US" sz="1693" b="0">
                  <a:solidFill>
                    <a:srgbClr val="1C1C1C"/>
                  </a:solidFill>
                  <a:latin typeface="华康雅宋体W9(P)" pitchFamily="18" charset="-122"/>
                  <a:ea typeface="华康雅宋体W9(P)" pitchFamily="18" charset="-122"/>
                </a:rPr>
                <a:t>医院科研</a:t>
              </a:r>
            </a:p>
          </p:txBody>
        </p:sp>
        <p:sp>
          <p:nvSpPr>
            <p:cNvPr id="33811" name="AutoShape 31"/>
            <p:cNvSpPr>
              <a:spLocks noChangeArrowheads="1"/>
            </p:cNvSpPr>
            <p:nvPr/>
          </p:nvSpPr>
          <p:spPr bwMode="auto">
            <a:xfrm>
              <a:off x="2797" y="2125"/>
              <a:ext cx="79" cy="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281 w 21600"/>
                <a:gd name="T25" fmla="*/ 3281 h 21600"/>
                <a:gd name="T26" fmla="*/ 18319 w 21600"/>
                <a:gd name="T27" fmla="*/ 1831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1C1C1C"/>
            </a:solidFill>
            <a:ln w="9525">
              <a:noFill/>
              <a:round/>
              <a:headEnd/>
              <a:tailEnd/>
            </a:ln>
          </p:spPr>
          <p:txBody>
            <a:bodyPr wrap="none" anchor="ctr"/>
            <a:lstStyle/>
            <a:p>
              <a:endParaRPr lang="zh-CN" altLang="en-US" sz="1688"/>
            </a:p>
          </p:txBody>
        </p:sp>
      </p:grpSp>
      <p:grpSp>
        <p:nvGrpSpPr>
          <p:cNvPr id="15392" name="Group 32"/>
          <p:cNvGrpSpPr>
            <a:grpSpLocks/>
          </p:cNvGrpSpPr>
          <p:nvPr/>
        </p:nvGrpSpPr>
        <p:grpSpPr bwMode="auto">
          <a:xfrm>
            <a:off x="5715747" y="4615864"/>
            <a:ext cx="1139268" cy="352382"/>
            <a:chOff x="2113" y="2023"/>
            <a:chExt cx="763" cy="236"/>
          </a:xfrm>
        </p:grpSpPr>
        <p:sp>
          <p:nvSpPr>
            <p:cNvPr id="33808" name="Text Box 33"/>
            <p:cNvSpPr txBox="1">
              <a:spLocks noChangeArrowheads="1"/>
            </p:cNvSpPr>
            <p:nvPr/>
          </p:nvSpPr>
          <p:spPr bwMode="auto">
            <a:xfrm>
              <a:off x="2113" y="2023"/>
              <a:ext cx="715" cy="236"/>
            </a:xfrm>
            <a:prstGeom prst="rect">
              <a:avLst/>
            </a:prstGeom>
            <a:noFill/>
            <a:ln w="9525">
              <a:noFill/>
              <a:miter lim="800000"/>
              <a:headEnd/>
              <a:tailEnd/>
            </a:ln>
          </p:spPr>
          <p:txBody>
            <a:bodyPr>
              <a:spAutoFit/>
            </a:bodyPr>
            <a:lstStyle/>
            <a:p>
              <a:pPr defTabSz="860085">
                <a:spcBef>
                  <a:spcPct val="50000"/>
                </a:spcBef>
              </a:pPr>
              <a:r>
                <a:rPr lang="zh-CN" altLang="en-US" sz="1693" b="0">
                  <a:solidFill>
                    <a:srgbClr val="1C1C1C"/>
                  </a:solidFill>
                  <a:latin typeface="华康雅宋体W9(P)" pitchFamily="18" charset="-122"/>
                  <a:ea typeface="华康雅宋体W9(P)" pitchFamily="18" charset="-122"/>
                </a:rPr>
                <a:t>通用风格</a:t>
              </a:r>
            </a:p>
          </p:txBody>
        </p:sp>
        <p:sp>
          <p:nvSpPr>
            <p:cNvPr id="33809" name="AutoShape 34"/>
            <p:cNvSpPr>
              <a:spLocks noChangeArrowheads="1"/>
            </p:cNvSpPr>
            <p:nvPr/>
          </p:nvSpPr>
          <p:spPr bwMode="auto">
            <a:xfrm>
              <a:off x="2797" y="2125"/>
              <a:ext cx="79" cy="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281 w 21600"/>
                <a:gd name="T25" fmla="*/ 3281 h 21600"/>
                <a:gd name="T26" fmla="*/ 18319 w 21600"/>
                <a:gd name="T27" fmla="*/ 1831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1C1C1C"/>
            </a:solidFill>
            <a:ln w="9525">
              <a:noFill/>
              <a:round/>
              <a:headEnd/>
              <a:tailEnd/>
            </a:ln>
          </p:spPr>
          <p:txBody>
            <a:bodyPr wrap="none" anchor="ctr"/>
            <a:lstStyle/>
            <a:p>
              <a:endParaRPr lang="zh-CN" altLang="en-US" sz="1688"/>
            </a:p>
          </p:txBody>
        </p:sp>
      </p:grpSp>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l="66169" b="44069"/>
          <a:stretch/>
        </p:blipFill>
        <p:spPr>
          <a:xfrm>
            <a:off x="683568" y="270988"/>
            <a:ext cx="3092619" cy="2876826"/>
          </a:xfrm>
          <a:prstGeom prst="rect">
            <a:avLst/>
          </a:prstGeom>
        </p:spPr>
      </p:pic>
      <p:pic>
        <p:nvPicPr>
          <p:cNvPr id="9" name="图片 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144769" y="1386951"/>
            <a:ext cx="2592288" cy="1152128"/>
          </a:xfrm>
          <a:prstGeom prst="rect">
            <a:avLst/>
          </a:prstGeom>
        </p:spPr>
      </p:pic>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par>
                          <p:cTn id="21" fill="hold">
                            <p:stCondLst>
                              <p:cond delay="2000"/>
                            </p:stCondLst>
                            <p:childTnLst>
                              <p:par>
                                <p:cTn id="22" presetID="2" presetClass="entr" presetSubtype="6"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1+#ppt_w/2"/>
                                          </p:val>
                                        </p:tav>
                                        <p:tav tm="100000">
                                          <p:val>
                                            <p:strVal val="#ppt_x"/>
                                          </p:val>
                                        </p:tav>
                                      </p:tavLst>
                                    </p:anim>
                                    <p:anim calcmode="lin" valueType="num">
                                      <p:cBhvr additive="base">
                                        <p:cTn id="25" dur="10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 presetClass="entr" presetSubtype="8" fill="hold" grpId="0" nodeType="afterEffect">
                                  <p:stCondLst>
                                    <p:cond delay="0"/>
                                  </p:stCondLst>
                                  <p:childTnLst>
                                    <p:set>
                                      <p:cBhvr>
                                        <p:cTn id="28" dur="1" fill="hold">
                                          <p:stCondLst>
                                            <p:cond delay="0"/>
                                          </p:stCondLst>
                                        </p:cTn>
                                        <p:tgtEl>
                                          <p:spTgt spid="33813"/>
                                        </p:tgtEl>
                                        <p:attrNameLst>
                                          <p:attrName>style.visibility</p:attrName>
                                        </p:attrNameLst>
                                      </p:cBhvr>
                                      <p:to>
                                        <p:strVal val="visible"/>
                                      </p:to>
                                    </p:set>
                                    <p:anim calcmode="lin" valueType="num">
                                      <p:cBhvr additive="base">
                                        <p:cTn id="29" dur="500" fill="hold"/>
                                        <p:tgtEl>
                                          <p:spTgt spid="33813"/>
                                        </p:tgtEl>
                                        <p:attrNameLst>
                                          <p:attrName>ppt_x</p:attrName>
                                        </p:attrNameLst>
                                      </p:cBhvr>
                                      <p:tavLst>
                                        <p:tav tm="0">
                                          <p:val>
                                            <p:strVal val="0-#ppt_w/2"/>
                                          </p:val>
                                        </p:tav>
                                        <p:tav tm="100000">
                                          <p:val>
                                            <p:strVal val="#ppt_x"/>
                                          </p:val>
                                        </p:tav>
                                      </p:tavLst>
                                    </p:anim>
                                    <p:anim calcmode="lin" valueType="num">
                                      <p:cBhvr additive="base">
                                        <p:cTn id="30" dur="500" fill="hold"/>
                                        <p:tgtEl>
                                          <p:spTgt spid="33813"/>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22" presetClass="entr" presetSubtype="4" fill="hold" grpId="2" nodeType="afterEffect">
                                  <p:stCondLst>
                                    <p:cond delay="0"/>
                                  </p:stCondLst>
                                  <p:iterate type="lt">
                                    <p:tmPct val="0"/>
                                  </p:iterate>
                                  <p:childTnLst>
                                    <p:set>
                                      <p:cBhvr>
                                        <p:cTn id="33" dur="1" fill="hold">
                                          <p:stCondLst>
                                            <p:cond delay="0"/>
                                          </p:stCondLst>
                                        </p:cTn>
                                        <p:tgtEl>
                                          <p:spTgt spid="15380"/>
                                        </p:tgtEl>
                                        <p:attrNameLst>
                                          <p:attrName>style.visibility</p:attrName>
                                        </p:attrNameLst>
                                      </p:cBhvr>
                                      <p:to>
                                        <p:strVal val="visible"/>
                                      </p:to>
                                    </p:set>
                                    <p:animEffect transition="in" filter="wipe(down)">
                                      <p:cBhvr>
                                        <p:cTn id="34" dur="500"/>
                                        <p:tgtEl>
                                          <p:spTgt spid="15380"/>
                                        </p:tgtEl>
                                      </p:cBhvr>
                                    </p:animEffect>
                                  </p:childTnLst>
                                </p:cTn>
                              </p:par>
                            </p:childTnLst>
                          </p:cTn>
                        </p:par>
                        <p:par>
                          <p:cTn id="35" fill="hold">
                            <p:stCondLst>
                              <p:cond delay="4000"/>
                            </p:stCondLst>
                            <p:childTnLst>
                              <p:par>
                                <p:cTn id="36" presetID="22" presetClass="entr" presetSubtype="4" fill="hold" nodeType="afterEffect">
                                  <p:stCondLst>
                                    <p:cond delay="0"/>
                                  </p:stCondLst>
                                  <p:childTnLst>
                                    <p:set>
                                      <p:cBhvr>
                                        <p:cTn id="37" dur="1" fill="hold">
                                          <p:stCondLst>
                                            <p:cond delay="0"/>
                                          </p:stCondLst>
                                        </p:cTn>
                                        <p:tgtEl>
                                          <p:spTgt spid="15385"/>
                                        </p:tgtEl>
                                        <p:attrNameLst>
                                          <p:attrName>style.visibility</p:attrName>
                                        </p:attrNameLst>
                                      </p:cBhvr>
                                      <p:to>
                                        <p:strVal val="visible"/>
                                      </p:to>
                                    </p:set>
                                    <p:animEffect transition="in" filter="wipe(down)">
                                      <p:cBhvr>
                                        <p:cTn id="38" dur="500"/>
                                        <p:tgtEl>
                                          <p:spTgt spid="15385"/>
                                        </p:tgtEl>
                                      </p:cBhvr>
                                    </p:animEffect>
                                  </p:childTnLst>
                                </p:cTn>
                              </p:par>
                              <p:par>
                                <p:cTn id="39" presetID="22" presetClass="entr" presetSubtype="4" fill="hold" nodeType="withEffect">
                                  <p:stCondLst>
                                    <p:cond delay="0"/>
                                  </p:stCondLst>
                                  <p:childTnLst>
                                    <p:set>
                                      <p:cBhvr>
                                        <p:cTn id="40" dur="1" fill="hold">
                                          <p:stCondLst>
                                            <p:cond delay="0"/>
                                          </p:stCondLst>
                                        </p:cTn>
                                        <p:tgtEl>
                                          <p:spTgt spid="15386"/>
                                        </p:tgtEl>
                                        <p:attrNameLst>
                                          <p:attrName>style.visibility</p:attrName>
                                        </p:attrNameLst>
                                      </p:cBhvr>
                                      <p:to>
                                        <p:strVal val="visible"/>
                                      </p:to>
                                    </p:set>
                                    <p:animEffect transition="in" filter="wipe(down)">
                                      <p:cBhvr>
                                        <p:cTn id="41" dur="500"/>
                                        <p:tgtEl>
                                          <p:spTgt spid="15386"/>
                                        </p:tgtEl>
                                      </p:cBhvr>
                                    </p:animEffect>
                                  </p:childTnLst>
                                </p:cTn>
                              </p:par>
                              <p:par>
                                <p:cTn id="42" presetID="22" presetClass="entr" presetSubtype="4" fill="hold" nodeType="withEffect">
                                  <p:stCondLst>
                                    <p:cond delay="0"/>
                                  </p:stCondLst>
                                  <p:childTnLst>
                                    <p:set>
                                      <p:cBhvr>
                                        <p:cTn id="43" dur="1" fill="hold">
                                          <p:stCondLst>
                                            <p:cond delay="0"/>
                                          </p:stCondLst>
                                        </p:cTn>
                                        <p:tgtEl>
                                          <p:spTgt spid="15389"/>
                                        </p:tgtEl>
                                        <p:attrNameLst>
                                          <p:attrName>style.visibility</p:attrName>
                                        </p:attrNameLst>
                                      </p:cBhvr>
                                      <p:to>
                                        <p:strVal val="visible"/>
                                      </p:to>
                                    </p:set>
                                    <p:animEffect transition="in" filter="wipe(down)">
                                      <p:cBhvr>
                                        <p:cTn id="44" dur="500"/>
                                        <p:tgtEl>
                                          <p:spTgt spid="15389"/>
                                        </p:tgtEl>
                                      </p:cBhvr>
                                    </p:animEffect>
                                  </p:childTnLst>
                                </p:cTn>
                              </p:par>
                              <p:par>
                                <p:cTn id="45" presetID="22" presetClass="entr" presetSubtype="4" fill="hold" nodeType="withEffect">
                                  <p:stCondLst>
                                    <p:cond delay="0"/>
                                  </p:stCondLst>
                                  <p:childTnLst>
                                    <p:set>
                                      <p:cBhvr>
                                        <p:cTn id="46" dur="1" fill="hold">
                                          <p:stCondLst>
                                            <p:cond delay="0"/>
                                          </p:stCondLst>
                                        </p:cTn>
                                        <p:tgtEl>
                                          <p:spTgt spid="15392"/>
                                        </p:tgtEl>
                                        <p:attrNameLst>
                                          <p:attrName>style.visibility</p:attrName>
                                        </p:attrNameLst>
                                      </p:cBhvr>
                                      <p:to>
                                        <p:strVal val="visible"/>
                                      </p:to>
                                    </p:set>
                                    <p:animEffect transition="in" filter="wipe(down)">
                                      <p:cBhvr>
                                        <p:cTn id="47" dur="500"/>
                                        <p:tgtEl>
                                          <p:spTgt spid="1539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50" showWhenStopped="0">
                <p:cTn id="48" repeatCount="5000" fill="hold" display="0">
                  <p:stCondLst>
                    <p:cond delay="indefinite"/>
                  </p:stCondLst>
                  <p:endCondLst>
                    <p:cond evt="onPrev" delay="0">
                      <p:tgtEl>
                        <p:sldTgt/>
                      </p:tgtEl>
                    </p:cond>
                    <p:cond evt="onStopAudio" delay="0">
                      <p:tgtEl>
                        <p:sldTgt/>
                      </p:tgtEl>
                    </p:cond>
                  </p:endCondLst>
                </p:cTn>
                <p:tgtEl>
                  <p:spTgt spid="3"/>
                </p:tgtEl>
              </p:cMediaNode>
            </p:audio>
          </p:childTnLst>
        </p:cTn>
      </p:par>
    </p:tnLst>
    <p:bldLst>
      <p:bldP spid="33813" grpId="0" animBg="1"/>
      <p:bldP spid="15380"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algn="ctr" defTabSz="682394"/>
            <a:r>
              <a:rPr lang="en-US" altLang="zh-CN" sz="2069" b="0">
                <a:solidFill>
                  <a:schemeClr val="bg1"/>
                </a:solidFill>
                <a:latin typeface="微软雅黑" pitchFamily="34" charset="-122"/>
              </a:rPr>
              <a:t>A</a:t>
            </a:r>
            <a:endParaRPr lang="zh-CN" altLang="en-US" sz="2069" b="0">
              <a:solidFill>
                <a:schemeClr val="bg1"/>
              </a:solidFill>
              <a:latin typeface="微软雅黑" pitchFamily="34" charset="-122"/>
            </a:endParaRPr>
          </a:p>
        </p:txBody>
      </p:sp>
      <p:sp>
        <p:nvSpPr>
          <p:cNvPr id="13" name="空心弧 12"/>
          <p:cNvSpPr>
            <a:spLocks noChangeArrowheads="1"/>
          </p:cNvSpPr>
          <p:nvPr/>
        </p:nvSpPr>
        <p:spPr bwMode="auto">
          <a:xfrm flipH="1">
            <a:off x="3387939" y="1577319"/>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algn="ctr" defTabSz="682394"/>
            <a:r>
              <a:rPr lang="en-US" altLang="zh-CN" sz="2069" b="0">
                <a:solidFill>
                  <a:schemeClr val="bg1"/>
                </a:solidFill>
                <a:latin typeface="微软雅黑" pitchFamily="34" charset="-122"/>
              </a:rPr>
              <a:t>       B</a:t>
            </a:r>
            <a:endParaRPr lang="zh-CN" altLang="en-US" sz="2069" b="0">
              <a:solidFill>
                <a:schemeClr val="bg1"/>
              </a:solidFill>
              <a:latin typeface="微软雅黑" pitchFamily="34" charset="-122"/>
            </a:endParaRPr>
          </a:p>
        </p:txBody>
      </p:sp>
      <p:sp>
        <p:nvSpPr>
          <p:cNvPr id="14" name="空心弧 13"/>
          <p:cNvSpPr>
            <a:spLocks noChangeArrowheads="1"/>
          </p:cNvSpPr>
          <p:nvPr/>
        </p:nvSpPr>
        <p:spPr bwMode="auto">
          <a:xfrm>
            <a:off x="3387939" y="1577319"/>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algn="ctr" defTabSz="682394"/>
            <a:r>
              <a:rPr lang="en-US" altLang="zh-CN" sz="2069" b="0">
                <a:solidFill>
                  <a:schemeClr val="bg1"/>
                </a:solidFill>
                <a:latin typeface="微软雅黑" pitchFamily="34" charset="-122"/>
              </a:rPr>
              <a:t>C</a:t>
            </a:r>
            <a:endParaRPr lang="zh-CN" altLang="en-US" sz="2069" b="0">
              <a:solidFill>
                <a:schemeClr val="bg1"/>
              </a:solidFill>
              <a:latin typeface="微软雅黑" pitchFamily="34" charset="-122"/>
            </a:endParaRPr>
          </a:p>
        </p:txBody>
      </p:sp>
      <p:sp>
        <p:nvSpPr>
          <p:cNvPr id="15" name="空心弧 14"/>
          <p:cNvSpPr>
            <a:spLocks noChangeArrowheads="1"/>
          </p:cNvSpPr>
          <p:nvPr/>
        </p:nvSpPr>
        <p:spPr bwMode="auto">
          <a:xfrm flipH="1">
            <a:off x="3398391" y="1577319"/>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algn="ctr" defTabSz="682394"/>
            <a:r>
              <a:rPr lang="en-US" altLang="zh-CN" sz="2069" b="0">
                <a:solidFill>
                  <a:schemeClr val="bg1"/>
                </a:solidFill>
                <a:latin typeface="微软雅黑" pitchFamily="34" charset="-122"/>
              </a:rPr>
              <a:t>        D</a:t>
            </a:r>
            <a:endParaRPr lang="zh-CN" altLang="en-US" sz="2069" b="0">
              <a:solidFill>
                <a:schemeClr val="bg1"/>
              </a:solidFill>
              <a:latin typeface="微软雅黑" pitchFamily="34" charset="-122"/>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algn="ctr" defTabSz="682394"/>
            <a:endParaRPr lang="zh-CN" altLang="en-US" sz="1317" b="0">
              <a:solidFill>
                <a:srgbClr val="FFFFFF"/>
              </a:solidFill>
              <a:latin typeface="微软雅黑" pitchFamily="34" charset="-122"/>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algn="ctr" defTabSz="682394"/>
            <a:endParaRPr lang="zh-CN" altLang="en-US" sz="1317" b="0">
              <a:solidFill>
                <a:srgbClr val="FFFFFF"/>
              </a:solidFill>
              <a:latin typeface="微软雅黑" pitchFamily="34" charset="-122"/>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algn="ctr" defTabSz="682394"/>
            <a:endParaRPr lang="zh-CN" altLang="en-US" sz="1317" b="0">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algn="ctr" defTabSz="682394"/>
            <a:endParaRPr lang="zh-CN" altLang="en-US" sz="1317" b="0">
              <a:solidFill>
                <a:srgbClr val="FFFFFF"/>
              </a:solidFill>
              <a:latin typeface="微软雅黑" pitchFamily="34" charset="-122"/>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algn="ctr" defTabSz="682394"/>
            <a:endParaRPr lang="zh-CN" altLang="en-US" sz="1317" b="0">
              <a:solidFill>
                <a:srgbClr val="FFFFFF"/>
              </a:solidFill>
              <a:latin typeface="微软雅黑" pitchFamily="34" charset="-122"/>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algn="ctr" defTabSz="682394"/>
            <a:r>
              <a:rPr lang="zh-CN" altLang="en-US" sz="2257">
                <a:solidFill>
                  <a:srgbClr val="808080"/>
                </a:solidFill>
                <a:latin typeface="微软雅黑" pitchFamily="34" charset="-122"/>
              </a:rPr>
              <a:t>标题</a:t>
            </a:r>
          </a:p>
          <a:p>
            <a:pPr algn="ctr" defTabSz="682394"/>
            <a:r>
              <a:rPr lang="zh-CN" altLang="en-US" sz="2257">
                <a:solidFill>
                  <a:srgbClr val="808080"/>
                </a:solidFill>
                <a:latin typeface="微软雅黑" pitchFamily="34" charset="-122"/>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a:p>
            <a:pPr marL="213528" indent="-213528" algn="r" defTabSz="682394">
              <a:buFont typeface="Wingdings" pitchFamily="2" charset="2"/>
              <a:buChar char="n"/>
            </a:pPr>
            <a:r>
              <a:rPr lang="zh-CN" altLang="en-US" sz="1129" b="0">
                <a:solidFill>
                  <a:srgbClr val="808080"/>
                </a:solidFill>
                <a:latin typeface="微软雅黑" pitchFamily="34" charset="-122"/>
              </a:rPr>
              <a:t>请在此处添加您需要的文字内容</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79"/>
            <a:ext cx="558435" cy="559928"/>
          </a:xfrm>
          <a:prstGeom prst="ellipse">
            <a:avLst/>
          </a:prstGeom>
          <a:solidFill>
            <a:schemeClr val="tx2"/>
          </a:solidFill>
          <a:ln w="9525">
            <a:noFill/>
            <a:round/>
            <a:headEnd/>
            <a:tailEnd/>
          </a:ln>
        </p:spPr>
        <p:txBody>
          <a:bodyPr wrap="none" anchor="ctr"/>
          <a:lstStyle/>
          <a:p>
            <a:endParaRPr lang="zh-CN" altLang="en-US" sz="1688" b="0">
              <a:ea typeface="宋体" charset="-122"/>
            </a:endParaRPr>
          </a:p>
        </p:txBody>
      </p:sp>
      <p:sp>
        <p:nvSpPr>
          <p:cNvPr id="43011" name="Oval 18"/>
          <p:cNvSpPr>
            <a:spLocks noChangeArrowheads="1"/>
          </p:cNvSpPr>
          <p:nvPr/>
        </p:nvSpPr>
        <p:spPr bwMode="auto">
          <a:xfrm>
            <a:off x="3659691" y="1441442"/>
            <a:ext cx="497216" cy="497217"/>
          </a:xfrm>
          <a:prstGeom prst="ellipse">
            <a:avLst/>
          </a:prstGeom>
          <a:solidFill>
            <a:schemeClr val="bg2"/>
          </a:solidFill>
          <a:ln w="9525">
            <a:noFill/>
            <a:round/>
            <a:headEnd/>
            <a:tailEnd/>
          </a:ln>
        </p:spPr>
        <p:txBody>
          <a:bodyPr wrap="none" anchor="ctr"/>
          <a:lstStyle/>
          <a:p>
            <a:endParaRPr lang="zh-CN" altLang="en-US" sz="1688" b="0">
              <a:ea typeface="宋体" charset="-122"/>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endParaRPr lang="zh-CN" altLang="en-US" sz="1688" b="0">
              <a:ea typeface="宋体" charset="-122"/>
            </a:endParaRPr>
          </a:p>
        </p:txBody>
      </p:sp>
      <p:sp>
        <p:nvSpPr>
          <p:cNvPr id="43013" name="Oval 20"/>
          <p:cNvSpPr>
            <a:spLocks noChangeArrowheads="1"/>
          </p:cNvSpPr>
          <p:nvPr/>
        </p:nvSpPr>
        <p:spPr bwMode="auto">
          <a:xfrm>
            <a:off x="7449285" y="3491527"/>
            <a:ext cx="373285" cy="373285"/>
          </a:xfrm>
          <a:prstGeom prst="ellipse">
            <a:avLst/>
          </a:prstGeom>
          <a:solidFill>
            <a:schemeClr val="tx2"/>
          </a:solidFill>
          <a:ln w="9525">
            <a:noFill/>
            <a:round/>
            <a:headEnd/>
            <a:tailEnd/>
          </a:ln>
        </p:spPr>
        <p:txBody>
          <a:bodyPr wrap="none" anchor="ctr"/>
          <a:lstStyle/>
          <a:p>
            <a:endParaRPr lang="zh-CN" altLang="en-US" sz="1688" b="0">
              <a:ea typeface="宋体" charset="-122"/>
            </a:endParaRPr>
          </a:p>
        </p:txBody>
      </p:sp>
      <p:sp>
        <p:nvSpPr>
          <p:cNvPr id="43014" name="Oval 21"/>
          <p:cNvSpPr>
            <a:spLocks noChangeArrowheads="1"/>
          </p:cNvSpPr>
          <p:nvPr/>
        </p:nvSpPr>
        <p:spPr bwMode="auto">
          <a:xfrm>
            <a:off x="6828137" y="1750523"/>
            <a:ext cx="559928" cy="559928"/>
          </a:xfrm>
          <a:prstGeom prst="ellipse">
            <a:avLst/>
          </a:prstGeom>
          <a:solidFill>
            <a:schemeClr val="bg2"/>
          </a:solidFill>
          <a:ln w="9525">
            <a:noFill/>
            <a:round/>
            <a:headEnd/>
            <a:tailEnd/>
          </a:ln>
        </p:spPr>
        <p:txBody>
          <a:bodyPr wrap="none" anchor="ctr"/>
          <a:lstStyle/>
          <a:p>
            <a:endParaRPr lang="zh-CN" altLang="en-US" sz="1688" b="0">
              <a:ea typeface="宋体" charset="-122"/>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endParaRPr lang="zh-CN" altLang="en-US" sz="1688" b="0">
                <a:ea typeface="方正大黑简体" pitchFamily="2" charset="-122"/>
              </a:endParaRPr>
            </a:p>
          </p:txBody>
        </p:sp>
        <p:sp>
          <p:nvSpPr>
            <p:cNvPr id="50206" name="Text Box 27"/>
            <p:cNvSpPr txBox="1">
              <a:spLocks noChangeArrowheads="1"/>
            </p:cNvSpPr>
            <p:nvPr/>
          </p:nvSpPr>
          <p:spPr bwMode="auto">
            <a:xfrm>
              <a:off x="1293" y="1293"/>
              <a:ext cx="952" cy="236"/>
            </a:xfrm>
            <a:prstGeom prst="rect">
              <a:avLst/>
            </a:prstGeom>
            <a:noFill/>
            <a:ln w="9525">
              <a:noFill/>
              <a:miter lim="800000"/>
              <a:headEnd/>
              <a:tailEnd/>
            </a:ln>
          </p:spPr>
          <p:txBody>
            <a:bodyPr>
              <a:spAutoFit/>
            </a:bodyPr>
            <a:lstStyle/>
            <a:p>
              <a:pPr defTabSz="860085">
                <a:spcBef>
                  <a:spcPct val="50000"/>
                </a:spcBef>
              </a:pPr>
              <a:r>
                <a:rPr lang="zh-CN" altLang="en-US" sz="1688" b="0">
                  <a:solidFill>
                    <a:schemeClr val="bg1"/>
                  </a:solidFill>
                  <a:ea typeface="方正大黑简体" pitchFamily="2" charset="-122"/>
                </a:rPr>
                <a:t>添加标题</a:t>
              </a:r>
            </a:p>
          </p:txBody>
        </p:sp>
      </p:grpSp>
      <p:grpSp>
        <p:nvGrpSpPr>
          <p:cNvPr id="43036" name="Group 28"/>
          <p:cNvGrpSpPr>
            <a:grpSpLocks/>
          </p:cNvGrpSpPr>
          <p:nvPr/>
        </p:nvGrpSpPr>
        <p:grpSpPr bwMode="auto">
          <a:xfrm>
            <a:off x="5025915"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endParaRPr lang="zh-CN" altLang="en-US" sz="1688" b="0">
                <a:ea typeface="方正大黑简体" pitchFamily="2" charset="-122"/>
              </a:endParaRPr>
            </a:p>
          </p:txBody>
        </p:sp>
        <p:sp>
          <p:nvSpPr>
            <p:cNvPr id="50204" name="Text Box 28"/>
            <p:cNvSpPr txBox="1">
              <a:spLocks noChangeArrowheads="1"/>
            </p:cNvSpPr>
            <p:nvPr/>
          </p:nvSpPr>
          <p:spPr bwMode="auto">
            <a:xfrm>
              <a:off x="3425" y="1189"/>
              <a:ext cx="952" cy="236"/>
            </a:xfrm>
            <a:prstGeom prst="rect">
              <a:avLst/>
            </a:prstGeom>
            <a:noFill/>
            <a:ln w="9525">
              <a:noFill/>
              <a:miter lim="800000"/>
              <a:headEnd/>
              <a:tailEnd/>
            </a:ln>
          </p:spPr>
          <p:txBody>
            <a:bodyPr>
              <a:spAutoFit/>
            </a:bodyPr>
            <a:lstStyle/>
            <a:p>
              <a:pPr defTabSz="860085">
                <a:spcBef>
                  <a:spcPct val="50000"/>
                </a:spcBef>
              </a:pPr>
              <a:r>
                <a:rPr lang="zh-CN" altLang="en-US" sz="1688" b="0">
                  <a:solidFill>
                    <a:schemeClr val="bg1"/>
                  </a:solidFill>
                  <a:ea typeface="方正大黑简体" pitchFamily="2" charset="-122"/>
                </a:rPr>
                <a:t>添加标题</a:t>
              </a:r>
            </a:p>
          </p:txBody>
        </p:sp>
      </p:grpSp>
      <p:grpSp>
        <p:nvGrpSpPr>
          <p:cNvPr id="43038" name="Group 30"/>
          <p:cNvGrpSpPr>
            <a:grpSpLocks/>
          </p:cNvGrpSpPr>
          <p:nvPr/>
        </p:nvGrpSpPr>
        <p:grpSpPr bwMode="auto">
          <a:xfrm>
            <a:off x="1857468" y="3304883"/>
            <a:ext cx="1494635" cy="1181076"/>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endParaRPr lang="zh-CN" altLang="en-US" sz="1688" b="0">
                <a:ea typeface="方正大黑简体" pitchFamily="2" charset="-122"/>
              </a:endParaRPr>
            </a:p>
          </p:txBody>
        </p:sp>
        <p:sp>
          <p:nvSpPr>
            <p:cNvPr id="50202" name="Text Box 29"/>
            <p:cNvSpPr txBox="1">
              <a:spLocks noChangeArrowheads="1"/>
            </p:cNvSpPr>
            <p:nvPr/>
          </p:nvSpPr>
          <p:spPr bwMode="auto">
            <a:xfrm>
              <a:off x="1293" y="2472"/>
              <a:ext cx="952" cy="236"/>
            </a:xfrm>
            <a:prstGeom prst="rect">
              <a:avLst/>
            </a:prstGeom>
            <a:noFill/>
            <a:ln w="9525">
              <a:noFill/>
              <a:miter lim="800000"/>
              <a:headEnd/>
              <a:tailEnd/>
            </a:ln>
          </p:spPr>
          <p:txBody>
            <a:bodyPr>
              <a:spAutoFit/>
            </a:bodyPr>
            <a:lstStyle/>
            <a:p>
              <a:pPr defTabSz="860085">
                <a:spcBef>
                  <a:spcPct val="50000"/>
                </a:spcBef>
              </a:pPr>
              <a:r>
                <a:rPr lang="zh-CN" altLang="en-US" sz="1688" b="0">
                  <a:solidFill>
                    <a:schemeClr val="bg1"/>
                  </a:solidFill>
                  <a:ea typeface="方正大黑简体" pitchFamily="2" charset="-122"/>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endParaRPr lang="zh-CN" altLang="en-US" sz="1688" b="0">
                <a:ea typeface="方正大黑简体" pitchFamily="2" charset="-122"/>
              </a:endParaRPr>
            </a:p>
          </p:txBody>
        </p:sp>
        <p:sp>
          <p:nvSpPr>
            <p:cNvPr id="50200" name="Text Box 30"/>
            <p:cNvSpPr txBox="1">
              <a:spLocks noChangeArrowheads="1"/>
            </p:cNvSpPr>
            <p:nvPr/>
          </p:nvSpPr>
          <p:spPr bwMode="auto">
            <a:xfrm>
              <a:off x="3924" y="2472"/>
              <a:ext cx="952" cy="236"/>
            </a:xfrm>
            <a:prstGeom prst="rect">
              <a:avLst/>
            </a:prstGeom>
            <a:noFill/>
            <a:ln w="9525">
              <a:noFill/>
              <a:miter lim="800000"/>
              <a:headEnd/>
              <a:tailEnd/>
            </a:ln>
          </p:spPr>
          <p:txBody>
            <a:bodyPr>
              <a:spAutoFit/>
            </a:bodyPr>
            <a:lstStyle/>
            <a:p>
              <a:pPr defTabSz="860085">
                <a:spcBef>
                  <a:spcPct val="50000"/>
                </a:spcBef>
              </a:pPr>
              <a:r>
                <a:rPr lang="zh-CN" altLang="en-US" sz="1688" b="0">
                  <a:solidFill>
                    <a:schemeClr val="bg1"/>
                  </a:solidFill>
                  <a:ea typeface="方正大黑简体" pitchFamily="2" charset="-122"/>
                </a:rPr>
                <a:t>添加标题</a:t>
              </a:r>
            </a:p>
          </p:txBody>
        </p:sp>
      </p:grpSp>
      <p:grpSp>
        <p:nvGrpSpPr>
          <p:cNvPr id="43037" name="Group 29"/>
          <p:cNvGrpSpPr>
            <a:grpSpLocks/>
          </p:cNvGrpSpPr>
          <p:nvPr/>
        </p:nvGrpSpPr>
        <p:grpSpPr bwMode="auto">
          <a:xfrm>
            <a:off x="3535759" y="2435874"/>
            <a:ext cx="1739511" cy="1739511"/>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endParaRPr lang="zh-CN" altLang="en-US" sz="1688" b="0">
                <a:ea typeface="方正大黑简体" pitchFamily="2" charset="-122"/>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algn="ctr" defTabSz="860085">
                <a:spcBef>
                  <a:spcPct val="50000"/>
                </a:spcBef>
              </a:pPr>
              <a:r>
                <a:rPr lang="zh-CN" altLang="en-US" sz="3010" b="0">
                  <a:solidFill>
                    <a:schemeClr val="bg1"/>
                  </a:solidFill>
                  <a:ea typeface="方正大黑简体" pitchFamily="2" charset="-122"/>
                </a:rPr>
                <a:t>添加标题</a:t>
              </a:r>
            </a:p>
          </p:txBody>
        </p:sp>
      </p:grpSp>
      <p:sp>
        <p:nvSpPr>
          <p:cNvPr id="43024" name="Line 32"/>
          <p:cNvSpPr>
            <a:spLocks noChangeShapeType="1"/>
          </p:cNvSpPr>
          <p:nvPr/>
        </p:nvSpPr>
        <p:spPr bwMode="auto">
          <a:xfrm flipV="1">
            <a:off x="1524499" y="2504559"/>
            <a:ext cx="473325" cy="406135"/>
          </a:xfrm>
          <a:prstGeom prst="line">
            <a:avLst/>
          </a:prstGeom>
          <a:noFill/>
          <a:ln w="9525">
            <a:solidFill>
              <a:schemeClr val="tx2"/>
            </a:solidFill>
            <a:prstDash val="dash"/>
            <a:round/>
            <a:headEnd/>
            <a:tailEnd/>
          </a:ln>
        </p:spPr>
        <p:txBody>
          <a:bodyPr/>
          <a:lstStyle/>
          <a:p>
            <a:endParaRPr lang="zh-CN" altLang="en-US" sz="1688"/>
          </a:p>
        </p:txBody>
      </p:sp>
      <p:sp>
        <p:nvSpPr>
          <p:cNvPr id="43025" name="Line 33"/>
          <p:cNvSpPr>
            <a:spLocks noChangeShapeType="1"/>
          </p:cNvSpPr>
          <p:nvPr/>
        </p:nvSpPr>
        <p:spPr bwMode="auto">
          <a:xfrm flipV="1">
            <a:off x="3081845" y="1826673"/>
            <a:ext cx="542011" cy="135876"/>
          </a:xfrm>
          <a:prstGeom prst="line">
            <a:avLst/>
          </a:prstGeom>
          <a:noFill/>
          <a:ln w="9525">
            <a:solidFill>
              <a:schemeClr val="tx2"/>
            </a:solidFill>
            <a:prstDash val="dash"/>
            <a:round/>
            <a:headEnd/>
            <a:tailEnd/>
          </a:ln>
        </p:spPr>
        <p:txBody>
          <a:bodyPr/>
          <a:lstStyle/>
          <a:p>
            <a:endParaRPr lang="zh-CN" altLang="en-US" sz="1688"/>
          </a:p>
        </p:txBody>
      </p:sp>
      <p:sp>
        <p:nvSpPr>
          <p:cNvPr id="43026" name="Line 34"/>
          <p:cNvSpPr>
            <a:spLocks noChangeShapeType="1"/>
          </p:cNvSpPr>
          <p:nvPr/>
        </p:nvSpPr>
        <p:spPr bwMode="auto">
          <a:xfrm>
            <a:off x="4233057" y="1690798"/>
            <a:ext cx="745077" cy="134383"/>
          </a:xfrm>
          <a:prstGeom prst="line">
            <a:avLst/>
          </a:prstGeom>
          <a:noFill/>
          <a:ln w="9525">
            <a:solidFill>
              <a:schemeClr val="tx2"/>
            </a:solidFill>
            <a:prstDash val="dash"/>
            <a:round/>
            <a:headEnd/>
            <a:tailEnd/>
          </a:ln>
        </p:spPr>
        <p:txBody>
          <a:bodyPr/>
          <a:lstStyle/>
          <a:p>
            <a:endParaRPr lang="zh-CN" altLang="en-US" sz="1688"/>
          </a:p>
        </p:txBody>
      </p:sp>
      <p:sp>
        <p:nvSpPr>
          <p:cNvPr id="43027" name="Line 35"/>
          <p:cNvSpPr>
            <a:spLocks noChangeShapeType="1"/>
          </p:cNvSpPr>
          <p:nvPr/>
        </p:nvSpPr>
        <p:spPr bwMode="auto">
          <a:xfrm>
            <a:off x="6333907" y="1893865"/>
            <a:ext cx="406135" cy="73163"/>
          </a:xfrm>
          <a:prstGeom prst="line">
            <a:avLst/>
          </a:prstGeom>
          <a:noFill/>
          <a:ln w="9525">
            <a:solidFill>
              <a:schemeClr val="tx2"/>
            </a:solidFill>
            <a:prstDash val="dash"/>
            <a:round/>
            <a:headEnd/>
            <a:tailEnd/>
          </a:ln>
        </p:spPr>
        <p:txBody>
          <a:bodyPr/>
          <a:lstStyle/>
          <a:p>
            <a:endParaRPr lang="zh-CN" altLang="en-US" sz="1688"/>
          </a:p>
        </p:txBody>
      </p:sp>
      <p:sp>
        <p:nvSpPr>
          <p:cNvPr id="43028" name="Line 36"/>
          <p:cNvSpPr>
            <a:spLocks noChangeShapeType="1"/>
          </p:cNvSpPr>
          <p:nvPr/>
        </p:nvSpPr>
        <p:spPr bwMode="auto">
          <a:xfrm>
            <a:off x="7213368" y="2368684"/>
            <a:ext cx="406135" cy="1084021"/>
          </a:xfrm>
          <a:prstGeom prst="line">
            <a:avLst/>
          </a:prstGeom>
          <a:noFill/>
          <a:ln w="9525">
            <a:solidFill>
              <a:schemeClr val="tx2"/>
            </a:solidFill>
            <a:prstDash val="dash"/>
            <a:round/>
            <a:headEnd/>
            <a:tailEnd/>
          </a:ln>
        </p:spPr>
        <p:txBody>
          <a:bodyPr/>
          <a:lstStyle/>
          <a:p>
            <a:endParaRPr lang="zh-CN" altLang="en-US" sz="1688"/>
          </a:p>
        </p:txBody>
      </p:sp>
      <p:sp>
        <p:nvSpPr>
          <p:cNvPr id="43029" name="Line 37"/>
          <p:cNvSpPr>
            <a:spLocks noChangeShapeType="1"/>
          </p:cNvSpPr>
          <p:nvPr/>
        </p:nvSpPr>
        <p:spPr bwMode="auto">
          <a:xfrm flipH="1">
            <a:off x="7146176" y="3790155"/>
            <a:ext cx="270259" cy="68685"/>
          </a:xfrm>
          <a:prstGeom prst="line">
            <a:avLst/>
          </a:prstGeom>
          <a:noFill/>
          <a:ln w="9525">
            <a:solidFill>
              <a:schemeClr val="tx2"/>
            </a:solidFill>
            <a:prstDash val="dash"/>
            <a:round/>
            <a:headEnd/>
            <a:tailEnd/>
          </a:ln>
        </p:spPr>
        <p:txBody>
          <a:bodyPr/>
          <a:lstStyle/>
          <a:p>
            <a:endParaRPr lang="zh-CN" altLang="en-US" sz="1688"/>
          </a:p>
        </p:txBody>
      </p:sp>
      <p:sp>
        <p:nvSpPr>
          <p:cNvPr id="43030" name="Line 38"/>
          <p:cNvSpPr>
            <a:spLocks noChangeShapeType="1"/>
          </p:cNvSpPr>
          <p:nvPr/>
        </p:nvSpPr>
        <p:spPr bwMode="auto">
          <a:xfrm flipH="1">
            <a:off x="5520145" y="4332165"/>
            <a:ext cx="338943" cy="68685"/>
          </a:xfrm>
          <a:prstGeom prst="line">
            <a:avLst/>
          </a:prstGeom>
          <a:noFill/>
          <a:ln w="9525">
            <a:solidFill>
              <a:schemeClr val="tx2"/>
            </a:solidFill>
            <a:prstDash val="dash"/>
            <a:round/>
            <a:headEnd/>
            <a:tailEnd/>
          </a:ln>
        </p:spPr>
        <p:txBody>
          <a:bodyPr/>
          <a:lstStyle/>
          <a:p>
            <a:endParaRPr lang="zh-CN" altLang="en-US" sz="1688"/>
          </a:p>
        </p:txBody>
      </p:sp>
      <p:sp>
        <p:nvSpPr>
          <p:cNvPr id="43031" name="Line 39"/>
          <p:cNvSpPr>
            <a:spLocks noChangeShapeType="1"/>
          </p:cNvSpPr>
          <p:nvPr/>
        </p:nvSpPr>
        <p:spPr bwMode="auto">
          <a:xfrm flipH="1" flipV="1">
            <a:off x="5046819" y="3994715"/>
            <a:ext cx="134383" cy="203067"/>
          </a:xfrm>
          <a:prstGeom prst="line">
            <a:avLst/>
          </a:prstGeom>
          <a:noFill/>
          <a:ln w="9525">
            <a:solidFill>
              <a:schemeClr val="tx2"/>
            </a:solidFill>
            <a:prstDash val="dash"/>
            <a:round/>
            <a:headEnd/>
            <a:tailEnd/>
          </a:ln>
        </p:spPr>
        <p:txBody>
          <a:bodyPr/>
          <a:lstStyle/>
          <a:p>
            <a:endParaRPr lang="zh-CN" altLang="en-US" sz="1688"/>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endParaRPr lang="zh-CN" altLang="en-US" sz="1688"/>
          </a:p>
        </p:txBody>
      </p:sp>
      <p:sp>
        <p:nvSpPr>
          <p:cNvPr id="43033" name="Line 41"/>
          <p:cNvSpPr>
            <a:spLocks noChangeShapeType="1"/>
          </p:cNvSpPr>
          <p:nvPr/>
        </p:nvSpPr>
        <p:spPr bwMode="auto">
          <a:xfrm flipH="1" flipV="1">
            <a:off x="1658881" y="3316828"/>
            <a:ext cx="271752" cy="203067"/>
          </a:xfrm>
          <a:prstGeom prst="line">
            <a:avLst/>
          </a:prstGeom>
          <a:noFill/>
          <a:ln w="9525">
            <a:solidFill>
              <a:schemeClr val="tx2"/>
            </a:solidFill>
            <a:prstDash val="dash"/>
            <a:round/>
            <a:headEnd/>
            <a:tailEnd/>
          </a:ln>
        </p:spPr>
        <p:txBody>
          <a:bodyPr/>
          <a:lstStyle/>
          <a:p>
            <a:endParaRPr lang="zh-CN" altLang="en-US" sz="1688"/>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a:endParaRPr lang="zh-CN" altLang="en-US" sz="1317" i="1">
                <a:solidFill>
                  <a:srgbClr val="646464"/>
                </a:solidFill>
                <a:latin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1688"/>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1688"/>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1688"/>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defTabSz="682394"/>
              <a:r>
                <a:rPr lang="zh-CN" altLang="en-US" sz="1129" b="0">
                  <a:solidFill>
                    <a:schemeClr val="bg1"/>
                  </a:solidFill>
                  <a:latin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defTabSz="682394"/>
              <a:r>
                <a:rPr lang="zh-CN" altLang="en-US" sz="1129" b="0">
                  <a:solidFill>
                    <a:schemeClr val="bg1"/>
                  </a:solidFill>
                  <a:latin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defTabSz="682394"/>
              <a:r>
                <a:rPr lang="zh-CN" altLang="en-US" sz="1129" b="0">
                  <a:solidFill>
                    <a:schemeClr val="bg1"/>
                  </a:solidFill>
                  <a:latin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defTabSz="682394"/>
              <a:r>
                <a:rPr lang="zh-CN" altLang="en-US" sz="1129" b="0">
                  <a:solidFill>
                    <a:schemeClr val="bg1"/>
                  </a:solidFill>
                  <a:latin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defTabSz="682394"/>
              <a:r>
                <a:rPr lang="zh-CN" altLang="en-US" sz="1129" b="0">
                  <a:solidFill>
                    <a:schemeClr val="bg1"/>
                  </a:solidFill>
                  <a:latin typeface="微软雅黑" pitchFamily="34" charset="-122"/>
                  <a:sym typeface="造字工房悦黑体验版常规体" pitchFamily="50" charset="-122"/>
                </a:rPr>
                <a:t>请输入您想要的文字内容</a:t>
              </a:r>
              <a:endParaRPr lang="en-US" altLang="zh-CN" sz="1129" b="0">
                <a:solidFill>
                  <a:schemeClr val="bg1"/>
                </a:solidFill>
                <a:latin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defTabSz="682394"/>
              <a:r>
                <a:rPr lang="zh-CN" altLang="en-US" sz="1129" b="0">
                  <a:solidFill>
                    <a:schemeClr val="bg1"/>
                  </a:solidFill>
                  <a:latin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defTabSz="682394"/>
              <a:r>
                <a:rPr lang="zh-CN" altLang="en-US" sz="1129" b="0">
                  <a:solidFill>
                    <a:schemeClr val="bg1"/>
                  </a:solidFill>
                  <a:latin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defTabSz="682394"/>
              <a:r>
                <a:rPr lang="zh-CN" altLang="en-US" sz="1129" b="0">
                  <a:solidFill>
                    <a:schemeClr val="bg1"/>
                  </a:solidFill>
                  <a:latin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defTabSz="682394"/>
              <a:endParaRPr lang="zh-CN" altLang="en-US" sz="1317" i="1">
                <a:solidFill>
                  <a:srgbClr val="000000"/>
                </a:solidFill>
                <a:latin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defTabSz="682394"/>
              <a:r>
                <a:rPr lang="zh-CN" altLang="en-US" sz="2634" b="0">
                  <a:solidFill>
                    <a:schemeClr val="bg1"/>
                  </a:solidFill>
                  <a:latin typeface="微软雅黑" pitchFamily="34" charset="-122"/>
                  <a:sym typeface="造字工房悦黑体验版常规体" pitchFamily="50" charset="-122"/>
                </a:rPr>
                <a:t>标题</a:t>
              </a:r>
            </a:p>
            <a:p>
              <a:pPr defTabSz="682394"/>
              <a:r>
                <a:rPr lang="zh-CN" altLang="en-US" sz="2634" b="0">
                  <a:solidFill>
                    <a:schemeClr val="bg1"/>
                  </a:solidFill>
                  <a:latin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defTabSz="682394"/>
            <a:r>
              <a:rPr lang="zh-CN" altLang="en-US" sz="1317" b="0">
                <a:solidFill>
                  <a:schemeClr val="bg1"/>
                </a:solidFill>
                <a:latin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defTabSz="682394"/>
            <a:r>
              <a:rPr lang="zh-CN" altLang="en-US" sz="1317" b="0">
                <a:solidFill>
                  <a:schemeClr val="bg1"/>
                </a:solidFill>
                <a:latin typeface="微软雅黑" pitchFamily="34" charset="-122"/>
                <a:sym typeface="造字工房悦黑体验版常规体" pitchFamily="50" charset="-122"/>
              </a:rPr>
              <a:t>请输入您想要的文字内容</a:t>
            </a:r>
            <a:endParaRPr lang="en-US" altLang="zh-CN" sz="1317" b="0">
              <a:solidFill>
                <a:schemeClr val="bg1"/>
              </a:solidFill>
              <a:latin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defTabSz="682394"/>
            <a:r>
              <a:rPr lang="zh-CN" altLang="en-US" sz="1317" b="0">
                <a:solidFill>
                  <a:schemeClr val="bg1"/>
                </a:solidFill>
                <a:latin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defTabSz="682394"/>
            <a:r>
              <a:rPr lang="zh-CN" altLang="en-US" sz="1317" b="0">
                <a:solidFill>
                  <a:schemeClr val="bg1"/>
                </a:solidFill>
                <a:latin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defTabSz="682394"/>
            <a:r>
              <a:rPr lang="zh-CN" altLang="en-US" sz="1317" b="0">
                <a:solidFill>
                  <a:schemeClr val="bg1"/>
                </a:solidFill>
                <a:latin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defTabSz="682394"/>
            <a:r>
              <a:rPr lang="zh-CN" altLang="en-US" sz="1317" b="0">
                <a:solidFill>
                  <a:schemeClr val="bg1"/>
                </a:solidFill>
                <a:latin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defTabSz="682394"/>
            <a:r>
              <a:rPr lang="zh-CN" altLang="en-US" sz="1317" b="0">
                <a:solidFill>
                  <a:schemeClr val="bg1"/>
                </a:solidFill>
                <a:latin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defTabSz="682394"/>
            <a:r>
              <a:rPr lang="zh-CN" altLang="en-US" sz="1317" b="0">
                <a:solidFill>
                  <a:schemeClr val="bg1"/>
                </a:solidFill>
                <a:latin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defTabSz="682394"/>
            <a:r>
              <a:rPr lang="zh-CN" altLang="en-US" sz="1317" b="0">
                <a:solidFill>
                  <a:schemeClr val="bg1"/>
                </a:solidFill>
                <a:latin typeface="微软雅黑" pitchFamily="34" charset="-122"/>
                <a:sym typeface="造字工房悦黑体验版常规体" pitchFamily="50" charset="-122"/>
              </a:rPr>
              <a:t>请输入您想要的文字内容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algn="ctr" defTabSz="682394"/>
            <a:r>
              <a:rPr lang="en-US" altLang="zh-CN" sz="3010">
                <a:solidFill>
                  <a:schemeClr val="bg1"/>
                </a:solidFill>
                <a:latin typeface="微软雅黑" pitchFamily="34" charset="-122"/>
              </a:rPr>
              <a:t>01</a:t>
            </a:r>
          </a:p>
          <a:p>
            <a:pPr algn="ctr" defTabSz="682394"/>
            <a:r>
              <a:rPr lang="zh-CN" altLang="en-US" sz="941" b="0">
                <a:solidFill>
                  <a:schemeClr val="bg1"/>
                </a:solidFill>
                <a:latin typeface="微软雅黑" pitchFamily="34" charset="-122"/>
                <a:sym typeface="造字工房悦黑体验版常规体" pitchFamily="50" charset="-122"/>
              </a:rPr>
              <a:t>请输入您想要的文字内容</a:t>
            </a:r>
            <a:endParaRPr lang="zh-CN" altLang="zh-CN" sz="941" b="0">
              <a:solidFill>
                <a:schemeClr val="bg1"/>
              </a:solidFill>
              <a:latin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a:endParaRPr lang="zh-CN" altLang="en-US" sz="1317" b="0">
              <a:latin typeface="微软雅黑" pitchFamily="34" charset="-122"/>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a:endParaRPr lang="zh-CN" altLang="en-US" sz="1317" b="0">
              <a:latin typeface="微软雅黑" pitchFamily="34" charset="-122"/>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algn="ctr" defTabSz="682394"/>
            <a:r>
              <a:rPr lang="en-US" altLang="zh-CN" sz="3010">
                <a:solidFill>
                  <a:schemeClr val="bg1"/>
                </a:solidFill>
                <a:latin typeface="微软雅黑" pitchFamily="34" charset="-122"/>
              </a:rPr>
              <a:t>02</a:t>
            </a:r>
          </a:p>
          <a:p>
            <a:pPr algn="ctr" defTabSz="682394"/>
            <a:r>
              <a:rPr lang="zh-CN" altLang="en-US" sz="941" b="0">
                <a:solidFill>
                  <a:schemeClr val="bg1"/>
                </a:solidFill>
                <a:latin typeface="微软雅黑" pitchFamily="34" charset="-122"/>
                <a:sym typeface="造字工房悦黑体验版常规体" pitchFamily="50" charset="-122"/>
              </a:rPr>
              <a:t>请输入您想要的文字内容</a:t>
            </a:r>
            <a:endParaRPr lang="zh-CN" altLang="zh-CN" sz="941" b="0">
              <a:solidFill>
                <a:schemeClr val="bg1"/>
              </a:solidFill>
              <a:latin typeface="微软雅黑" pitchFamily="34" charset="-122"/>
              <a:sym typeface="造字工房悦黑体验版常规体" pitchFamily="50" charset="-122"/>
            </a:endParaRPr>
          </a:p>
          <a:p>
            <a:pPr algn="ctr" defTabSz="682394"/>
            <a:endParaRPr lang="zh-CN" altLang="zh-CN" sz="941" b="0">
              <a:solidFill>
                <a:srgbClr val="404040"/>
              </a:solidFill>
              <a:latin typeface="微软雅黑" pitchFamily="34" charset="-122"/>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algn="ctr" defTabSz="682394"/>
            <a:r>
              <a:rPr lang="en-US" altLang="zh-CN" sz="3010">
                <a:solidFill>
                  <a:schemeClr val="bg1"/>
                </a:solidFill>
                <a:latin typeface="微软雅黑" pitchFamily="34" charset="-122"/>
              </a:rPr>
              <a:t>03</a:t>
            </a:r>
          </a:p>
          <a:p>
            <a:pPr algn="ctr" defTabSz="682394"/>
            <a:r>
              <a:rPr lang="zh-CN" altLang="en-US" sz="941" b="0">
                <a:solidFill>
                  <a:schemeClr val="bg1"/>
                </a:solidFill>
                <a:latin typeface="微软雅黑" pitchFamily="34" charset="-122"/>
                <a:sym typeface="造字工房悦黑体验版常规体" pitchFamily="50" charset="-122"/>
              </a:rPr>
              <a:t>请输入您想要的文字内容</a:t>
            </a:r>
            <a:endParaRPr lang="zh-CN" altLang="zh-CN" sz="941" b="0">
              <a:solidFill>
                <a:schemeClr val="bg1"/>
              </a:solidFill>
              <a:latin typeface="微软雅黑" pitchFamily="34" charset="-122"/>
              <a:sym typeface="造字工房悦黑体验版常规体" pitchFamily="50" charset="-122"/>
            </a:endParaRPr>
          </a:p>
          <a:p>
            <a:pPr algn="ctr" defTabSz="682394"/>
            <a:endParaRPr lang="zh-CN" altLang="zh-CN" sz="941" b="0">
              <a:solidFill>
                <a:srgbClr val="404040"/>
              </a:solidFill>
              <a:latin typeface="微软雅黑" pitchFamily="34" charset="-122"/>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a:endParaRPr lang="zh-CN" altLang="en-US" sz="1317" b="0">
              <a:latin typeface="微软雅黑" pitchFamily="34" charset="-122"/>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algn="ctr" defTabSz="682394"/>
            <a:r>
              <a:rPr lang="en-US" altLang="zh-CN" sz="3010">
                <a:solidFill>
                  <a:schemeClr val="bg1"/>
                </a:solidFill>
                <a:latin typeface="微软雅黑" pitchFamily="34" charset="-122"/>
              </a:rPr>
              <a:t>04</a:t>
            </a:r>
          </a:p>
          <a:p>
            <a:pPr algn="ctr" defTabSz="682394"/>
            <a:r>
              <a:rPr lang="zh-CN" altLang="en-US" sz="941" b="0">
                <a:solidFill>
                  <a:schemeClr val="bg1"/>
                </a:solidFill>
                <a:latin typeface="微软雅黑" pitchFamily="34" charset="-122"/>
                <a:sym typeface="造字工房悦黑体验版常规体" pitchFamily="50" charset="-122"/>
              </a:rPr>
              <a:t>请输入您想要的文字内容</a:t>
            </a:r>
            <a:endParaRPr lang="zh-CN" altLang="zh-CN" sz="941" b="0">
              <a:solidFill>
                <a:schemeClr val="bg1"/>
              </a:solidFill>
              <a:latin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r>
              <a:rPr lang="zh-CN" altLang="en-US" sz="941" b="0">
                <a:solidFill>
                  <a:srgbClr val="808080"/>
                </a:solidFill>
              </a:rPr>
              <a:t>请在此处添加您需要的文字内容请在此处添加您需要的文字内容请在此处添加您需要的文字内容请在此处添加您需要的文字内容</a:t>
            </a:r>
            <a:endParaRPr lang="en-US" altLang="zh-CN" sz="941" b="0">
              <a:solidFill>
                <a:srgbClr val="808080"/>
              </a:solidFill>
            </a:endParaRPr>
          </a:p>
          <a:p>
            <a:r>
              <a:rPr lang="zh-CN" altLang="en-US" sz="941" b="0">
                <a:solidFill>
                  <a:srgbClr val="808080"/>
                </a:solidFill>
              </a:rPr>
              <a:t>请在此处添加您需要的文字内容</a:t>
            </a:r>
            <a:endParaRPr lang="en-US" altLang="zh-CN" sz="941" b="0">
              <a:solidFill>
                <a:srgbClr val="808080"/>
              </a:solidFill>
            </a:endParaRPr>
          </a:p>
          <a:p>
            <a:r>
              <a:rPr lang="zh-CN" altLang="en-US" sz="941" b="0">
                <a:solidFill>
                  <a:srgbClr val="808080"/>
                </a:solidFill>
              </a:rPr>
              <a:t>请在此处添加您需要的文字内容</a:t>
            </a:r>
            <a:endParaRPr lang="en-US" altLang="zh-CN" sz="941" b="0">
              <a:solidFill>
                <a:srgbClr val="808080"/>
              </a:solidFill>
            </a:endParaRPr>
          </a:p>
          <a:p>
            <a:endParaRPr lang="en-US" altLang="zh-CN" sz="941" b="0">
              <a:solidFill>
                <a:srgbClr val="808080"/>
              </a:solidFill>
            </a:endParaRPr>
          </a:p>
          <a:p>
            <a:endParaRPr lang="en-US" altLang="zh-CN" sz="941" b="0">
              <a:solidFill>
                <a:srgbClr val="808080"/>
              </a:solidFill>
            </a:endParaRPr>
          </a:p>
          <a:p>
            <a:endParaRPr lang="en-US" altLang="zh-CN" sz="941" b="0">
              <a:solidFill>
                <a:srgbClr val="808080"/>
              </a:solidFill>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3"/>
            <a:ext cx="1811180" cy="352084"/>
          </a:xfrm>
          <a:prstGeom prst="rect">
            <a:avLst/>
          </a:prstGeom>
          <a:noFill/>
          <a:ln w="9525">
            <a:noFill/>
            <a:miter lim="800000"/>
            <a:headEnd/>
            <a:tailEnd/>
          </a:ln>
        </p:spPr>
        <p:txBody>
          <a:bodyPr>
            <a:spAutoFit/>
          </a:bodyPr>
          <a:lstStyle/>
          <a:p>
            <a:pPr algn="ctr"/>
            <a:r>
              <a:rPr lang="zh-CN" altLang="en-US" sz="1688">
                <a:solidFill>
                  <a:schemeClr val="tx2"/>
                </a:solidFill>
                <a:latin typeface="微软雅黑" pitchFamily="34" charset="-122"/>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r>
              <a:rPr lang="zh-CN" altLang="en-US" sz="941" b="0">
                <a:solidFill>
                  <a:srgbClr val="808080"/>
                </a:solidFill>
              </a:rPr>
              <a:t>请在此处添加您需要的文字内容请在此处添加您需要的文字内容请在此处添加您需要的文字内容请在此处添加您需要的文字内容</a:t>
            </a:r>
            <a:endParaRPr lang="en-US" altLang="zh-CN" sz="941" b="0">
              <a:solidFill>
                <a:srgbClr val="808080"/>
              </a:solidFill>
            </a:endParaRPr>
          </a:p>
          <a:p>
            <a:r>
              <a:rPr lang="zh-CN" altLang="en-US" sz="941" b="0">
                <a:solidFill>
                  <a:srgbClr val="808080"/>
                </a:solidFill>
              </a:rPr>
              <a:t>请在此处添加您需要的文字内容</a:t>
            </a:r>
            <a:endParaRPr lang="en-US" altLang="zh-CN" sz="941" b="0">
              <a:solidFill>
                <a:srgbClr val="808080"/>
              </a:solidFill>
            </a:endParaRPr>
          </a:p>
          <a:p>
            <a:r>
              <a:rPr lang="zh-CN" altLang="en-US" sz="941" b="0">
                <a:solidFill>
                  <a:srgbClr val="808080"/>
                </a:solidFill>
              </a:rPr>
              <a:t>请在此处添加您需要的文字内容</a:t>
            </a:r>
            <a:endParaRPr lang="en-US" altLang="zh-CN" sz="941" b="0">
              <a:solidFill>
                <a:srgbClr val="808080"/>
              </a:solidFill>
            </a:endParaRPr>
          </a:p>
          <a:p>
            <a:endParaRPr lang="en-US" altLang="zh-CN" sz="941" b="0">
              <a:solidFill>
                <a:srgbClr val="808080"/>
              </a:solidFill>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52084"/>
          </a:xfrm>
          <a:prstGeom prst="rect">
            <a:avLst/>
          </a:prstGeom>
          <a:noFill/>
          <a:ln w="9525">
            <a:noFill/>
            <a:miter lim="800000"/>
            <a:headEnd/>
            <a:tailEnd/>
          </a:ln>
        </p:spPr>
        <p:txBody>
          <a:bodyPr>
            <a:spAutoFit/>
          </a:bodyPr>
          <a:lstStyle/>
          <a:p>
            <a:pPr algn="ctr"/>
            <a:r>
              <a:rPr lang="zh-CN" altLang="en-US" sz="1688">
                <a:solidFill>
                  <a:schemeClr val="bg2"/>
                </a:solidFill>
                <a:latin typeface="微软雅黑" pitchFamily="34" charset="-122"/>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r>
              <a:rPr lang="zh-CN" altLang="en-US" sz="941" b="0">
                <a:solidFill>
                  <a:srgbClr val="808080"/>
                </a:solidFill>
              </a:rPr>
              <a:t>请在此处添加您需要的文字内容请在此处添加您需要的文字内容请在此处添加您需要的文字内容请在此处添加您需要的文字内容</a:t>
            </a:r>
            <a:endParaRPr lang="en-US" altLang="zh-CN" sz="941" b="0">
              <a:solidFill>
                <a:srgbClr val="808080"/>
              </a:solidFill>
            </a:endParaRPr>
          </a:p>
          <a:p>
            <a:r>
              <a:rPr lang="zh-CN" altLang="en-US" sz="941" b="0">
                <a:solidFill>
                  <a:srgbClr val="808080"/>
                </a:solidFill>
              </a:rPr>
              <a:t>请在此处添加您需要的文字内容</a:t>
            </a:r>
            <a:endParaRPr lang="en-US" altLang="zh-CN" sz="941" b="0">
              <a:solidFill>
                <a:srgbClr val="808080"/>
              </a:solidFill>
            </a:endParaRPr>
          </a:p>
          <a:p>
            <a:r>
              <a:rPr lang="zh-CN" altLang="en-US" sz="941" b="0">
                <a:solidFill>
                  <a:srgbClr val="808080"/>
                </a:solidFill>
              </a:rPr>
              <a:t>请在此处添加您需要的文字内容</a:t>
            </a:r>
            <a:endParaRPr lang="en-US" altLang="zh-CN" sz="941" b="0">
              <a:solidFill>
                <a:srgbClr val="808080"/>
              </a:solidFill>
            </a:endParaRPr>
          </a:p>
          <a:p>
            <a:endParaRPr lang="en-US" altLang="zh-CN" sz="941" b="0">
              <a:solidFill>
                <a:srgbClr val="808080"/>
              </a:solidFill>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52084"/>
          </a:xfrm>
          <a:prstGeom prst="rect">
            <a:avLst/>
          </a:prstGeom>
          <a:noFill/>
          <a:ln w="9525">
            <a:noFill/>
            <a:miter lim="800000"/>
            <a:headEnd/>
            <a:tailEnd/>
          </a:ln>
        </p:spPr>
        <p:txBody>
          <a:bodyPr>
            <a:spAutoFit/>
          </a:bodyPr>
          <a:lstStyle/>
          <a:p>
            <a:pPr algn="ctr"/>
            <a:r>
              <a:rPr lang="zh-CN" altLang="en-US" sz="1688">
                <a:solidFill>
                  <a:schemeClr val="tx2"/>
                </a:solidFill>
                <a:latin typeface="微软雅黑" pitchFamily="34" charset="-122"/>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r>
              <a:rPr lang="zh-CN" altLang="en-US" sz="941" b="0">
                <a:solidFill>
                  <a:srgbClr val="808080"/>
                </a:solidFill>
              </a:rPr>
              <a:t>请在此处添加您需要的文字内容请在此处添加您需要的文字内容请在此处添加您需要的文字内容请在此处添加您需要的文字内容</a:t>
            </a:r>
            <a:endParaRPr lang="en-US" altLang="zh-CN" sz="941" b="0">
              <a:solidFill>
                <a:srgbClr val="808080"/>
              </a:solidFill>
            </a:endParaRPr>
          </a:p>
          <a:p>
            <a:r>
              <a:rPr lang="zh-CN" altLang="en-US" sz="941" b="0">
                <a:solidFill>
                  <a:srgbClr val="808080"/>
                </a:solidFill>
              </a:rPr>
              <a:t>请在此处添加您需要的文字内容</a:t>
            </a:r>
            <a:endParaRPr lang="en-US" altLang="zh-CN" sz="941" b="0">
              <a:solidFill>
                <a:srgbClr val="808080"/>
              </a:solidFill>
            </a:endParaRPr>
          </a:p>
          <a:p>
            <a:r>
              <a:rPr lang="zh-CN" altLang="en-US" sz="941" b="0">
                <a:solidFill>
                  <a:srgbClr val="808080"/>
                </a:solidFill>
              </a:rPr>
              <a:t>请在此处添加您需要的文字内容</a:t>
            </a:r>
            <a:endParaRPr lang="en-US" altLang="zh-CN" sz="941" b="0">
              <a:solidFill>
                <a:srgbClr val="808080"/>
              </a:solidFill>
            </a:endParaRPr>
          </a:p>
          <a:p>
            <a:endParaRPr lang="en-US" altLang="zh-CN" sz="941" b="0">
              <a:solidFill>
                <a:srgbClr val="808080"/>
              </a:solidFill>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3"/>
            <a:ext cx="1811180" cy="352084"/>
          </a:xfrm>
          <a:prstGeom prst="rect">
            <a:avLst/>
          </a:prstGeom>
          <a:noFill/>
          <a:ln w="9525">
            <a:noFill/>
            <a:miter lim="800000"/>
            <a:headEnd/>
            <a:tailEnd/>
          </a:ln>
        </p:spPr>
        <p:txBody>
          <a:bodyPr>
            <a:spAutoFit/>
          </a:bodyPr>
          <a:lstStyle/>
          <a:p>
            <a:pPr algn="ctr"/>
            <a:r>
              <a:rPr lang="zh-CN" altLang="en-US" sz="1688">
                <a:solidFill>
                  <a:schemeClr val="bg2"/>
                </a:solidFill>
                <a:latin typeface="微软雅黑" pitchFamily="34" charset="-122"/>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13" name="组合 12"/>
          <p:cNvGrpSpPr/>
          <p:nvPr/>
        </p:nvGrpSpPr>
        <p:grpSpPr>
          <a:xfrm>
            <a:off x="1172096" y="901155"/>
            <a:ext cx="7072312" cy="3482975"/>
            <a:chOff x="1358950" y="1173758"/>
            <a:chExt cx="7072312" cy="3482975"/>
          </a:xfrm>
        </p:grpSpPr>
        <p:sp>
          <p:nvSpPr>
            <p:cNvPr id="1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16" name="Freeform 6"/>
          <p:cNvSpPr>
            <a:spLocks/>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7" name="Freeform 7"/>
          <p:cNvSpPr>
            <a:spLocks/>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lt1"/>
              </a:solidFill>
              <a:latin typeface="+mn-lt"/>
              <a:ea typeface="+mn-ea"/>
            </a:endParaRPr>
          </a:p>
        </p:txBody>
      </p:sp>
      <p:sp>
        <p:nvSpPr>
          <p:cNvPr id="18"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9" name="TextBox 69"/>
          <p:cNvSpPr txBox="1"/>
          <p:nvPr/>
        </p:nvSpPr>
        <p:spPr>
          <a:xfrm>
            <a:off x="1683547" y="864839"/>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3</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20" name="TextBox 70"/>
          <p:cNvSpPr txBox="1"/>
          <p:nvPr/>
        </p:nvSpPr>
        <p:spPr>
          <a:xfrm>
            <a:off x="3195761" y="1410911"/>
            <a:ext cx="3680495" cy="584775"/>
          </a:xfrm>
          <a:prstGeom prst="rect">
            <a:avLst/>
          </a:prstGeom>
          <a:noFill/>
        </p:spPr>
        <p:txBody>
          <a:bodyPr wrap="square" rtlCol="0">
            <a:spAutoFit/>
          </a:bodyPr>
          <a:lstStyle/>
          <a:p>
            <a:r>
              <a:rPr lang="zh-CN" altLang="en-US" sz="3200" b="1" dirty="0" smtClean="0">
                <a:solidFill>
                  <a:srgbClr val="2B2A30"/>
                </a:solidFill>
                <a:latin typeface="微软雅黑" panose="020B0503020204020204" pitchFamily="34" charset="-122"/>
                <a:ea typeface="微软雅黑" panose="020B0503020204020204" pitchFamily="34" charset="-122"/>
              </a:rPr>
              <a:t>请添加您的内容</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21"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22" name="TextBox 73"/>
          <p:cNvSpPr txBox="1"/>
          <p:nvPr/>
        </p:nvSpPr>
        <p:spPr>
          <a:xfrm>
            <a:off x="3282702" y="2169198"/>
            <a:ext cx="2121353" cy="1384995"/>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26968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 calcmode="lin" valueType="num">
                                      <p:cBhvr>
                                        <p:cTn id="21" dur="500" fill="hold"/>
                                        <p:tgtEl>
                                          <p:spTgt spid="19"/>
                                        </p:tgtEl>
                                        <p:attrNameLst>
                                          <p:attrName>style.rotation</p:attrName>
                                        </p:attrNameLst>
                                      </p:cBhvr>
                                      <p:tavLst>
                                        <p:tav tm="0">
                                          <p:val>
                                            <p:fltVal val="90"/>
                                          </p:val>
                                        </p:tav>
                                        <p:tav tm="100000">
                                          <p:val>
                                            <p:fltVal val="0"/>
                                          </p:val>
                                        </p:tav>
                                      </p:tavLst>
                                    </p:anim>
                                    <p:animEffect transition="in" filter="fade">
                                      <p:cBhvr>
                                        <p:cTn id="22" dur="500"/>
                                        <p:tgtEl>
                                          <p:spTgt spid="1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90"/>
                                          </p:val>
                                        </p:tav>
                                        <p:tav tm="100000">
                                          <p:val>
                                            <p:fltVal val="0"/>
                                          </p:val>
                                        </p:tav>
                                      </p:tavLst>
                                    </p:anim>
                                    <p:animEffect transition="in" filter="fade">
                                      <p:cBhvr>
                                        <p:cTn id="28" dur="500"/>
                                        <p:tgtEl>
                                          <p:spTgt spid="21"/>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endParaRPr lang="zh-CN" altLang="en-US" sz="1688"/>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endParaRPr lang="zh-CN" altLang="en-US" sz="1688"/>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defTabSz="682394"/>
            <a:r>
              <a:rPr lang="zh-CN" altLang="en-US" sz="1129">
                <a:solidFill>
                  <a:srgbClr val="808080"/>
                </a:solidFill>
                <a:cs typeface="Arial" charset="0"/>
                <a:sym typeface="Arial" charset="0"/>
              </a:rPr>
              <a:t>单击此处添加标题内容</a:t>
            </a:r>
            <a:endParaRPr lang="zh-CN" altLang="en-US" sz="1129">
              <a:solidFill>
                <a:srgbClr val="808080"/>
              </a:solidFill>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defTabSz="682394">
              <a:lnSpc>
                <a:spcPct val="130000"/>
              </a:lnSpc>
              <a:spcBef>
                <a:spcPts val="447"/>
              </a:spcBef>
            </a:pPr>
            <a:r>
              <a:rPr lang="zh-CN" altLang="en-US" sz="941" b="0">
                <a:solidFill>
                  <a:srgbClr val="808080"/>
                </a:solidFill>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sz="1688"/>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sz="1688"/>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sz="1688"/>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sz="1688"/>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defTabSz="682394"/>
            <a:r>
              <a:rPr lang="zh-CN" altLang="en-US" sz="1129">
                <a:solidFill>
                  <a:srgbClr val="808080"/>
                </a:solidFill>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defTabSz="682394">
              <a:lnSpc>
                <a:spcPct val="130000"/>
              </a:lnSpc>
              <a:spcBef>
                <a:spcPts val="447"/>
              </a:spcBef>
            </a:pPr>
            <a:r>
              <a:rPr lang="zh-CN" altLang="en-US" sz="941"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sz="1688"/>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sz="1688"/>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sz="1688"/>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sz="1688"/>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algn="r" defTabSz="682394"/>
            <a:r>
              <a:rPr lang="zh-CN" altLang="en-US" sz="1129">
                <a:solidFill>
                  <a:srgbClr val="808080"/>
                </a:solidFill>
                <a:sym typeface="Arial" charset="0"/>
              </a:rPr>
              <a:t>单击此处添加标题内容</a:t>
            </a:r>
            <a:endParaRPr lang="zh-CN" altLang="en-US" sz="1129">
              <a:solidFill>
                <a:srgbClr val="808080"/>
              </a:solidFill>
              <a:sym typeface="微软雅黑" pitchFamily="34" charset="-122"/>
            </a:endParaRPr>
          </a:p>
          <a:p>
            <a:pPr algn="r" defTabSz="682394"/>
            <a:endParaRPr lang="en-US" altLang="zh-CN" sz="1129">
              <a:solidFill>
                <a:srgbClr val="808080"/>
              </a:solidFill>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algn="r" defTabSz="682394">
              <a:lnSpc>
                <a:spcPct val="130000"/>
              </a:lnSpc>
              <a:spcBef>
                <a:spcPts val="447"/>
              </a:spcBef>
            </a:pPr>
            <a:r>
              <a:rPr lang="zh-CN" altLang="en-US" sz="941"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a:p>
            <a:pPr algn="r" defTabSz="682394">
              <a:lnSpc>
                <a:spcPct val="130000"/>
              </a:lnSpc>
              <a:spcBef>
                <a:spcPts val="447"/>
              </a:spcBef>
            </a:pPr>
            <a:r>
              <a:rPr lang="en-US" altLang="zh-CN" sz="941" b="0">
                <a:solidFill>
                  <a:srgbClr val="7F7F7F"/>
                </a:solidFill>
                <a:latin typeface="微软雅黑" pitchFamily="34" charset="-122"/>
                <a:cs typeface="Arial" charset="0"/>
                <a:sym typeface="Arial" charset="0"/>
              </a:rPr>
              <a:t>.</a:t>
            </a:r>
            <a:endParaRPr lang="zh-CN" altLang="en-US" sz="941" b="0">
              <a:solidFill>
                <a:srgbClr val="7F7F7F"/>
              </a:solidFill>
              <a:latin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algn="r" defTabSz="682394"/>
            <a:r>
              <a:rPr lang="zh-CN" altLang="en-US" sz="1129">
                <a:solidFill>
                  <a:srgbClr val="808080"/>
                </a:solidFill>
                <a:sym typeface="Arial" charset="0"/>
              </a:rPr>
              <a:t>单击此处添加标题内容</a:t>
            </a:r>
            <a:endParaRPr lang="zh-CN" altLang="en-US" sz="1129">
              <a:solidFill>
                <a:srgbClr val="808080"/>
              </a:solidFill>
              <a:sym typeface="微软雅黑" pitchFamily="34" charset="-122"/>
            </a:endParaRPr>
          </a:p>
          <a:p>
            <a:pPr algn="r" defTabSz="682394"/>
            <a:endParaRPr lang="en-US" altLang="zh-CN" sz="1129">
              <a:solidFill>
                <a:srgbClr val="808080"/>
              </a:solidFill>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algn="r" defTabSz="682394">
              <a:lnSpc>
                <a:spcPct val="130000"/>
              </a:lnSpc>
              <a:spcBef>
                <a:spcPts val="447"/>
              </a:spcBef>
            </a:pPr>
            <a:r>
              <a:rPr lang="zh-CN" altLang="en-US" sz="941" b="0">
                <a:solidFill>
                  <a:srgbClr val="808080"/>
                </a:solidFill>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algn="ctr" defTabSz="682394"/>
            <a:r>
              <a:rPr lang="zh-CN" altLang="en-US" sz="2069">
                <a:solidFill>
                  <a:srgbClr val="808080"/>
                </a:solidFill>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endParaRPr lang="zh-CN" altLang="en-US" sz="1688"/>
            </a:p>
          </p:txBody>
        </p:sp>
        <p:sp>
          <p:nvSpPr>
            <p:cNvPr id="58387" name="Rectangle 37"/>
            <p:cNvSpPr>
              <a:spLocks noChangeArrowheads="1"/>
            </p:cNvSpPr>
            <p:nvPr/>
          </p:nvSpPr>
          <p:spPr bwMode="auto">
            <a:xfrm>
              <a:off x="2823" y="1280"/>
              <a:ext cx="414" cy="236"/>
            </a:xfrm>
            <a:prstGeom prst="rect">
              <a:avLst/>
            </a:prstGeom>
            <a:noFill/>
            <a:ln w="9525">
              <a:noFill/>
              <a:miter lim="800000"/>
              <a:headEnd/>
              <a:tailEnd/>
            </a:ln>
          </p:spPr>
          <p:txBody>
            <a:bodyPr wrap="none">
              <a:spAutoFit/>
            </a:bodyPr>
            <a:lstStyle/>
            <a:p>
              <a:pPr defTabSz="860085"/>
              <a:r>
                <a:rPr lang="zh-CN" altLang="en-US" sz="1688">
                  <a:solidFill>
                    <a:schemeClr val="bg1"/>
                  </a:solidFill>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endParaRPr lang="zh-CN" altLang="en-US" sz="1688"/>
            </a:p>
          </p:txBody>
        </p:sp>
        <p:sp>
          <p:nvSpPr>
            <p:cNvPr id="58385" name="Rectangle 38"/>
            <p:cNvSpPr>
              <a:spLocks noChangeArrowheads="1"/>
            </p:cNvSpPr>
            <p:nvPr/>
          </p:nvSpPr>
          <p:spPr bwMode="auto">
            <a:xfrm>
              <a:off x="2823" y="2232"/>
              <a:ext cx="414" cy="236"/>
            </a:xfrm>
            <a:prstGeom prst="rect">
              <a:avLst/>
            </a:prstGeom>
            <a:noFill/>
            <a:ln w="9525">
              <a:noFill/>
              <a:miter lim="800000"/>
              <a:headEnd/>
              <a:tailEnd/>
            </a:ln>
          </p:spPr>
          <p:txBody>
            <a:bodyPr wrap="none">
              <a:spAutoFit/>
            </a:bodyPr>
            <a:lstStyle/>
            <a:p>
              <a:pPr defTabSz="860085"/>
              <a:r>
                <a:rPr lang="zh-CN" altLang="en-US" sz="1688">
                  <a:solidFill>
                    <a:schemeClr val="bg1"/>
                  </a:solidFill>
                  <a:sym typeface="Arial" charset="0"/>
                </a:rPr>
                <a:t>标题</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defTabSz="860085"/>
            <a:endParaRPr lang="zh-CN" altLang="en-US" sz="1693" b="0">
              <a:ea typeface="宋体" charset="-122"/>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defTabSz="860085"/>
            <a:endParaRPr lang="zh-CN" altLang="en-US" sz="1693" b="0">
              <a:ea typeface="宋体" charset="-122"/>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defTabSz="860085"/>
            <a:endParaRPr lang="zh-CN" altLang="en-US" sz="1693" b="0">
              <a:ea typeface="宋体" charset="-122"/>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defTabSz="860085"/>
            <a:endParaRPr lang="zh-CN" altLang="en-US" sz="1693" b="0">
              <a:ea typeface="宋体" charset="-122"/>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defTabSz="860085"/>
            <a:endParaRPr lang="zh-CN" altLang="en-US" sz="1693" b="0">
              <a:ea typeface="宋体" charset="-122"/>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6 h 2222"/>
                <a:gd name="T12" fmla="*/ 650 w 2222"/>
                <a:gd name="T13" fmla="*/ 387 h 2222"/>
                <a:gd name="T14" fmla="*/ 383 w 2222"/>
                <a:gd name="T15" fmla="*/ 656 h 2222"/>
                <a:gd name="T16" fmla="*/ 115 w 2222"/>
                <a:gd name="T17" fmla="*/ 387 h 2222"/>
                <a:gd name="T18" fmla="*/ 383 w 2222"/>
                <a:gd name="T19" fmla="*/ 11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endParaRPr lang="zh-CN" altLang="en-US" sz="1688"/>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defTabSz="860085"/>
              <a:r>
                <a:rPr lang="zh-CN" altLang="en-US" sz="1599" b="0">
                  <a:solidFill>
                    <a:srgbClr val="808080"/>
                  </a:solidFill>
                  <a:latin typeface="微软雅黑" pitchFamily="34" charset="-122"/>
                </a:rPr>
                <a:t>标题</a:t>
              </a:r>
            </a:p>
            <a:p>
              <a:pPr defTabSz="860085"/>
              <a:r>
                <a:rPr lang="zh-CN" altLang="en-US" sz="1599" b="0">
                  <a:solidFill>
                    <a:srgbClr val="808080"/>
                  </a:solidFill>
                  <a:latin typeface="微软雅黑" pitchFamily="34" charset="-122"/>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7 h 2222"/>
                <a:gd name="T12" fmla="*/ 650 w 2222"/>
                <a:gd name="T13" fmla="*/ 387 h 2222"/>
                <a:gd name="T14" fmla="*/ 383 w 2222"/>
                <a:gd name="T15" fmla="*/ 656 h 2222"/>
                <a:gd name="T16" fmla="*/ 116 w 2222"/>
                <a:gd name="T17" fmla="*/ 387 h 2222"/>
                <a:gd name="T18" fmla="*/ 383 w 2222"/>
                <a:gd name="T19" fmla="*/ 117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endParaRPr lang="zh-CN" altLang="en-US" sz="1688"/>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algn="ctr" defTabSz="860085"/>
              <a:r>
                <a:rPr lang="zh-CN" altLang="en-US" sz="1599" b="0">
                  <a:solidFill>
                    <a:srgbClr val="808080"/>
                  </a:solidFill>
                  <a:latin typeface="微软雅黑" pitchFamily="34" charset="-122"/>
                </a:rPr>
                <a:t>标题</a:t>
              </a:r>
            </a:p>
            <a:p>
              <a:pPr algn="ctr" defTabSz="860085"/>
              <a:r>
                <a:rPr lang="zh-CN" altLang="en-US" sz="1599" b="0">
                  <a:solidFill>
                    <a:srgbClr val="808080"/>
                  </a:solidFill>
                  <a:latin typeface="微软雅黑" pitchFamily="34" charset="-122"/>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387 w 2221"/>
                <a:gd name="T1" fmla="*/ 0 h 2222"/>
                <a:gd name="T2" fmla="*/ 775 w 2221"/>
                <a:gd name="T3" fmla="*/ 382 h 2222"/>
                <a:gd name="T4" fmla="*/ 387 w 2221"/>
                <a:gd name="T5" fmla="*/ 765 h 2222"/>
                <a:gd name="T6" fmla="*/ 0 w 2221"/>
                <a:gd name="T7" fmla="*/ 382 h 2222"/>
                <a:gd name="T8" fmla="*/ 387 w 2221"/>
                <a:gd name="T9" fmla="*/ 0 h 2222"/>
                <a:gd name="T10" fmla="*/ 387 w 2221"/>
                <a:gd name="T11" fmla="*/ 115 h 2222"/>
                <a:gd name="T12" fmla="*/ 658 w 2221"/>
                <a:gd name="T13" fmla="*/ 382 h 2222"/>
                <a:gd name="T14" fmla="*/ 387 w 2221"/>
                <a:gd name="T15" fmla="*/ 649 h 2222"/>
                <a:gd name="T16" fmla="*/ 117 w 2221"/>
                <a:gd name="T17" fmla="*/ 382 h 2222"/>
                <a:gd name="T18" fmla="*/ 387 w 2221"/>
                <a:gd name="T19" fmla="*/ 11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endParaRPr lang="zh-CN" altLang="en-US" sz="1688"/>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defTabSz="860085"/>
              <a:r>
                <a:rPr lang="zh-CN" altLang="en-US" sz="1599" b="0">
                  <a:solidFill>
                    <a:srgbClr val="808080"/>
                  </a:solidFill>
                  <a:latin typeface="微软雅黑" pitchFamily="34" charset="-122"/>
                </a:rPr>
                <a:t>标题</a:t>
              </a:r>
            </a:p>
            <a:p>
              <a:pPr defTabSz="860085"/>
              <a:r>
                <a:rPr lang="zh-CN" altLang="en-US" sz="1599" b="0">
                  <a:solidFill>
                    <a:srgbClr val="808080"/>
                  </a:solidFill>
                  <a:latin typeface="微软雅黑" pitchFamily="34" charset="-122"/>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388 w 2221"/>
                <a:gd name="T1" fmla="*/ 773 h 2222"/>
                <a:gd name="T2" fmla="*/ 775 w 2221"/>
                <a:gd name="T3" fmla="*/ 387 h 2222"/>
                <a:gd name="T4" fmla="*/ 388 w 2221"/>
                <a:gd name="T5" fmla="*/ 0 h 2222"/>
                <a:gd name="T6" fmla="*/ 0 w 2221"/>
                <a:gd name="T7" fmla="*/ 387 h 2222"/>
                <a:gd name="T8" fmla="*/ 388 w 2221"/>
                <a:gd name="T9" fmla="*/ 773 h 2222"/>
                <a:gd name="T10" fmla="*/ 388 w 2221"/>
                <a:gd name="T11" fmla="*/ 656 h 2222"/>
                <a:gd name="T12" fmla="*/ 658 w 2221"/>
                <a:gd name="T13" fmla="*/ 387 h 2222"/>
                <a:gd name="T14" fmla="*/ 388 w 2221"/>
                <a:gd name="T15" fmla="*/ 116 h 2222"/>
                <a:gd name="T16" fmla="*/ 117 w 2221"/>
                <a:gd name="T17" fmla="*/ 387 h 2222"/>
                <a:gd name="T18" fmla="*/ 388 w 2221"/>
                <a:gd name="T19" fmla="*/ 65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endParaRPr lang="zh-CN" altLang="en-US" sz="1688"/>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defTabSz="860085"/>
              <a:r>
                <a:rPr lang="zh-CN" altLang="en-US" sz="1599" b="0">
                  <a:solidFill>
                    <a:srgbClr val="808080"/>
                  </a:solidFill>
                  <a:latin typeface="微软雅黑" pitchFamily="34" charset="-122"/>
                </a:rPr>
                <a:t>标题</a:t>
              </a:r>
            </a:p>
            <a:p>
              <a:pPr defTabSz="860085"/>
              <a:r>
                <a:rPr lang="zh-CN" altLang="en-US" sz="1599" b="0">
                  <a:solidFill>
                    <a:srgbClr val="808080"/>
                  </a:solidFill>
                  <a:latin typeface="微软雅黑" pitchFamily="34" charset="-122"/>
                </a:rPr>
                <a:t>内容</a:t>
              </a:r>
              <a:endParaRPr lang="en-US" altLang="zh-CN" sz="1599" b="0">
                <a:solidFill>
                  <a:srgbClr val="808080"/>
                </a:solidFill>
                <a:latin typeface="微软雅黑" pitchFamily="34" charset="-122"/>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379 w 2222"/>
                <a:gd name="T1" fmla="*/ 765 h 2222"/>
                <a:gd name="T2" fmla="*/ 757 w 2222"/>
                <a:gd name="T3" fmla="*/ 382 h 2222"/>
                <a:gd name="T4" fmla="*/ 379 w 2222"/>
                <a:gd name="T5" fmla="*/ 0 h 2222"/>
                <a:gd name="T6" fmla="*/ 0 w 2222"/>
                <a:gd name="T7" fmla="*/ 382 h 2222"/>
                <a:gd name="T8" fmla="*/ 379 w 2222"/>
                <a:gd name="T9" fmla="*/ 765 h 2222"/>
                <a:gd name="T10" fmla="*/ 379 w 2222"/>
                <a:gd name="T11" fmla="*/ 649 h 2222"/>
                <a:gd name="T12" fmla="*/ 643 w 2222"/>
                <a:gd name="T13" fmla="*/ 382 h 2222"/>
                <a:gd name="T14" fmla="*/ 379 w 2222"/>
                <a:gd name="T15" fmla="*/ 115 h 2222"/>
                <a:gd name="T16" fmla="*/ 114 w 2222"/>
                <a:gd name="T17" fmla="*/ 382 h 2222"/>
                <a:gd name="T18" fmla="*/ 379 w 2222"/>
                <a:gd name="T19" fmla="*/ 6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endParaRPr lang="zh-CN" altLang="en-US" sz="1688"/>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defTabSz="860085"/>
              <a:r>
                <a:rPr lang="zh-CN" altLang="en-US" sz="1599" b="0">
                  <a:solidFill>
                    <a:srgbClr val="808080"/>
                  </a:solidFill>
                  <a:latin typeface="微软雅黑" pitchFamily="34" charset="-122"/>
                </a:rPr>
                <a:t>标题</a:t>
              </a:r>
            </a:p>
            <a:p>
              <a:pPr defTabSz="860085"/>
              <a:r>
                <a:rPr lang="zh-CN" altLang="en-US" sz="1599" b="0">
                  <a:solidFill>
                    <a:srgbClr val="808080"/>
                  </a:solidFill>
                  <a:latin typeface="微软雅黑" pitchFamily="34" charset="-122"/>
                </a:rPr>
                <a:t>内容</a:t>
              </a:r>
            </a:p>
          </p:txBody>
        </p:sp>
      </p:grpSp>
      <p:sp>
        <p:nvSpPr>
          <p:cNvPr id="36" name="等腰三角形 1"/>
          <p:cNvSpPr>
            <a:spLocks/>
          </p:cNvSpPr>
          <p:nvPr/>
        </p:nvSpPr>
        <p:spPr bwMode="auto">
          <a:xfrm flipV="1">
            <a:off x="3458117" y="1417552"/>
            <a:ext cx="1239308" cy="113479"/>
          </a:xfrm>
          <a:custGeom>
            <a:avLst/>
            <a:gdLst>
              <a:gd name="T0" fmla="*/ 18865 w 2313967"/>
              <a:gd name="T1" fmla="*/ 0 h 288032"/>
              <a:gd name="T2" fmla="*/ 23942 w 2313967"/>
              <a:gd name="T3" fmla="*/ 1167 h 288032"/>
              <a:gd name="T4" fmla="*/ 78880 w 2313967"/>
              <a:gd name="T5" fmla="*/ 1167 h 288032"/>
              <a:gd name="T6" fmla="*/ 78880 w 2313967"/>
              <a:gd name="T7" fmla="*/ 1556 h 288032"/>
              <a:gd name="T8" fmla="*/ 25635 w 2313967"/>
              <a:gd name="T9" fmla="*/ 1556 h 288032"/>
              <a:gd name="T10" fmla="*/ 12096 w 2313967"/>
              <a:gd name="T11" fmla="*/ 1556 h 288032"/>
              <a:gd name="T12" fmla="*/ 0 w 2313967"/>
              <a:gd name="T13" fmla="*/ 1556 h 288032"/>
              <a:gd name="T14" fmla="*/ 0 w 2313967"/>
              <a:gd name="T15" fmla="*/ 1167 h 288032"/>
              <a:gd name="T16" fmla="*/ 13788 w 2313967"/>
              <a:gd name="T17" fmla="*/ 116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688"/>
          </a:p>
        </p:txBody>
      </p:sp>
      <p:sp>
        <p:nvSpPr>
          <p:cNvPr id="38" name="等腰三角形 1"/>
          <p:cNvSpPr>
            <a:spLocks/>
          </p:cNvSpPr>
          <p:nvPr/>
        </p:nvSpPr>
        <p:spPr bwMode="auto">
          <a:xfrm flipV="1">
            <a:off x="5839678" y="1725139"/>
            <a:ext cx="1237814" cy="114972"/>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688"/>
          </a:p>
        </p:txBody>
      </p:sp>
      <p:sp>
        <p:nvSpPr>
          <p:cNvPr id="40" name="等腰三角形 1"/>
          <p:cNvSpPr>
            <a:spLocks/>
          </p:cNvSpPr>
          <p:nvPr/>
        </p:nvSpPr>
        <p:spPr bwMode="auto">
          <a:xfrm>
            <a:off x="4074785" y="4129097"/>
            <a:ext cx="1237814" cy="114972"/>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688"/>
          </a:p>
        </p:txBody>
      </p:sp>
      <p:sp>
        <p:nvSpPr>
          <p:cNvPr id="42" name="等腰三角形 1"/>
          <p:cNvSpPr>
            <a:spLocks/>
          </p:cNvSpPr>
          <p:nvPr/>
        </p:nvSpPr>
        <p:spPr bwMode="auto">
          <a:xfrm>
            <a:off x="2050085" y="4376959"/>
            <a:ext cx="1237814" cy="116465"/>
          </a:xfrm>
          <a:custGeom>
            <a:avLst/>
            <a:gdLst>
              <a:gd name="T0" fmla="*/ 18729 w 2313967"/>
              <a:gd name="T1" fmla="*/ 0 h 288032"/>
              <a:gd name="T2" fmla="*/ 23770 w 2313967"/>
              <a:gd name="T3" fmla="*/ 1364 h 288032"/>
              <a:gd name="T4" fmla="*/ 78311 w 2313967"/>
              <a:gd name="T5" fmla="*/ 1364 h 288032"/>
              <a:gd name="T6" fmla="*/ 78311 w 2313967"/>
              <a:gd name="T7" fmla="*/ 1818 h 288032"/>
              <a:gd name="T8" fmla="*/ 25450 w 2313967"/>
              <a:gd name="T9" fmla="*/ 1818 h 288032"/>
              <a:gd name="T10" fmla="*/ 12008 w 2313967"/>
              <a:gd name="T11" fmla="*/ 1818 h 288032"/>
              <a:gd name="T12" fmla="*/ 0 w 2313967"/>
              <a:gd name="T13" fmla="*/ 1818 h 288032"/>
              <a:gd name="T14" fmla="*/ 0 w 2313967"/>
              <a:gd name="T15" fmla="*/ 1364 h 288032"/>
              <a:gd name="T16" fmla="*/ 13688 w 2313967"/>
              <a:gd name="T17" fmla="*/ 136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688"/>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defTabSz="860085">
              <a:spcBef>
                <a:spcPct val="50000"/>
              </a:spcBef>
            </a:pPr>
            <a:r>
              <a:rPr lang="zh-CN" altLang="en-US" sz="941" b="0">
                <a:solidFill>
                  <a:srgbClr val="808080"/>
                </a:solidFill>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defTabSz="860085">
              <a:spcBef>
                <a:spcPct val="50000"/>
              </a:spcBef>
            </a:pPr>
            <a:r>
              <a:rPr lang="zh-CN" altLang="en-US" sz="941" b="0">
                <a:solidFill>
                  <a:srgbClr val="808080"/>
                </a:solidFill>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defTabSz="860085">
              <a:spcBef>
                <a:spcPct val="50000"/>
              </a:spcBef>
            </a:pPr>
            <a:r>
              <a:rPr lang="zh-CN" altLang="en-US" sz="941" b="0">
                <a:solidFill>
                  <a:srgbClr val="808080"/>
                </a:solidFill>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defTabSz="860085">
              <a:spcBef>
                <a:spcPct val="50000"/>
              </a:spcBef>
            </a:pPr>
            <a:r>
              <a:rPr lang="zh-CN" altLang="en-US" sz="941" b="0">
                <a:solidFill>
                  <a:srgbClr val="808080"/>
                </a:solidFill>
              </a:rPr>
              <a:t>请在此处添加文字内容请在此处添加文字内容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1"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b="0">
              <a:solidFill>
                <a:srgbClr val="808080"/>
              </a:solidFill>
              <a:latin typeface="微软雅黑" pitchFamily="34" charset="-122"/>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1"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b="0">
              <a:solidFill>
                <a:srgbClr val="808080"/>
              </a:solidFill>
              <a:latin typeface="微软雅黑" pitchFamily="34" charset="-122"/>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1"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b="0">
              <a:solidFill>
                <a:srgbClr val="808080"/>
              </a:solidFill>
              <a:latin typeface="微软雅黑" pitchFamily="34" charset="-122"/>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1"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b="0">
              <a:solidFill>
                <a:srgbClr val="808080"/>
              </a:solidFill>
              <a:latin typeface="微软雅黑" pitchFamily="34" charset="-122"/>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endParaRPr lang="zh-CN" altLang="en-US" sz="1688"/>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endParaRPr lang="zh-CN" altLang="en-US" sz="1688"/>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endParaRPr lang="zh-CN" altLang="en-US" sz="1688"/>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endParaRPr lang="zh-CN" altLang="en-US" sz="1688"/>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algn="ctr" defTabSz="860085"/>
            <a:endParaRPr lang="zh-CN" altLang="zh-CN" sz="1881" b="0">
              <a:solidFill>
                <a:srgbClr val="FFFFFF"/>
              </a:solidFill>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algn="ctr" defTabSz="860085">
              <a:lnSpc>
                <a:spcPct val="50000"/>
              </a:lnSpc>
              <a:spcBef>
                <a:spcPct val="50000"/>
              </a:spcBef>
            </a:pPr>
            <a:r>
              <a:rPr lang="zh-CN" altLang="en-US" sz="2634" b="0">
                <a:solidFill>
                  <a:srgbClr val="B2B2B2"/>
                </a:solidFill>
                <a:ea typeface="方正大黑简体" pitchFamily="2" charset="-122"/>
              </a:rPr>
              <a:t>标题</a:t>
            </a:r>
          </a:p>
          <a:p>
            <a:pPr algn="ctr" defTabSz="860085">
              <a:lnSpc>
                <a:spcPct val="50000"/>
              </a:lnSpc>
              <a:spcBef>
                <a:spcPct val="50000"/>
              </a:spcBef>
            </a:pPr>
            <a:r>
              <a:rPr lang="zh-CN" altLang="en-US" sz="2634" b="0">
                <a:solidFill>
                  <a:srgbClr val="B2B2B2"/>
                </a:solidFill>
                <a:ea typeface="方正大黑简体" pitchFamily="2" charset="-122"/>
              </a:rPr>
              <a:t>内容</a:t>
            </a:r>
          </a:p>
        </p:txBody>
      </p:sp>
    </p:spTree>
  </p:cSld>
  <p:clrMapOvr>
    <a:masterClrMapping/>
  </p:clrMapOvr>
  <p:transition spd="slow" advClick="0" advTm="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88" b="0">
                <a:solidFill>
                  <a:schemeClr val="lt1"/>
                </a:solidFill>
                <a:latin typeface="+mn-lt"/>
                <a:ea typeface="+mn-ea"/>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88"/>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a:defRPr/>
              </a:pPr>
              <a:endParaRPr lang="zh-CN" altLang="en-US" sz="1688" b="0">
                <a:solidFill>
                  <a:schemeClr val="lt1"/>
                </a:solidFill>
                <a:latin typeface="+mn-lt"/>
                <a:ea typeface="+mn-ea"/>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88" b="0"/>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algn="ctr"/>
            <a:r>
              <a:rPr lang="zh-CN" altLang="en-US" sz="3386">
                <a:solidFill>
                  <a:schemeClr val="bg2"/>
                </a:solidFill>
                <a:latin typeface="微软雅黑" pitchFamily="34" charset="-122"/>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algn="just">
              <a:lnSpc>
                <a:spcPts val="1223"/>
              </a:lnSpc>
            </a:pPr>
            <a:r>
              <a:rPr lang="zh-CN" altLang="en-US" sz="847" b="0">
                <a:solidFill>
                  <a:srgbClr val="808080"/>
                </a:solidFill>
              </a:rPr>
              <a:t>请在此处添加您需要的文字内容请在此处添加您需要的文字内容请在此处添加您需要的文字内容请在此处添加您需要的文字内容请在此处添加您需要的文字内容</a:t>
            </a:r>
            <a:endParaRPr lang="en-US" altLang="zh-CN" sz="847" b="0">
              <a:solidFill>
                <a:srgbClr val="808080"/>
              </a:solidFill>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88" b="0"/>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88" b="0">
                <a:solidFill>
                  <a:schemeClr val="lt1"/>
                </a:solidFill>
                <a:latin typeface="+mn-lt"/>
                <a:ea typeface="+mn-ea"/>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88"/>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88" b="0">
                <a:solidFill>
                  <a:schemeClr val="lt1"/>
                </a:solidFill>
                <a:latin typeface="+mn-lt"/>
                <a:ea typeface="+mn-ea"/>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88"/>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88" b="0">
                <a:solidFill>
                  <a:schemeClr val="lt1"/>
                </a:solidFill>
                <a:latin typeface="+mn-lt"/>
                <a:ea typeface="+mn-ea"/>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88"/>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88" b="0">
                <a:solidFill>
                  <a:schemeClr val="lt1"/>
                </a:solidFill>
                <a:latin typeface="+mn-lt"/>
                <a:ea typeface="+mn-ea"/>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88"/>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r>
              <a:rPr lang="zh-CN" altLang="en-US" sz="941"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941" b="0">
                <a:solidFill>
                  <a:srgbClr val="808080"/>
                </a:solidFill>
                <a:sym typeface="造字工房悦黑体验版常规体" pitchFamily="50" charset="-122"/>
              </a:rPr>
              <a:t>内容请请输入您想要的文字</a:t>
            </a:r>
          </a:p>
          <a:p>
            <a:endParaRPr lang="zh-CN" altLang="en-US" sz="941" b="0">
              <a:solidFill>
                <a:srgbClr val="808080"/>
              </a:solidFill>
              <a:sym typeface="造字工房悦黑体验版常规体" pitchFamily="50" charset="-122"/>
            </a:endParaRPr>
          </a:p>
          <a:p>
            <a:endParaRPr lang="zh-CN" altLang="en-US" sz="941" b="0">
              <a:solidFill>
                <a:srgbClr val="808080"/>
              </a:solidFill>
              <a:sym typeface="造字工房悦黑体验版常规体" pitchFamily="50" charset="-122"/>
            </a:endParaRPr>
          </a:p>
          <a:p>
            <a:endParaRPr lang="zh-CN" altLang="en-US" sz="941" b="0">
              <a:solidFill>
                <a:srgbClr val="808080"/>
              </a:solidFill>
              <a:sym typeface="造字工房悦黑体验版常规体" pitchFamily="50" charset="-122"/>
            </a:endParaRPr>
          </a:p>
          <a:p>
            <a:r>
              <a:rPr lang="zh-CN" altLang="en-US" sz="941" b="0">
                <a:solidFill>
                  <a:srgbClr val="808080"/>
                </a:solidFill>
                <a:sym typeface="造字工房悦黑体验版常规体" pitchFamily="50" charset="-122"/>
              </a:rPr>
              <a:t>输入您想要的文字内容请输入您想要的文字请输入您想要的文字请输入您想要的文字</a:t>
            </a:r>
            <a:endParaRPr lang="en-US" altLang="zh-CN" sz="941" b="0">
              <a:solidFill>
                <a:srgbClr val="808080"/>
              </a:solidFill>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r>
              <a:rPr lang="zh-CN" altLang="en-US" sz="1317">
                <a:solidFill>
                  <a:schemeClr val="bg2"/>
                </a:solidFill>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r>
              <a:rPr lang="zh-CN" altLang="en-US" sz="941"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941" b="0">
                <a:solidFill>
                  <a:srgbClr val="808080"/>
                </a:solidFill>
                <a:sym typeface="造字工房悦黑体验版常规体" pitchFamily="50" charset="-122"/>
              </a:rPr>
              <a:t>内容请请输入您想要的文字</a:t>
            </a:r>
          </a:p>
          <a:p>
            <a:endParaRPr lang="zh-CN" altLang="en-US" sz="941" b="0">
              <a:solidFill>
                <a:srgbClr val="808080"/>
              </a:solidFill>
              <a:sym typeface="造字工房悦黑体验版常规体" pitchFamily="50" charset="-122"/>
            </a:endParaRPr>
          </a:p>
          <a:p>
            <a:endParaRPr lang="zh-CN" altLang="en-US" sz="941" b="0">
              <a:solidFill>
                <a:srgbClr val="808080"/>
              </a:solidFill>
              <a:sym typeface="造字工房悦黑体验版常规体" pitchFamily="50" charset="-122"/>
            </a:endParaRPr>
          </a:p>
          <a:p>
            <a:endParaRPr lang="zh-CN" altLang="en-US" sz="941" b="0">
              <a:solidFill>
                <a:srgbClr val="808080"/>
              </a:solidFill>
              <a:sym typeface="造字工房悦黑体验版常规体" pitchFamily="50" charset="-122"/>
            </a:endParaRPr>
          </a:p>
          <a:p>
            <a:r>
              <a:rPr lang="zh-CN" altLang="en-US" sz="941" b="0">
                <a:solidFill>
                  <a:srgbClr val="808080"/>
                </a:solidFill>
                <a:sym typeface="造字工房悦黑体验版常规体" pitchFamily="50" charset="-122"/>
              </a:rPr>
              <a:t>输入您想要的文字内容请输入您想要的文字请输入您想要的文字请输入您想要的文字</a:t>
            </a:r>
            <a:endParaRPr lang="en-US" altLang="zh-CN" sz="941" b="0">
              <a:solidFill>
                <a:srgbClr val="808080"/>
              </a:solidFill>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r>
              <a:rPr lang="zh-CN" altLang="en-US" sz="1317">
                <a:solidFill>
                  <a:schemeClr val="bg2"/>
                </a:solidFill>
                <a:latin typeface="微软雅黑" pitchFamily="34" charset="-122"/>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algn="ctr"/>
            <a:r>
              <a:rPr lang="zh-CN" altLang="en-US" sz="3010">
                <a:solidFill>
                  <a:schemeClr val="bg2"/>
                </a:solidFill>
                <a:latin typeface="微软雅黑" pitchFamily="34" charset="-122"/>
              </a:rPr>
              <a:t>标题</a:t>
            </a:r>
          </a:p>
          <a:p>
            <a:pPr algn="ctr"/>
            <a:r>
              <a:rPr lang="zh-CN" altLang="en-US" sz="3010">
                <a:solidFill>
                  <a:schemeClr val="bg2"/>
                </a:solidFill>
                <a:latin typeface="微软雅黑" pitchFamily="34" charset="-122"/>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endParaRPr lang="zh-CN" altLang="en-US" sz="1688" b="0"/>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endParaRPr lang="zh-CN" altLang="en-US" sz="1688" b="0"/>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endParaRPr lang="zh-CN" altLang="en-US" sz="1688" b="0"/>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组合 13"/>
          <p:cNvGrpSpPr>
            <a:grpSpLocks/>
          </p:cNvGrpSpPr>
          <p:nvPr/>
        </p:nvGrpSpPr>
        <p:grpSpPr bwMode="auto">
          <a:xfrm>
            <a:off x="3172927" y="1126390"/>
            <a:ext cx="2798148" cy="577845"/>
            <a:chOff x="3725790" y="847725"/>
            <a:chExt cx="3730770" cy="781050"/>
          </a:xfrm>
        </p:grpSpPr>
        <p:grpSp>
          <p:nvGrpSpPr>
            <p:cNvPr id="35867" name="组合 9"/>
            <p:cNvGrpSpPr>
              <a:grpSpLocks/>
            </p:cNvGrpSpPr>
            <p:nvPr/>
          </p:nvGrpSpPr>
          <p:grpSpPr bwMode="auto">
            <a:xfrm>
              <a:off x="3725790" y="1019175"/>
              <a:ext cx="627135" cy="609600"/>
              <a:chOff x="3725790" y="1019175"/>
              <a:chExt cx="627135" cy="609600"/>
            </a:xfrm>
          </p:grpSpPr>
          <p:sp>
            <p:nvSpPr>
              <p:cNvPr id="8" name="任意多边形 7"/>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0085" fontAlgn="auto">
                  <a:spcBef>
                    <a:spcPts val="0"/>
                  </a:spcBef>
                  <a:spcAft>
                    <a:spcPts val="0"/>
                  </a:spcAft>
                  <a:defRPr/>
                </a:pPr>
                <a:endParaRPr lang="zh-CN" altLang="en-US" sz="1693" b="0"/>
              </a:p>
            </p:txBody>
          </p:sp>
          <p:sp>
            <p:nvSpPr>
              <p:cNvPr id="35873" name="直角三角形 8"/>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vert="eaVert" lIns="68271" tIns="34136" rIns="68271" bIns="34136" anchor="ctr"/>
              <a:lstStyle/>
              <a:p>
                <a:pPr algn="ctr" defTabSz="682394"/>
                <a:endParaRPr lang="zh-CN" altLang="en-US" sz="1317" b="0">
                  <a:solidFill>
                    <a:srgbClr val="FFFFFF"/>
                  </a:solidFill>
                  <a:latin typeface="Calibri" pitchFamily="34" charset="0"/>
                </a:endParaRPr>
              </a:p>
            </p:txBody>
          </p:sp>
        </p:grpSp>
        <p:grpSp>
          <p:nvGrpSpPr>
            <p:cNvPr id="35868" name="组合 10"/>
            <p:cNvGrpSpPr>
              <a:grpSpLocks/>
            </p:cNvGrpSpPr>
            <p:nvPr/>
          </p:nvGrpSpPr>
          <p:grpSpPr bwMode="auto">
            <a:xfrm flipH="1">
              <a:off x="6829425" y="1019175"/>
              <a:ext cx="627135" cy="609600"/>
              <a:chOff x="3725790" y="1019175"/>
              <a:chExt cx="627135" cy="609600"/>
            </a:xfrm>
          </p:grpSpPr>
          <p:sp>
            <p:nvSpPr>
              <p:cNvPr id="12" name="任意多边形 11"/>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0085" fontAlgn="auto">
                  <a:spcBef>
                    <a:spcPts val="0"/>
                  </a:spcBef>
                  <a:spcAft>
                    <a:spcPts val="0"/>
                  </a:spcAft>
                  <a:defRPr/>
                </a:pPr>
                <a:endParaRPr lang="zh-CN" altLang="en-US" sz="1693" b="0"/>
              </a:p>
            </p:txBody>
          </p:sp>
          <p:sp>
            <p:nvSpPr>
              <p:cNvPr id="35871" name="直角三角形 12"/>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rot="10800000" vert="eaVert" lIns="68271" tIns="34136" rIns="68271" bIns="34136" anchor="ctr"/>
              <a:lstStyle/>
              <a:p>
                <a:pPr algn="ctr" defTabSz="682394"/>
                <a:endParaRPr lang="zh-CN" altLang="en-US" sz="1317" b="0">
                  <a:solidFill>
                    <a:srgbClr val="FFFFFF"/>
                  </a:solidFill>
                  <a:latin typeface="Calibri" pitchFamily="34" charset="0"/>
                </a:endParaRPr>
              </a:p>
            </p:txBody>
          </p:sp>
        </p:grpSp>
        <p:sp>
          <p:nvSpPr>
            <p:cNvPr id="35869" name="矩形 4"/>
            <p:cNvSpPr>
              <a:spLocks noChangeArrowheads="1"/>
            </p:cNvSpPr>
            <p:nvPr/>
          </p:nvSpPr>
          <p:spPr bwMode="auto">
            <a:xfrm>
              <a:off x="4181475" y="847725"/>
              <a:ext cx="2819400" cy="609600"/>
            </a:xfrm>
            <a:prstGeom prst="rect">
              <a:avLst/>
            </a:prstGeom>
            <a:solidFill>
              <a:schemeClr val="bg2"/>
            </a:solidFill>
            <a:ln w="12700" algn="ctr">
              <a:noFill/>
              <a:miter lim="800000"/>
              <a:headEnd/>
              <a:tailEnd/>
            </a:ln>
          </p:spPr>
          <p:txBody>
            <a:bodyPr lIns="68271" tIns="34136" rIns="68271" bIns="34136" anchor="ctr"/>
            <a:lstStyle/>
            <a:p>
              <a:pPr algn="ctr" defTabSz="682394"/>
              <a:endParaRPr lang="zh-CN" altLang="en-US" sz="1317" b="0">
                <a:solidFill>
                  <a:srgbClr val="FFFFFF"/>
                </a:solidFill>
                <a:latin typeface="Calibri" pitchFamily="34" charset="0"/>
              </a:endParaRPr>
            </a:p>
          </p:txBody>
        </p:sp>
      </p:grpSp>
      <p:sp>
        <p:nvSpPr>
          <p:cNvPr id="34818" name="文本框 14"/>
          <p:cNvSpPr txBox="1">
            <a:spLocks noChangeArrowheads="1"/>
          </p:cNvSpPr>
          <p:nvPr/>
        </p:nvSpPr>
        <p:spPr bwMode="auto">
          <a:xfrm>
            <a:off x="4094037" y="1162226"/>
            <a:ext cx="788695" cy="387359"/>
          </a:xfrm>
          <a:prstGeom prst="rect">
            <a:avLst/>
          </a:prstGeom>
          <a:noFill/>
          <a:ln w="9525">
            <a:noFill/>
            <a:miter lim="800000"/>
            <a:headEnd/>
            <a:tailEnd/>
          </a:ln>
        </p:spPr>
        <p:txBody>
          <a:bodyPr wrap="none" lIns="68271" tIns="34136" rIns="68271" bIns="34136">
            <a:spAutoFit/>
          </a:bodyPr>
          <a:lstStyle/>
          <a:p>
            <a:pPr algn="ctr" defTabSz="682394"/>
            <a:r>
              <a:rPr lang="zh-CN" altLang="en-US" sz="2069" b="0">
                <a:solidFill>
                  <a:schemeClr val="bg1"/>
                </a:solidFill>
                <a:latin typeface="Calibri" pitchFamily="34" charset="0"/>
              </a:rPr>
              <a:t>目  录</a:t>
            </a:r>
          </a:p>
        </p:txBody>
      </p:sp>
      <p:grpSp>
        <p:nvGrpSpPr>
          <p:cNvPr id="34819" name="组合 17"/>
          <p:cNvGrpSpPr>
            <a:grpSpLocks/>
          </p:cNvGrpSpPr>
          <p:nvPr/>
        </p:nvGrpSpPr>
        <p:grpSpPr bwMode="auto">
          <a:xfrm>
            <a:off x="1173610" y="2128288"/>
            <a:ext cx="540517" cy="534545"/>
            <a:chOff x="1581150" y="2181225"/>
            <a:chExt cx="720000" cy="720000"/>
          </a:xfrm>
        </p:grpSpPr>
        <p:sp>
          <p:nvSpPr>
            <p:cNvPr id="35865" name="矩形 15"/>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68271" tIns="34136" rIns="68271" bIns="34136" anchor="ctr"/>
            <a:lstStyle/>
            <a:p>
              <a:pPr algn="ctr" defTabSz="682394"/>
              <a:endParaRPr lang="zh-CN" altLang="en-US" sz="1317" b="0">
                <a:solidFill>
                  <a:srgbClr val="FFFFFF"/>
                </a:solidFill>
                <a:latin typeface="Calibri" pitchFamily="34" charset="0"/>
              </a:endParaRPr>
            </a:p>
          </p:txBody>
        </p:sp>
        <p:sp>
          <p:nvSpPr>
            <p:cNvPr id="35866" name="文本框 16"/>
            <p:cNvSpPr txBox="1">
              <a:spLocks noChangeArrowheads="1"/>
            </p:cNvSpPr>
            <p:nvPr/>
          </p:nvSpPr>
          <p:spPr bwMode="auto">
            <a:xfrm>
              <a:off x="1760707" y="2217425"/>
              <a:ext cx="360888" cy="658295"/>
            </a:xfrm>
            <a:prstGeom prst="rect">
              <a:avLst/>
            </a:prstGeom>
            <a:noFill/>
            <a:ln w="9525">
              <a:noFill/>
              <a:miter lim="800000"/>
              <a:headEnd/>
              <a:tailEnd/>
            </a:ln>
          </p:spPr>
          <p:txBody>
            <a:bodyPr wrap="none" lIns="68271" tIns="34136" rIns="68271" bIns="34136">
              <a:spAutoFit/>
            </a:bodyPr>
            <a:lstStyle/>
            <a:p>
              <a:pPr algn="ctr" defTabSz="682394"/>
              <a:r>
                <a:rPr lang="en-US" altLang="zh-CN" sz="2728" b="0">
                  <a:solidFill>
                    <a:schemeClr val="bg2"/>
                  </a:solidFill>
                  <a:latin typeface="Impact" pitchFamily="34" charset="0"/>
                </a:rPr>
                <a:t>1</a:t>
              </a:r>
              <a:endParaRPr lang="zh-CN" altLang="en-US" sz="2728" b="0">
                <a:solidFill>
                  <a:schemeClr val="bg2"/>
                </a:solidFill>
                <a:latin typeface="Impact" pitchFamily="34" charset="0"/>
              </a:endParaRPr>
            </a:p>
          </p:txBody>
        </p:sp>
      </p:grpSp>
      <p:sp>
        <p:nvSpPr>
          <p:cNvPr id="34820" name="文本框 18"/>
          <p:cNvSpPr txBox="1">
            <a:spLocks noChangeArrowheads="1"/>
          </p:cNvSpPr>
          <p:nvPr/>
        </p:nvSpPr>
        <p:spPr bwMode="auto">
          <a:xfrm>
            <a:off x="1736524" y="2247739"/>
            <a:ext cx="2311547" cy="300541"/>
          </a:xfrm>
          <a:prstGeom prst="rect">
            <a:avLst/>
          </a:prstGeom>
          <a:noFill/>
          <a:ln w="9525">
            <a:noFill/>
            <a:miter lim="800000"/>
            <a:headEnd/>
            <a:tailEnd/>
          </a:ln>
        </p:spPr>
        <p:txBody>
          <a:bodyPr wrap="none" lIns="68271" tIns="34136" rIns="68271" bIns="34136">
            <a:spAutoFit/>
          </a:bodyPr>
          <a:lstStyle/>
          <a:p>
            <a:pPr defTabSz="682394"/>
            <a:r>
              <a:rPr lang="en-US" altLang="zh-CN" sz="1505" b="0">
                <a:solidFill>
                  <a:srgbClr val="404040"/>
                </a:solidFill>
                <a:latin typeface="微软雅黑" pitchFamily="34" charset="-122"/>
              </a:rPr>
              <a:t> </a:t>
            </a:r>
            <a:r>
              <a:rPr lang="zh-CN" altLang="en-US" sz="1505" b="0">
                <a:solidFill>
                  <a:srgbClr val="404040"/>
                </a:solidFill>
                <a:latin typeface="微软雅黑" pitchFamily="34" charset="-122"/>
              </a:rPr>
              <a:t>请在此处添加幻灯片标题</a:t>
            </a:r>
          </a:p>
        </p:txBody>
      </p:sp>
      <p:grpSp>
        <p:nvGrpSpPr>
          <p:cNvPr id="34821" name="组合 19"/>
          <p:cNvGrpSpPr>
            <a:grpSpLocks/>
          </p:cNvGrpSpPr>
          <p:nvPr/>
        </p:nvGrpSpPr>
        <p:grpSpPr bwMode="auto">
          <a:xfrm>
            <a:off x="5359043" y="2046947"/>
            <a:ext cx="540517" cy="534545"/>
            <a:chOff x="1581150" y="2181225"/>
            <a:chExt cx="720000" cy="720000"/>
          </a:xfrm>
        </p:grpSpPr>
        <p:sp>
          <p:nvSpPr>
            <p:cNvPr id="35863" name="矩形 20"/>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68271" tIns="34136" rIns="68271" bIns="34136" anchor="ctr"/>
            <a:lstStyle/>
            <a:p>
              <a:pPr algn="ctr" defTabSz="682394"/>
              <a:endParaRPr lang="zh-CN" altLang="en-US" sz="1317" b="0">
                <a:solidFill>
                  <a:srgbClr val="FF9201"/>
                </a:solidFill>
                <a:latin typeface="Calibri" pitchFamily="34" charset="0"/>
              </a:endParaRPr>
            </a:p>
          </p:txBody>
        </p:sp>
        <p:sp>
          <p:nvSpPr>
            <p:cNvPr id="35864" name="文本框 21"/>
            <p:cNvSpPr txBox="1">
              <a:spLocks noChangeArrowheads="1"/>
            </p:cNvSpPr>
            <p:nvPr/>
          </p:nvSpPr>
          <p:spPr bwMode="auto">
            <a:xfrm>
              <a:off x="1731879" y="2217425"/>
              <a:ext cx="418541" cy="658295"/>
            </a:xfrm>
            <a:prstGeom prst="rect">
              <a:avLst/>
            </a:prstGeom>
            <a:noFill/>
            <a:ln w="9525">
              <a:noFill/>
              <a:miter lim="800000"/>
              <a:headEnd/>
              <a:tailEnd/>
            </a:ln>
          </p:spPr>
          <p:txBody>
            <a:bodyPr wrap="none" lIns="68271" tIns="34136" rIns="68271" bIns="34136">
              <a:spAutoFit/>
            </a:bodyPr>
            <a:lstStyle/>
            <a:p>
              <a:pPr algn="ctr" defTabSz="682394"/>
              <a:r>
                <a:rPr lang="en-US" altLang="zh-CN" sz="2728" b="0">
                  <a:solidFill>
                    <a:schemeClr val="tx2"/>
                  </a:solidFill>
                  <a:latin typeface="Impact" pitchFamily="34" charset="0"/>
                </a:rPr>
                <a:t>2</a:t>
              </a:r>
              <a:endParaRPr lang="zh-CN" altLang="en-US" sz="2728" b="0">
                <a:solidFill>
                  <a:schemeClr val="tx2"/>
                </a:solidFill>
                <a:latin typeface="Impact" pitchFamily="34" charset="0"/>
              </a:endParaRPr>
            </a:p>
          </p:txBody>
        </p:sp>
      </p:grpSp>
      <p:sp>
        <p:nvSpPr>
          <p:cNvPr id="34822" name="文本框 22"/>
          <p:cNvSpPr txBox="1">
            <a:spLocks noChangeArrowheads="1"/>
          </p:cNvSpPr>
          <p:nvPr/>
        </p:nvSpPr>
        <p:spPr bwMode="auto">
          <a:xfrm>
            <a:off x="5921957" y="2166399"/>
            <a:ext cx="2311547" cy="300541"/>
          </a:xfrm>
          <a:prstGeom prst="rect">
            <a:avLst/>
          </a:prstGeom>
          <a:noFill/>
          <a:ln w="9525">
            <a:noFill/>
            <a:miter lim="800000"/>
            <a:headEnd/>
            <a:tailEnd/>
          </a:ln>
        </p:spPr>
        <p:txBody>
          <a:bodyPr wrap="none" lIns="68271" tIns="34136" rIns="68271" bIns="34136">
            <a:spAutoFit/>
          </a:bodyPr>
          <a:lstStyle/>
          <a:p>
            <a:pPr defTabSz="682394"/>
            <a:r>
              <a:rPr lang="en-US" altLang="zh-CN" sz="1505" b="0">
                <a:solidFill>
                  <a:srgbClr val="404040"/>
                </a:solidFill>
                <a:latin typeface="微软雅黑" pitchFamily="34" charset="-122"/>
              </a:rPr>
              <a:t> </a:t>
            </a:r>
            <a:r>
              <a:rPr lang="zh-CN" altLang="en-US" sz="1505" b="0">
                <a:solidFill>
                  <a:srgbClr val="404040"/>
                </a:solidFill>
                <a:latin typeface="微软雅黑" pitchFamily="34" charset="-122"/>
              </a:rPr>
              <a:t>请在此处添加幻灯片标题</a:t>
            </a:r>
          </a:p>
        </p:txBody>
      </p:sp>
      <p:grpSp>
        <p:nvGrpSpPr>
          <p:cNvPr id="34823" name="组合 23"/>
          <p:cNvGrpSpPr>
            <a:grpSpLocks/>
          </p:cNvGrpSpPr>
          <p:nvPr/>
        </p:nvGrpSpPr>
        <p:grpSpPr bwMode="auto">
          <a:xfrm>
            <a:off x="1173610" y="3088378"/>
            <a:ext cx="540517" cy="533051"/>
            <a:chOff x="1581150" y="2181225"/>
            <a:chExt cx="720000" cy="720000"/>
          </a:xfrm>
        </p:grpSpPr>
        <p:sp>
          <p:nvSpPr>
            <p:cNvPr id="35861" name="矩形 24"/>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68271" tIns="34136" rIns="68271" bIns="34136" anchor="ctr"/>
            <a:lstStyle/>
            <a:p>
              <a:pPr algn="ctr" defTabSz="682394"/>
              <a:endParaRPr lang="zh-CN" altLang="en-US" sz="1317" b="0">
                <a:solidFill>
                  <a:srgbClr val="FFFFFF"/>
                </a:solidFill>
                <a:latin typeface="Calibri" pitchFamily="34" charset="0"/>
              </a:endParaRPr>
            </a:p>
          </p:txBody>
        </p:sp>
        <p:sp>
          <p:nvSpPr>
            <p:cNvPr id="35862" name="文本框 25"/>
            <p:cNvSpPr txBox="1">
              <a:spLocks noChangeArrowheads="1"/>
            </p:cNvSpPr>
            <p:nvPr/>
          </p:nvSpPr>
          <p:spPr bwMode="auto">
            <a:xfrm>
              <a:off x="1724478" y="2217528"/>
              <a:ext cx="431352" cy="660140"/>
            </a:xfrm>
            <a:prstGeom prst="rect">
              <a:avLst/>
            </a:prstGeom>
            <a:noFill/>
            <a:ln w="9525">
              <a:noFill/>
              <a:miter lim="800000"/>
              <a:headEnd/>
              <a:tailEnd/>
            </a:ln>
          </p:spPr>
          <p:txBody>
            <a:bodyPr wrap="none" lIns="68271" tIns="34136" rIns="68271" bIns="34136">
              <a:spAutoFit/>
            </a:bodyPr>
            <a:lstStyle/>
            <a:p>
              <a:pPr algn="ctr" defTabSz="682394"/>
              <a:r>
                <a:rPr lang="en-US" altLang="zh-CN" sz="2728" b="0">
                  <a:solidFill>
                    <a:schemeClr val="bg2"/>
                  </a:solidFill>
                  <a:latin typeface="Impact" pitchFamily="34" charset="0"/>
                </a:rPr>
                <a:t>3</a:t>
              </a:r>
              <a:endParaRPr lang="zh-CN" altLang="en-US" sz="2728" b="0">
                <a:solidFill>
                  <a:schemeClr val="bg2"/>
                </a:solidFill>
                <a:latin typeface="Impact" pitchFamily="34" charset="0"/>
              </a:endParaRPr>
            </a:p>
          </p:txBody>
        </p:sp>
      </p:grpSp>
      <p:sp>
        <p:nvSpPr>
          <p:cNvPr id="34824" name="文本框 26"/>
          <p:cNvSpPr txBox="1">
            <a:spLocks noChangeArrowheads="1"/>
          </p:cNvSpPr>
          <p:nvPr/>
        </p:nvSpPr>
        <p:spPr bwMode="auto">
          <a:xfrm>
            <a:off x="1736524" y="3206336"/>
            <a:ext cx="2311547" cy="300541"/>
          </a:xfrm>
          <a:prstGeom prst="rect">
            <a:avLst/>
          </a:prstGeom>
          <a:noFill/>
          <a:ln w="9525">
            <a:noFill/>
            <a:miter lim="800000"/>
            <a:headEnd/>
            <a:tailEnd/>
          </a:ln>
        </p:spPr>
        <p:txBody>
          <a:bodyPr wrap="none" lIns="68271" tIns="34136" rIns="68271" bIns="34136">
            <a:spAutoFit/>
          </a:bodyPr>
          <a:lstStyle/>
          <a:p>
            <a:pPr defTabSz="682394"/>
            <a:r>
              <a:rPr lang="en-US" altLang="zh-CN" sz="1505" b="0">
                <a:solidFill>
                  <a:srgbClr val="404040"/>
                </a:solidFill>
                <a:latin typeface="微软雅黑" pitchFamily="34" charset="-122"/>
              </a:rPr>
              <a:t> </a:t>
            </a:r>
            <a:r>
              <a:rPr lang="zh-CN" altLang="en-US" sz="1505" b="0">
                <a:solidFill>
                  <a:srgbClr val="404040"/>
                </a:solidFill>
                <a:latin typeface="微软雅黑" pitchFamily="34" charset="-122"/>
              </a:rPr>
              <a:t>请在此处添加幻灯片标题</a:t>
            </a:r>
          </a:p>
        </p:txBody>
      </p:sp>
      <p:grpSp>
        <p:nvGrpSpPr>
          <p:cNvPr id="34825" name="组合 27"/>
          <p:cNvGrpSpPr>
            <a:grpSpLocks/>
          </p:cNvGrpSpPr>
          <p:nvPr/>
        </p:nvGrpSpPr>
        <p:grpSpPr bwMode="auto">
          <a:xfrm>
            <a:off x="5359043" y="3106580"/>
            <a:ext cx="540517" cy="534545"/>
            <a:chOff x="1581150" y="2181225"/>
            <a:chExt cx="720000" cy="720000"/>
          </a:xfrm>
        </p:grpSpPr>
        <p:sp>
          <p:nvSpPr>
            <p:cNvPr id="35859" name="矩形 28"/>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68271" tIns="34136" rIns="68271" bIns="34136" anchor="ctr"/>
            <a:lstStyle/>
            <a:p>
              <a:pPr algn="ctr" defTabSz="682394"/>
              <a:endParaRPr lang="zh-CN" altLang="en-US" sz="1317" b="0">
                <a:solidFill>
                  <a:srgbClr val="FFFFFF"/>
                </a:solidFill>
                <a:latin typeface="Calibri" pitchFamily="34" charset="0"/>
              </a:endParaRPr>
            </a:p>
          </p:txBody>
        </p:sp>
        <p:sp>
          <p:nvSpPr>
            <p:cNvPr id="35860" name="文本框 29"/>
            <p:cNvSpPr txBox="1">
              <a:spLocks noChangeArrowheads="1"/>
            </p:cNvSpPr>
            <p:nvPr/>
          </p:nvSpPr>
          <p:spPr bwMode="auto">
            <a:xfrm>
              <a:off x="1732947" y="2217425"/>
              <a:ext cx="416405" cy="658295"/>
            </a:xfrm>
            <a:prstGeom prst="rect">
              <a:avLst/>
            </a:prstGeom>
            <a:noFill/>
            <a:ln w="9525">
              <a:noFill/>
              <a:miter lim="800000"/>
              <a:headEnd/>
              <a:tailEnd/>
            </a:ln>
          </p:spPr>
          <p:txBody>
            <a:bodyPr wrap="none" lIns="68271" tIns="34136" rIns="68271" bIns="34136">
              <a:spAutoFit/>
            </a:bodyPr>
            <a:lstStyle/>
            <a:p>
              <a:pPr algn="ctr" defTabSz="682394"/>
              <a:r>
                <a:rPr lang="en-US" altLang="zh-CN" sz="2728" b="0">
                  <a:solidFill>
                    <a:schemeClr val="bg2"/>
                  </a:solidFill>
                  <a:latin typeface="Impact" pitchFamily="34" charset="0"/>
                </a:rPr>
                <a:t>4</a:t>
              </a:r>
              <a:endParaRPr lang="zh-CN" altLang="en-US" sz="2728" b="0">
                <a:solidFill>
                  <a:schemeClr val="bg2"/>
                </a:solidFill>
                <a:latin typeface="Impact" pitchFamily="34" charset="0"/>
              </a:endParaRPr>
            </a:p>
          </p:txBody>
        </p:sp>
      </p:grpSp>
      <p:sp>
        <p:nvSpPr>
          <p:cNvPr id="34826" name="文本框 30"/>
          <p:cNvSpPr txBox="1">
            <a:spLocks noChangeArrowheads="1"/>
          </p:cNvSpPr>
          <p:nvPr/>
        </p:nvSpPr>
        <p:spPr bwMode="auto">
          <a:xfrm>
            <a:off x="5920464" y="3226031"/>
            <a:ext cx="2311547" cy="300541"/>
          </a:xfrm>
          <a:prstGeom prst="rect">
            <a:avLst/>
          </a:prstGeom>
          <a:noFill/>
          <a:ln w="9525">
            <a:noFill/>
            <a:miter lim="800000"/>
            <a:headEnd/>
            <a:tailEnd/>
          </a:ln>
        </p:spPr>
        <p:txBody>
          <a:bodyPr wrap="none" lIns="68271" tIns="34136" rIns="68271" bIns="34136">
            <a:spAutoFit/>
          </a:bodyPr>
          <a:lstStyle/>
          <a:p>
            <a:pPr defTabSz="682394"/>
            <a:r>
              <a:rPr lang="en-US" altLang="zh-CN" sz="1505" b="0">
                <a:solidFill>
                  <a:srgbClr val="404040"/>
                </a:solidFill>
                <a:latin typeface="微软雅黑" pitchFamily="34" charset="-122"/>
              </a:rPr>
              <a:t> </a:t>
            </a:r>
            <a:r>
              <a:rPr lang="zh-CN" altLang="en-US" sz="1505" b="0">
                <a:solidFill>
                  <a:srgbClr val="404040"/>
                </a:solidFill>
                <a:latin typeface="微软雅黑" pitchFamily="34" charset="-122"/>
              </a:rPr>
              <a:t>请在此处添加幻灯片标题</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4817"/>
                                        </p:tgtEl>
                                        <p:attrNameLst>
                                          <p:attrName>style.visibility</p:attrName>
                                        </p:attrNameLst>
                                      </p:cBhvr>
                                      <p:to>
                                        <p:strVal val="visible"/>
                                      </p:to>
                                    </p:set>
                                    <p:anim calcmode="lin" valueType="num">
                                      <p:cBhvr additive="base">
                                        <p:cTn id="7" dur="500" fill="hold"/>
                                        <p:tgtEl>
                                          <p:spTgt spid="34817"/>
                                        </p:tgtEl>
                                        <p:attrNameLst>
                                          <p:attrName>ppt_x</p:attrName>
                                        </p:attrNameLst>
                                      </p:cBhvr>
                                      <p:tavLst>
                                        <p:tav tm="0">
                                          <p:val>
                                            <p:strVal val="#ppt_x"/>
                                          </p:val>
                                        </p:tav>
                                        <p:tav tm="100000">
                                          <p:val>
                                            <p:strVal val="#ppt_x"/>
                                          </p:val>
                                        </p:tav>
                                      </p:tavLst>
                                    </p:anim>
                                    <p:anim calcmode="lin" valueType="num">
                                      <p:cBhvr additive="base">
                                        <p:cTn id="8" dur="500" fill="hold"/>
                                        <p:tgtEl>
                                          <p:spTgt spid="348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4818"/>
                                        </p:tgtEl>
                                        <p:attrNameLst>
                                          <p:attrName>style.visibility</p:attrName>
                                        </p:attrNameLst>
                                      </p:cBhvr>
                                      <p:to>
                                        <p:strVal val="visible"/>
                                      </p:to>
                                    </p:set>
                                    <p:anim calcmode="lin" valueType="num">
                                      <p:cBhvr>
                                        <p:cTn id="12" dur="5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4818"/>
                                        </p:tgtEl>
                                        <p:attrNameLst>
                                          <p:attrName>ppt_y</p:attrName>
                                        </p:attrNameLst>
                                      </p:cBhvr>
                                      <p:tavLst>
                                        <p:tav tm="0">
                                          <p:val>
                                            <p:strVal val="#ppt_y"/>
                                          </p:val>
                                        </p:tav>
                                        <p:tav tm="100000">
                                          <p:val>
                                            <p:strVal val="#ppt_y"/>
                                          </p:val>
                                        </p:tav>
                                      </p:tavLst>
                                    </p:anim>
                                    <p:anim calcmode="lin" valueType="num">
                                      <p:cBhvr>
                                        <p:cTn id="14" dur="5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4818"/>
                                        </p:tgtEl>
                                      </p:cBhvr>
                                    </p:animEffect>
                                  </p:childTnLst>
                                </p:cTn>
                              </p:par>
                            </p:childTnLst>
                          </p:cTn>
                        </p:par>
                        <p:par>
                          <p:cTn id="17" fill="hold">
                            <p:stCondLst>
                              <p:cond delay="1050"/>
                            </p:stCondLst>
                            <p:childTnLst>
                              <p:par>
                                <p:cTn id="18" presetID="10" presetClass="entr" presetSubtype="0" fill="hold" nodeType="afterEffect">
                                  <p:stCondLst>
                                    <p:cond delay="0"/>
                                  </p:stCondLst>
                                  <p:childTnLst>
                                    <p:set>
                                      <p:cBhvr>
                                        <p:cTn id="19" dur="1" fill="hold">
                                          <p:stCondLst>
                                            <p:cond delay="0"/>
                                          </p:stCondLst>
                                        </p:cTn>
                                        <p:tgtEl>
                                          <p:spTgt spid="34819"/>
                                        </p:tgtEl>
                                        <p:attrNameLst>
                                          <p:attrName>style.visibility</p:attrName>
                                        </p:attrNameLst>
                                      </p:cBhvr>
                                      <p:to>
                                        <p:strVal val="visible"/>
                                      </p:to>
                                    </p:set>
                                    <p:animEffect transition="in" filter="fade">
                                      <p:cBhvr>
                                        <p:cTn id="20" dur="500"/>
                                        <p:tgtEl>
                                          <p:spTgt spid="34819"/>
                                        </p:tgtEl>
                                      </p:cBhvr>
                                    </p:animEffect>
                                  </p:childTnLst>
                                </p:cTn>
                              </p:par>
                            </p:childTnLst>
                          </p:cTn>
                        </p:par>
                        <p:par>
                          <p:cTn id="21" fill="hold">
                            <p:stCondLst>
                              <p:cond delay="1550"/>
                            </p:stCondLst>
                            <p:childTnLst>
                              <p:par>
                                <p:cTn id="22" presetID="10" presetClass="entr" presetSubtype="0" fill="hold" nodeType="afterEffect">
                                  <p:stCondLst>
                                    <p:cond delay="0"/>
                                  </p:stCondLst>
                                  <p:childTnLst>
                                    <p:set>
                                      <p:cBhvr>
                                        <p:cTn id="23" dur="1" fill="hold">
                                          <p:stCondLst>
                                            <p:cond delay="0"/>
                                          </p:stCondLst>
                                        </p:cTn>
                                        <p:tgtEl>
                                          <p:spTgt spid="34821"/>
                                        </p:tgtEl>
                                        <p:attrNameLst>
                                          <p:attrName>style.visibility</p:attrName>
                                        </p:attrNameLst>
                                      </p:cBhvr>
                                      <p:to>
                                        <p:strVal val="visible"/>
                                      </p:to>
                                    </p:set>
                                    <p:animEffect transition="in" filter="fade">
                                      <p:cBhvr>
                                        <p:cTn id="24" dur="500"/>
                                        <p:tgtEl>
                                          <p:spTgt spid="34821"/>
                                        </p:tgtEl>
                                      </p:cBhvr>
                                    </p:animEffect>
                                  </p:childTnLst>
                                </p:cTn>
                              </p:par>
                            </p:childTnLst>
                          </p:cTn>
                        </p:par>
                        <p:par>
                          <p:cTn id="25" fill="hold">
                            <p:stCondLst>
                              <p:cond delay="2050"/>
                            </p:stCondLst>
                            <p:childTnLst>
                              <p:par>
                                <p:cTn id="26" presetID="10" presetClass="entr" presetSubtype="0" fill="hold" nodeType="afterEffect">
                                  <p:stCondLst>
                                    <p:cond delay="0"/>
                                  </p:stCondLst>
                                  <p:childTnLst>
                                    <p:set>
                                      <p:cBhvr>
                                        <p:cTn id="27" dur="1" fill="hold">
                                          <p:stCondLst>
                                            <p:cond delay="0"/>
                                          </p:stCondLst>
                                        </p:cTn>
                                        <p:tgtEl>
                                          <p:spTgt spid="34823"/>
                                        </p:tgtEl>
                                        <p:attrNameLst>
                                          <p:attrName>style.visibility</p:attrName>
                                        </p:attrNameLst>
                                      </p:cBhvr>
                                      <p:to>
                                        <p:strVal val="visible"/>
                                      </p:to>
                                    </p:set>
                                    <p:animEffect transition="in" filter="fade">
                                      <p:cBhvr>
                                        <p:cTn id="28" dur="500"/>
                                        <p:tgtEl>
                                          <p:spTgt spid="34823"/>
                                        </p:tgtEl>
                                      </p:cBhvr>
                                    </p:animEffect>
                                  </p:childTnLst>
                                </p:cTn>
                              </p:par>
                            </p:childTnLst>
                          </p:cTn>
                        </p:par>
                        <p:par>
                          <p:cTn id="29" fill="hold">
                            <p:stCondLst>
                              <p:cond delay="2550"/>
                            </p:stCondLst>
                            <p:childTnLst>
                              <p:par>
                                <p:cTn id="30" presetID="10" presetClass="entr" presetSubtype="0" fill="hold" nodeType="afterEffect">
                                  <p:stCondLst>
                                    <p:cond delay="0"/>
                                  </p:stCondLst>
                                  <p:childTnLst>
                                    <p:set>
                                      <p:cBhvr>
                                        <p:cTn id="31" dur="1" fill="hold">
                                          <p:stCondLst>
                                            <p:cond delay="0"/>
                                          </p:stCondLst>
                                        </p:cTn>
                                        <p:tgtEl>
                                          <p:spTgt spid="34825"/>
                                        </p:tgtEl>
                                        <p:attrNameLst>
                                          <p:attrName>style.visibility</p:attrName>
                                        </p:attrNameLst>
                                      </p:cBhvr>
                                      <p:to>
                                        <p:strVal val="visible"/>
                                      </p:to>
                                    </p:set>
                                    <p:animEffect transition="in" filter="fade">
                                      <p:cBhvr>
                                        <p:cTn id="32" dur="500"/>
                                        <p:tgtEl>
                                          <p:spTgt spid="34825"/>
                                        </p:tgtEl>
                                      </p:cBhvr>
                                    </p:animEffect>
                                  </p:childTnLst>
                                </p:cTn>
                              </p:par>
                            </p:childTnLst>
                          </p:cTn>
                        </p:par>
                        <p:par>
                          <p:cTn id="33" fill="hold">
                            <p:stCondLst>
                              <p:cond delay="30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4820"/>
                                        </p:tgtEl>
                                        <p:attrNameLst>
                                          <p:attrName>style.visibility</p:attrName>
                                        </p:attrNameLst>
                                      </p:cBhvr>
                                      <p:to>
                                        <p:strVal val="visible"/>
                                      </p:to>
                                    </p:set>
                                    <p:anim calcmode="lin" valueType="num">
                                      <p:cBhvr>
                                        <p:cTn id="36"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4820"/>
                                        </p:tgtEl>
                                        <p:attrNameLst>
                                          <p:attrName>ppt_y</p:attrName>
                                        </p:attrNameLst>
                                      </p:cBhvr>
                                      <p:tavLst>
                                        <p:tav tm="0">
                                          <p:val>
                                            <p:strVal val="#ppt_y"/>
                                          </p:val>
                                        </p:tav>
                                        <p:tav tm="100000">
                                          <p:val>
                                            <p:strVal val="#ppt_y"/>
                                          </p:val>
                                        </p:tav>
                                      </p:tavLst>
                                    </p:anim>
                                    <p:anim calcmode="lin" valueType="num">
                                      <p:cBhvr>
                                        <p:cTn id="38"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482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4820"/>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34822"/>
                                        </p:tgtEl>
                                        <p:attrNameLst>
                                          <p:attrName>style.visibility</p:attrName>
                                        </p:attrNameLst>
                                      </p:cBhvr>
                                      <p:to>
                                        <p:strVal val="visible"/>
                                      </p:to>
                                    </p:set>
                                    <p:anim calcmode="lin" valueType="num">
                                      <p:cBhvr>
                                        <p:cTn id="43" dur="500" fill="hold"/>
                                        <p:tgtEl>
                                          <p:spTgt spid="3482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4822"/>
                                        </p:tgtEl>
                                        <p:attrNameLst>
                                          <p:attrName>ppt_y</p:attrName>
                                        </p:attrNameLst>
                                      </p:cBhvr>
                                      <p:tavLst>
                                        <p:tav tm="0">
                                          <p:val>
                                            <p:strVal val="#ppt_y"/>
                                          </p:val>
                                        </p:tav>
                                        <p:tav tm="100000">
                                          <p:val>
                                            <p:strVal val="#ppt_y"/>
                                          </p:val>
                                        </p:tav>
                                      </p:tavLst>
                                    </p:anim>
                                    <p:anim calcmode="lin" valueType="num">
                                      <p:cBhvr>
                                        <p:cTn id="45" dur="500" fill="hold"/>
                                        <p:tgtEl>
                                          <p:spTgt spid="3482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482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4822"/>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34824"/>
                                        </p:tgtEl>
                                        <p:attrNameLst>
                                          <p:attrName>style.visibility</p:attrName>
                                        </p:attrNameLst>
                                      </p:cBhvr>
                                      <p:to>
                                        <p:strVal val="visible"/>
                                      </p:to>
                                    </p:set>
                                    <p:anim calcmode="lin" valueType="num">
                                      <p:cBhvr>
                                        <p:cTn id="50" dur="500" fill="hold"/>
                                        <p:tgtEl>
                                          <p:spTgt spid="3482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4824"/>
                                        </p:tgtEl>
                                        <p:attrNameLst>
                                          <p:attrName>ppt_y</p:attrName>
                                        </p:attrNameLst>
                                      </p:cBhvr>
                                      <p:tavLst>
                                        <p:tav tm="0">
                                          <p:val>
                                            <p:strVal val="#ppt_y"/>
                                          </p:val>
                                        </p:tav>
                                        <p:tav tm="100000">
                                          <p:val>
                                            <p:strVal val="#ppt_y"/>
                                          </p:val>
                                        </p:tav>
                                      </p:tavLst>
                                    </p:anim>
                                    <p:anim calcmode="lin" valueType="num">
                                      <p:cBhvr>
                                        <p:cTn id="52" dur="500" fill="hold"/>
                                        <p:tgtEl>
                                          <p:spTgt spid="3482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482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34824"/>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4826"/>
                                        </p:tgtEl>
                                        <p:attrNameLst>
                                          <p:attrName>style.visibility</p:attrName>
                                        </p:attrNameLst>
                                      </p:cBhvr>
                                      <p:to>
                                        <p:strVal val="visible"/>
                                      </p:to>
                                    </p:set>
                                    <p:anim calcmode="lin" valueType="num">
                                      <p:cBhvr>
                                        <p:cTn id="57" dur="500" fill="hold"/>
                                        <p:tgtEl>
                                          <p:spTgt spid="3482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4826"/>
                                        </p:tgtEl>
                                        <p:attrNameLst>
                                          <p:attrName>ppt_y</p:attrName>
                                        </p:attrNameLst>
                                      </p:cBhvr>
                                      <p:tavLst>
                                        <p:tav tm="0">
                                          <p:val>
                                            <p:strVal val="#ppt_y"/>
                                          </p:val>
                                        </p:tav>
                                        <p:tav tm="100000">
                                          <p:val>
                                            <p:strVal val="#ppt_y"/>
                                          </p:val>
                                        </p:tav>
                                      </p:tavLst>
                                    </p:anim>
                                    <p:anim calcmode="lin" valueType="num">
                                      <p:cBhvr>
                                        <p:cTn id="59" dur="500" fill="hold"/>
                                        <p:tgtEl>
                                          <p:spTgt spid="3482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4826"/>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348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20" grpId="0"/>
      <p:bldP spid="34822" grpId="0"/>
      <p:bldP spid="34824" grpId="0"/>
      <p:bldP spid="348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algn="ctr">
              <a:defRPr/>
            </a:pPr>
            <a:endParaRPr lang="zh-CN" altLang="en-US" sz="1688" b="0">
              <a:solidFill>
                <a:schemeClr val="lt1"/>
              </a:solidFill>
              <a:latin typeface="+mn-lt"/>
              <a:ea typeface="+mn-ea"/>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algn="ctr"/>
              <a:r>
                <a:rPr lang="zh-CN" altLang="en-US" sz="847">
                  <a:solidFill>
                    <a:schemeClr val="bg1"/>
                  </a:solidFill>
                  <a:latin typeface="微软雅黑" pitchFamily="34" charset="-122"/>
                </a:rPr>
                <a:t>插入相关案例图片</a:t>
              </a:r>
              <a:endParaRPr lang="en-US" altLang="zh-CN" sz="847">
                <a:solidFill>
                  <a:schemeClr val="bg1"/>
                </a:solidFill>
                <a:latin typeface="微软雅黑" pitchFamily="34" charset="-122"/>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algn="ctr">
                <a:lnSpc>
                  <a:spcPct val="125000"/>
                </a:lnSpc>
              </a:pPr>
              <a:r>
                <a:rPr lang="zh-CN" altLang="en-US" sz="847" b="0">
                  <a:solidFill>
                    <a:schemeClr val="bg1"/>
                  </a:solidFill>
                  <a:sym typeface="造字工房悦黑体验版常规体" pitchFamily="50" charset="-122"/>
                </a:rPr>
                <a:t>请输入您想要的文字内容请输入您想要的文字内容请输入您想要的文字内容</a:t>
              </a:r>
              <a:endParaRPr lang="en-US" altLang="zh-CN" sz="847" b="0">
                <a:solidFill>
                  <a:schemeClr val="bg1"/>
                </a:solidFill>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88" b="0"/>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88" b="0"/>
          </a:p>
        </p:txBody>
      </p:sp>
      <p:sp>
        <p:nvSpPr>
          <p:cNvPr id="10" name="矩形 9"/>
          <p:cNvSpPr>
            <a:spLocks noChangeArrowheads="1"/>
          </p:cNvSpPr>
          <p:nvPr/>
        </p:nvSpPr>
        <p:spPr bwMode="auto">
          <a:xfrm>
            <a:off x="4615301" y="3067474"/>
            <a:ext cx="3098269" cy="1672319"/>
          </a:xfrm>
          <a:prstGeom prst="rect">
            <a:avLst/>
          </a:prstGeom>
          <a:solidFill>
            <a:srgbClr val="DDDDDD"/>
          </a:solidFill>
          <a:ln w="15875" algn="ctr">
            <a:noFill/>
            <a:miter lim="800000"/>
            <a:headEnd/>
            <a:tailEnd/>
          </a:ln>
        </p:spPr>
        <p:txBody>
          <a:bodyPr anchor="ctr"/>
          <a:lstStyle/>
          <a:p>
            <a:pPr algn="ctr">
              <a:defRPr/>
            </a:pPr>
            <a:endParaRPr lang="zh-CN" altLang="en-US" sz="1688" b="0">
              <a:solidFill>
                <a:schemeClr val="lt1"/>
              </a:solidFill>
              <a:latin typeface="+mn-lt"/>
              <a:ea typeface="+mn-ea"/>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algn="ctr"/>
              <a:r>
                <a:rPr lang="zh-CN" altLang="en-US" sz="847">
                  <a:solidFill>
                    <a:schemeClr val="bg1"/>
                  </a:solidFill>
                  <a:latin typeface="微软雅黑" pitchFamily="34" charset="-122"/>
                </a:rPr>
                <a:t>插入相关案例图片</a:t>
              </a:r>
              <a:endParaRPr lang="en-US" altLang="zh-CN" sz="847">
                <a:solidFill>
                  <a:schemeClr val="bg1"/>
                </a:solidFill>
                <a:latin typeface="微软雅黑" pitchFamily="34" charset="-122"/>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algn="ctr"/>
              <a:r>
                <a:rPr lang="zh-CN" altLang="en-US" sz="847" b="0">
                  <a:solidFill>
                    <a:schemeClr val="bg1"/>
                  </a:solidFill>
                  <a:sym typeface="造字工房悦黑体验版常规体" pitchFamily="50" charset="-122"/>
                </a:rPr>
                <a:t>请输入您想要的文字内容请输入您想要的文字内容请输入您想要的文字内容</a:t>
              </a:r>
              <a:endParaRPr lang="en-US" altLang="zh-CN" sz="847" b="0">
                <a:solidFill>
                  <a:schemeClr val="bg1"/>
                </a:solidFill>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algn="ctr"/>
            <a:r>
              <a:rPr lang="zh-CN" altLang="en-US" sz="1317">
                <a:solidFill>
                  <a:schemeClr val="bg1"/>
                </a:solidFill>
                <a:latin typeface="微软雅黑" pitchFamily="34" charset="-122"/>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a:lnSpc>
                <a:spcPct val="125000"/>
              </a:lnSpc>
            </a:pPr>
            <a:r>
              <a:rPr lang="zh-CN" altLang="en-US" sz="941"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1" b="0">
              <a:solidFill>
                <a:schemeClr val="bg1"/>
              </a:solidFill>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algn="ctr"/>
            <a:r>
              <a:rPr lang="zh-CN" altLang="en-US" sz="1317">
                <a:solidFill>
                  <a:schemeClr val="bg1"/>
                </a:solidFill>
                <a:latin typeface="微软雅黑" pitchFamily="34" charset="-122"/>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a:lnSpc>
                <a:spcPct val="125000"/>
              </a:lnSpc>
            </a:pPr>
            <a:r>
              <a:rPr lang="zh-CN" altLang="en-US" sz="941"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1" b="0">
              <a:solidFill>
                <a:schemeClr val="bg1"/>
              </a:solidFill>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sz="1688" b="0"/>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sz="1688" b="0"/>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2" name="组合 1"/>
          <p:cNvGrpSpPr/>
          <p:nvPr/>
        </p:nvGrpSpPr>
        <p:grpSpPr>
          <a:xfrm>
            <a:off x="1172096" y="901155"/>
            <a:ext cx="7072312" cy="3482975"/>
            <a:chOff x="1358950" y="1173758"/>
            <a:chExt cx="7072312" cy="3482975"/>
          </a:xfrm>
        </p:grpSpPr>
        <p:sp>
          <p:nvSpPr>
            <p:cNvPr id="3"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5" name="Freeform 6"/>
          <p:cNvSpPr>
            <a:spLocks/>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 name="Freeform 7"/>
          <p:cNvSpPr>
            <a:spLocks/>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tx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lt1"/>
              </a:solidFill>
              <a:latin typeface="+mn-lt"/>
              <a:ea typeface="+mn-ea"/>
            </a:endParaRPr>
          </a:p>
        </p:txBody>
      </p:sp>
      <p:sp>
        <p:nvSpPr>
          <p:cNvPr id="7"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8" name="TextBox 69"/>
          <p:cNvSpPr txBox="1"/>
          <p:nvPr/>
        </p:nvSpPr>
        <p:spPr>
          <a:xfrm>
            <a:off x="1683547" y="864839"/>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4</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9" name="TextBox 70"/>
          <p:cNvSpPr txBox="1"/>
          <p:nvPr/>
        </p:nvSpPr>
        <p:spPr>
          <a:xfrm>
            <a:off x="3195761" y="1410911"/>
            <a:ext cx="3680495" cy="584775"/>
          </a:xfrm>
          <a:prstGeom prst="rect">
            <a:avLst/>
          </a:prstGeom>
          <a:noFill/>
        </p:spPr>
        <p:txBody>
          <a:bodyPr wrap="square" rtlCol="0">
            <a:spAutoFit/>
          </a:bodyPr>
          <a:lstStyle/>
          <a:p>
            <a:r>
              <a:rPr lang="zh-CN" altLang="en-US" sz="3200" b="1" dirty="0" smtClean="0">
                <a:solidFill>
                  <a:srgbClr val="2B2A30"/>
                </a:solidFill>
                <a:latin typeface="微软雅黑" panose="020B0503020204020204" pitchFamily="34" charset="-122"/>
                <a:ea typeface="微软雅黑" panose="020B0503020204020204" pitchFamily="34" charset="-122"/>
              </a:rPr>
              <a:t>请添加您的内容</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10"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11" name="TextBox 73"/>
          <p:cNvSpPr txBox="1"/>
          <p:nvPr/>
        </p:nvSpPr>
        <p:spPr>
          <a:xfrm>
            <a:off x="3282702" y="2169198"/>
            <a:ext cx="2121353" cy="1384995"/>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94706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90"/>
                                          </p:val>
                                        </p:tav>
                                        <p:tav tm="100000">
                                          <p:val>
                                            <p:fltVal val="0"/>
                                          </p:val>
                                        </p:tav>
                                      </p:tavLst>
                                    </p:anim>
                                    <p:animEffect transition="in" filter="fade">
                                      <p:cBhvr>
                                        <p:cTn id="22" dur="5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90"/>
                                          </p:val>
                                        </p:tav>
                                        <p:tav tm="100000">
                                          <p:val>
                                            <p:fltVal val="0"/>
                                          </p:val>
                                        </p:tav>
                                      </p:tavLst>
                                    </p:anim>
                                    <p:animEffect transition="in" filter="fade">
                                      <p:cBhvr>
                                        <p:cTn id="28" dur="500"/>
                                        <p:tgtEl>
                                          <p:spTgt spid="10"/>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106210215 w 295"/>
                <a:gd name="T1" fmla="*/ 0 h 295"/>
                <a:gd name="T2" fmla="*/ 0 w 295"/>
                <a:gd name="T3" fmla="*/ 100026869 h 295"/>
                <a:gd name="T4" fmla="*/ 106210215 w 295"/>
                <a:gd name="T5" fmla="*/ 199377675 h 295"/>
                <a:gd name="T6" fmla="*/ 211702652 w 295"/>
                <a:gd name="T7" fmla="*/ 100026869 h 295"/>
                <a:gd name="T8" fmla="*/ 106210215 w 295"/>
                <a:gd name="T9" fmla="*/ 0 h 295"/>
                <a:gd name="T10" fmla="*/ 106210215 w 295"/>
                <a:gd name="T11" fmla="*/ 149364296 h 295"/>
                <a:gd name="T12" fmla="*/ 53105144 w 295"/>
                <a:gd name="T13" fmla="*/ 100026869 h 295"/>
                <a:gd name="T14" fmla="*/ 106210215 w 295"/>
                <a:gd name="T15" fmla="*/ 50013361 h 295"/>
                <a:gd name="T16" fmla="*/ 158597637 w 295"/>
                <a:gd name="T17" fmla="*/ 100026869 h 295"/>
                <a:gd name="T18" fmla="*/ 106210215 w 295"/>
                <a:gd name="T19" fmla="*/ 14936429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sz="1688"/>
            </a:p>
          </p:txBody>
        </p:sp>
        <p:sp>
          <p:nvSpPr>
            <p:cNvPr id="74777" name="Freeform 10"/>
            <p:cNvSpPr>
              <a:spLocks/>
            </p:cNvSpPr>
            <p:nvPr/>
          </p:nvSpPr>
          <p:spPr bwMode="auto">
            <a:xfrm>
              <a:off x="567" y="879"/>
              <a:ext cx="507" cy="500"/>
            </a:xfrm>
            <a:custGeom>
              <a:avLst/>
              <a:gdLst>
                <a:gd name="T0" fmla="*/ 159350074 w 218"/>
                <a:gd name="T1" fmla="*/ 73298603 h 218"/>
                <a:gd name="T2" fmla="*/ 159350074 w 218"/>
                <a:gd name="T3" fmla="*/ 0 h 218"/>
                <a:gd name="T4" fmla="*/ 0 w 218"/>
                <a:gd name="T5" fmla="*/ 146597207 h 218"/>
                <a:gd name="T6" fmla="*/ 79675037 w 218"/>
                <a:gd name="T7" fmla="*/ 146597207 h 218"/>
                <a:gd name="T8" fmla="*/ 159350074 w 218"/>
                <a:gd name="T9" fmla="*/ 73298603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endParaRPr lang="zh-CN" altLang="en-US" sz="1688"/>
            </a:p>
          </p:txBody>
        </p:sp>
      </p:grpSp>
      <p:sp>
        <p:nvSpPr>
          <p:cNvPr id="8" name="TextBox 58"/>
          <p:cNvSpPr txBox="1">
            <a:spLocks noChangeArrowheads="1"/>
          </p:cNvSpPr>
          <p:nvPr/>
        </p:nvSpPr>
        <p:spPr bwMode="auto">
          <a:xfrm>
            <a:off x="1379273" y="1941645"/>
            <a:ext cx="512927" cy="328664"/>
          </a:xfrm>
          <a:prstGeom prst="rect">
            <a:avLst/>
          </a:prstGeom>
          <a:noFill/>
          <a:ln w="9525">
            <a:noFill/>
            <a:miter lim="800000"/>
            <a:headEnd/>
            <a:tailEnd/>
          </a:ln>
        </p:spPr>
        <p:txBody>
          <a:bodyPr wrap="none" lIns="68245" tIns="34123" rIns="68245" bIns="34123">
            <a:spAutoFit/>
          </a:bodyPr>
          <a:lstStyle/>
          <a:p>
            <a:pPr algn="ctr" defTabSz="812302"/>
            <a:r>
              <a:rPr lang="en-US" altLang="zh-CN" sz="1688" b="0">
                <a:solidFill>
                  <a:srgbClr val="333333"/>
                </a:solidFill>
                <a:latin typeface="Impact" pitchFamily="34" charset="0"/>
              </a:rPr>
              <a:t>25%</a:t>
            </a:r>
            <a:endParaRPr lang="zh-CN" altLang="en-US" sz="1688" b="0">
              <a:solidFill>
                <a:srgbClr val="333333"/>
              </a:solidFill>
              <a:latin typeface="Impact" pitchFamily="34" charset="0"/>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105870518 w 294"/>
                <a:gd name="T1" fmla="*/ 0 h 295"/>
                <a:gd name="T2" fmla="*/ 0 w 294"/>
                <a:gd name="T3" fmla="*/ 100049047 h 295"/>
                <a:gd name="T4" fmla="*/ 105870518 w 294"/>
                <a:gd name="T5" fmla="*/ 199422031 h 295"/>
                <a:gd name="T6" fmla="*/ 211741037 w 294"/>
                <a:gd name="T7" fmla="*/ 100049047 h 295"/>
                <a:gd name="T8" fmla="*/ 105870518 w 294"/>
                <a:gd name="T9" fmla="*/ 0 h 295"/>
                <a:gd name="T10" fmla="*/ 105870518 w 294"/>
                <a:gd name="T11" fmla="*/ 149397416 h 295"/>
                <a:gd name="T12" fmla="*/ 52575200 w 294"/>
                <a:gd name="T13" fmla="*/ 100049047 h 295"/>
                <a:gd name="T14" fmla="*/ 105870518 w 294"/>
                <a:gd name="T15" fmla="*/ 50024413 h 295"/>
                <a:gd name="T16" fmla="*/ 159165706 w 294"/>
                <a:gd name="T17" fmla="*/ 100049047 h 295"/>
                <a:gd name="T18" fmla="*/ 105870518 w 294"/>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sz="1688"/>
            </a:p>
          </p:txBody>
        </p:sp>
        <p:sp>
          <p:nvSpPr>
            <p:cNvPr id="74775" name="Freeform 15"/>
            <p:cNvSpPr>
              <a:spLocks/>
            </p:cNvSpPr>
            <p:nvPr/>
          </p:nvSpPr>
          <p:spPr bwMode="auto">
            <a:xfrm>
              <a:off x="1830" y="879"/>
              <a:ext cx="504" cy="997"/>
            </a:xfrm>
            <a:custGeom>
              <a:avLst/>
              <a:gdLst>
                <a:gd name="T0" fmla="*/ 78371541 w 217"/>
                <a:gd name="T1" fmla="*/ 145998934 h 435"/>
                <a:gd name="T2" fmla="*/ 157468471 w 217"/>
                <a:gd name="T3" fmla="*/ 72999504 h 435"/>
                <a:gd name="T4" fmla="*/ 157468471 w 217"/>
                <a:gd name="T5" fmla="*/ 0 h 435"/>
                <a:gd name="T6" fmla="*/ 0 w 217"/>
                <a:gd name="T7" fmla="*/ 145998934 h 435"/>
                <a:gd name="T8" fmla="*/ 157468471 w 217"/>
                <a:gd name="T9" fmla="*/ 291328251 h 435"/>
                <a:gd name="T10" fmla="*/ 157468471 w 217"/>
                <a:gd name="T11" fmla="*/ 218328692 h 435"/>
                <a:gd name="T12" fmla="*/ 78371541 w 217"/>
                <a:gd name="T13" fmla="*/ 145998934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endParaRPr lang="zh-CN" altLang="en-US" sz="1688"/>
            </a:p>
          </p:txBody>
        </p:sp>
      </p:grpSp>
      <p:sp>
        <p:nvSpPr>
          <p:cNvPr id="12" name="TextBox 59"/>
          <p:cNvSpPr txBox="1">
            <a:spLocks noChangeArrowheads="1"/>
          </p:cNvSpPr>
          <p:nvPr/>
        </p:nvSpPr>
        <p:spPr bwMode="auto">
          <a:xfrm>
            <a:off x="3256680" y="1941645"/>
            <a:ext cx="519338" cy="328664"/>
          </a:xfrm>
          <a:prstGeom prst="rect">
            <a:avLst/>
          </a:prstGeom>
          <a:noFill/>
          <a:ln w="9525">
            <a:noFill/>
            <a:miter lim="800000"/>
            <a:headEnd/>
            <a:tailEnd/>
          </a:ln>
        </p:spPr>
        <p:txBody>
          <a:bodyPr wrap="none" lIns="68245" tIns="34123" rIns="68245" bIns="34123">
            <a:spAutoFit/>
          </a:bodyPr>
          <a:lstStyle/>
          <a:p>
            <a:pPr algn="ctr" defTabSz="812302"/>
            <a:r>
              <a:rPr lang="en-US" altLang="zh-CN" sz="1688" b="0">
                <a:solidFill>
                  <a:srgbClr val="333333"/>
                </a:solidFill>
                <a:latin typeface="Impact" pitchFamily="34" charset="0"/>
              </a:rPr>
              <a:t>50%</a:t>
            </a:r>
            <a:endParaRPr lang="zh-CN" altLang="en-US" sz="1688" b="0">
              <a:solidFill>
                <a:srgbClr val="333333"/>
              </a:solidFill>
              <a:latin typeface="Impact" pitchFamily="34" charset="0"/>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105305387 w 295"/>
                <a:gd name="T1" fmla="*/ 0 h 295"/>
                <a:gd name="T2" fmla="*/ 0 w 295"/>
                <a:gd name="T3" fmla="*/ 100049047 h 295"/>
                <a:gd name="T4" fmla="*/ 105305387 w 295"/>
                <a:gd name="T5" fmla="*/ 199422031 h 295"/>
                <a:gd name="T6" fmla="*/ 209899381 w 295"/>
                <a:gd name="T7" fmla="*/ 100049047 h 295"/>
                <a:gd name="T8" fmla="*/ 105305387 w 295"/>
                <a:gd name="T9" fmla="*/ 0 h 295"/>
                <a:gd name="T10" fmla="*/ 105305387 w 295"/>
                <a:gd name="T11" fmla="*/ 149397416 h 295"/>
                <a:gd name="T12" fmla="*/ 52652694 w 295"/>
                <a:gd name="T13" fmla="*/ 100049047 h 295"/>
                <a:gd name="T14" fmla="*/ 105305387 w 295"/>
                <a:gd name="T15" fmla="*/ 50024413 h 295"/>
                <a:gd name="T16" fmla="*/ 157246742 w 295"/>
                <a:gd name="T17" fmla="*/ 100049047 h 295"/>
                <a:gd name="T18" fmla="*/ 105305387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sz="1688"/>
            </a:p>
          </p:txBody>
        </p:sp>
        <p:sp>
          <p:nvSpPr>
            <p:cNvPr id="74773" name="Freeform 20"/>
            <p:cNvSpPr>
              <a:spLocks/>
            </p:cNvSpPr>
            <p:nvPr/>
          </p:nvSpPr>
          <p:spPr bwMode="auto">
            <a:xfrm>
              <a:off x="3088" y="879"/>
              <a:ext cx="1009" cy="997"/>
            </a:xfrm>
            <a:custGeom>
              <a:avLst/>
              <a:gdLst>
                <a:gd name="T0" fmla="*/ 313010176 w 435"/>
                <a:gd name="T1" fmla="*/ 145998934 h 435"/>
                <a:gd name="T2" fmla="*/ 234577895 w 435"/>
                <a:gd name="T3" fmla="*/ 145998934 h 435"/>
                <a:gd name="T4" fmla="*/ 234577895 w 435"/>
                <a:gd name="T5" fmla="*/ 145998934 h 435"/>
                <a:gd name="T6" fmla="*/ 156864932 w 435"/>
                <a:gd name="T7" fmla="*/ 218328692 h 435"/>
                <a:gd name="T8" fmla="*/ 78432466 w 435"/>
                <a:gd name="T9" fmla="*/ 145998934 h 435"/>
                <a:gd name="T10" fmla="*/ 156864932 w 435"/>
                <a:gd name="T11" fmla="*/ 72999504 h 435"/>
                <a:gd name="T12" fmla="*/ 156864932 w 435"/>
                <a:gd name="T13" fmla="*/ 0 h 435"/>
                <a:gd name="T14" fmla="*/ 0 w 435"/>
                <a:gd name="T15" fmla="*/ 145998934 h 435"/>
                <a:gd name="T16" fmla="*/ 156864932 w 435"/>
                <a:gd name="T17" fmla="*/ 291328251 h 435"/>
                <a:gd name="T18" fmla="*/ 313010176 w 435"/>
                <a:gd name="T19" fmla="*/ 145998934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endParaRPr lang="zh-CN" altLang="en-US" sz="1688"/>
            </a:p>
          </p:txBody>
        </p:sp>
      </p:grpSp>
      <p:sp>
        <p:nvSpPr>
          <p:cNvPr id="16" name="TextBox 60"/>
          <p:cNvSpPr txBox="1">
            <a:spLocks noChangeArrowheads="1"/>
          </p:cNvSpPr>
          <p:nvPr/>
        </p:nvSpPr>
        <p:spPr bwMode="auto">
          <a:xfrm>
            <a:off x="5155507" y="1941645"/>
            <a:ext cx="488881" cy="328664"/>
          </a:xfrm>
          <a:prstGeom prst="rect">
            <a:avLst/>
          </a:prstGeom>
          <a:noFill/>
          <a:ln w="9525">
            <a:noFill/>
            <a:miter lim="800000"/>
            <a:headEnd/>
            <a:tailEnd/>
          </a:ln>
        </p:spPr>
        <p:txBody>
          <a:bodyPr wrap="none" lIns="68245" tIns="34123" rIns="68245" bIns="34123">
            <a:spAutoFit/>
          </a:bodyPr>
          <a:lstStyle/>
          <a:p>
            <a:pPr algn="ctr" defTabSz="812302"/>
            <a:r>
              <a:rPr lang="en-US" altLang="zh-CN" sz="1688" b="0">
                <a:solidFill>
                  <a:srgbClr val="333333"/>
                </a:solidFill>
                <a:latin typeface="Impact" pitchFamily="34" charset="0"/>
              </a:rPr>
              <a:t>75%</a:t>
            </a:r>
            <a:endParaRPr lang="zh-CN" altLang="en-US" sz="1688" b="0">
              <a:solidFill>
                <a:srgbClr val="333333"/>
              </a:solidFill>
              <a:latin typeface="Impact" pitchFamily="34" charset="0"/>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105516032 w 295"/>
                <a:gd name="T1" fmla="*/ 0 h 295"/>
                <a:gd name="T2" fmla="*/ 0 w 295"/>
                <a:gd name="T3" fmla="*/ 100049047 h 295"/>
                <a:gd name="T4" fmla="*/ 105516032 w 295"/>
                <a:gd name="T5" fmla="*/ 199422031 h 295"/>
                <a:gd name="T6" fmla="*/ 211749692 w 295"/>
                <a:gd name="T7" fmla="*/ 100049047 h 295"/>
                <a:gd name="T8" fmla="*/ 105516032 w 295"/>
                <a:gd name="T9" fmla="*/ 0 h 295"/>
                <a:gd name="T10" fmla="*/ 105516032 w 295"/>
                <a:gd name="T11" fmla="*/ 149397416 h 295"/>
                <a:gd name="T12" fmla="*/ 53116979 w 295"/>
                <a:gd name="T13" fmla="*/ 100049047 h 295"/>
                <a:gd name="T14" fmla="*/ 105516032 w 295"/>
                <a:gd name="T15" fmla="*/ 50024413 h 295"/>
                <a:gd name="T16" fmla="*/ 158632955 w 295"/>
                <a:gd name="T17" fmla="*/ 100049047 h 295"/>
                <a:gd name="T18" fmla="*/ 105516032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sz="1688"/>
            </a:p>
          </p:txBody>
        </p:sp>
        <p:sp>
          <p:nvSpPr>
            <p:cNvPr id="74771" name="Freeform 25"/>
            <p:cNvSpPr>
              <a:spLocks noEditPoints="1"/>
            </p:cNvSpPr>
            <p:nvPr/>
          </p:nvSpPr>
          <p:spPr bwMode="auto">
            <a:xfrm>
              <a:off x="4511" y="879"/>
              <a:ext cx="1009" cy="997"/>
            </a:xfrm>
            <a:custGeom>
              <a:avLst/>
              <a:gdLst>
                <a:gd name="T0" fmla="*/ 156145244 w 435"/>
                <a:gd name="T1" fmla="*/ 0 h 435"/>
                <a:gd name="T2" fmla="*/ 0 w 435"/>
                <a:gd name="T3" fmla="*/ 145998934 h 435"/>
                <a:gd name="T4" fmla="*/ 156145244 w 435"/>
                <a:gd name="T5" fmla="*/ 291328251 h 435"/>
                <a:gd name="T6" fmla="*/ 313009879 w 435"/>
                <a:gd name="T7" fmla="*/ 145998934 h 435"/>
                <a:gd name="T8" fmla="*/ 156145244 w 435"/>
                <a:gd name="T9" fmla="*/ 0 h 435"/>
                <a:gd name="T10" fmla="*/ 156145244 w 435"/>
                <a:gd name="T11" fmla="*/ 218328692 h 435"/>
                <a:gd name="T12" fmla="*/ 78432466 w 435"/>
                <a:gd name="T13" fmla="*/ 145998934 h 435"/>
                <a:gd name="T14" fmla="*/ 156145244 w 435"/>
                <a:gd name="T15" fmla="*/ 72999504 h 435"/>
                <a:gd name="T16" fmla="*/ 234577895 w 435"/>
                <a:gd name="T17" fmla="*/ 145998934 h 435"/>
                <a:gd name="T18" fmla="*/ 156145244 w 435"/>
                <a:gd name="T19" fmla="*/ 21832869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endParaRPr lang="zh-CN" altLang="en-US" sz="1688"/>
            </a:p>
          </p:txBody>
        </p:sp>
      </p:grpSp>
      <p:sp>
        <p:nvSpPr>
          <p:cNvPr id="20" name="TextBox 61"/>
          <p:cNvSpPr txBox="1">
            <a:spLocks noChangeArrowheads="1"/>
          </p:cNvSpPr>
          <p:nvPr/>
        </p:nvSpPr>
        <p:spPr bwMode="auto">
          <a:xfrm>
            <a:off x="7188308" y="1941645"/>
            <a:ext cx="601091" cy="328664"/>
          </a:xfrm>
          <a:prstGeom prst="rect">
            <a:avLst/>
          </a:prstGeom>
          <a:noFill/>
          <a:ln w="9525">
            <a:noFill/>
            <a:miter lim="800000"/>
            <a:headEnd/>
            <a:tailEnd/>
          </a:ln>
        </p:spPr>
        <p:txBody>
          <a:bodyPr wrap="none" lIns="68245" tIns="34123" rIns="68245" bIns="34123">
            <a:spAutoFit/>
          </a:bodyPr>
          <a:lstStyle/>
          <a:p>
            <a:pPr algn="ctr" defTabSz="812302"/>
            <a:r>
              <a:rPr lang="en-US" altLang="zh-CN" sz="1688" b="0">
                <a:solidFill>
                  <a:srgbClr val="333333"/>
                </a:solidFill>
                <a:latin typeface="Impact" pitchFamily="34" charset="0"/>
              </a:rPr>
              <a:t>100%</a:t>
            </a:r>
            <a:endParaRPr lang="zh-CN" altLang="en-US" sz="1688" b="0">
              <a:solidFill>
                <a:srgbClr val="333333"/>
              </a:solidFill>
              <a:latin typeface="Impact" pitchFamily="34" charset="0"/>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algn="ctr" defTabSz="812302"/>
            <a:r>
              <a:rPr lang="zh-CN" altLang="en-US" sz="1129" b="0">
                <a:solidFill>
                  <a:srgbClr val="808080"/>
                </a:solidFill>
                <a:latin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algn="ctr" defTabSz="812302"/>
            <a:r>
              <a:rPr lang="zh-CN" altLang="en-US" sz="1505" b="0">
                <a:solidFill>
                  <a:srgbClr val="808080"/>
                </a:solidFill>
                <a:latin typeface="微软雅黑" pitchFamily="34" charset="-122"/>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algn="ctr" defTabSz="812302"/>
            <a:r>
              <a:rPr lang="zh-CN" altLang="en-US" sz="1505" b="0">
                <a:solidFill>
                  <a:srgbClr val="808080"/>
                </a:solidFill>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algn="ctr" defTabSz="812302"/>
            <a:r>
              <a:rPr lang="zh-CN" altLang="en-US" sz="1505" b="0">
                <a:solidFill>
                  <a:srgbClr val="808080"/>
                </a:solidFill>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algn="ctr" defTabSz="812302"/>
            <a:r>
              <a:rPr lang="zh-CN" altLang="en-US" sz="1505" b="0">
                <a:solidFill>
                  <a:srgbClr val="808080"/>
                </a:solidFill>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algn="ctr" defTabSz="812302"/>
              <a:endParaRPr lang="zh-CN" altLang="en-US" sz="1599" b="0">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370991" y="3669210"/>
            <a:ext cx="2085472" cy="328664"/>
          </a:xfrm>
          <a:prstGeom prst="rect">
            <a:avLst/>
          </a:prstGeom>
          <a:noFill/>
          <a:ln w="9525">
            <a:noFill/>
            <a:miter lim="800000"/>
            <a:headEnd/>
            <a:tailEnd/>
          </a:ln>
        </p:spPr>
        <p:txBody>
          <a:bodyPr wrap="none" lIns="68245" tIns="34123" rIns="68245" bIns="34123">
            <a:spAutoFit/>
          </a:bodyPr>
          <a:lstStyle/>
          <a:p>
            <a:pPr algn="ctr" defTabSz="812302"/>
            <a:r>
              <a:rPr lang="zh-CN" altLang="en-US" sz="1688">
                <a:solidFill>
                  <a:schemeClr val="bg1"/>
                </a:solidFill>
                <a:latin typeface="微软雅黑" pitchFamily="34" charset="-122"/>
              </a:rPr>
              <a:t>输入标题内容和文字</a:t>
            </a:r>
          </a:p>
        </p:txBody>
      </p:sp>
    </p:spTree>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r>
              <a:rPr lang="zh-CN" altLang="en-US" sz="1317" b="0">
                <a:solidFill>
                  <a:srgbClr val="808080"/>
                </a:solidFill>
                <a:latin typeface="微软雅黑" pitchFamily="34" charset="-122"/>
              </a:rPr>
              <a:t>标题内容</a:t>
            </a:r>
            <a:endParaRPr lang="en-US" altLang="zh-CN" sz="1317" b="0">
              <a:solidFill>
                <a:srgbClr val="808080"/>
              </a:solidFill>
              <a:latin typeface="微软雅黑" pitchFamily="34" charset="-122"/>
            </a:endParaRPr>
          </a:p>
          <a:p>
            <a:endParaRPr lang="zh-CN" altLang="en-US" sz="941" b="0">
              <a:solidFill>
                <a:srgbClr val="808080"/>
              </a:solidFill>
            </a:endParaRPr>
          </a:p>
          <a:p>
            <a:r>
              <a:rPr lang="zh-CN" altLang="en-US" sz="941" b="0">
                <a:solidFill>
                  <a:srgbClr val="808080"/>
                </a:solidFill>
              </a:rPr>
              <a:t>请在此处添加您需要的文字内容请在此处添加您需要的文字内容请在此处添加您需要的文字内容</a:t>
            </a:r>
            <a:endParaRPr lang="en-US" altLang="zh-CN" sz="941" b="0">
              <a:solidFill>
                <a:srgbClr val="808080"/>
              </a:solidFill>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r>
              <a:rPr lang="zh-CN" altLang="en-US" sz="1317" b="0">
                <a:solidFill>
                  <a:srgbClr val="808080"/>
                </a:solidFill>
              </a:rPr>
              <a:t>标题内容</a:t>
            </a:r>
            <a:endParaRPr lang="en-US" altLang="zh-CN" sz="1317" b="0">
              <a:solidFill>
                <a:srgbClr val="808080"/>
              </a:solidFill>
            </a:endParaRPr>
          </a:p>
          <a:p>
            <a:endParaRPr lang="zh-CN" altLang="en-US" sz="941" b="0">
              <a:solidFill>
                <a:srgbClr val="808080"/>
              </a:solidFill>
            </a:endParaRPr>
          </a:p>
          <a:p>
            <a:r>
              <a:rPr lang="zh-CN" altLang="en-US" sz="941" b="0">
                <a:solidFill>
                  <a:srgbClr val="808080"/>
                </a:solidFill>
              </a:rPr>
              <a:t>请在此处添加您需要的文字内容请在此处添加您需要的文字内容请在此处添加您需要的文字内容</a:t>
            </a:r>
            <a:endParaRPr lang="en-US" altLang="zh-CN" sz="941" b="0">
              <a:solidFill>
                <a:srgbClr val="808080"/>
              </a:solidFill>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r>
              <a:rPr lang="zh-CN" altLang="en-US" sz="1317" b="0">
                <a:solidFill>
                  <a:srgbClr val="808080"/>
                </a:solidFill>
              </a:rPr>
              <a:t>标题内容</a:t>
            </a:r>
            <a:endParaRPr lang="en-US" altLang="zh-CN" sz="1317" b="0">
              <a:solidFill>
                <a:srgbClr val="808080"/>
              </a:solidFill>
            </a:endParaRPr>
          </a:p>
          <a:p>
            <a:endParaRPr lang="zh-CN" altLang="en-US" sz="941" b="0">
              <a:solidFill>
                <a:srgbClr val="808080"/>
              </a:solidFill>
            </a:endParaRPr>
          </a:p>
          <a:p>
            <a:r>
              <a:rPr lang="zh-CN" altLang="en-US" sz="941" b="0">
                <a:solidFill>
                  <a:srgbClr val="808080"/>
                </a:solidFill>
              </a:rPr>
              <a:t>请在此处添加您需要的文字内容请在此处添加您需要的文字内容请在此处添加您需要的文字内容</a:t>
            </a:r>
            <a:endParaRPr lang="en-US" altLang="zh-CN" sz="941" b="0">
              <a:solidFill>
                <a:srgbClr val="808080"/>
              </a:solidFill>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r>
              <a:rPr lang="zh-CN" altLang="en-US" sz="1317" b="0">
                <a:solidFill>
                  <a:srgbClr val="808080"/>
                </a:solidFill>
              </a:rPr>
              <a:t>标题内容</a:t>
            </a:r>
            <a:endParaRPr lang="en-US" altLang="zh-CN" sz="1317" b="0">
              <a:solidFill>
                <a:srgbClr val="808080"/>
              </a:solidFill>
            </a:endParaRPr>
          </a:p>
          <a:p>
            <a:endParaRPr lang="zh-CN" altLang="en-US" sz="941" b="0">
              <a:solidFill>
                <a:srgbClr val="808080"/>
              </a:solidFill>
            </a:endParaRPr>
          </a:p>
          <a:p>
            <a:r>
              <a:rPr lang="zh-CN" altLang="en-US" sz="941" b="0">
                <a:solidFill>
                  <a:srgbClr val="808080"/>
                </a:solidFill>
              </a:rPr>
              <a:t>请在此处添加您需要的文字内容请在此处添加您需要的文字内容请在此处添加您需要的文字内容</a:t>
            </a:r>
            <a:endParaRPr lang="en-US" altLang="zh-CN" sz="941" b="0">
              <a:solidFill>
                <a:srgbClr val="808080"/>
              </a:solidFill>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88" b="0"/>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88" b="0"/>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88" b="0" dirty="0"/>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88" b="0"/>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88" b="0"/>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algn="ctr"/>
              <a:r>
                <a:rPr lang="zh-CN" altLang="en-US" sz="1129">
                  <a:solidFill>
                    <a:schemeClr val="bg1"/>
                  </a:solidFill>
                  <a:latin typeface="微软雅黑" pitchFamily="34" charset="-122"/>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algn="ctr"/>
              <a:r>
                <a:rPr lang="zh-CN" altLang="en-US" sz="1505">
                  <a:solidFill>
                    <a:schemeClr val="bg1"/>
                  </a:solidFill>
                  <a:latin typeface="微软雅黑" pitchFamily="34" charset="-122"/>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algn="ctr"/>
              <a:r>
                <a:rPr lang="zh-CN" altLang="en-US" sz="1505">
                  <a:solidFill>
                    <a:schemeClr val="bg1"/>
                  </a:solidFill>
                  <a:latin typeface="微软雅黑" pitchFamily="34" charset="-122"/>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algn="ctr"/>
              <a:r>
                <a:rPr lang="zh-CN" altLang="en-US" sz="1505">
                  <a:solidFill>
                    <a:schemeClr val="bg1"/>
                  </a:solidFill>
                  <a:latin typeface="微软雅黑" pitchFamily="34" charset="-122"/>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algn="ctr"/>
              <a:r>
                <a:rPr lang="zh-CN" altLang="en-US" sz="1505">
                  <a:solidFill>
                    <a:schemeClr val="bg1"/>
                  </a:solidFill>
                  <a:latin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a:defRPr/>
              </a:pPr>
              <a:endParaRPr lang="zh-CN" altLang="en-US" sz="1688" b="0">
                <a:solidFill>
                  <a:schemeClr val="lt1"/>
                </a:solidFill>
                <a:latin typeface="+mn-lt"/>
                <a:ea typeface="+mn-ea"/>
              </a:endParaRPr>
            </a:p>
          </p:txBody>
        </p: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27823902 w 1050"/>
                <a:gd name="T1" fmla="*/ 31492985 h 1049"/>
                <a:gd name="T2" fmla="*/ 26641373 w 1050"/>
                <a:gd name="T3" fmla="*/ 34736462 h 1049"/>
                <a:gd name="T4" fmla="*/ 23337316 w 1050"/>
                <a:gd name="T5" fmla="*/ 33794818 h 1049"/>
                <a:gd name="T6" fmla="*/ 21737437 w 1050"/>
                <a:gd name="T7" fmla="*/ 36410525 h 1049"/>
                <a:gd name="T8" fmla="*/ 18294215 w 1050"/>
                <a:gd name="T9" fmla="*/ 34562080 h 1049"/>
                <a:gd name="T10" fmla="*/ 15407503 w 1050"/>
                <a:gd name="T11" fmla="*/ 36515174 h 1049"/>
                <a:gd name="T12" fmla="*/ 13251139 w 1050"/>
                <a:gd name="T13" fmla="*/ 33794818 h 1049"/>
                <a:gd name="T14" fmla="*/ 10468745 w 1050"/>
                <a:gd name="T15" fmla="*/ 34980626 h 1049"/>
                <a:gd name="T16" fmla="*/ 9460130 w 1050"/>
                <a:gd name="T17" fmla="*/ 31981265 h 1049"/>
                <a:gd name="T18" fmla="*/ 8068950 w 1050"/>
                <a:gd name="T19" fmla="*/ 30969864 h 1049"/>
                <a:gd name="T20" fmla="*/ 4869192 w 1050"/>
                <a:gd name="T21" fmla="*/ 30900106 h 1049"/>
                <a:gd name="T22" fmla="*/ 4660514 w 1050"/>
                <a:gd name="T23" fmla="*/ 27133533 h 1049"/>
                <a:gd name="T24" fmla="*/ 1634652 w 1050"/>
                <a:gd name="T25" fmla="*/ 26156974 h 1049"/>
                <a:gd name="T26" fmla="*/ 2712834 w 1050"/>
                <a:gd name="T27" fmla="*/ 22913516 h 1049"/>
                <a:gd name="T28" fmla="*/ 0 w 1050"/>
                <a:gd name="T29" fmla="*/ 20576828 h 1049"/>
                <a:gd name="T30" fmla="*/ 2086793 w 1050"/>
                <a:gd name="T31" fmla="*/ 17438001 h 1049"/>
                <a:gd name="T32" fmla="*/ 208689 w 1050"/>
                <a:gd name="T33" fmla="*/ 14857174 h 1049"/>
                <a:gd name="T34" fmla="*/ 2991068 w 1050"/>
                <a:gd name="T35" fmla="*/ 12834375 h 1049"/>
                <a:gd name="T36" fmla="*/ 1912898 w 1050"/>
                <a:gd name="T37" fmla="*/ 9904777 h 1049"/>
                <a:gd name="T38" fmla="*/ 5147425 w 1050"/>
                <a:gd name="T39" fmla="*/ 8719001 h 1049"/>
                <a:gd name="T40" fmla="*/ 4869192 w 1050"/>
                <a:gd name="T41" fmla="*/ 5684787 h 1049"/>
                <a:gd name="T42" fmla="*/ 8068950 w 1050"/>
                <a:gd name="T43" fmla="*/ 5649914 h 1049"/>
                <a:gd name="T44" fmla="*/ 9425356 w 1050"/>
                <a:gd name="T45" fmla="*/ 2127443 h 1049"/>
                <a:gd name="T46" fmla="*/ 12451208 w 1050"/>
                <a:gd name="T47" fmla="*/ 3069092 h 1049"/>
                <a:gd name="T48" fmla="*/ 14085853 w 1050"/>
                <a:gd name="T49" fmla="*/ 2545951 h 1049"/>
                <a:gd name="T50" fmla="*/ 17424721 w 1050"/>
                <a:gd name="T51" fmla="*/ 2022817 h 1049"/>
                <a:gd name="T52" fmla="*/ 20589688 w 1050"/>
                <a:gd name="T53" fmla="*/ 0 h 1049"/>
                <a:gd name="T54" fmla="*/ 22467797 w 1050"/>
                <a:gd name="T55" fmla="*/ 2545951 h 1049"/>
                <a:gd name="T56" fmla="*/ 24137263 w 1050"/>
                <a:gd name="T57" fmla="*/ 3069092 h 1049"/>
                <a:gd name="T58" fmla="*/ 27163102 w 1050"/>
                <a:gd name="T59" fmla="*/ 2127443 h 1049"/>
                <a:gd name="T60" fmla="*/ 28171680 w 1050"/>
                <a:gd name="T61" fmla="*/ 5405780 h 1049"/>
                <a:gd name="T62" fmla="*/ 31301879 w 1050"/>
                <a:gd name="T63" fmla="*/ 5266274 h 1049"/>
                <a:gd name="T64" fmla="*/ 31440976 w 1050"/>
                <a:gd name="T65" fmla="*/ 8719001 h 1049"/>
                <a:gd name="T66" fmla="*/ 34675540 w 1050"/>
                <a:gd name="T67" fmla="*/ 9904777 h 1049"/>
                <a:gd name="T68" fmla="*/ 33736473 w 1050"/>
                <a:gd name="T69" fmla="*/ 13252856 h 1049"/>
                <a:gd name="T70" fmla="*/ 36344993 w 1050"/>
                <a:gd name="T71" fmla="*/ 14857174 h 1049"/>
                <a:gd name="T72" fmla="*/ 34536419 w 1050"/>
                <a:gd name="T73" fmla="*/ 18275020 h 1049"/>
                <a:gd name="T74" fmla="*/ 36449309 w 1050"/>
                <a:gd name="T75" fmla="*/ 21169708 h 1049"/>
                <a:gd name="T76" fmla="*/ 33736473 w 1050"/>
                <a:gd name="T77" fmla="*/ 23332038 h 1049"/>
                <a:gd name="T78" fmla="*/ 34953733 w 1050"/>
                <a:gd name="T79" fmla="*/ 26156974 h 1049"/>
                <a:gd name="T80" fmla="*/ 31927924 w 1050"/>
                <a:gd name="T81" fmla="*/ 27133533 h 1049"/>
                <a:gd name="T82" fmla="*/ 30919321 w 1050"/>
                <a:gd name="T83" fmla="*/ 28528565 h 1049"/>
                <a:gd name="T84" fmla="*/ 30884516 w 1050"/>
                <a:gd name="T85" fmla="*/ 31772016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endParaRPr lang="zh-CN" altLang="en-US" sz="1688"/>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946690"/>
              <a:endParaRPr lang="zh-CN" altLang="en-US" sz="1693" b="0">
                <a:solidFill>
                  <a:schemeClr val="bg2"/>
                </a:solidFill>
                <a:sym typeface="造字工房悦黑体验版常规体" pitchFamily="50" charset="-122"/>
              </a:endParaRPr>
            </a:p>
            <a:p>
              <a:pPr algn="ctr" defTabSz="946690"/>
              <a:r>
                <a:rPr lang="zh-CN" altLang="en-US" sz="1693" b="0">
                  <a:solidFill>
                    <a:schemeClr val="bg2"/>
                  </a:solidFill>
                  <a:sym typeface="造字工房悦黑体验版常规体" pitchFamily="50" charset="-122"/>
                </a:rPr>
                <a:t>输入您想要的文字内容</a:t>
              </a:r>
            </a:p>
            <a:p>
              <a:pPr algn="ctr" defTabSz="946690"/>
              <a:endParaRPr lang="en-US" altLang="zh-CN" sz="1693" b="0">
                <a:solidFill>
                  <a:srgbClr val="C00000"/>
                </a:solidFill>
                <a:latin typeface="Calibri" pitchFamily="34" charset="0"/>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28683952 w 637"/>
                <a:gd name="T1" fmla="*/ 35184134 h 638"/>
                <a:gd name="T2" fmla="*/ 27318068 w 637"/>
                <a:gd name="T3" fmla="*/ 35823842 h 638"/>
                <a:gd name="T4" fmla="*/ 25822071 w 637"/>
                <a:gd name="T5" fmla="*/ 36335592 h 638"/>
                <a:gd name="T6" fmla="*/ 23545534 w 637"/>
                <a:gd name="T7" fmla="*/ 40685647 h 638"/>
                <a:gd name="T8" fmla="*/ 20293411 w 637"/>
                <a:gd name="T9" fmla="*/ 37039294 h 638"/>
                <a:gd name="T10" fmla="*/ 18732385 w 637"/>
                <a:gd name="T11" fmla="*/ 36911335 h 638"/>
                <a:gd name="T12" fmla="*/ 17171346 w 637"/>
                <a:gd name="T13" fmla="*/ 36655446 h 638"/>
                <a:gd name="T14" fmla="*/ 13593978 w 637"/>
                <a:gd name="T15" fmla="*/ 39598071 h 638"/>
                <a:gd name="T16" fmla="*/ 11772781 w 637"/>
                <a:gd name="T17" fmla="*/ 38894425 h 638"/>
                <a:gd name="T18" fmla="*/ 11317489 w 637"/>
                <a:gd name="T19" fmla="*/ 34096613 h 638"/>
                <a:gd name="T20" fmla="*/ 10081684 w 637"/>
                <a:gd name="T21" fmla="*/ 33200988 h 638"/>
                <a:gd name="T22" fmla="*/ 5138416 w 637"/>
                <a:gd name="T23" fmla="*/ 33968655 h 638"/>
                <a:gd name="T24" fmla="*/ 3642426 w 637"/>
                <a:gd name="T25" fmla="*/ 32113496 h 638"/>
                <a:gd name="T26" fmla="*/ 5788812 w 637"/>
                <a:gd name="T27" fmla="*/ 27635531 h 638"/>
                <a:gd name="T28" fmla="*/ 5073363 w 637"/>
                <a:gd name="T29" fmla="*/ 26228142 h 638"/>
                <a:gd name="T30" fmla="*/ 390260 w 637"/>
                <a:gd name="T31" fmla="*/ 24500913 h 638"/>
                <a:gd name="T32" fmla="*/ 0 w 637"/>
                <a:gd name="T33" fmla="*/ 22134018 h 638"/>
                <a:gd name="T34" fmla="*/ 4162768 w 637"/>
                <a:gd name="T35" fmla="*/ 19255289 h 638"/>
                <a:gd name="T36" fmla="*/ 4357890 w 637"/>
                <a:gd name="T37" fmla="*/ 17656046 h 638"/>
                <a:gd name="T38" fmla="*/ 1105734 w 637"/>
                <a:gd name="T39" fmla="*/ 13753772 h 638"/>
                <a:gd name="T40" fmla="*/ 1951286 w 637"/>
                <a:gd name="T41" fmla="*/ 11642745 h 638"/>
                <a:gd name="T42" fmla="*/ 7089692 w 637"/>
                <a:gd name="T43" fmla="*/ 11194932 h 638"/>
                <a:gd name="T44" fmla="*/ 8065338 w 637"/>
                <a:gd name="T45" fmla="*/ 9915516 h 638"/>
                <a:gd name="T46" fmla="*/ 7219763 w 637"/>
                <a:gd name="T47" fmla="*/ 4861807 h 638"/>
                <a:gd name="T48" fmla="*/ 8975950 w 637"/>
                <a:gd name="T49" fmla="*/ 3518424 h 638"/>
                <a:gd name="T50" fmla="*/ 13724070 w 637"/>
                <a:gd name="T51" fmla="*/ 5629449 h 638"/>
                <a:gd name="T52" fmla="*/ 15220063 w 637"/>
                <a:gd name="T53" fmla="*/ 5053716 h 638"/>
                <a:gd name="T54" fmla="*/ 16976231 w 637"/>
                <a:gd name="T55" fmla="*/ 255894 h 638"/>
                <a:gd name="T56" fmla="*/ 18146973 w 637"/>
                <a:gd name="T57" fmla="*/ 63986 h 638"/>
                <a:gd name="T58" fmla="*/ 21464180 w 637"/>
                <a:gd name="T59" fmla="*/ 4094164 h 638"/>
                <a:gd name="T60" fmla="*/ 23090263 w 637"/>
                <a:gd name="T61" fmla="*/ 4222091 h 638"/>
                <a:gd name="T62" fmla="*/ 24651274 w 637"/>
                <a:gd name="T63" fmla="*/ 4477980 h 638"/>
                <a:gd name="T64" fmla="*/ 28358710 w 637"/>
                <a:gd name="T65" fmla="*/ 1343375 h 638"/>
                <a:gd name="T66" fmla="*/ 29984828 w 637"/>
                <a:gd name="T67" fmla="*/ 2047075 h 638"/>
                <a:gd name="T68" fmla="*/ 30440127 w 637"/>
                <a:gd name="T69" fmla="*/ 7036817 h 638"/>
                <a:gd name="T70" fmla="*/ 31740954 w 637"/>
                <a:gd name="T71" fmla="*/ 7996405 h 638"/>
                <a:gd name="T72" fmla="*/ 36554172 w 637"/>
                <a:gd name="T73" fmla="*/ 7164768 h 638"/>
                <a:gd name="T74" fmla="*/ 37659899 w 637"/>
                <a:gd name="T75" fmla="*/ 8700079 h 638"/>
                <a:gd name="T76" fmla="*/ 35643546 w 637"/>
                <a:gd name="T77" fmla="*/ 12858217 h 638"/>
                <a:gd name="T78" fmla="*/ 36033802 w 637"/>
                <a:gd name="T79" fmla="*/ 13625863 h 638"/>
                <a:gd name="T80" fmla="*/ 36619187 w 637"/>
                <a:gd name="T81" fmla="*/ 15033206 h 638"/>
                <a:gd name="T82" fmla="*/ 41107191 w 637"/>
                <a:gd name="T83" fmla="*/ 16696484 h 638"/>
                <a:gd name="T84" fmla="*/ 41432377 w 637"/>
                <a:gd name="T85" fmla="*/ 19255289 h 638"/>
                <a:gd name="T86" fmla="*/ 37529813 w 637"/>
                <a:gd name="T87" fmla="*/ 22006087 h 638"/>
                <a:gd name="T88" fmla="*/ 37334685 w 637"/>
                <a:gd name="T89" fmla="*/ 23477386 h 638"/>
                <a:gd name="T90" fmla="*/ 40326651 w 637"/>
                <a:gd name="T91" fmla="*/ 27123739 h 638"/>
                <a:gd name="T92" fmla="*/ 39285939 w 637"/>
                <a:gd name="T93" fmla="*/ 29554663 h 638"/>
                <a:gd name="T94" fmla="*/ 34602890 w 637"/>
                <a:gd name="T95" fmla="*/ 30002447 h 638"/>
                <a:gd name="T96" fmla="*/ 33692292 w 637"/>
                <a:gd name="T97" fmla="*/ 31217898 h 638"/>
                <a:gd name="T98" fmla="*/ 34407734 w 637"/>
                <a:gd name="T99" fmla="*/ 35759849 h 638"/>
                <a:gd name="T100" fmla="*/ 32846680 w 637"/>
                <a:gd name="T101" fmla="*/ 3703929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endParaRPr lang="zh-CN" altLang="en-US" sz="1688"/>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860085"/>
              <a:endParaRPr lang="zh-CN" altLang="en-US" sz="1129" b="0">
                <a:solidFill>
                  <a:schemeClr val="bg2"/>
                </a:solidFill>
                <a:sym typeface="造字工房悦黑体验版常规体" pitchFamily="50" charset="-122"/>
              </a:endParaRPr>
            </a:p>
            <a:p>
              <a:pPr algn="ctr" defTabSz="860085"/>
              <a:r>
                <a:rPr lang="zh-CN" altLang="en-US" sz="1129" b="0">
                  <a:solidFill>
                    <a:schemeClr val="bg2"/>
                  </a:solidFill>
                  <a:sym typeface="造字工房悦黑体验版常规体" pitchFamily="50" charset="-122"/>
                </a:rPr>
                <a:t>输入您想要的文字内容</a:t>
              </a:r>
            </a:p>
            <a:p>
              <a:pPr algn="ctr" defTabSz="860085"/>
              <a:endParaRPr lang="en-US" altLang="zh-CN" sz="1129" b="0">
                <a:solidFill>
                  <a:srgbClr val="C00000"/>
                </a:solidFill>
                <a:latin typeface="Calibri" pitchFamily="34" charset="0"/>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24396665 w 808"/>
                <a:gd name="T1" fmla="*/ 28691301 h 810"/>
                <a:gd name="T2" fmla="*/ 22983560 w 808"/>
                <a:gd name="T3" fmla="*/ 29480257 h 810"/>
                <a:gd name="T4" fmla="*/ 22235462 w 808"/>
                <a:gd name="T5" fmla="*/ 32760413 h 810"/>
                <a:gd name="T6" fmla="*/ 21154853 w 808"/>
                <a:gd name="T7" fmla="*/ 33092609 h 810"/>
                <a:gd name="T8" fmla="*/ 18702730 w 808"/>
                <a:gd name="T9" fmla="*/ 30767366 h 810"/>
                <a:gd name="T10" fmla="*/ 17663700 w 808"/>
                <a:gd name="T11" fmla="*/ 30891930 h 810"/>
                <a:gd name="T12" fmla="*/ 15710284 w 808"/>
                <a:gd name="T13" fmla="*/ 33632360 h 810"/>
                <a:gd name="T14" fmla="*/ 14588111 w 808"/>
                <a:gd name="T15" fmla="*/ 33507796 h 810"/>
                <a:gd name="T16" fmla="*/ 13175028 w 808"/>
                <a:gd name="T17" fmla="*/ 30435246 h 810"/>
                <a:gd name="T18" fmla="*/ 12135998 w 808"/>
                <a:gd name="T19" fmla="*/ 30144572 h 810"/>
                <a:gd name="T20" fmla="*/ 9351372 w 808"/>
                <a:gd name="T21" fmla="*/ 31930013 h 810"/>
                <a:gd name="T22" fmla="*/ 8270763 w 808"/>
                <a:gd name="T23" fmla="*/ 31348689 h 810"/>
                <a:gd name="T24" fmla="*/ 8187639 w 808"/>
                <a:gd name="T25" fmla="*/ 28027011 h 810"/>
                <a:gd name="T26" fmla="*/ 7356410 w 808"/>
                <a:gd name="T27" fmla="*/ 27321099 h 810"/>
                <a:gd name="T28" fmla="*/ 4114605 w 808"/>
                <a:gd name="T29" fmla="*/ 27902422 h 810"/>
                <a:gd name="T30" fmla="*/ 3366481 w 808"/>
                <a:gd name="T31" fmla="*/ 26947432 h 810"/>
                <a:gd name="T32" fmla="*/ 4280851 w 808"/>
                <a:gd name="T33" fmla="*/ 23376582 h 810"/>
                <a:gd name="T34" fmla="*/ 3823664 w 808"/>
                <a:gd name="T35" fmla="*/ 22421593 h 810"/>
                <a:gd name="T36" fmla="*/ 664983 w 808"/>
                <a:gd name="T37" fmla="*/ 21632688 h 810"/>
                <a:gd name="T38" fmla="*/ 2784624 w 808"/>
                <a:gd name="T39" fmla="*/ 19141385 h 810"/>
                <a:gd name="T40" fmla="*/ 2659958 w 808"/>
                <a:gd name="T41" fmla="*/ 18103366 h 810"/>
                <a:gd name="T42" fmla="*/ 2576832 w 808"/>
                <a:gd name="T43" fmla="*/ 17023787 h 810"/>
                <a:gd name="T44" fmla="*/ 41567 w 808"/>
                <a:gd name="T45" fmla="*/ 15030777 h 810"/>
                <a:gd name="T46" fmla="*/ 2909319 w 808"/>
                <a:gd name="T47" fmla="*/ 13619041 h 810"/>
                <a:gd name="T48" fmla="*/ 3241807 w 808"/>
                <a:gd name="T49" fmla="*/ 12581018 h 810"/>
                <a:gd name="T50" fmla="*/ 3574308 w 808"/>
                <a:gd name="T51" fmla="*/ 11542973 h 810"/>
                <a:gd name="T52" fmla="*/ 1994956 w 808"/>
                <a:gd name="T53" fmla="*/ 8802549 h 810"/>
                <a:gd name="T54" fmla="*/ 5195214 w 808"/>
                <a:gd name="T55" fmla="*/ 8553421 h 810"/>
                <a:gd name="T56" fmla="*/ 5818626 w 808"/>
                <a:gd name="T57" fmla="*/ 7722989 h 810"/>
                <a:gd name="T58" fmla="*/ 6525172 w 808"/>
                <a:gd name="T59" fmla="*/ 6892563 h 810"/>
                <a:gd name="T60" fmla="*/ 6151129 w 808"/>
                <a:gd name="T61" fmla="*/ 3778449 h 810"/>
                <a:gd name="T62" fmla="*/ 9185117 w 808"/>
                <a:gd name="T63" fmla="*/ 4733457 h 810"/>
                <a:gd name="T64" fmla="*/ 10598222 w 808"/>
                <a:gd name="T65" fmla="*/ 3944537 h 810"/>
                <a:gd name="T66" fmla="*/ 11304775 w 808"/>
                <a:gd name="T67" fmla="*/ 871955 h 810"/>
                <a:gd name="T68" fmla="*/ 12551606 w 808"/>
                <a:gd name="T69" fmla="*/ 498260 h 810"/>
                <a:gd name="T70" fmla="*/ 14879068 w 808"/>
                <a:gd name="T71" fmla="*/ 2615860 h 810"/>
                <a:gd name="T72" fmla="*/ 15918085 w 808"/>
                <a:gd name="T73" fmla="*/ 2532823 h 810"/>
                <a:gd name="T74" fmla="*/ 17746805 w 808"/>
                <a:gd name="T75" fmla="*/ 0 h 810"/>
                <a:gd name="T76" fmla="*/ 19076767 w 808"/>
                <a:gd name="T77" fmla="*/ 124566 h 810"/>
                <a:gd name="T78" fmla="*/ 20406754 w 808"/>
                <a:gd name="T79" fmla="*/ 2948028 h 810"/>
                <a:gd name="T80" fmla="*/ 21404232 w 808"/>
                <a:gd name="T81" fmla="*/ 3238673 h 810"/>
                <a:gd name="T82" fmla="*/ 24064156 w 808"/>
                <a:gd name="T83" fmla="*/ 1619328 h 810"/>
                <a:gd name="T84" fmla="*/ 25227895 w 808"/>
                <a:gd name="T85" fmla="*/ 2242162 h 810"/>
                <a:gd name="T86" fmla="*/ 25394156 w 808"/>
                <a:gd name="T87" fmla="*/ 5397792 h 810"/>
                <a:gd name="T88" fmla="*/ 26183807 w 808"/>
                <a:gd name="T89" fmla="*/ 6062132 h 810"/>
                <a:gd name="T90" fmla="*/ 29300930 w 808"/>
                <a:gd name="T91" fmla="*/ 5563886 h 810"/>
                <a:gd name="T92" fmla="*/ 30132159 w 808"/>
                <a:gd name="T93" fmla="*/ 6560391 h 810"/>
                <a:gd name="T94" fmla="*/ 29300930 w 808"/>
                <a:gd name="T95" fmla="*/ 10006666 h 810"/>
                <a:gd name="T96" fmla="*/ 29758110 w 808"/>
                <a:gd name="T97" fmla="*/ 10961675 h 810"/>
                <a:gd name="T98" fmla="*/ 32875239 w 808"/>
                <a:gd name="T99" fmla="*/ 11833628 h 810"/>
                <a:gd name="T100" fmla="*/ 30755601 w 808"/>
                <a:gd name="T101" fmla="*/ 14241847 h 810"/>
                <a:gd name="T102" fmla="*/ 30921836 w 808"/>
                <a:gd name="T103" fmla="*/ 15279892 h 810"/>
                <a:gd name="T104" fmla="*/ 30963389 w 808"/>
                <a:gd name="T105" fmla="*/ 16400980 h 810"/>
                <a:gd name="T106" fmla="*/ 33540233 w 808"/>
                <a:gd name="T107" fmla="*/ 18352493 h 810"/>
                <a:gd name="T108" fmla="*/ 30630892 w 808"/>
                <a:gd name="T109" fmla="*/ 19805739 h 810"/>
                <a:gd name="T110" fmla="*/ 30339973 w 808"/>
                <a:gd name="T111" fmla="*/ 20843771 h 810"/>
                <a:gd name="T112" fmla="*/ 30007502 w 808"/>
                <a:gd name="T113" fmla="*/ 21840282 h 810"/>
                <a:gd name="T114" fmla="*/ 31669960 w 808"/>
                <a:gd name="T115" fmla="*/ 24705251 h 810"/>
                <a:gd name="T116" fmla="*/ 28386545 w 808"/>
                <a:gd name="T117" fmla="*/ 24871362 h 810"/>
                <a:gd name="T118" fmla="*/ 27763155 w 808"/>
                <a:gd name="T119" fmla="*/ 25743283 h 810"/>
                <a:gd name="T120" fmla="*/ 27056608 w 808"/>
                <a:gd name="T121" fmla="*/ 26532200 h 810"/>
                <a:gd name="T122" fmla="*/ 27513788 w 808"/>
                <a:gd name="T123" fmla="*/ 29812427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endParaRPr lang="zh-CN" altLang="en-US" sz="1688"/>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946690"/>
              <a:endParaRPr lang="zh-CN" altLang="en-US" sz="1317" b="0">
                <a:solidFill>
                  <a:schemeClr val="bg2"/>
                </a:solidFill>
                <a:sym typeface="造字工房悦黑体验版常规体" pitchFamily="50" charset="-122"/>
              </a:endParaRPr>
            </a:p>
            <a:p>
              <a:pPr algn="ctr" defTabSz="946690"/>
              <a:r>
                <a:rPr lang="zh-CN" altLang="en-US" sz="1317" b="0">
                  <a:solidFill>
                    <a:schemeClr val="bg2"/>
                  </a:solidFill>
                  <a:sym typeface="造字工房悦黑体验版常规体" pitchFamily="50" charset="-122"/>
                </a:rPr>
                <a:t>输入您想要的文字内容</a:t>
              </a:r>
            </a:p>
            <a:p>
              <a:pPr algn="ctr" defTabSz="946690"/>
              <a:endParaRPr lang="en-US" altLang="zh-CN" sz="1317" b="0">
                <a:solidFill>
                  <a:schemeClr val="bg2"/>
                </a:solidFill>
                <a:latin typeface="Calibri" pitchFamily="34" charset="0"/>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algn="ctr" defTabSz="946690"/>
            <a:r>
              <a:rPr lang="zh-CN" altLang="en-US" sz="1505">
                <a:solidFill>
                  <a:schemeClr val="bg2"/>
                </a:solidFill>
                <a:latin typeface="微软雅黑" pitchFamily="34" charset="-122"/>
                <a:ea typeface="宋体" charset="-122"/>
              </a:rPr>
              <a:t>添加标题内容</a:t>
            </a:r>
            <a:endParaRPr lang="zh-CN" altLang="en-US" sz="1505" b="0">
              <a:solidFill>
                <a:schemeClr val="bg2"/>
              </a:solidFill>
              <a:ea typeface="宋体" charset="-122"/>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algn="ctr" defTabSz="946690"/>
            <a:r>
              <a:rPr lang="zh-CN" altLang="en-US" sz="1505">
                <a:solidFill>
                  <a:schemeClr val="tx2"/>
                </a:solidFill>
              </a:rPr>
              <a:t>添加标题内容</a:t>
            </a:r>
            <a:endParaRPr lang="zh-CN" altLang="en-US" sz="1505" b="0">
              <a:solidFill>
                <a:schemeClr val="tx2"/>
              </a:solidFill>
            </a:endParaRPr>
          </a:p>
          <a:p>
            <a:pPr algn="ctr" defTabSz="946690"/>
            <a:endParaRPr lang="zh-CN" altLang="en-US" sz="1505" b="0">
              <a:solidFill>
                <a:schemeClr val="tx2"/>
              </a:solidFill>
              <a:ea typeface="宋体" charset="-122"/>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algn="ctr" defTabSz="946690"/>
            <a:r>
              <a:rPr lang="zh-CN" altLang="en-US" sz="1505">
                <a:solidFill>
                  <a:schemeClr val="tx2"/>
                </a:solidFill>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6284276 w 808"/>
                <a:gd name="T1" fmla="*/ 7416764 h 810"/>
                <a:gd name="T2" fmla="*/ 5920274 w 808"/>
                <a:gd name="T3" fmla="*/ 7620694 h 810"/>
                <a:gd name="T4" fmla="*/ 5727569 w 808"/>
                <a:gd name="T5" fmla="*/ 8468623 h 810"/>
                <a:gd name="T6" fmla="*/ 5449226 w 808"/>
                <a:gd name="T7" fmla="*/ 8554488 h 810"/>
                <a:gd name="T8" fmla="*/ 4817584 w 808"/>
                <a:gd name="T9" fmla="*/ 7953431 h 810"/>
                <a:gd name="T10" fmla="*/ 4549944 w 808"/>
                <a:gd name="T11" fmla="*/ 7985631 h 810"/>
                <a:gd name="T12" fmla="*/ 4046776 w 808"/>
                <a:gd name="T13" fmla="*/ 8694032 h 810"/>
                <a:gd name="T14" fmla="*/ 3757714 w 808"/>
                <a:gd name="T15" fmla="*/ 8661831 h 810"/>
                <a:gd name="T16" fmla="*/ 3393725 w 808"/>
                <a:gd name="T17" fmla="*/ 7867566 h 810"/>
                <a:gd name="T18" fmla="*/ 3126080 w 808"/>
                <a:gd name="T19" fmla="*/ 7792433 h 810"/>
                <a:gd name="T20" fmla="*/ 2408794 w 808"/>
                <a:gd name="T21" fmla="*/ 8253962 h 810"/>
                <a:gd name="T22" fmla="*/ 2130443 w 808"/>
                <a:gd name="T23" fmla="*/ 8103696 h 810"/>
                <a:gd name="T24" fmla="*/ 2109034 w 808"/>
                <a:gd name="T25" fmla="*/ 7245025 h 810"/>
                <a:gd name="T26" fmla="*/ 1894919 w 808"/>
                <a:gd name="T27" fmla="*/ 7062563 h 810"/>
                <a:gd name="T28" fmla="*/ 1059869 w 808"/>
                <a:gd name="T29" fmla="*/ 7212824 h 810"/>
                <a:gd name="T30" fmla="*/ 867161 w 808"/>
                <a:gd name="T31" fmla="*/ 6965952 h 810"/>
                <a:gd name="T32" fmla="*/ 1102696 w 808"/>
                <a:gd name="T33" fmla="*/ 6042889 h 810"/>
                <a:gd name="T34" fmla="*/ 984929 w 808"/>
                <a:gd name="T35" fmla="*/ 5796022 h 810"/>
                <a:gd name="T36" fmla="*/ 171294 w 808"/>
                <a:gd name="T37" fmla="*/ 5592087 h 810"/>
                <a:gd name="T38" fmla="*/ 717286 w 808"/>
                <a:gd name="T39" fmla="*/ 4948084 h 810"/>
                <a:gd name="T40" fmla="*/ 685168 w 808"/>
                <a:gd name="T41" fmla="*/ 4679755 h 810"/>
                <a:gd name="T42" fmla="*/ 663757 w 808"/>
                <a:gd name="T43" fmla="*/ 4400680 h 810"/>
                <a:gd name="T44" fmla="*/ 10704 w 808"/>
                <a:gd name="T45" fmla="*/ 3885482 h 810"/>
                <a:gd name="T46" fmla="*/ 749406 w 808"/>
                <a:gd name="T47" fmla="*/ 3520547 h 810"/>
                <a:gd name="T48" fmla="*/ 835050 w 808"/>
                <a:gd name="T49" fmla="*/ 3252219 h 810"/>
                <a:gd name="T50" fmla="*/ 920697 w 808"/>
                <a:gd name="T51" fmla="*/ 2983881 h 810"/>
                <a:gd name="T52" fmla="*/ 513878 w 808"/>
                <a:gd name="T53" fmla="*/ 2275477 h 810"/>
                <a:gd name="T54" fmla="*/ 1338220 w 808"/>
                <a:gd name="T55" fmla="*/ 2211077 h 810"/>
                <a:gd name="T56" fmla="*/ 1498806 w 808"/>
                <a:gd name="T57" fmla="*/ 1996409 h 810"/>
                <a:gd name="T58" fmla="*/ 1680805 w 808"/>
                <a:gd name="T59" fmla="*/ 1781740 h 810"/>
                <a:gd name="T60" fmla="*/ 1584451 w 808"/>
                <a:gd name="T61" fmla="*/ 976737 h 810"/>
                <a:gd name="T62" fmla="*/ 2365969 w 808"/>
                <a:gd name="T63" fmla="*/ 1223608 h 810"/>
                <a:gd name="T64" fmla="*/ 2729969 w 808"/>
                <a:gd name="T65" fmla="*/ 1019671 h 810"/>
                <a:gd name="T66" fmla="*/ 2911967 w 808"/>
                <a:gd name="T67" fmla="*/ 225402 h 810"/>
                <a:gd name="T68" fmla="*/ 3233140 w 808"/>
                <a:gd name="T69" fmla="*/ 128803 h 810"/>
                <a:gd name="T70" fmla="*/ 3832660 w 808"/>
                <a:gd name="T71" fmla="*/ 676202 h 810"/>
                <a:gd name="T72" fmla="*/ 4100299 w 808"/>
                <a:gd name="T73" fmla="*/ 654741 h 810"/>
                <a:gd name="T74" fmla="*/ 4571353 w 808"/>
                <a:gd name="T75" fmla="*/ 0 h 810"/>
                <a:gd name="T76" fmla="*/ 4913936 w 808"/>
                <a:gd name="T77" fmla="*/ 32203 h 810"/>
                <a:gd name="T78" fmla="*/ 5256522 w 808"/>
                <a:gd name="T79" fmla="*/ 762068 h 810"/>
                <a:gd name="T80" fmla="*/ 5513456 w 808"/>
                <a:gd name="T81" fmla="*/ 837206 h 810"/>
                <a:gd name="T82" fmla="*/ 6198627 w 808"/>
                <a:gd name="T83" fmla="*/ 418600 h 810"/>
                <a:gd name="T84" fmla="*/ 6498389 w 808"/>
                <a:gd name="T85" fmla="*/ 579605 h 810"/>
                <a:gd name="T86" fmla="*/ 6541211 w 808"/>
                <a:gd name="T87" fmla="*/ 1395336 h 810"/>
                <a:gd name="T88" fmla="*/ 6744612 w 808"/>
                <a:gd name="T89" fmla="*/ 1567071 h 810"/>
                <a:gd name="T90" fmla="*/ 7547547 w 808"/>
                <a:gd name="T91" fmla="*/ 1438275 h 810"/>
                <a:gd name="T92" fmla="*/ 7761671 w 808"/>
                <a:gd name="T93" fmla="*/ 1695876 h 810"/>
                <a:gd name="T94" fmla="*/ 7547547 w 808"/>
                <a:gd name="T95" fmla="*/ 2586745 h 810"/>
                <a:gd name="T96" fmla="*/ 7665310 w 808"/>
                <a:gd name="T97" fmla="*/ 2833610 h 810"/>
                <a:gd name="T98" fmla="*/ 8468240 w 808"/>
                <a:gd name="T99" fmla="*/ 3059014 h 810"/>
                <a:gd name="T100" fmla="*/ 7922251 w 808"/>
                <a:gd name="T101" fmla="*/ 3681547 h 810"/>
                <a:gd name="T102" fmla="*/ 7965072 w 808"/>
                <a:gd name="T103" fmla="*/ 3949881 h 810"/>
                <a:gd name="T104" fmla="*/ 7975779 w 808"/>
                <a:gd name="T105" fmla="*/ 4239683 h 810"/>
                <a:gd name="T106" fmla="*/ 8639532 w 808"/>
                <a:gd name="T107" fmla="*/ 4744156 h 810"/>
                <a:gd name="T108" fmla="*/ 7890136 w 808"/>
                <a:gd name="T109" fmla="*/ 5119823 h 810"/>
                <a:gd name="T110" fmla="*/ 7815194 w 808"/>
                <a:gd name="T111" fmla="*/ 5388152 h 810"/>
                <a:gd name="T112" fmla="*/ 7729545 w 808"/>
                <a:gd name="T113" fmla="*/ 5645751 h 810"/>
                <a:gd name="T114" fmla="*/ 8157777 w 808"/>
                <a:gd name="T115" fmla="*/ 6386358 h 810"/>
                <a:gd name="T116" fmla="*/ 7312026 w 808"/>
                <a:gd name="T117" fmla="*/ 6429290 h 810"/>
                <a:gd name="T118" fmla="*/ 7151436 w 808"/>
                <a:gd name="T119" fmla="*/ 6654694 h 810"/>
                <a:gd name="T120" fmla="*/ 6969442 w 808"/>
                <a:gd name="T121" fmla="*/ 6858624 h 810"/>
                <a:gd name="T122" fmla="*/ 7087201 w 808"/>
                <a:gd name="T123" fmla="*/ 770656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endParaRPr lang="zh-CN" altLang="en-US" sz="1688"/>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946690"/>
              <a:r>
                <a:rPr lang="zh-CN" altLang="en-US" sz="1129" b="0">
                  <a:solidFill>
                    <a:schemeClr val="bg2"/>
                  </a:solidFill>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algn="ctr" defTabSz="946690"/>
            <a:r>
              <a:rPr lang="zh-CN" altLang="en-US" sz="1505">
                <a:solidFill>
                  <a:schemeClr val="bg2"/>
                </a:solidFill>
              </a:rPr>
              <a:t>添加标题内容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endParaRPr lang="zh-CN" altLang="en-US" sz="1688"/>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endParaRPr lang="zh-CN" altLang="en-US" sz="1688"/>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endParaRPr lang="zh-CN" altLang="en-US" sz="1688"/>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a:defRPr/>
              </a:pPr>
              <a:endParaRPr lang="zh-CN" altLang="en-US" sz="1693" b="0">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algn="just" defTabSz="860085">
              <a:lnSpc>
                <a:spcPts val="1223"/>
              </a:lnSpc>
            </a:pPr>
            <a:r>
              <a:rPr lang="zh-CN" altLang="en-US" sz="941" b="0">
                <a:solidFill>
                  <a:srgbClr val="808080"/>
                </a:solidFill>
              </a:rPr>
              <a:t>详写内容</a:t>
            </a:r>
            <a:r>
              <a:rPr lang="en-US" altLang="zh-CN" sz="941" b="0">
                <a:solidFill>
                  <a:srgbClr val="808080"/>
                </a:solidFill>
                <a:latin typeface="微软雅黑" pitchFamily="34" charset="-122"/>
              </a:rPr>
              <a:t>……</a:t>
            </a:r>
            <a:r>
              <a:rPr lang="zh-CN" altLang="en-US" sz="941" b="0">
                <a:solidFill>
                  <a:srgbClr val="808080"/>
                </a:solidFill>
              </a:rPr>
              <a:t>点击输入本栏的具体文字，简明扼要的说明分项内容</a:t>
            </a:r>
            <a:endParaRPr lang="en-US" altLang="zh-CN" sz="941" b="0">
              <a:solidFill>
                <a:srgbClr val="808080"/>
              </a:solidFill>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a:defRPr/>
              </a:pPr>
              <a:endParaRPr lang="zh-CN" altLang="en-US" sz="1693" b="0">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defTabSz="860085"/>
            <a:endParaRPr lang="zh-CN" altLang="en-US" sz="1693" b="0">
              <a:ea typeface="宋体" charset="-122"/>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defTabSz="860085"/>
            <a:endParaRPr lang="zh-CN" altLang="en-US" sz="1693" b="0">
              <a:ea typeface="宋体" charset="-122"/>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defTabSz="860085"/>
            <a:endParaRPr lang="zh-CN" altLang="en-US" sz="1693" b="0">
              <a:ea typeface="宋体" charset="-122"/>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defTabSz="860085"/>
            <a:r>
              <a:rPr lang="zh-CN" altLang="en-US" sz="1129">
                <a:solidFill>
                  <a:srgbClr val="808080"/>
                </a:solidFill>
                <a:ea typeface="宋体" charset="-122"/>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defTabSz="860085"/>
            <a:r>
              <a:rPr lang="zh-CN" altLang="en-US" sz="1129">
                <a:solidFill>
                  <a:srgbClr val="808080"/>
                </a:solidFill>
                <a:ea typeface="宋体" charset="-122"/>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defTabSz="860085"/>
            <a:r>
              <a:rPr lang="zh-CN" altLang="en-US" sz="1129">
                <a:solidFill>
                  <a:srgbClr val="808080"/>
                </a:solidFill>
                <a:ea typeface="宋体" charset="-122"/>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algn="just" defTabSz="860085">
              <a:lnSpc>
                <a:spcPts val="1223"/>
              </a:lnSpc>
            </a:pPr>
            <a:r>
              <a:rPr lang="zh-CN" altLang="en-US" sz="941" b="0">
                <a:solidFill>
                  <a:srgbClr val="808080"/>
                </a:solidFill>
              </a:rPr>
              <a:t>详写内容</a:t>
            </a:r>
            <a:r>
              <a:rPr lang="en-US" altLang="zh-CN" sz="941" b="0">
                <a:solidFill>
                  <a:srgbClr val="808080"/>
                </a:solidFill>
                <a:latin typeface="微软雅黑" pitchFamily="34" charset="-122"/>
              </a:rPr>
              <a:t>……</a:t>
            </a:r>
            <a:r>
              <a:rPr lang="zh-CN" altLang="en-US" sz="941" b="0">
                <a:solidFill>
                  <a:srgbClr val="808080"/>
                </a:solidFill>
              </a:rPr>
              <a:t>点击输入本栏的具体文字，简明扼要的说明分项内容</a:t>
            </a:r>
            <a:endParaRPr lang="en-US" altLang="zh-CN" sz="941" b="0">
              <a:solidFill>
                <a:srgbClr val="808080"/>
              </a:solidFill>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algn="ctr" defTabSz="860085" fontAlgn="auto">
              <a:spcBef>
                <a:spcPts val="0"/>
              </a:spcBef>
              <a:spcAft>
                <a:spcPts val="0"/>
              </a:spcAft>
              <a:defRPr/>
            </a:pPr>
            <a:endParaRPr lang="en-US" sz="1693" b="0" kern="0">
              <a:solidFill>
                <a:sysClr val="window" lastClr="FFFFFF"/>
              </a:solidFill>
              <a:latin typeface="Calibri"/>
              <a:ea typeface="+mn-ea"/>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algn="ctr" defTabSz="910854">
              <a:lnSpc>
                <a:spcPct val="80000"/>
              </a:lnSpc>
            </a:pPr>
            <a:r>
              <a:rPr lang="zh-CN" altLang="en-US" sz="1975" b="0">
                <a:solidFill>
                  <a:srgbClr val="808080"/>
                </a:solidFill>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algn="just" defTabSz="910854"/>
            <a:r>
              <a:rPr lang="zh-CN" altLang="en-US" sz="941" b="0">
                <a:solidFill>
                  <a:srgbClr val="808080"/>
                </a:solidFill>
              </a:rPr>
              <a:t>请在此处添加您需要的文字内容请在此处添加您需要的文字内容</a:t>
            </a:r>
            <a:endParaRPr lang="en-US" altLang="zh-CN" sz="941" b="0">
              <a:solidFill>
                <a:srgbClr val="808080"/>
              </a:solidFill>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algn="ctr" defTabSz="910854"/>
              <a:endParaRPr lang="en-US" altLang="zh-CN" sz="1688" b="0">
                <a:solidFill>
                  <a:srgbClr val="FFFFFF"/>
                </a:solidFill>
                <a:latin typeface="Calibri" pitchFamily="34" charset="0"/>
                <a:ea typeface="宋体" charset="-122"/>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algn="ctr" defTabSz="910854">
                <a:lnSpc>
                  <a:spcPct val="80000"/>
                </a:lnSpc>
              </a:pPr>
              <a:r>
                <a:rPr lang="en-US" altLang="zh-CN" sz="3198">
                  <a:solidFill>
                    <a:srgbClr val="FFFFFF"/>
                  </a:solidFill>
                  <a:latin typeface="Arial Rounded MT Bold"/>
                  <a:cs typeface="Times New Roman" pitchFamily="18" charset="0"/>
                </a:rPr>
                <a:t>01</a:t>
              </a:r>
              <a:endParaRPr lang="zh-CN" altLang="en-US" sz="3198">
                <a:solidFill>
                  <a:srgbClr val="FFFFFF"/>
                </a:solidFill>
                <a:latin typeface="Arial Rounded MT Bold"/>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algn="ctr" defTabSz="910854"/>
              <a:endParaRPr lang="en-US" altLang="zh-CN" sz="1688" b="0">
                <a:solidFill>
                  <a:srgbClr val="FFFFFF"/>
                </a:solidFill>
                <a:latin typeface="Calibri" pitchFamily="34" charset="0"/>
                <a:ea typeface="宋体" charset="-122"/>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algn="ctr" defTabSz="910854">
                <a:lnSpc>
                  <a:spcPct val="80000"/>
                </a:lnSpc>
              </a:pPr>
              <a:r>
                <a:rPr lang="en-US" altLang="zh-CN" sz="2822">
                  <a:solidFill>
                    <a:srgbClr val="FFFFFF"/>
                  </a:solidFill>
                  <a:latin typeface="Arial Rounded MT Bold"/>
                  <a:cs typeface="Times New Roman" pitchFamily="18" charset="0"/>
                </a:rPr>
                <a:t>02</a:t>
              </a:r>
              <a:endParaRPr lang="zh-CN" altLang="en-US" sz="2822">
                <a:solidFill>
                  <a:srgbClr val="FFFFFF"/>
                </a:solidFill>
                <a:latin typeface="Arial Rounded MT Bold"/>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algn="ctr" defTabSz="910854"/>
              <a:endParaRPr lang="en-US" altLang="zh-CN" sz="1688" b="0">
                <a:solidFill>
                  <a:srgbClr val="FFFFFF"/>
                </a:solidFill>
                <a:latin typeface="Calibri" pitchFamily="34" charset="0"/>
                <a:ea typeface="宋体" charset="-122"/>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2352">
                  <a:solidFill>
                    <a:srgbClr val="FFFFFF"/>
                  </a:solidFill>
                  <a:latin typeface="Arial Rounded MT Bold"/>
                  <a:cs typeface="Times New Roman" pitchFamily="18" charset="0"/>
                </a:rPr>
                <a:t>03</a:t>
              </a:r>
              <a:endParaRPr lang="zh-CN" altLang="en-US" sz="2352">
                <a:solidFill>
                  <a:srgbClr val="FFFFFF"/>
                </a:solidFill>
                <a:latin typeface="Arial Rounded MT Bold"/>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algn="ctr" defTabSz="910854"/>
              <a:endParaRPr lang="en-US" altLang="zh-CN" sz="1688" b="0">
                <a:solidFill>
                  <a:srgbClr val="FFFFFF"/>
                </a:solidFill>
                <a:latin typeface="Calibri" pitchFamily="34" charset="0"/>
                <a:ea typeface="宋体" charset="-122"/>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1975">
                  <a:solidFill>
                    <a:srgbClr val="FFFFFF"/>
                  </a:solidFill>
                  <a:latin typeface="Arial Rounded MT Bold"/>
                  <a:cs typeface="Times New Roman" pitchFamily="18" charset="0"/>
                </a:rPr>
                <a:t>04</a:t>
              </a:r>
              <a:endParaRPr lang="zh-CN" altLang="en-US" sz="1975">
                <a:solidFill>
                  <a:srgbClr val="FFFFFF"/>
                </a:solidFill>
                <a:latin typeface="Arial Rounded MT Bold"/>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algn="ctr" defTabSz="910854"/>
              <a:endParaRPr lang="en-US" altLang="zh-CN" sz="1688" b="0">
                <a:solidFill>
                  <a:srgbClr val="FFFFFF"/>
                </a:solidFill>
                <a:latin typeface="Calibri" pitchFamily="34" charset="0"/>
                <a:ea typeface="宋体" charset="-122"/>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1411">
                  <a:solidFill>
                    <a:srgbClr val="FFFFFF"/>
                  </a:solidFill>
                  <a:latin typeface="Arial Rounded MT Bold"/>
                  <a:cs typeface="Times New Roman" pitchFamily="18" charset="0"/>
                </a:rPr>
                <a:t>05</a:t>
              </a:r>
              <a:endParaRPr lang="zh-CN" altLang="en-US" sz="1411">
                <a:solidFill>
                  <a:srgbClr val="FFFFFF"/>
                </a:solidFill>
                <a:latin typeface="Arial Rounded MT Bold"/>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algn="ctr" defTabSz="910854"/>
              <a:endParaRPr lang="en-US" altLang="zh-CN" sz="1688" b="0">
                <a:solidFill>
                  <a:srgbClr val="FFFFFF"/>
                </a:solidFill>
                <a:latin typeface="Calibri" pitchFamily="34" charset="0"/>
                <a:ea typeface="宋体" charset="-122"/>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1411">
                  <a:solidFill>
                    <a:srgbClr val="FFFFFF"/>
                  </a:solidFill>
                  <a:latin typeface="Arial Rounded MT Bold"/>
                  <a:cs typeface="Times New Roman" pitchFamily="18" charset="0"/>
                </a:rPr>
                <a:t>06</a:t>
              </a:r>
              <a:endParaRPr lang="zh-CN" altLang="en-US" sz="1411">
                <a:solidFill>
                  <a:srgbClr val="FFFFFF"/>
                </a:solidFill>
                <a:latin typeface="Arial Rounded MT Bold"/>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algn="ctr" defTabSz="910854"/>
              <a:endParaRPr lang="en-US" altLang="zh-CN" sz="1688" b="0">
                <a:solidFill>
                  <a:srgbClr val="FFFFFF"/>
                </a:solidFill>
                <a:latin typeface="Calibri" pitchFamily="34" charset="0"/>
                <a:ea typeface="宋体" charset="-122"/>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1223">
                  <a:solidFill>
                    <a:srgbClr val="FFFFFF"/>
                  </a:solidFill>
                  <a:latin typeface="Arial Rounded MT Bold"/>
                  <a:cs typeface="Times New Roman" pitchFamily="18" charset="0"/>
                </a:rPr>
                <a:t>07</a:t>
              </a:r>
              <a:endParaRPr lang="zh-CN" altLang="en-US" sz="1223">
                <a:solidFill>
                  <a:srgbClr val="FFFFFF"/>
                </a:solidFill>
                <a:latin typeface="Arial Rounded MT Bold"/>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algn="ctr" defTabSz="910854"/>
              <a:endParaRPr lang="en-US" altLang="zh-CN" sz="1688" b="0">
                <a:solidFill>
                  <a:srgbClr val="FFFFFF"/>
                </a:solidFill>
                <a:latin typeface="Calibri" pitchFamily="34" charset="0"/>
                <a:ea typeface="宋体" charset="-122"/>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941">
                  <a:solidFill>
                    <a:srgbClr val="FFFFFF"/>
                  </a:solidFill>
                  <a:latin typeface="Arial Rounded MT Bold"/>
                  <a:cs typeface="Times New Roman" pitchFamily="18" charset="0"/>
                </a:rPr>
                <a:t>08</a:t>
              </a:r>
              <a:endParaRPr lang="zh-CN" altLang="en-US" sz="941">
                <a:solidFill>
                  <a:srgbClr val="FFFFFF"/>
                </a:solidFill>
                <a:latin typeface="Arial Rounded MT Bold"/>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algn="just" defTabSz="910854"/>
            <a:r>
              <a:rPr lang="zh-CN" altLang="en-US" sz="941" b="0">
                <a:solidFill>
                  <a:srgbClr val="808080"/>
                </a:solidFill>
              </a:rPr>
              <a:t>请在此处添加您需要的文字内容请在此处添加您需要的文字内容</a:t>
            </a:r>
            <a:endParaRPr lang="en-US" altLang="zh-CN" sz="941" b="0">
              <a:solidFill>
                <a:srgbClr val="808080"/>
              </a:solidFill>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algn="just" defTabSz="910854"/>
            <a:r>
              <a:rPr lang="zh-CN" altLang="en-US" sz="941" b="0">
                <a:solidFill>
                  <a:srgbClr val="808080"/>
                </a:solidFill>
              </a:rPr>
              <a:t>请在此处添加您需要的文字内容请在此处添加您需要的文字内容</a:t>
            </a:r>
            <a:endParaRPr lang="en-US" altLang="zh-CN" sz="941" b="0">
              <a:solidFill>
                <a:srgbClr val="808080"/>
              </a:solidFill>
            </a:endParaRPr>
          </a:p>
          <a:p>
            <a:pPr algn="just" defTabSz="910854"/>
            <a:endParaRPr lang="en-US" altLang="zh-CN" sz="941" b="0">
              <a:solidFill>
                <a:srgbClr val="808080"/>
              </a:solidFill>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algn="just" defTabSz="910854"/>
            <a:r>
              <a:rPr lang="zh-CN" altLang="en-US" sz="941" b="0">
                <a:solidFill>
                  <a:srgbClr val="808080"/>
                </a:solidFill>
              </a:rPr>
              <a:t>请在此处添加您需要的文字内容请在此处添加您需要的文字内容</a:t>
            </a:r>
            <a:endParaRPr lang="en-US" altLang="zh-CN" sz="941" b="0">
              <a:solidFill>
                <a:srgbClr val="808080"/>
              </a:solidFill>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algn="just" defTabSz="910854"/>
            <a:r>
              <a:rPr lang="zh-CN" altLang="en-US" sz="941" b="0">
                <a:solidFill>
                  <a:srgbClr val="808080"/>
                </a:solidFill>
              </a:rPr>
              <a:t>请在此处添加您需要的文字内容请在此处添加您需要的文字内容</a:t>
            </a:r>
            <a:endParaRPr lang="en-US" altLang="zh-CN" sz="941" b="0">
              <a:solidFill>
                <a:srgbClr val="808080"/>
              </a:solidFill>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algn="just" defTabSz="910854"/>
            <a:r>
              <a:rPr lang="zh-CN" altLang="en-US" sz="941" b="0">
                <a:solidFill>
                  <a:srgbClr val="808080"/>
                </a:solidFill>
              </a:rPr>
              <a:t>请在此处添加您需要的文字内容请在此处添加您需要的文字内容</a:t>
            </a:r>
            <a:endParaRPr lang="en-US" altLang="zh-CN" sz="941" b="0">
              <a:solidFill>
                <a:srgbClr val="808080"/>
              </a:solidFill>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algn="just" defTabSz="910854"/>
            <a:r>
              <a:rPr lang="zh-CN" altLang="en-US" sz="941" b="0">
                <a:solidFill>
                  <a:srgbClr val="808080"/>
                </a:solidFill>
              </a:rPr>
              <a:t>请在此处添加您需要的文字内容请在此处添加您需要的文字内容</a:t>
            </a:r>
            <a:endParaRPr lang="en-US" altLang="zh-CN" sz="941" b="0">
              <a:solidFill>
                <a:srgbClr val="808080"/>
              </a:solidFill>
            </a:endParaRPr>
          </a:p>
          <a:p>
            <a:pPr algn="just" defTabSz="910854"/>
            <a:endParaRPr lang="en-US" altLang="zh-CN" sz="941" b="0">
              <a:solidFill>
                <a:srgbClr val="808080"/>
              </a:solidFill>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algn="just" defTabSz="910854"/>
            <a:r>
              <a:rPr lang="zh-CN" altLang="en-US" sz="941" b="0">
                <a:solidFill>
                  <a:srgbClr val="808080"/>
                </a:solidFill>
              </a:rPr>
              <a:t>请在此处添加您需要的文字内容请在此处添加您需要的文字内容</a:t>
            </a:r>
            <a:endParaRPr lang="en-US" altLang="zh-CN" sz="941" b="0">
              <a:solidFill>
                <a:srgbClr val="808080"/>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93201" name="Rectangle 17"/>
          <p:cNvSpPr>
            <a:spLocks noChangeArrowheads="1"/>
          </p:cNvSpPr>
          <p:nvPr/>
        </p:nvSpPr>
        <p:spPr bwMode="auto">
          <a:xfrm>
            <a:off x="0" y="4264974"/>
            <a:ext cx="9144000" cy="846611"/>
          </a:xfrm>
          <a:prstGeom prst="rect">
            <a:avLst/>
          </a:prstGeom>
          <a:solidFill>
            <a:schemeClr val="bg1">
              <a:alpha val="89803"/>
            </a:schemeClr>
          </a:solidFill>
          <a:ln w="9525">
            <a:noFill/>
            <a:miter lim="800000"/>
            <a:headEnd/>
            <a:tailEnd/>
          </a:ln>
        </p:spPr>
        <p:txBody>
          <a:bodyPr wrap="none" anchor="ctr"/>
          <a:lstStyle/>
          <a:p>
            <a:endParaRPr lang="zh-CN" altLang="en-US" sz="1688"/>
          </a:p>
        </p:txBody>
      </p:sp>
      <p:sp>
        <p:nvSpPr>
          <p:cNvPr id="93202" name="Text Box 20"/>
          <p:cNvSpPr txBox="1">
            <a:spLocks noChangeArrowheads="1"/>
          </p:cNvSpPr>
          <p:nvPr/>
        </p:nvSpPr>
        <p:spPr bwMode="auto">
          <a:xfrm>
            <a:off x="1794756" y="4332165"/>
            <a:ext cx="6089612" cy="613373"/>
          </a:xfrm>
          <a:prstGeom prst="rect">
            <a:avLst/>
          </a:prstGeom>
          <a:noFill/>
          <a:ln w="9525">
            <a:noFill/>
            <a:miter lim="800000"/>
            <a:headEnd/>
            <a:tailEnd/>
          </a:ln>
        </p:spPr>
        <p:txBody>
          <a:bodyPr wrap="square">
            <a:spAutoFit/>
          </a:bodyPr>
          <a:lstStyle/>
          <a:p>
            <a:pPr defTabSz="860085">
              <a:spcBef>
                <a:spcPct val="50000"/>
              </a:spcBef>
            </a:pPr>
            <a:r>
              <a:rPr lang="en-US" altLang="zh-CN" sz="3386" b="0" dirty="0">
                <a:solidFill>
                  <a:srgbClr val="1C1C1C"/>
                </a:solidFill>
                <a:latin typeface="华康雅宋体W9(P)" pitchFamily="18" charset="-122"/>
                <a:ea typeface="华康雅宋体W9(P)" pitchFamily="18" charset="-122"/>
              </a:rPr>
              <a:t>Thank you for your viewing</a:t>
            </a:r>
            <a:endParaRPr lang="zh-CN" altLang="en-US" sz="3386" b="0" dirty="0">
              <a:solidFill>
                <a:srgbClr val="1C1C1C"/>
              </a:solidFill>
              <a:latin typeface="华康雅宋体W9(P)" pitchFamily="18" charset="-122"/>
              <a:ea typeface="华康雅宋体W9(P)" pitchFamily="18" charset="-122"/>
            </a:endParaRPr>
          </a:p>
        </p:txBody>
      </p:sp>
    </p:spTree>
  </p:cSld>
  <p:clrMapOvr>
    <a:masterClrMapping/>
  </p:clrMapOvr>
  <p:transition spd="med"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3201"/>
                                        </p:tgtEl>
                                        <p:attrNameLst>
                                          <p:attrName>style.visibility</p:attrName>
                                        </p:attrNameLst>
                                      </p:cBhvr>
                                      <p:to>
                                        <p:strVal val="visible"/>
                                      </p:to>
                                    </p:set>
                                    <p:anim calcmode="lin" valueType="num">
                                      <p:cBhvr additive="base">
                                        <p:cTn id="7" dur="500" fill="hold"/>
                                        <p:tgtEl>
                                          <p:spTgt spid="93201"/>
                                        </p:tgtEl>
                                        <p:attrNameLst>
                                          <p:attrName>ppt_x</p:attrName>
                                        </p:attrNameLst>
                                      </p:cBhvr>
                                      <p:tavLst>
                                        <p:tav tm="0">
                                          <p:val>
                                            <p:strVal val="0-#ppt_w/2"/>
                                          </p:val>
                                        </p:tav>
                                        <p:tav tm="100000">
                                          <p:val>
                                            <p:strVal val="#ppt_x"/>
                                          </p:val>
                                        </p:tav>
                                      </p:tavLst>
                                    </p:anim>
                                    <p:anim calcmode="lin" valueType="num">
                                      <p:cBhvr additive="base">
                                        <p:cTn id="8" dur="500" fill="hold"/>
                                        <p:tgtEl>
                                          <p:spTgt spid="9320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iterate type="lt">
                                    <p:tmPct val="0"/>
                                  </p:iterate>
                                  <p:childTnLst>
                                    <p:set>
                                      <p:cBhvr>
                                        <p:cTn id="11" dur="1" fill="hold">
                                          <p:stCondLst>
                                            <p:cond delay="0"/>
                                          </p:stCondLst>
                                        </p:cTn>
                                        <p:tgtEl>
                                          <p:spTgt spid="93202"/>
                                        </p:tgtEl>
                                        <p:attrNameLst>
                                          <p:attrName>style.visibility</p:attrName>
                                        </p:attrNameLst>
                                      </p:cBhvr>
                                      <p:to>
                                        <p:strVal val="visible"/>
                                      </p:to>
                                    </p:set>
                                    <p:animEffect transition="in" filter="wipe(down)">
                                      <p:cBhvr>
                                        <p:cTn id="12" dur="500"/>
                                        <p:tgtEl>
                                          <p:spTgt spid="93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01" grpId="0" animBg="1"/>
      <p:bldP spid="9320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fontAlgn="auto">
              <a:spcBef>
                <a:spcPts val="0"/>
              </a:spcBef>
              <a:spcAft>
                <a:spcPts val="0"/>
              </a:spcAft>
              <a:defRPr/>
            </a:pPr>
            <a:endParaRPr lang="zh-CN" altLang="en-US" sz="1800"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rPr>
              <a:t>可以在下列情况使用</a:t>
            </a:r>
            <a:endParaRPr lang="zh-CN" altLang="en-US" sz="1200" b="0" kern="0" dirty="0" smtClean="0">
              <a:solidFill>
                <a:prstClr val="white"/>
              </a:solidFill>
              <a:latin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rPr>
              <a:t>不限次数的用于您个人</a:t>
            </a:r>
            <a:r>
              <a:rPr lang="en-US" altLang="zh-CN" sz="1200" b="0" kern="0" dirty="0" smtClean="0">
                <a:solidFill>
                  <a:prstClr val="white"/>
                </a:solidFill>
                <a:latin typeface="微软雅黑" pitchFamily="34" charset="-122"/>
              </a:rPr>
              <a:t>/</a:t>
            </a:r>
            <a:r>
              <a:rPr lang="zh-CN" altLang="en-US" sz="1200" b="0" kern="0" dirty="0" smtClean="0">
                <a:solidFill>
                  <a:prstClr val="white"/>
                </a:solidFill>
                <a:latin typeface="微软雅黑" pitchFamily="34" charset="-122"/>
              </a:rPr>
              <a:t>公司、企业的商业演示。</a:t>
            </a:r>
          </a:p>
          <a:p>
            <a:pPr defTabSz="914400"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rPr>
              <a:t>不可以在以下情况使用</a:t>
            </a:r>
            <a:endParaRPr lang="zh-CN" altLang="en-US" sz="1050" kern="0" dirty="0" smtClean="0">
              <a:solidFill>
                <a:prstClr val="white"/>
              </a:solidFill>
              <a:latin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rPr>
              <a:t>用于任何形式的在线付费下载。</a:t>
            </a:r>
          </a:p>
          <a:p>
            <a:pPr defTabSz="914400"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4875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3" name="组合 2"/>
          <p:cNvGrpSpPr/>
          <p:nvPr/>
        </p:nvGrpSpPr>
        <p:grpSpPr>
          <a:xfrm>
            <a:off x="1172096" y="901155"/>
            <a:ext cx="7072312" cy="3482975"/>
            <a:chOff x="1358950" y="1173758"/>
            <a:chExt cx="7072312" cy="3482975"/>
          </a:xfrm>
        </p:grpSpPr>
        <p:sp>
          <p:nvSpPr>
            <p:cNvPr id="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 name="Freeform 6"/>
          <p:cNvSpPr>
            <a:spLocks/>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 name="Freeform 7"/>
          <p:cNvSpPr>
            <a:spLocks/>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lt1"/>
              </a:solidFill>
              <a:latin typeface="+mn-lt"/>
              <a:ea typeface="+mn-ea"/>
            </a:endParaRPr>
          </a:p>
        </p:txBody>
      </p:sp>
      <p:sp>
        <p:nvSpPr>
          <p:cNvPr id="8"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9" name="TextBox 69"/>
          <p:cNvSpPr txBox="1"/>
          <p:nvPr/>
        </p:nvSpPr>
        <p:spPr>
          <a:xfrm>
            <a:off x="1683547" y="864839"/>
            <a:ext cx="698793" cy="1323439"/>
          </a:xfrm>
          <a:prstGeom prst="rect">
            <a:avLst/>
          </a:prstGeom>
          <a:noFill/>
        </p:spPr>
        <p:txBody>
          <a:bodyPr wrap="square" rtlCol="0">
            <a:spAutoFit/>
          </a:bodyPr>
          <a:lstStyle/>
          <a:p>
            <a:r>
              <a:rPr lang="en-US" altLang="zh-CN" sz="8000" b="1" dirty="0">
                <a:solidFill>
                  <a:srgbClr val="F8F8F8"/>
                </a:solidFill>
                <a:latin typeface="微软雅黑" panose="020B0503020204020204" pitchFamily="34" charset="-122"/>
                <a:ea typeface="微软雅黑" panose="020B0503020204020204" pitchFamily="34" charset="-122"/>
              </a:rPr>
              <a:t>1</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0" name="TextBox 70"/>
          <p:cNvSpPr txBox="1"/>
          <p:nvPr/>
        </p:nvSpPr>
        <p:spPr>
          <a:xfrm>
            <a:off x="3195761" y="1410911"/>
            <a:ext cx="3680495" cy="584775"/>
          </a:xfrm>
          <a:prstGeom prst="rect">
            <a:avLst/>
          </a:prstGeom>
          <a:noFill/>
        </p:spPr>
        <p:txBody>
          <a:bodyPr wrap="square" rtlCol="0">
            <a:spAutoFit/>
          </a:bodyPr>
          <a:lstStyle/>
          <a:p>
            <a:r>
              <a:rPr lang="zh-CN" altLang="en-US" sz="3200" b="1" dirty="0" smtClean="0">
                <a:solidFill>
                  <a:srgbClr val="2B2A30"/>
                </a:solidFill>
                <a:latin typeface="微软雅黑" panose="020B0503020204020204" pitchFamily="34" charset="-122"/>
                <a:ea typeface="微软雅黑" panose="020B0503020204020204" pitchFamily="34" charset="-122"/>
              </a:rPr>
              <a:t>请添加您的内容</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11"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12" name="TextBox 73"/>
          <p:cNvSpPr txBox="1"/>
          <p:nvPr/>
        </p:nvSpPr>
        <p:spPr>
          <a:xfrm>
            <a:off x="3282702" y="2169198"/>
            <a:ext cx="2121353" cy="1384995"/>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54655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90"/>
                                          </p:val>
                                        </p:tav>
                                        <p:tav tm="100000">
                                          <p:val>
                                            <p:fltVal val="0"/>
                                          </p:val>
                                        </p:tav>
                                      </p:tavLst>
                                    </p:anim>
                                    <p:animEffect transition="in" filter="fade">
                                      <p:cBhvr>
                                        <p:cTn id="22" dur="500"/>
                                        <p:tgtEl>
                                          <p:spTgt spid="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style.rotation</p:attrName>
                                        </p:attrNameLst>
                                      </p:cBhvr>
                                      <p:tavLst>
                                        <p:tav tm="0">
                                          <p:val>
                                            <p:fltVal val="90"/>
                                          </p:val>
                                        </p:tav>
                                        <p:tav tm="100000">
                                          <p:val>
                                            <p:fltVal val="0"/>
                                          </p:val>
                                        </p:tav>
                                      </p:tavLst>
                                    </p:anim>
                                    <p:animEffect transition="in" filter="fade">
                                      <p:cBhvr>
                                        <p:cTn id="28" dur="500"/>
                                        <p:tgtEl>
                                          <p:spTgt spid="11"/>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endParaRPr lang="en-US" sz="941" b="0">
              <a:solidFill>
                <a:schemeClr val="bg1"/>
              </a:solidFill>
              <a:latin typeface="微软雅黑" pitchFamily="34" charset="-122"/>
              <a:ea typeface="造字工房悦黑体验版常规体" pitchFamily="50" charset="-122"/>
              <a:sym typeface="微软雅黑" pitchFamily="34" charset="-122"/>
            </a:endParaRP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endParaRPr lang="zh-CN" altLang="en-US" sz="1317" b="0">
              <a:ea typeface="造字工房悦黑体验版常规体" pitchFamily="50" charset="-122"/>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endParaRPr lang="en-US" sz="941" b="0">
              <a:solidFill>
                <a:schemeClr val="bg1"/>
              </a:solidFill>
              <a:latin typeface="微软雅黑" pitchFamily="34" charset="-122"/>
              <a:ea typeface="造字工房悦黑体验版常规体" pitchFamily="50" charset="-122"/>
              <a:sym typeface="微软雅黑" pitchFamily="34" charset="-122"/>
            </a:endParaRP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p>
          <a:p>
            <a:pPr algn="ctr" defTabSz="682394">
              <a:lnSpc>
                <a:spcPct val="150000"/>
              </a:lnSpc>
            </a:pPr>
            <a:r>
              <a:rPr lang="zh-CN" altLang="en-US" sz="941" b="0">
                <a:solidFill>
                  <a:schemeClr val="bg1"/>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algn="ctr" defTabSz="682394">
              <a:lnSpc>
                <a:spcPct val="110000"/>
              </a:lnSpc>
            </a:pPr>
            <a:r>
              <a:rPr lang="zh-CN" altLang="en-US" sz="941" b="0">
                <a:solidFill>
                  <a:schemeClr val="bg1"/>
                </a:solidFill>
                <a:latin typeface="微软雅黑" pitchFamily="34" charset="-122"/>
                <a:sym typeface="微软雅黑" pitchFamily="34" charset="-122"/>
              </a:rPr>
              <a:t>添加内容</a:t>
            </a:r>
          </a:p>
          <a:p>
            <a:pPr algn="ctr" defTabSz="682394">
              <a:lnSpc>
                <a:spcPct val="110000"/>
              </a:lnSpc>
            </a:pPr>
            <a:r>
              <a:rPr lang="zh-CN" altLang="en-US" sz="941" b="0">
                <a:solidFill>
                  <a:schemeClr val="bg1"/>
                </a:solidFill>
                <a:latin typeface="微软雅黑" pitchFamily="34" charset="-122"/>
                <a:sym typeface="微软雅黑" pitchFamily="34" charset="-122"/>
              </a:rPr>
              <a:t>添加内容</a:t>
            </a:r>
          </a:p>
          <a:p>
            <a:pPr algn="ctr" defTabSz="682394">
              <a:lnSpc>
                <a:spcPct val="110000"/>
              </a:lnSpc>
            </a:pPr>
            <a:r>
              <a:rPr lang="zh-CN" altLang="en-US" sz="941" b="0">
                <a:solidFill>
                  <a:schemeClr val="bg1"/>
                </a:solidFill>
                <a:latin typeface="微软雅黑" pitchFamily="34" charset="-122"/>
                <a:sym typeface="微软雅黑" pitchFamily="34" charset="-122"/>
              </a:rPr>
              <a:t>添加内容</a:t>
            </a:r>
          </a:p>
          <a:p>
            <a:pPr algn="ctr" defTabSz="682394">
              <a:lnSpc>
                <a:spcPct val="110000"/>
              </a:lnSpc>
            </a:pPr>
            <a:r>
              <a:rPr lang="zh-CN" altLang="en-US" sz="941" b="0">
                <a:solidFill>
                  <a:schemeClr val="bg1"/>
                </a:solidFill>
                <a:latin typeface="微软雅黑" pitchFamily="34" charset="-122"/>
                <a:sym typeface="微软雅黑" pitchFamily="34" charset="-122"/>
              </a:rPr>
              <a:t>添加内容</a:t>
            </a:r>
          </a:p>
          <a:p>
            <a:pPr algn="ctr" defTabSz="682394">
              <a:lnSpc>
                <a:spcPct val="110000"/>
              </a:lnSpc>
            </a:pPr>
            <a:r>
              <a:rPr lang="zh-CN" altLang="en-US" sz="941" b="0">
                <a:solidFill>
                  <a:schemeClr val="bg1"/>
                </a:solidFill>
                <a:latin typeface="微软雅黑" pitchFamily="34" charset="-122"/>
                <a:sym typeface="微软雅黑" pitchFamily="34" charset="-122"/>
              </a:rPr>
              <a:t>添加内容</a:t>
            </a:r>
          </a:p>
          <a:p>
            <a:pPr algn="ctr" defTabSz="682394">
              <a:lnSpc>
                <a:spcPct val="110000"/>
              </a:lnSpc>
            </a:pPr>
            <a:r>
              <a:rPr lang="zh-CN" altLang="en-US" sz="941" b="0">
                <a:solidFill>
                  <a:schemeClr val="bg1"/>
                </a:solidFill>
                <a:latin typeface="微软雅黑" pitchFamily="34" charset="-122"/>
                <a:sym typeface="微软雅黑" pitchFamily="34" charset="-122"/>
              </a:rPr>
              <a:t>添加内容</a:t>
            </a:r>
          </a:p>
          <a:p>
            <a:pPr algn="ctr" defTabSz="682394">
              <a:lnSpc>
                <a:spcPct val="110000"/>
              </a:lnSpc>
            </a:pPr>
            <a:r>
              <a:rPr lang="zh-CN" altLang="en-US" sz="941" b="0">
                <a:solidFill>
                  <a:schemeClr val="bg1"/>
                </a:solidFill>
                <a:latin typeface="微软雅黑" pitchFamily="34" charset="-122"/>
                <a:sym typeface="微软雅黑" pitchFamily="34" charset="-122"/>
              </a:rPr>
              <a:t>添加内容</a:t>
            </a:r>
          </a:p>
          <a:p>
            <a:pPr algn="ctr" defTabSz="682394">
              <a:lnSpc>
                <a:spcPct val="110000"/>
              </a:lnSpc>
            </a:pPr>
            <a:r>
              <a:rPr lang="zh-CN" altLang="en-US" sz="941" b="0">
                <a:solidFill>
                  <a:schemeClr val="bg1"/>
                </a:solidFill>
                <a:latin typeface="微软雅黑" pitchFamily="34" charset="-122"/>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algn="ctr" defTabSz="682394">
              <a:lnSpc>
                <a:spcPct val="120000"/>
              </a:lnSpc>
            </a:pPr>
            <a:r>
              <a:rPr lang="zh-CN" altLang="en-US" sz="1317">
                <a:solidFill>
                  <a:srgbClr val="FFFFFF"/>
                </a:solidFill>
                <a:latin typeface="微软雅黑" pitchFamily="34" charset="-122"/>
                <a:sym typeface="微软雅黑" pitchFamily="34" charset="-122"/>
              </a:rPr>
              <a:t>文本</a:t>
            </a:r>
            <a:endParaRPr lang="zh-CN" altLang="en-US" sz="1317" b="0"/>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algn="ctr" defTabSz="682394">
              <a:lnSpc>
                <a:spcPct val="120000"/>
              </a:lnSpc>
            </a:pPr>
            <a:r>
              <a:rPr lang="zh-CN" altLang="en-US" sz="1317">
                <a:solidFill>
                  <a:srgbClr val="FFFFFF"/>
                </a:solidFill>
                <a:latin typeface="微软雅黑" pitchFamily="34" charset="-122"/>
                <a:sym typeface="微软雅黑" pitchFamily="34" charset="-122"/>
              </a:rPr>
              <a:t>文本</a:t>
            </a:r>
            <a:endParaRPr lang="zh-CN" altLang="en-US" sz="1317" b="0"/>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algn="ctr" defTabSz="682394">
              <a:lnSpc>
                <a:spcPct val="120000"/>
              </a:lnSpc>
            </a:pPr>
            <a:r>
              <a:rPr lang="zh-CN" altLang="en-US" sz="1317">
                <a:solidFill>
                  <a:srgbClr val="FFFFFF"/>
                </a:solidFill>
                <a:latin typeface="微软雅黑" pitchFamily="34" charset="-122"/>
                <a:sym typeface="微软雅黑" pitchFamily="34" charset="-122"/>
              </a:rPr>
              <a:t>文本</a:t>
            </a:r>
            <a:endParaRPr lang="zh-CN" altLang="en-US" sz="1317" b="0"/>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algn="ctr" defTabSz="682394">
              <a:lnSpc>
                <a:spcPct val="110000"/>
              </a:lnSpc>
            </a:pPr>
            <a:endParaRPr lang="zh-CN" altLang="en-US" sz="941" b="0">
              <a:solidFill>
                <a:schemeClr val="bg1"/>
              </a:solidFill>
              <a:sym typeface="微软雅黑" pitchFamily="34" charset="-122"/>
            </a:endParaRPr>
          </a:p>
          <a:p>
            <a:pPr algn="ctr" defTabSz="682394">
              <a:lnSpc>
                <a:spcPct val="110000"/>
              </a:lnSpc>
            </a:pPr>
            <a:r>
              <a:rPr lang="zh-CN" altLang="en-US" sz="941" b="0">
                <a:solidFill>
                  <a:schemeClr val="bg1"/>
                </a:solidFill>
                <a:sym typeface="微软雅黑" pitchFamily="34" charset="-122"/>
              </a:rPr>
              <a:t>添加文本</a:t>
            </a:r>
          </a:p>
          <a:p>
            <a:pPr algn="ctr" defTabSz="682394">
              <a:lnSpc>
                <a:spcPct val="110000"/>
              </a:lnSpc>
            </a:pPr>
            <a:r>
              <a:rPr lang="zh-CN" altLang="en-US" sz="941" b="0">
                <a:solidFill>
                  <a:schemeClr val="bg1"/>
                </a:solidFill>
                <a:sym typeface="微软雅黑" pitchFamily="34" charset="-122"/>
              </a:rPr>
              <a:t>添加文本</a:t>
            </a:r>
          </a:p>
          <a:p>
            <a:pPr algn="ctr" defTabSz="682394">
              <a:lnSpc>
                <a:spcPct val="110000"/>
              </a:lnSpc>
            </a:pPr>
            <a:r>
              <a:rPr lang="zh-CN" altLang="en-US" sz="941" b="0">
                <a:solidFill>
                  <a:schemeClr val="bg1"/>
                </a:solidFill>
                <a:sym typeface="微软雅黑" pitchFamily="34" charset="-122"/>
              </a:rPr>
              <a:t>添加文本</a:t>
            </a:r>
            <a:endParaRPr lang="en-US" sz="941" b="0">
              <a:solidFill>
                <a:schemeClr val="bg1"/>
              </a:solidFill>
              <a:sym typeface="微软雅黑" pitchFamily="34" charset="-122"/>
            </a:endParaRPr>
          </a:p>
          <a:p>
            <a:pPr algn="ctr" defTabSz="682394">
              <a:lnSpc>
                <a:spcPct val="110000"/>
              </a:lnSpc>
            </a:pPr>
            <a:r>
              <a:rPr lang="zh-CN" altLang="en-US" sz="941" b="0">
                <a:solidFill>
                  <a:schemeClr val="bg1"/>
                </a:solidFill>
                <a:sym typeface="微软雅黑" pitchFamily="34" charset="-122"/>
              </a:rPr>
              <a:t>添加文本</a:t>
            </a:r>
          </a:p>
          <a:p>
            <a:pPr algn="ctr" defTabSz="682394">
              <a:lnSpc>
                <a:spcPct val="110000"/>
              </a:lnSpc>
            </a:pPr>
            <a:r>
              <a:rPr lang="zh-CN" altLang="en-US" sz="941" b="0">
                <a:solidFill>
                  <a:schemeClr val="bg1"/>
                </a:solidFill>
                <a:sym typeface="微软雅黑" pitchFamily="34" charset="-122"/>
              </a:rPr>
              <a:t>添加文本</a:t>
            </a:r>
          </a:p>
          <a:p>
            <a:pPr algn="ctr" defTabSz="682394">
              <a:lnSpc>
                <a:spcPct val="110000"/>
              </a:lnSpc>
            </a:pPr>
            <a:r>
              <a:rPr lang="zh-CN" altLang="en-US" sz="941" b="0">
                <a:solidFill>
                  <a:schemeClr val="bg1"/>
                </a:solidFill>
                <a:sym typeface="微软雅黑" pitchFamily="34" charset="-122"/>
              </a:rPr>
              <a:t>添加文本</a:t>
            </a:r>
          </a:p>
          <a:p>
            <a:pPr algn="ctr" defTabSz="682394">
              <a:lnSpc>
                <a:spcPct val="110000"/>
              </a:lnSpc>
            </a:pPr>
            <a:r>
              <a:rPr lang="zh-CN" altLang="en-US" sz="941" b="0">
                <a:solidFill>
                  <a:schemeClr val="bg1"/>
                </a:solidFill>
                <a:sym typeface="微软雅黑" pitchFamily="34" charset="-122"/>
              </a:rPr>
              <a:t>添加文本</a:t>
            </a:r>
          </a:p>
          <a:p>
            <a:pPr algn="ctr" defTabSz="682394">
              <a:lnSpc>
                <a:spcPct val="110000"/>
              </a:lnSpc>
            </a:pPr>
            <a:r>
              <a:rPr lang="zh-CN" altLang="en-US" sz="941" b="0">
                <a:solidFill>
                  <a:schemeClr val="bg1"/>
                </a:solidFill>
                <a:sym typeface="微软雅黑" pitchFamily="34" charset="-122"/>
              </a:rPr>
              <a:t>添加文本</a:t>
            </a:r>
            <a:endParaRPr lang="zh-CN" altLang="en-US" sz="941" b="0"/>
          </a:p>
          <a:p>
            <a:pPr algn="ctr" defTabSz="682394">
              <a:lnSpc>
                <a:spcPct val="110000"/>
              </a:lnSpc>
            </a:pPr>
            <a:endParaRPr lang="zh-CN" altLang="en-US" sz="941" b="0">
              <a:solidFill>
                <a:schemeClr val="bg1"/>
              </a:solidFill>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algn="ctr" defTabSz="682394"/>
            <a:endParaRPr lang="zh-CN" altLang="en-US" sz="1317" b="0">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b="0">
                <a:solidFill>
                  <a:schemeClr val="bg1"/>
                </a:solidFill>
                <a:latin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b="0">
                <a:solidFill>
                  <a:schemeClr val="bg1"/>
                </a:solidFill>
                <a:latin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b="0">
                <a:solidFill>
                  <a:schemeClr val="bg1"/>
                </a:solidFill>
                <a:latin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defTabSz="682394"/>
            <a:r>
              <a:rPr lang="zh-CN" altLang="en-US" sz="1223" b="0">
                <a:solidFill>
                  <a:schemeClr val="bg1"/>
                </a:solidFill>
                <a:latin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b="0">
                <a:solidFill>
                  <a:schemeClr val="bg1"/>
                </a:solidFill>
                <a:latin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b="0">
                <a:solidFill>
                  <a:schemeClr val="bg1"/>
                </a:solidFill>
                <a:latin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defTabSz="682394"/>
            <a:r>
              <a:rPr lang="zh-CN" altLang="en-US" sz="1223" b="0">
                <a:solidFill>
                  <a:schemeClr val="bg1"/>
                </a:solidFill>
                <a:latin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defTabSz="682394"/>
            <a:r>
              <a:rPr lang="zh-CN" altLang="en-US" sz="1223" b="0">
                <a:solidFill>
                  <a:schemeClr val="bg1"/>
                </a:solidFill>
                <a:latin typeface="微软雅黑" pitchFamily="34" charset="-122"/>
                <a:sym typeface="造字工房悦黑体验版常规体" pitchFamily="50" charset="-122"/>
              </a:rPr>
              <a:t>请输入您需要的文字</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endParaRPr lang="zh-CN" altLang="en-US" sz="1688" b="0">
              <a:ea typeface="宋体" charset="-122"/>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r>
              <a:rPr lang="zh-CN" altLang="en-US" sz="941">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941">
              <a:solidFill>
                <a:srgbClr val="808080"/>
              </a:solidFill>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algn="ctr"/>
            <a:r>
              <a:rPr lang="zh-CN" altLang="en-US" sz="2634">
                <a:solidFill>
                  <a:schemeClr val="bg1"/>
                </a:solidFill>
                <a:latin typeface="微软雅黑" pitchFamily="34" charset="-122"/>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93" dirty="0">
                <a:solidFill>
                  <a:schemeClr val="bg1"/>
                </a:solidFill>
                <a:latin typeface="微软雅黑" pitchFamily="34" charset="-122"/>
              </a:rPr>
              <a:t>1</a:t>
            </a:r>
            <a:endParaRPr lang="zh-CN" altLang="en-US" sz="1693" dirty="0">
              <a:solidFill>
                <a:schemeClr val="bg1"/>
              </a:solidFill>
              <a:latin typeface="微软雅黑" pitchFamily="34" charset="-122"/>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93" dirty="0">
                <a:solidFill>
                  <a:schemeClr val="bg1"/>
                </a:solidFill>
                <a:latin typeface="微软雅黑" pitchFamily="34" charset="-122"/>
              </a:rPr>
              <a:t>2</a:t>
            </a:r>
            <a:endParaRPr lang="zh-CN" altLang="en-US" sz="1693" dirty="0">
              <a:solidFill>
                <a:schemeClr val="bg1"/>
              </a:solidFill>
              <a:latin typeface="微软雅黑" pitchFamily="34" charset="-122"/>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93" dirty="0">
                <a:solidFill>
                  <a:schemeClr val="bg1"/>
                </a:solidFill>
                <a:latin typeface="微软雅黑" pitchFamily="34" charset="-122"/>
              </a:rPr>
              <a:t>3</a:t>
            </a:r>
            <a:endParaRPr lang="zh-CN" altLang="en-US" sz="1693" dirty="0">
              <a:solidFill>
                <a:schemeClr val="bg1"/>
              </a:solidFill>
              <a:latin typeface="微软雅黑" pitchFamily="34" charset="-122"/>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r>
              <a:rPr lang="zh-CN" altLang="en-US" sz="941">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941">
              <a:solidFill>
                <a:srgbClr val="808080"/>
              </a:solidFill>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r>
              <a:rPr lang="zh-CN" altLang="en-US" sz="941">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941">
              <a:solidFill>
                <a:srgbClr val="808080"/>
              </a:solidFill>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endParaRPr lang="zh-CN" altLang="en-US" sz="1688" b="0">
              <a:ea typeface="宋体" charset="-122"/>
            </a:endParaRP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6"/>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defTabSz="910854"/>
              <a:r>
                <a:rPr lang="zh-CN" altLang="en-US" sz="847">
                  <a:solidFill>
                    <a:srgbClr val="808080"/>
                  </a:solidFill>
                </a:rPr>
                <a:t>请在此处插入你需要的文字内容请在此处插入你需要的文字内容请在此处插入你需要的文字内容</a:t>
              </a:r>
            </a:p>
            <a:p>
              <a:pPr defTabSz="910854"/>
              <a:r>
                <a:rPr lang="zh-CN" altLang="en-US" sz="847">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10854"/>
              <a:r>
                <a:rPr lang="zh-CN" altLang="en-US" sz="847">
                  <a:solidFill>
                    <a:srgbClr val="808080"/>
                  </a:solidFill>
                </a:rPr>
                <a:t>请在此处插入你需要的文字内容请在此处插入你需要的文字内容请在此处插入你需要的文字内容请在此处插入你需要的文字内容</a:t>
              </a:r>
              <a:endParaRPr lang="en-US" altLang="zh-CN" sz="847">
                <a:solidFill>
                  <a:srgbClr val="808080"/>
                </a:solidFill>
              </a:endParaRPr>
            </a:p>
            <a:p>
              <a:pPr defTabSz="910854"/>
              <a:endParaRPr lang="en-US" altLang="zh-CN" sz="847">
                <a:solidFill>
                  <a:srgbClr val="808080"/>
                </a:solidFill>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defTabSz="910854"/>
              <a:r>
                <a:rPr lang="zh-CN" altLang="en-US" sz="1505">
                  <a:solidFill>
                    <a:srgbClr val="808080"/>
                  </a:solidFill>
                  <a:latin typeface="TeXGyreAdventor"/>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860085" fontAlgn="auto">
              <a:spcBef>
                <a:spcPts val="0"/>
              </a:spcBef>
              <a:spcAft>
                <a:spcPts val="0"/>
              </a:spcAft>
              <a:defRPr/>
            </a:pPr>
            <a:endParaRPr lang="zh-CN" altLang="en-US" sz="1317" b="0" kern="0">
              <a:latin typeface="微软雅黑" panose="020B0503020204020204" pitchFamily="34" charset="-122"/>
            </a:endParaRPr>
          </a:p>
        </p:txBody>
      </p:sp>
      <p:sp>
        <p:nvSpPr>
          <p:cNvPr id="23" name="矩形 22"/>
          <p:cNvSpPr>
            <a:spLocks noChangeArrowheads="1"/>
          </p:cNvSpPr>
          <p:nvPr/>
        </p:nvSpPr>
        <p:spPr bwMode="auto">
          <a:xfrm>
            <a:off x="1049679" y="2704640"/>
            <a:ext cx="1157184" cy="1343542"/>
          </a:xfrm>
          <a:prstGeom prst="rect">
            <a:avLst/>
          </a:prstGeom>
          <a:noFill/>
          <a:ln w="9525">
            <a:noFill/>
            <a:miter lim="800000"/>
            <a:headEnd/>
            <a:tailEnd/>
          </a:ln>
        </p:spPr>
        <p:txBody>
          <a:bodyPr lIns="91028" tIns="45514" rIns="91028" bIns="45514">
            <a:spAutoFit/>
          </a:bodyPr>
          <a:lstStyle/>
          <a:p>
            <a:pPr defTabSz="910854">
              <a:lnSpc>
                <a:spcPct val="120000"/>
              </a:lnSpc>
            </a:pPr>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2" y="2334341"/>
            <a:ext cx="261300"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688">
                <a:solidFill>
                  <a:schemeClr val="bg1"/>
                </a:solidFill>
                <a:latin typeface="微软雅黑" pitchFamily="34" charset="-122"/>
              </a:rPr>
              <a:t>1</a:t>
            </a:r>
            <a:endParaRPr lang="zh-CN" altLang="en-US" sz="1688">
              <a:solidFill>
                <a:schemeClr val="bg1"/>
              </a:solidFill>
              <a:latin typeface="微软雅黑" pitchFamily="34" charset="-122"/>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fontAlgn="auto">
              <a:spcBef>
                <a:spcPts val="0"/>
              </a:spcBef>
              <a:spcAft>
                <a:spcPts val="0"/>
              </a:spcAft>
              <a:defRPr/>
            </a:pPr>
            <a:endParaRPr lang="zh-CN" altLang="en-US" sz="1317" b="0" kern="0">
              <a:latin typeface="微软雅黑" panose="020B0503020204020204" pitchFamily="34" charset="-122"/>
            </a:endParaRPr>
          </a:p>
        </p:txBody>
      </p:sp>
      <p:sp>
        <p:nvSpPr>
          <p:cNvPr id="27" name="矩形 26"/>
          <p:cNvSpPr>
            <a:spLocks noChangeArrowheads="1"/>
          </p:cNvSpPr>
          <p:nvPr/>
        </p:nvSpPr>
        <p:spPr bwMode="auto">
          <a:xfrm>
            <a:off x="2733943" y="2785270"/>
            <a:ext cx="1088500" cy="1265123"/>
          </a:xfrm>
          <a:prstGeom prst="rect">
            <a:avLst/>
          </a:prstGeom>
          <a:noFill/>
          <a:ln w="9525">
            <a:noFill/>
            <a:miter lim="800000"/>
            <a:headEnd/>
            <a:tailEnd/>
          </a:ln>
        </p:spPr>
        <p:txBody>
          <a:bodyPr lIns="91028" tIns="45514" rIns="91028" bIns="45514">
            <a:spAutoFit/>
          </a:bodyPr>
          <a:lstStyle/>
          <a:p>
            <a:pPr defTabSz="910854"/>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b="0">
                <a:latin typeface="Ping Hei"/>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688">
                <a:solidFill>
                  <a:schemeClr val="bg1"/>
                </a:solidFill>
                <a:latin typeface="微软雅黑" pitchFamily="34" charset="-122"/>
              </a:rPr>
              <a:t>2</a:t>
            </a:r>
            <a:endParaRPr lang="zh-CN" altLang="en-US" sz="1688">
              <a:solidFill>
                <a:schemeClr val="bg1"/>
              </a:solidFill>
              <a:latin typeface="微软雅黑" pitchFamily="34" charset="-122"/>
            </a:endParaRPr>
          </a:p>
        </p:txBody>
      </p:sp>
      <p:sp>
        <p:nvSpPr>
          <p:cNvPr id="30" name="Freeform 10"/>
          <p:cNvSpPr>
            <a:spLocks/>
          </p:cNvSpPr>
          <p:nvPr/>
        </p:nvSpPr>
        <p:spPr bwMode="auto">
          <a:xfrm>
            <a:off x="3961306"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860085" fontAlgn="auto">
              <a:spcBef>
                <a:spcPts val="0"/>
              </a:spcBef>
              <a:spcAft>
                <a:spcPts val="0"/>
              </a:spcAft>
              <a:defRPr/>
            </a:pPr>
            <a:endParaRPr lang="zh-CN" altLang="en-US" sz="1317" b="0" kern="0">
              <a:latin typeface="微软雅黑" panose="020B0503020204020204" pitchFamily="34" charset="-122"/>
            </a:endParaRPr>
          </a:p>
        </p:txBody>
      </p:sp>
      <p:sp>
        <p:nvSpPr>
          <p:cNvPr id="31" name="矩形 30"/>
          <p:cNvSpPr>
            <a:spLocks noChangeArrowheads="1"/>
          </p:cNvSpPr>
          <p:nvPr/>
        </p:nvSpPr>
        <p:spPr bwMode="auto">
          <a:xfrm>
            <a:off x="4319660" y="2785270"/>
            <a:ext cx="1107911" cy="1265123"/>
          </a:xfrm>
          <a:prstGeom prst="rect">
            <a:avLst/>
          </a:prstGeom>
          <a:noFill/>
          <a:ln w="9525">
            <a:noFill/>
            <a:miter lim="800000"/>
            <a:headEnd/>
            <a:tailEnd/>
          </a:ln>
        </p:spPr>
        <p:txBody>
          <a:bodyPr lIns="91028" tIns="45514" rIns="91028" bIns="45514">
            <a:spAutoFit/>
          </a:bodyPr>
          <a:lstStyle/>
          <a:p>
            <a:pPr defTabSz="910854"/>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b="0">
                <a:latin typeface="Ping Hei"/>
              </a:rPr>
              <a:t>。</a:t>
            </a:r>
          </a:p>
        </p:txBody>
      </p:sp>
      <p:sp>
        <p:nvSpPr>
          <p:cNvPr id="32" name="矩形 31"/>
          <p:cNvSpPr>
            <a:spLocks noChangeArrowheads="1"/>
          </p:cNvSpPr>
          <p:nvPr/>
        </p:nvSpPr>
        <p:spPr bwMode="auto">
          <a:xfrm>
            <a:off x="4572000" y="2322396"/>
            <a:ext cx="262793"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688">
                <a:solidFill>
                  <a:schemeClr val="bg1"/>
                </a:solidFill>
                <a:latin typeface="微软雅黑" pitchFamily="34" charset="-122"/>
              </a:rPr>
              <a:t>3</a:t>
            </a:r>
            <a:endParaRPr lang="zh-CN" altLang="en-US" sz="1688">
              <a:solidFill>
                <a:schemeClr val="bg1"/>
              </a:solidFill>
              <a:latin typeface="微软雅黑" pitchFamily="34" charset="-122"/>
            </a:endParaRPr>
          </a:p>
        </p:txBody>
      </p:sp>
      <p:sp>
        <p:nvSpPr>
          <p:cNvPr id="34" name="Freeform 14"/>
          <p:cNvSpPr>
            <a:spLocks/>
          </p:cNvSpPr>
          <p:nvPr/>
        </p:nvSpPr>
        <p:spPr bwMode="auto">
          <a:xfrm>
            <a:off x="5545529"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fontAlgn="auto">
              <a:spcBef>
                <a:spcPts val="0"/>
              </a:spcBef>
              <a:spcAft>
                <a:spcPts val="0"/>
              </a:spcAft>
              <a:defRPr/>
            </a:pPr>
            <a:endParaRPr lang="zh-CN" altLang="en-US" sz="1317" b="0" kern="0">
              <a:latin typeface="微软雅黑" panose="020B0503020204020204" pitchFamily="34" charset="-122"/>
            </a:endParaRPr>
          </a:p>
        </p:txBody>
      </p:sp>
      <p:sp>
        <p:nvSpPr>
          <p:cNvPr id="35" name="矩形 34"/>
          <p:cNvSpPr>
            <a:spLocks noChangeArrowheads="1"/>
          </p:cNvSpPr>
          <p:nvPr/>
        </p:nvSpPr>
        <p:spPr bwMode="auto">
          <a:xfrm>
            <a:off x="5897910" y="2788257"/>
            <a:ext cx="1107911" cy="1265123"/>
          </a:xfrm>
          <a:prstGeom prst="rect">
            <a:avLst/>
          </a:prstGeom>
          <a:noFill/>
          <a:ln w="9525">
            <a:noFill/>
            <a:miter lim="800000"/>
            <a:headEnd/>
            <a:tailEnd/>
          </a:ln>
        </p:spPr>
        <p:txBody>
          <a:bodyPr lIns="91028" tIns="45514" rIns="91028" bIns="45514">
            <a:spAutoFit/>
          </a:bodyPr>
          <a:lstStyle/>
          <a:p>
            <a:pPr defTabSz="910854"/>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b="0">
                <a:latin typeface="Ping Hei"/>
              </a:rPr>
              <a:t>。</a:t>
            </a:r>
          </a:p>
        </p:txBody>
      </p:sp>
      <p:sp>
        <p:nvSpPr>
          <p:cNvPr id="36" name="矩形 35"/>
          <p:cNvSpPr>
            <a:spLocks noChangeArrowheads="1"/>
          </p:cNvSpPr>
          <p:nvPr/>
        </p:nvSpPr>
        <p:spPr bwMode="auto">
          <a:xfrm>
            <a:off x="6157716" y="2325383"/>
            <a:ext cx="262793"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688">
                <a:solidFill>
                  <a:schemeClr val="bg1"/>
                </a:solidFill>
                <a:latin typeface="微软雅黑" pitchFamily="34" charset="-122"/>
              </a:rPr>
              <a:t>4</a:t>
            </a:r>
            <a:endParaRPr lang="zh-CN" altLang="en-US" sz="1688">
              <a:solidFill>
                <a:schemeClr val="bg1"/>
              </a:solidFill>
              <a:latin typeface="微软雅黑" pitchFamily="34" charset="-122"/>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860085" fontAlgn="auto">
              <a:spcBef>
                <a:spcPts val="0"/>
              </a:spcBef>
              <a:spcAft>
                <a:spcPts val="0"/>
              </a:spcAft>
              <a:defRPr/>
            </a:pPr>
            <a:endParaRPr lang="zh-CN" altLang="en-US" sz="1317" b="0" kern="0">
              <a:latin typeface="微软雅黑" panose="020B0503020204020204" pitchFamily="34" charset="-122"/>
            </a:endParaRPr>
          </a:p>
        </p:txBody>
      </p:sp>
      <p:sp>
        <p:nvSpPr>
          <p:cNvPr id="58" name="矩形 57"/>
          <p:cNvSpPr>
            <a:spLocks noChangeArrowheads="1"/>
          </p:cNvSpPr>
          <p:nvPr/>
        </p:nvSpPr>
        <p:spPr bwMode="auto">
          <a:xfrm>
            <a:off x="7474668" y="2788257"/>
            <a:ext cx="1107911" cy="1265123"/>
          </a:xfrm>
          <a:prstGeom prst="rect">
            <a:avLst/>
          </a:prstGeom>
          <a:noFill/>
          <a:ln w="9525">
            <a:noFill/>
            <a:miter lim="800000"/>
            <a:headEnd/>
            <a:tailEnd/>
          </a:ln>
        </p:spPr>
        <p:txBody>
          <a:bodyPr lIns="91028" tIns="45514" rIns="91028" bIns="45514">
            <a:spAutoFit/>
          </a:bodyPr>
          <a:lstStyle/>
          <a:p>
            <a:pPr defTabSz="910854"/>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b="0">
                <a:latin typeface="Ping Hei"/>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algn="ctr" defTabSz="910854">
              <a:lnSpc>
                <a:spcPts val="1494"/>
              </a:lnSpc>
            </a:pPr>
            <a:r>
              <a:rPr lang="en-US" altLang="zh-CN" sz="1688">
                <a:solidFill>
                  <a:schemeClr val="bg1"/>
                </a:solidFill>
                <a:latin typeface="微软雅黑" pitchFamily="34" charset="-122"/>
              </a:rPr>
              <a:t>5</a:t>
            </a:r>
            <a:endParaRPr lang="zh-CN" altLang="en-US" sz="1688">
              <a:solidFill>
                <a:schemeClr val="bg1"/>
              </a:solidFill>
              <a:latin typeface="微软雅黑" pitchFamily="34" charset="-122"/>
            </a:endParaRPr>
          </a:p>
        </p:txBody>
      </p:sp>
      <p:sp>
        <p:nvSpPr>
          <p:cNvPr id="3" name="圆角矩形 2"/>
          <p:cNvSpPr>
            <a:spLocks noChangeArrowheads="1"/>
          </p:cNvSpPr>
          <p:nvPr/>
        </p:nvSpPr>
        <p:spPr bwMode="auto">
          <a:xfrm>
            <a:off x="780914"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algn="ctr" defTabSz="910854"/>
            <a:r>
              <a:rPr lang="zh-CN" altLang="en-US" sz="1505">
                <a:solidFill>
                  <a:schemeClr val="bg1"/>
                </a:solidFill>
                <a:latin typeface="Ping Hei"/>
              </a:rPr>
              <a:t>请在此添加主题内容</a:t>
            </a:r>
          </a:p>
        </p:txBody>
      </p:sp>
    </p:spTree>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88" b="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88" b="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88" b="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88" b="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88" b="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88" b="0">
                  <a:ea typeface="宋体" charset="-122"/>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algn="ctr"/>
            <a:r>
              <a:rPr lang="en-US" altLang="zh-CN" sz="1881" b="0">
                <a:solidFill>
                  <a:schemeClr val="bg1"/>
                </a:solidFill>
                <a:latin typeface="微软雅黑" pitchFamily="34" charset="-122"/>
              </a:rPr>
              <a:t>1</a:t>
            </a:r>
            <a:endParaRPr lang="zh-CN" altLang="en-US" sz="1881" b="0">
              <a:solidFill>
                <a:schemeClr val="bg1"/>
              </a:solidFill>
              <a:latin typeface="微软雅黑" pitchFamily="34" charset="-122"/>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algn="ctr"/>
            <a:r>
              <a:rPr lang="en-US" altLang="zh-CN" sz="1881" b="0">
                <a:solidFill>
                  <a:schemeClr val="bg1"/>
                </a:solidFill>
                <a:latin typeface="微软雅黑" pitchFamily="34" charset="-122"/>
              </a:rPr>
              <a:t>6</a:t>
            </a:r>
            <a:endParaRPr lang="zh-CN" altLang="en-US" sz="1881" b="0">
              <a:solidFill>
                <a:schemeClr val="bg1"/>
              </a:solidFill>
              <a:latin typeface="微软雅黑" pitchFamily="34" charset="-122"/>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algn="ctr"/>
            <a:r>
              <a:rPr lang="en-US" altLang="zh-CN" sz="1881" b="0">
                <a:solidFill>
                  <a:schemeClr val="bg1"/>
                </a:solidFill>
                <a:latin typeface="微软雅黑" pitchFamily="34" charset="-122"/>
              </a:rPr>
              <a:t>5</a:t>
            </a:r>
            <a:endParaRPr lang="zh-CN" altLang="en-US" sz="1881" b="0">
              <a:solidFill>
                <a:schemeClr val="bg1"/>
              </a:solidFill>
              <a:latin typeface="微软雅黑" pitchFamily="34" charset="-122"/>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algn="ctr"/>
            <a:r>
              <a:rPr lang="en-US" altLang="zh-CN" sz="1881" b="0">
                <a:solidFill>
                  <a:schemeClr val="bg1"/>
                </a:solidFill>
                <a:latin typeface="微软雅黑" pitchFamily="34" charset="-122"/>
              </a:rPr>
              <a:t>4</a:t>
            </a:r>
            <a:endParaRPr lang="zh-CN" altLang="en-US" sz="1881" b="0">
              <a:solidFill>
                <a:schemeClr val="bg1"/>
              </a:solidFill>
              <a:latin typeface="微软雅黑" pitchFamily="34" charset="-122"/>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algn="ctr"/>
            <a:r>
              <a:rPr lang="en-US" altLang="zh-CN" sz="1881" b="0">
                <a:solidFill>
                  <a:schemeClr val="bg1"/>
                </a:solidFill>
                <a:latin typeface="微软雅黑" pitchFamily="34" charset="-122"/>
              </a:rPr>
              <a:t>3</a:t>
            </a:r>
            <a:endParaRPr lang="zh-CN" altLang="en-US" sz="1881" b="0">
              <a:solidFill>
                <a:schemeClr val="bg1"/>
              </a:solidFill>
              <a:latin typeface="微软雅黑" pitchFamily="34" charset="-122"/>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algn="ctr"/>
            <a:r>
              <a:rPr lang="en-US" altLang="zh-CN" sz="1881" b="0">
                <a:solidFill>
                  <a:schemeClr val="bg1"/>
                </a:solidFill>
                <a:latin typeface="微软雅黑" pitchFamily="34" charset="-122"/>
              </a:rPr>
              <a:t>2</a:t>
            </a:r>
            <a:endParaRPr lang="zh-CN" altLang="en-US" sz="1881" b="0">
              <a:solidFill>
                <a:schemeClr val="bg1"/>
              </a:solidFill>
              <a:latin typeface="微软雅黑" pitchFamily="34" charset="-122"/>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a:p>
            <a:pPr algn="just"/>
            <a:endParaRPr lang="en-US" altLang="zh-CN" sz="941" b="0">
              <a:solidFill>
                <a:srgbClr val="808080"/>
              </a:solidFill>
              <a:latin typeface="微软雅黑" pitchFamily="34" charset="-122"/>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a:p>
            <a:endParaRPr lang="zh-CN" altLang="en-US" sz="1317">
              <a:solidFill>
                <a:schemeClr val="tx2"/>
              </a:solidFill>
              <a:latin typeface="微软雅黑" pitchFamily="34" charset="-122"/>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a:p>
            <a:pPr algn="just"/>
            <a:endParaRPr lang="en-US" altLang="zh-CN" sz="941" b="0">
              <a:solidFill>
                <a:srgbClr val="808080"/>
              </a:solidFill>
              <a:latin typeface="微软雅黑" pitchFamily="34" charset="-122"/>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a:p>
            <a:endParaRPr lang="zh-CN" altLang="en-US" sz="1317">
              <a:solidFill>
                <a:schemeClr val="tx2"/>
              </a:solidFill>
              <a:latin typeface="微软雅黑" pitchFamily="34" charset="-122"/>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algn="just"/>
            <a:r>
              <a:rPr lang="zh-CN" altLang="en-US" sz="941">
                <a:solidFill>
                  <a:srgbClr val="808080"/>
                </a:solidFill>
              </a:rPr>
              <a:t>请在此处插入你需要的文字内容请在此处插入你需要的文字内容请在此处插入你需要的文字内容</a:t>
            </a:r>
            <a:endParaRPr lang="en-US" altLang="zh-CN" sz="941">
              <a:solidFill>
                <a:srgbClr val="808080"/>
              </a:solidFill>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endParaRPr lang="zh-CN" altLang="en-US" sz="1688" b="0">
              <a:ea typeface="宋体" charset="-122"/>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algn="ctr"/>
            <a:r>
              <a:rPr lang="zh-CN" altLang="en-US" sz="2069">
                <a:solidFill>
                  <a:schemeClr val="bg1"/>
                </a:solidFill>
                <a:latin typeface="微软雅黑" pitchFamily="34" charset="-122"/>
              </a:rPr>
              <a:t>点击输入标题</a:t>
            </a: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2" name="组合 1"/>
          <p:cNvGrpSpPr/>
          <p:nvPr/>
        </p:nvGrpSpPr>
        <p:grpSpPr>
          <a:xfrm>
            <a:off x="1172096" y="901155"/>
            <a:ext cx="7072312" cy="3482975"/>
            <a:chOff x="1358950" y="1173758"/>
            <a:chExt cx="7072312" cy="3482975"/>
          </a:xfrm>
        </p:grpSpPr>
        <p:sp>
          <p:nvSpPr>
            <p:cNvPr id="3"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5" name="Freeform 6"/>
          <p:cNvSpPr>
            <a:spLocks/>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 name="Freeform 7"/>
          <p:cNvSpPr>
            <a:spLocks/>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tx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lt1"/>
              </a:solidFill>
              <a:latin typeface="+mn-lt"/>
              <a:ea typeface="+mn-ea"/>
            </a:endParaRPr>
          </a:p>
        </p:txBody>
      </p:sp>
      <p:sp>
        <p:nvSpPr>
          <p:cNvPr id="7"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8" name="TextBox 69"/>
          <p:cNvSpPr txBox="1"/>
          <p:nvPr/>
        </p:nvSpPr>
        <p:spPr>
          <a:xfrm>
            <a:off x="1683547" y="864839"/>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2</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9" name="TextBox 70"/>
          <p:cNvSpPr txBox="1"/>
          <p:nvPr/>
        </p:nvSpPr>
        <p:spPr>
          <a:xfrm>
            <a:off x="3195761" y="1410911"/>
            <a:ext cx="3680495" cy="584775"/>
          </a:xfrm>
          <a:prstGeom prst="rect">
            <a:avLst/>
          </a:prstGeom>
          <a:noFill/>
        </p:spPr>
        <p:txBody>
          <a:bodyPr wrap="square" rtlCol="0">
            <a:spAutoFit/>
          </a:bodyPr>
          <a:lstStyle/>
          <a:p>
            <a:r>
              <a:rPr lang="zh-CN" altLang="en-US" sz="3200" b="1" dirty="0" smtClean="0">
                <a:solidFill>
                  <a:srgbClr val="2B2A30"/>
                </a:solidFill>
                <a:latin typeface="微软雅黑" panose="020B0503020204020204" pitchFamily="34" charset="-122"/>
                <a:ea typeface="微软雅黑" panose="020B0503020204020204" pitchFamily="34" charset="-122"/>
              </a:rPr>
              <a:t>请添加您的内容</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10"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11" name="TextBox 73"/>
          <p:cNvSpPr txBox="1"/>
          <p:nvPr/>
        </p:nvSpPr>
        <p:spPr>
          <a:xfrm>
            <a:off x="3282702" y="2169198"/>
            <a:ext cx="2121353" cy="1384995"/>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9140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90"/>
                                          </p:val>
                                        </p:tav>
                                        <p:tav tm="100000">
                                          <p:val>
                                            <p:fltVal val="0"/>
                                          </p:val>
                                        </p:tav>
                                      </p:tavLst>
                                    </p:anim>
                                    <p:animEffect transition="in" filter="fade">
                                      <p:cBhvr>
                                        <p:cTn id="22" dur="5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90"/>
                                          </p:val>
                                        </p:tav>
                                        <p:tav tm="100000">
                                          <p:val>
                                            <p:fltVal val="0"/>
                                          </p:val>
                                        </p:tav>
                                      </p:tavLst>
                                    </p:anim>
                                    <p:animEffect transition="in" filter="fade">
                                      <p:cBhvr>
                                        <p:cTn id="28" dur="500"/>
                                        <p:tgtEl>
                                          <p:spTgt spid="10"/>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88"/>
          </a:p>
        </p:txBody>
      </p:sp>
      <p:sp>
        <p:nvSpPr>
          <p:cNvPr id="19" name="任意多边形 18"/>
          <p:cNvSpPr>
            <a:spLocks/>
          </p:cNvSpPr>
          <p:nvPr/>
        </p:nvSpPr>
        <p:spPr bwMode="auto">
          <a:xfrm>
            <a:off x="3708964" y="2916666"/>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88"/>
          </a:p>
        </p:txBody>
      </p:sp>
      <p:sp>
        <p:nvSpPr>
          <p:cNvPr id="21" name="任意多边形 20"/>
          <p:cNvSpPr>
            <a:spLocks/>
          </p:cNvSpPr>
          <p:nvPr/>
        </p:nvSpPr>
        <p:spPr bwMode="auto">
          <a:xfrm>
            <a:off x="6592222" y="2916666"/>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88"/>
          </a:p>
        </p:txBody>
      </p:sp>
      <p:sp>
        <p:nvSpPr>
          <p:cNvPr id="23" name="任意多边形 22"/>
          <p:cNvSpPr>
            <a:spLocks/>
          </p:cNvSpPr>
          <p:nvPr/>
        </p:nvSpPr>
        <p:spPr bwMode="auto">
          <a:xfrm flipV="1">
            <a:off x="2260617"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88"/>
          </a:p>
        </p:txBody>
      </p:sp>
      <p:sp>
        <p:nvSpPr>
          <p:cNvPr id="25" name="任意多边形 24"/>
          <p:cNvSpPr>
            <a:spLocks/>
          </p:cNvSpPr>
          <p:nvPr/>
        </p:nvSpPr>
        <p:spPr bwMode="auto">
          <a:xfrm flipV="1">
            <a:off x="5157312"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88"/>
          </a:p>
        </p:txBody>
      </p:sp>
      <p:sp>
        <p:nvSpPr>
          <p:cNvPr id="18" name="任意多边形 17"/>
          <p:cNvSpPr>
            <a:spLocks/>
          </p:cNvSpPr>
          <p:nvPr/>
        </p:nvSpPr>
        <p:spPr bwMode="auto">
          <a:xfrm>
            <a:off x="2247179" y="2916666"/>
            <a:ext cx="1639470" cy="827201"/>
          </a:xfrm>
          <a:custGeom>
            <a:avLst/>
            <a:gdLst>
              <a:gd name="T0" fmla="*/ 27 w 2184400"/>
              <a:gd name="T1" fmla="*/ 0 h 1117600"/>
              <a:gd name="T2" fmla="*/ 5624 w 2184400"/>
              <a:gd name="T3" fmla="*/ 0 h 1117600"/>
              <a:gd name="T4" fmla="*/ 5569 w 2184400"/>
              <a:gd name="T5" fmla="*/ 433 h 1117600"/>
              <a:gd name="T6" fmla="*/ 23552 w 2184400"/>
              <a:gd name="T7" fmla="*/ 14625 h 1117600"/>
              <a:gd name="T8" fmla="*/ 41535 w 2184400"/>
              <a:gd name="T9" fmla="*/ 433 h 1117600"/>
              <a:gd name="T10" fmla="*/ 41480 w 2184400"/>
              <a:gd name="T11" fmla="*/ 0 h 1117600"/>
              <a:gd name="T12" fmla="*/ 47077 w 2184400"/>
              <a:gd name="T13" fmla="*/ 0 h 1117600"/>
              <a:gd name="T14" fmla="*/ 47104 w 2184400"/>
              <a:gd name="T15" fmla="*/ 433 h 1117600"/>
              <a:gd name="T16" fmla="*/ 23552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88"/>
          </a:p>
        </p:txBody>
      </p:sp>
      <p:sp>
        <p:nvSpPr>
          <p:cNvPr id="20" name="任意多边形 19"/>
          <p:cNvSpPr>
            <a:spLocks/>
          </p:cNvSpPr>
          <p:nvPr/>
        </p:nvSpPr>
        <p:spPr bwMode="auto">
          <a:xfrm>
            <a:off x="5145366" y="2916666"/>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88"/>
          </a:p>
        </p:txBody>
      </p:sp>
      <p:sp>
        <p:nvSpPr>
          <p:cNvPr id="22" name="任意多边形 21"/>
          <p:cNvSpPr>
            <a:spLocks/>
          </p:cNvSpPr>
          <p:nvPr/>
        </p:nvSpPr>
        <p:spPr bwMode="auto">
          <a:xfrm flipV="1">
            <a:off x="801818"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88"/>
          </a:p>
        </p:txBody>
      </p:sp>
      <p:sp>
        <p:nvSpPr>
          <p:cNvPr id="24" name="任意多边形 23"/>
          <p:cNvSpPr>
            <a:spLocks/>
          </p:cNvSpPr>
          <p:nvPr/>
        </p:nvSpPr>
        <p:spPr bwMode="auto">
          <a:xfrm flipV="1">
            <a:off x="3697019"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88"/>
          </a:p>
        </p:txBody>
      </p:sp>
      <p:sp>
        <p:nvSpPr>
          <p:cNvPr id="26" name="任意多边形 25"/>
          <p:cNvSpPr>
            <a:spLocks/>
          </p:cNvSpPr>
          <p:nvPr/>
        </p:nvSpPr>
        <p:spPr bwMode="auto">
          <a:xfrm flipV="1">
            <a:off x="6592222"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88"/>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algn="ctr" defTabSz="682394"/>
            <a:r>
              <a:rPr lang="en-US" altLang="zh-CN" sz="4045" b="0">
                <a:solidFill>
                  <a:srgbClr val="5F5F5F"/>
                </a:solidFill>
                <a:latin typeface="Impact" pitchFamily="34" charset="0"/>
                <a:ea typeface="时尚中黑简体" pitchFamily="2" charset="-122"/>
                <a:cs typeface="Arial" charset="0"/>
              </a:rPr>
              <a:t>01</a:t>
            </a:r>
            <a:endParaRPr lang="zh-CN" altLang="en-US" sz="4045" b="0">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algn="ctr" defTabSz="682394"/>
            <a:r>
              <a:rPr lang="en-US" altLang="zh-CN" sz="4045" b="0">
                <a:solidFill>
                  <a:srgbClr val="5F5F5F"/>
                </a:solidFill>
                <a:latin typeface="Impact" pitchFamily="34" charset="0"/>
                <a:ea typeface="时尚中黑简体" pitchFamily="2" charset="-122"/>
                <a:cs typeface="Arial" charset="0"/>
              </a:rPr>
              <a:t>02</a:t>
            </a:r>
            <a:endParaRPr lang="zh-CN" altLang="en-US" sz="4045" b="0">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algn="ctr" defTabSz="682394"/>
            <a:r>
              <a:rPr lang="en-US" altLang="zh-CN" sz="4045" b="0">
                <a:solidFill>
                  <a:srgbClr val="5F5F5F"/>
                </a:solidFill>
                <a:latin typeface="Impact" pitchFamily="34" charset="0"/>
                <a:ea typeface="时尚中黑简体" pitchFamily="2" charset="-122"/>
                <a:cs typeface="Arial" charset="0"/>
              </a:rPr>
              <a:t>03</a:t>
            </a:r>
            <a:endParaRPr lang="zh-CN" altLang="en-US" sz="4045" b="0">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algn="ctr" defTabSz="682394"/>
            <a:r>
              <a:rPr lang="en-US" altLang="zh-CN" sz="4045" b="0">
                <a:solidFill>
                  <a:srgbClr val="5F5F5F"/>
                </a:solidFill>
                <a:latin typeface="Impact" pitchFamily="34" charset="0"/>
                <a:ea typeface="时尚中黑简体" pitchFamily="2" charset="-122"/>
                <a:cs typeface="Arial" charset="0"/>
              </a:rPr>
              <a:t>04</a:t>
            </a:r>
            <a:endParaRPr lang="zh-CN" altLang="en-US" sz="4045" b="0">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algn="ctr" defTabSz="682394"/>
            <a:r>
              <a:rPr lang="en-US" altLang="zh-CN" sz="4045" b="0">
                <a:solidFill>
                  <a:srgbClr val="5F5F5F"/>
                </a:solidFill>
                <a:latin typeface="Impact" pitchFamily="34" charset="0"/>
                <a:ea typeface="时尚中黑简体" pitchFamily="2" charset="-122"/>
                <a:cs typeface="Arial" charset="0"/>
              </a:rPr>
              <a:t>05</a:t>
            </a:r>
            <a:endParaRPr lang="zh-CN" altLang="en-US" sz="4045" b="0">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b="0">
                  <a:solidFill>
                    <a:srgbClr val="595959"/>
                  </a:solidFill>
                </a:rPr>
                <a:t>详写内容</a:t>
              </a:r>
              <a:r>
                <a:rPr lang="en-US" altLang="zh-CN" sz="752" b="0">
                  <a:solidFill>
                    <a:srgbClr val="595959"/>
                  </a:solidFill>
                  <a:latin typeface="微软雅黑" pitchFamily="34" charset="-122"/>
                </a:rPr>
                <a:t>……</a:t>
              </a:r>
              <a:r>
                <a:rPr lang="zh-CN" altLang="en-US" sz="752" b="0">
                  <a:solidFill>
                    <a:srgbClr val="595959"/>
                  </a:solidFill>
                </a:rPr>
                <a:t>点击输入本栏的具体文字，简明扼要的说明分项内容，此为概念图解，请根据您的具体内容酌情修改</a:t>
              </a:r>
              <a:endParaRPr lang="en-US" altLang="zh-CN" sz="752" b="0">
                <a:solidFill>
                  <a:srgbClr val="595959"/>
                </a:solidFill>
              </a:endParaRPr>
            </a:p>
            <a:p>
              <a:pPr algn="just" defTabSz="682394">
                <a:tabLst>
                  <a:tab pos="1013885" algn="l"/>
                </a:tabLst>
              </a:pPr>
              <a:endParaRPr lang="en-US" altLang="zh-CN" sz="752" b="0">
                <a:solidFill>
                  <a:srgbClr val="7F7F7F"/>
                </a:solidFill>
                <a:latin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b="0">
                  <a:solidFill>
                    <a:srgbClr val="595959"/>
                  </a:solidFill>
                </a:rPr>
                <a:t>详写内容</a:t>
              </a:r>
              <a:r>
                <a:rPr lang="en-US" altLang="zh-CN" sz="752" b="0">
                  <a:solidFill>
                    <a:srgbClr val="595959"/>
                  </a:solidFill>
                  <a:latin typeface="微软雅黑" pitchFamily="34" charset="-122"/>
                </a:rPr>
                <a:t>……</a:t>
              </a:r>
              <a:r>
                <a:rPr lang="zh-CN" altLang="en-US" sz="752" b="0">
                  <a:solidFill>
                    <a:srgbClr val="595959"/>
                  </a:solidFill>
                </a:rPr>
                <a:t>点击输入本栏的具体文字，简明扼要的说明分项内容，此为概念图解，请根据您的具体内容酌情修改</a:t>
              </a:r>
              <a:endParaRPr lang="en-US" altLang="zh-CN" sz="752" b="0">
                <a:solidFill>
                  <a:srgbClr val="595959"/>
                </a:solidFill>
              </a:endParaRPr>
            </a:p>
            <a:p>
              <a:pPr algn="just" defTabSz="682394">
                <a:tabLst>
                  <a:tab pos="1013885" algn="l"/>
                </a:tabLst>
              </a:pPr>
              <a:endParaRPr lang="en-US" altLang="zh-CN" sz="752" b="0">
                <a:solidFill>
                  <a:srgbClr val="7F7F7F"/>
                </a:solidFill>
                <a:latin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b="0">
                  <a:solidFill>
                    <a:srgbClr val="595959"/>
                  </a:solidFill>
                </a:rPr>
                <a:t>详写内容</a:t>
              </a:r>
              <a:r>
                <a:rPr lang="en-US" altLang="zh-CN" sz="752" b="0">
                  <a:solidFill>
                    <a:srgbClr val="595959"/>
                  </a:solidFill>
                  <a:latin typeface="微软雅黑" pitchFamily="34" charset="-122"/>
                </a:rPr>
                <a:t>……</a:t>
              </a:r>
              <a:r>
                <a:rPr lang="zh-CN" altLang="en-US" sz="752" b="0">
                  <a:solidFill>
                    <a:srgbClr val="595959"/>
                  </a:solidFill>
                </a:rPr>
                <a:t>点击输入本栏的具体文字，简明扼要的说明分项内容，此为概念图解，请根据您的具体内容酌情修改</a:t>
              </a:r>
              <a:endParaRPr lang="en-US" altLang="zh-CN" sz="752" b="0">
                <a:solidFill>
                  <a:srgbClr val="595959"/>
                </a:solidFill>
              </a:endParaRPr>
            </a:p>
            <a:p>
              <a:pPr algn="just" defTabSz="682394">
                <a:tabLst>
                  <a:tab pos="1013885" algn="l"/>
                </a:tabLst>
              </a:pPr>
              <a:endParaRPr lang="en-US" altLang="zh-CN" sz="752" b="0">
                <a:solidFill>
                  <a:srgbClr val="7F7F7F"/>
                </a:solidFill>
                <a:latin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b="0">
                  <a:solidFill>
                    <a:srgbClr val="595959"/>
                  </a:solidFill>
                </a:rPr>
                <a:t>详写内容</a:t>
              </a:r>
              <a:r>
                <a:rPr lang="en-US" altLang="zh-CN" sz="752" b="0">
                  <a:solidFill>
                    <a:srgbClr val="595959"/>
                  </a:solidFill>
                  <a:latin typeface="微软雅黑" pitchFamily="34" charset="-122"/>
                </a:rPr>
                <a:t>……</a:t>
              </a:r>
              <a:r>
                <a:rPr lang="zh-CN" altLang="en-US" sz="752" b="0">
                  <a:solidFill>
                    <a:srgbClr val="595959"/>
                  </a:solidFill>
                </a:rPr>
                <a:t>点击输入本栏的具体文字，简明扼要的说明分项内容，此为概念图解，请根据您的具体内容酌情修改</a:t>
              </a:r>
              <a:endParaRPr lang="en-US" altLang="zh-CN" sz="752" b="0">
                <a:solidFill>
                  <a:srgbClr val="595959"/>
                </a:solidFill>
              </a:endParaRPr>
            </a:p>
            <a:p>
              <a:pPr algn="just" defTabSz="682394">
                <a:tabLst>
                  <a:tab pos="1013885" algn="l"/>
                </a:tabLst>
              </a:pPr>
              <a:endParaRPr lang="en-US" altLang="zh-CN" sz="752" b="0">
                <a:solidFill>
                  <a:srgbClr val="7F7F7F"/>
                </a:solidFill>
                <a:latin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algn="ctr" defTabSz="682394"/>
              <a:r>
                <a:rPr lang="zh-CN" altLang="en-US" sz="1505">
                  <a:solidFill>
                    <a:srgbClr val="5F5F5F"/>
                  </a:solidFill>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algn="just" defTabSz="682394">
                <a:tabLst>
                  <a:tab pos="1013885" algn="l"/>
                </a:tabLst>
              </a:pPr>
              <a:r>
                <a:rPr lang="zh-CN" altLang="en-US" sz="752" b="0">
                  <a:solidFill>
                    <a:srgbClr val="595959"/>
                  </a:solidFill>
                </a:rPr>
                <a:t>详写内容</a:t>
              </a:r>
              <a:r>
                <a:rPr lang="en-US" altLang="zh-CN" sz="752" b="0">
                  <a:solidFill>
                    <a:srgbClr val="595959"/>
                  </a:solidFill>
                  <a:latin typeface="微软雅黑" pitchFamily="34" charset="-122"/>
                </a:rPr>
                <a:t>……</a:t>
              </a:r>
              <a:r>
                <a:rPr lang="zh-CN" altLang="en-US" sz="752" b="0">
                  <a:solidFill>
                    <a:srgbClr val="595959"/>
                  </a:solidFill>
                </a:rPr>
                <a:t>点击输入本栏的具体文字，简明扼要的说明分项内容，此为概念图解，请根据您的具体内容酌情修改</a:t>
              </a:r>
              <a:endParaRPr lang="en-US" altLang="zh-CN" sz="752" b="0">
                <a:solidFill>
                  <a:srgbClr val="595959"/>
                </a:solidFill>
              </a:endParaRPr>
            </a:p>
            <a:p>
              <a:pPr algn="just" defTabSz="682394">
                <a:tabLst>
                  <a:tab pos="1013885" algn="l"/>
                </a:tabLst>
              </a:pPr>
              <a:endParaRPr lang="en-US" altLang="zh-CN" sz="752" b="0">
                <a:solidFill>
                  <a:srgbClr val="7F7F7F"/>
                </a:solidFill>
                <a:latin typeface="微软雅黑" pitchFamily="34" charset="-122"/>
                <a:cs typeface="Times New Roman" pitchFamily="18" charset="0"/>
              </a:endParaRP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 name="ISPRING_ULTRA_SCORM_COURSE_ID" val="D2D60DD8-9DAB-4586-A922-9857BFFAECB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NOod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TqHR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NOodE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06h0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06h0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06h0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06h0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06h0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1Kh0Sd92xIjVDAAA2h0AABcAAAB1bml2ZXJzYWwvdW5pdmVyc2FsLnBuZ+2Za1QTV7vHB21fKypITxGUm8JapVVuXrgjqFw9PQIiFwEBeRFQkQSEcAsBW1uwCqQUD7FqSFEqhEsCAolOIEGpib4UkBISJASQNEQmEsA4CbmRM9i+53x41/lw1jof+TC/mdkzs/fzPLOf/37W2t+HhwZvM9xlCADAtuMhAREAsJEMABuUn/wNaTnvsPEKcjLIiQg+BlCGLOeRm4/Sj544CgAd+C3a5I+R+81ZIbE5AGDUv3YYcNBN5wDACn084GhkQeKC8ETLQVjHWZbuVwFqYNIw4Sbq14QvF5odv/iCdi3v5KX63Y4h0n/cC7lhYVLv1DV+7IntMRMyqufrb0A5xVGltNCzWlgZFLRsyPMF7LnsumTr+dNP/5H2490/iD/dzUlx3UYqUc9Dvcqp+F75kHcGmqn6HLHoDHnk7hhprF6edTDCb2Xmal4a0ujxABrZ32oHi/B+KPuPAODKqSanhGDILKl4JBR5DDRG4oruVxnIgjYAQN+XUaSpAmkbfaIaeZL172ON7qDJ2pX9tUjk9Pd1rnOd61znOte5znWuc53rXOc617nO/19OrrztHI5Grn440rABALb7/x8pOlatfmFPak0seP3d2L+F+XQUvR8JjvFTj+BnuQvNghh6JwpNtwaAvgu/bRvpLWU5QQrCtH5VuQkTdCJeXqFiSJlIk01np1EV19hPmwW/9DfudneLEk6BQqEasYsDyxiLbNkkWAFVxNFRxHTXQUxGE46LA4fVNtBMCE493yiwuEVB5dN9CfBkznAbRlRrXTDz9Zj3Yk+OQFyqHiVFs7RiZ36JRjA95VYnKhRVuqNQGrOk4uXabLkuYnRQlIYhVc6vqoZLpw6gzjAXdeD8/sumA+OuwhT8YRrmsHPG6vv3exMbLB0NAL7/goMX54hVifzOdJf0cMsFsHD4qJAe0+u/NBPSSyEB3AUZT3IAGlxNyBd2l4imK5PARaYGxWjdQHei7t6bP41TqnM9rTgnBczZLppKydLr7tTH7fGQ3Xg3iC7JEW3a6ppE5PW4Cs1j8DcMWbvch4bleSDneZRDiiC3m4LRwacpy/LiGPF48FkuxjtuA/COu+kF3m+1QKPGhYIYEkZ+twbEUy83PnlSPSFskt6LJ91ododNt2Di0GrGhTRTj4Qj3LpOz60QqHjs60SlaSyLu806nnYNOftTfH9o0jQP8TdtEflaVHs/aOH0j3cmjrgvwlq2O3OkTNaORGYkletVIRc8aMFY4yUpgdCXVX0evJFPgb5nYyZhQqni8TwPxxvMQUFMGU9nGwB9XNlvq6z8x/W7nofcOuzhXMg3dirfNAcDapd+HsL33jX90e7TfQr2oVQf670AARsolWQqFx5wngcSTkqk2WAGaNIiT41Z+Cz4rKXo/GZgZhZiXBdmKDwhXumHYXrHo3B+UQ2Jv39ShppsVUQOYh96mQaloK04fGG+XQThSbSEUB/Dft//aAilTjB5hLjwKvWtt5AiyN8plC+bg6kbgcaY8pI6uTKcAGa6SOc8gzHjaPpq+adkwqFv6i3c44Oetj5tYG/hjkIyhvdOshA2qwZZqFdA3zxRbmMI5QrOIpZQoOm3uYKZ7bbwj0EuuaIyr29zRg+ZNsEJfTLGNcsYq4fepS4upfbdTjbl72tV3uTO2yWWTvFsZaD0YXZCP22xAYWtOJO3UxNqH2FwpWVpIoPaTR2VtAqMOlF1OQq1lEoXJCflO0QQ+pkip/vxpIEJ+4h9R9x1GXhD0vKmjLJUnyzLbuI+Hht3Svnsk5HrfWAS5P/t8tGn13heVvvdh0/xD3KSvnvtM3zgs3SGtZ1ZbNBhJ+PHjheq1b9/5dxNQGuILx0tAA9iij5QHymk3UImUufAquTj6qLjcFlpj2r6XGGT2MVInjCBwZ0hTvAwHpk7T3qxo8yrsruVl8/46l83mLSngCqmxdFYAn+eBrRqehk9Z3J3Yoh2xcrHjoJjqoegRPQ5/NWCjX6Fw5asPhj4in4JmMl1ki+mQRuhXxrriqC5lSLqATx2VSWJYanHqNF+etVwfmJY4dxP6ajEYCJJ8iUmwZUSShDlzdOetd5JJ4CO3VXyVJEbr4g73G0N5zSy+YoWuTzPAdOLKexdvC2JBZ/TzJ3kushqQ8sEZfFbrvPTMD/dez1JRdcn3grzFj40uDLatGibRx3WTByqCG9Rbr5T5j5dnCOBueUzriU9/NOyZZxep+QT8IBPAP1wmtCHUZFs9MyQo3q4/KTEnbtiuLLrIpGjjm7nudA4tPramNEz3EAWaW/E1/eldfh+WrKnsHhivnYbYDm9pn6KbtV214qsvaaN8lS7CElW88/aFREe6f5RazKz7hfWKkyVXpjrvemK3mbaLO/SQLQXa57u56orB9wCIfPpnXJuUUxTVUgSe2WcKaAJA7kp9wWfC65FzrxBItyeaS5ijIauhXaFMktV8dq3NnTkdw7lV8clFor/ExbbTV4c3xGXsjhr2WB3jdF/RTmSWRPrPuwkd+GpbKvj2HmWo870ZM/oBt7/1i3IF/uPhe+P6ogMKubVsXb5BUcGRseGHqQ0Wsy5WGCTOMrY4F8djQ2mYugn1sLFDZfG0dt4VEUx6jpX3L510GTO9TdsWjrnOvf3zJrMAGgHmqVTQHzEdbXB/paBi2fcjbMYMpXHJQv2iqxrdG1iMmUYVfidsuXg0qCAyr7W+tk2Jj5ucUQiJQ/so6XJE383oWPi5Lzw8v6q5fK/QrYLysPDFHjyM7K8qDaOqgLn+osztD6o7WR9t6XCChEAde7eI9In6t5FHBoeJa3mwjeStLM78D7vnkPe06qhol0dhgzMMCdZ4MLObySu5fzyYfWb+wsZ8j0XbykbqrZbINYcvmc3Xns0up/y8rb+55ce3HyVWZbxX0F1rYDNp++3kTLMBWlan2E+ua8t+aNVLW4y+dJ0SxW36FKu4JxFNbg0EmzTVrJ01abVv8u66Y6P6o8a6YWLE7cbGU4z+4Ty7HE3h8Y7f05WEVYlJgj4c/7cdscfapH/lQwOsGSMsPOD2HPuVhsYVNSd38DCPHJyK6fHvqvM37ZbsZsfPjqU7WuEsa4yJcPjb2gv3Gwx9YqbU6V6XeatvP8Zp+Ogr4lVvw9K6xP6Z2IUzH5vP8GX4MaQscAQq3KI5/K0rUyWNS3G4A83uToo2dbNAmtEohIu3kLndHPMa6u9qKJwkzhBIy2QLHcdPr1oqM0Wis2r4/Dfo7BvbSPs0T3LbLXLVOo12bsFdCkWLvfTJsN0lq4yY+5VOinBhjeYBm+hYJmW97C+qAjWbo79d8KVEwTCWvAvFL97YW+22u//y+z5eAce9sfbaSqzgn0g9M6EiimpKWRep2WrPnl0A6JxPohDwsDCyXIdT5zifL7SRtoeOcp1I8sH+rEcOHKgYoCt6L3UbgyfbuIgaZ1nQq5RXw2Brbip3/KIGqiFShlTiVdI2j/sW8ptSh5V7n6HSWa3gZKBPUg2uMFftZUczxPRdKFvkMS+OxSlZXGlTYIda2qt/KDWf7dB1HrxWxQubVony+djs+eAtjCr2pOnCIOjXNRbNE4aTz/BgV8G7qRDdc7lb+rwnA8K3GaWWFCPI/qmC/M+iHAjqQQUGmk+JddokGKodsUhgXtTnKuczAnztlKBX4iihXLx9v9eyZSIlNCpY5Jmwd/WTIkqHVTeK1cZ2WJsI1h1//r263KbREhD5p+gb0MSVQIJ86cz6U/2BEAN3pN05lWw4rZYGWElw/ZiTv7pe+iybdTAmsuTO2HirzJXjSVG6re2ZlJ7FXGMtUWzRh1zQGgTqhbZ6AsOnoe0l4t1rxvUMYdyVrJwuX/1AmE3C3Pe7U1QMIyBvjHvZ9grHwnBYbBwaDCKaebtEUGVojQ4xUMtUpQlsvYkBb1xUk5hF6F8libB4sg5zUDS6uX4H7JbbFaXyhcQfzi+fzRSGLUjSPgedTpp9KdGx/JdGHDd2CFhj2T2nt4YU3PVDgZLdj1Ev1rbtmsJti5sqBwJRYrQXP7H2jCc32tz5wgMMWZZuAmY8RjSaciaXLbn4klf9tA3yJdevs+NXmUt9iqn1Ayy3+oyXvCFVR0yFeFDrpmDowlmALA0Vj4mMW/W5LEflxW1je7P22FpSRafxgZUvbbFxu71kmrImFspRKeNcLqf5pXa5fku+3AD4Cxdyt2u8eg6yJRJS69tCYT4zwacWT1Fbzs4PP3ttGjC2CMUUj4DTqH/WnqzJaTSqSpgbbux2bd3WUxIotkZAMDMzeYwtFbip78Q/M/txtO6/HZ3U+RFbzLYVYZp4C1RS3UtxO3It1Xkotyt7nbdZaV6zXSLM3PlHnEz0kyJgNMxb/RlY5AemLye3lSMgy+v7WQeDwwNoBw7+81/AVBLAwQUAAIACADUqHRJcD84SUoAAABqAAAAGwAAAHVuaXZlcnNhbC91bml2ZXJzYWwucG5nLnhtbLOxr8jNUShLLSrOzM+zVTLUM1Cyt+PlsikoSi3LTC1XqACKGekZQICSQiUqtzwzpSTDVsnS0BghlpGamZ5RYqtkZmEKF9QHGgkAUEsBAgAAFAACAAgA06h0SRUOrShkBAAABxEAAB0AAAAAAAAAAQAAAAAAAAAAAHVuaXZlcnNhbC9jb21tb25fbWVzc2FnZXMubG5nUEsBAgAAFAACAAgA06h0SQh+CyMpAwAAhgwAACcAAAAAAAAAAQAAAAAAnwQAAHVuaXZlcnNhbC9mbGFzaF9wdWJsaXNoaW5nX3NldHRpbmdzLnhtbFBLAQIAABQAAgAIANOodEm1/AlkugIAAFUKAAAhAAAAAAAAAAEAAAAAAA0IAAB1bml2ZXJzYWwvZmxhc2hfc2tpbl9zZXR0aW5ncy54bWxQSwECAAAUAAIACADTqHRJKpYPZ/4CAACXCwAAJgAAAAAAAAABAAAAAAAGCwAAdW5pdmVyc2FsL2h0bWxfcHVibGlzaGluZ19zZXR0aW5ncy54bWxQSwECAAAUAAIACADTqHRJaHFSkZoBAAAfBgAAHwAAAAAAAAABAAAAAABIDgAAdW5pdmVyc2FsL2h0bWxfc2tpbl9zZXR0aW5ncy5qc1BLAQIAABQAAgAIANOodEk9PC/RwQAAAOUBAAAaAAAAAAAAAAEAAAAAAB8QAAB1bml2ZXJzYWwvaTE4bl9wcmVzZXRzLnhtbFBLAQIAABQAAgAIANOodEma+ZZkawAAAGsAAAAcAAAAAAAAAAEAAAAAABgRAAB1bml2ZXJzYWwvbG9jYWxfc2V0dGluZ3MueG1sUEsBAgAAFAACAAgARJRXRyO0Tvv7AgAAsAgAABQAAAAAAAAAAQAAAAAAvREAAHVuaXZlcnNhbC9wbGF5ZXIueG1sUEsBAgAAFAACAAgA06h0SbCHI/RsAQAA9wIAACkAAAAAAAAAAQAAAAAA6hQAAHVuaXZlcnNhbC9za2luX2N1c3RvbWl6YXRpb25fc2V0dGluZ3MueG1sUEsBAgAAFAACAAgA1Kh0Sd92xIjVDAAA2h0AABcAAAAAAAAAAAAAAAAAnRYAAHVuaXZlcnNhbC91bml2ZXJzYWwucG5nUEsBAgAAFAACAAgA1Kh0SXA/OElKAAAAagAAABsAAAAAAAAAAQAAAAAApyMAAHVuaXZlcnNhbC91bml2ZXJzYWwucG5nLnhtbFBLBQYAAAAACwALAEkDAAAqJAAAAAA="/>
  <p:tag name="ISPRING_PRESENTATION_TITLE" val="1218-4"/>
</p:tagLst>
</file>

<file path=ppt/theme/theme1.xml><?xml version="1.0" encoding="utf-8"?>
<a:theme xmlns:a="http://schemas.openxmlformats.org/drawingml/2006/main" name="第一PPT，www.1ppt.com">
  <a:themeElements>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333333"/>
        </a:dk2>
        <a:lt2>
          <a:srgbClr val="B2B2B2"/>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333333"/>
        </a:dk2>
        <a:lt2>
          <a:srgbClr val="00FF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2111</TotalTime>
  <Words>4722</Words>
  <Application>Microsoft Office PowerPoint</Application>
  <PresentationFormat>全屏显示(16:9)</PresentationFormat>
  <Paragraphs>369</Paragraphs>
  <Slides>28</Slides>
  <Notes>27</Notes>
  <HiddenSlides>0</HiddenSlides>
  <MMClips>1</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时尚商务</dc:title>
  <dc:creator>第一PPT</dc:creator>
  <cp:keywords>www.1ppt.com</cp:keywords>
  <cp:lastModifiedBy>Windows User</cp:lastModifiedBy>
  <cp:revision>343</cp:revision>
  <dcterms:created xsi:type="dcterms:W3CDTF">2013-07-25T03:25:48Z</dcterms:created>
  <dcterms:modified xsi:type="dcterms:W3CDTF">2018-11-26T05:14:50Z</dcterms:modified>
</cp:coreProperties>
</file>