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57" r:id="rId4"/>
    <p:sldId id="258" r:id="rId5"/>
    <p:sldId id="259" r:id="rId6"/>
    <p:sldId id="260" r:id="rId7"/>
    <p:sldId id="262" r:id="rId8"/>
    <p:sldId id="286" r:id="rId9"/>
    <p:sldId id="263" r:id="rId10"/>
    <p:sldId id="264" r:id="rId11"/>
    <p:sldId id="266" r:id="rId12"/>
    <p:sldId id="267" r:id="rId13"/>
    <p:sldId id="268" r:id="rId14"/>
    <p:sldId id="285" r:id="rId15"/>
    <p:sldId id="271" r:id="rId16"/>
    <p:sldId id="273" r:id="rId17"/>
    <p:sldId id="277" r:id="rId18"/>
    <p:sldId id="276" r:id="rId19"/>
    <p:sldId id="284" r:id="rId20"/>
    <p:sldId id="278" r:id="rId21"/>
    <p:sldId id="279" r:id="rId22"/>
    <p:sldId id="280" r:id="rId23"/>
    <p:sldId id="281" r:id="rId24"/>
    <p:sldId id="282" r:id="rId25"/>
    <p:sldId id="270" r:id="rId26"/>
    <p:sldId id="283" r:id="rId27"/>
    <p:sldId id="275" r:id="rId28"/>
    <p:sldId id="287"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7082"/>
    <a:srgbClr val="FEC900"/>
    <a:srgbClr val="20647B"/>
    <a:srgbClr val="9B2B15"/>
    <a:srgbClr val="FE8D2F"/>
    <a:srgbClr val="B83519"/>
    <a:srgbClr val="FFE699"/>
    <a:srgbClr val="F8CBAD"/>
    <a:srgbClr val="B4C7E7"/>
    <a:srgbClr val="ED8B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33" d="100"/>
          <a:sy n="33" d="100"/>
        </p:scale>
        <p:origin x="-1062" y="-2118"/>
      </p:cViewPr>
      <p:guideLst>
        <p:guide orient="horz" pos="2137"/>
        <p:guide pos="381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B83519"/>
              </a:solidFill>
              <a:ln w="19050">
                <a:noFill/>
              </a:ln>
              <a:effectLst/>
            </c:spPr>
            <c:extLst xmlns:c16r2="http://schemas.microsoft.com/office/drawing/2015/06/chart">
              <c:ext xmlns:c16="http://schemas.microsoft.com/office/drawing/2014/chart" uri="{C3380CC4-5D6E-409C-BE32-E72D297353CC}">
                <c16:uniqueId val="{00000001-F25E-4947-91CA-8DD1A86B06B2}"/>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F25E-4947-91CA-8DD1A86B06B2}"/>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F25E-4947-91CA-8DD1A86B06B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FE8D2F"/>
              </a:solidFill>
              <a:ln w="19050">
                <a:noFill/>
              </a:ln>
              <a:effectLst/>
            </c:spPr>
            <c:extLst xmlns:c16r2="http://schemas.microsoft.com/office/drawing/2015/06/chart">
              <c:ext xmlns:c16="http://schemas.microsoft.com/office/drawing/2014/chart" uri="{C3380CC4-5D6E-409C-BE32-E72D297353CC}">
                <c16:uniqueId val="{00000001-C1CF-4211-8408-1DC0DD4BB7B6}"/>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C1CF-4211-8408-1DC0DD4BB7B6}"/>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C1CF-4211-8408-1DC0DD4BB7B6}"/>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FEC900"/>
              </a:solidFill>
              <a:ln w="19050">
                <a:noFill/>
              </a:ln>
              <a:effectLst/>
            </c:spPr>
            <c:extLst xmlns:c16r2="http://schemas.microsoft.com/office/drawing/2015/06/chart">
              <c:ext xmlns:c16="http://schemas.microsoft.com/office/drawing/2014/chart" uri="{C3380CC4-5D6E-409C-BE32-E72D297353CC}">
                <c16:uniqueId val="{00000001-8E74-47C6-9AF1-DCCD750C4082}"/>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8E74-47C6-9AF1-DCCD750C4082}"/>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8E74-47C6-9AF1-DCCD750C4082}"/>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0647B"/>
              </a:solidFill>
              <a:ln w="19050">
                <a:noFill/>
              </a:ln>
              <a:effectLst/>
            </c:spPr>
            <c:extLst xmlns:c16r2="http://schemas.microsoft.com/office/drawing/2015/06/chart">
              <c:ext xmlns:c16="http://schemas.microsoft.com/office/drawing/2014/chart" uri="{C3380CC4-5D6E-409C-BE32-E72D297353CC}">
                <c16:uniqueId val="{00000001-0CAC-4485-B2A5-AEA6EFBE82F7}"/>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0CAC-4485-B2A5-AEA6EFBE82F7}"/>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0CAC-4485-B2A5-AEA6EFBE82F7}"/>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07991946006036"/>
          <c:y val="3.5050268023153586E-2"/>
          <c:w val="0.62237398621441842"/>
          <c:h val="0.93356097932162763"/>
        </c:manualLayout>
      </c:layout>
      <c:doughnutChart>
        <c:varyColors val="1"/>
        <c:ser>
          <c:idx val="0"/>
          <c:order val="0"/>
          <c:tx>
            <c:strRef>
              <c:f>Sheet1!$B$1</c:f>
              <c:strCache>
                <c:ptCount val="1"/>
                <c:pt idx="0">
                  <c:v>销售额</c:v>
                </c:pt>
              </c:strCache>
            </c:strRef>
          </c:tx>
          <c:spPr>
            <a:solidFill>
              <a:srgbClr val="2980B9"/>
            </a:solidFill>
            <a:ln>
              <a:noFill/>
            </a:ln>
          </c:spPr>
          <c:explosion val="11"/>
          <c:dPt>
            <c:idx val="0"/>
            <c:bubble3D val="0"/>
            <c:spPr>
              <a:solidFill>
                <a:srgbClr val="FE8D2F"/>
              </a:solidFill>
              <a:ln w="19050">
                <a:noFill/>
              </a:ln>
              <a:effectLst/>
            </c:spPr>
            <c:extLst xmlns:c16r2="http://schemas.microsoft.com/office/drawing/2015/06/chart">
              <c:ext xmlns:c16="http://schemas.microsoft.com/office/drawing/2014/chart" uri="{C3380CC4-5D6E-409C-BE32-E72D297353CC}">
                <c16:uniqueId val="{00000001-0BB3-40F3-8F65-80F75D84DB5B}"/>
              </c:ext>
            </c:extLst>
          </c:dPt>
          <c:dPt>
            <c:idx val="1"/>
            <c:bubble3D val="0"/>
            <c:spPr>
              <a:solidFill>
                <a:srgbClr val="FEC900"/>
              </a:solidFill>
              <a:ln w="19050">
                <a:noFill/>
              </a:ln>
              <a:effectLst/>
            </c:spPr>
            <c:extLst xmlns:c16r2="http://schemas.microsoft.com/office/drawing/2015/06/chart">
              <c:ext xmlns:c16="http://schemas.microsoft.com/office/drawing/2014/chart" uri="{C3380CC4-5D6E-409C-BE32-E72D297353CC}">
                <c16:uniqueId val="{00000003-0BB3-40F3-8F65-80F75D84DB5B}"/>
              </c:ext>
            </c:extLst>
          </c:dPt>
          <c:dPt>
            <c:idx val="2"/>
            <c:bubble3D val="0"/>
            <c:spPr>
              <a:solidFill>
                <a:srgbClr val="20647B"/>
              </a:solidFill>
              <a:ln w="19050">
                <a:noFill/>
              </a:ln>
              <a:effectLst/>
            </c:spPr>
            <c:extLst xmlns:c16r2="http://schemas.microsoft.com/office/drawing/2015/06/chart">
              <c:ext xmlns:c16="http://schemas.microsoft.com/office/drawing/2014/chart" uri="{C3380CC4-5D6E-409C-BE32-E72D297353CC}">
                <c16:uniqueId val="{00000005-0BB3-40F3-8F65-80F75D84DB5B}"/>
              </c:ext>
            </c:extLst>
          </c:dPt>
          <c:dPt>
            <c:idx val="3"/>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7-0BB3-40F3-8F65-80F75D84DB5B}"/>
              </c:ext>
            </c:extLst>
          </c:dPt>
          <c:dPt>
            <c:idx val="4"/>
            <c:bubble3D val="0"/>
            <c:spPr>
              <a:solidFill>
                <a:srgbClr val="B83519"/>
              </a:solidFill>
              <a:ln w="19050">
                <a:noFill/>
              </a:ln>
              <a:effectLst/>
            </c:spPr>
            <c:extLst xmlns:c16r2="http://schemas.microsoft.com/office/drawing/2015/06/chart">
              <c:ext xmlns:c16="http://schemas.microsoft.com/office/drawing/2014/chart" uri="{C3380CC4-5D6E-409C-BE32-E72D297353CC}">
                <c16:uniqueId val="{00000009-0BB3-40F3-8F65-80F75D84DB5B}"/>
              </c:ext>
            </c:extLst>
          </c:dPt>
          <c:cat>
            <c:strRef>
              <c:f>Sheet1!$A$2:$A$6</c:f>
              <c:strCache>
                <c:ptCount val="4"/>
                <c:pt idx="0">
                  <c:v>第一季度</c:v>
                </c:pt>
                <c:pt idx="1">
                  <c:v>第二季度</c:v>
                </c:pt>
                <c:pt idx="2">
                  <c:v>第三季度</c:v>
                </c:pt>
                <c:pt idx="3">
                  <c:v>第四季度</c:v>
                </c:pt>
              </c:strCache>
            </c:strRef>
          </c:cat>
          <c:val>
            <c:numRef>
              <c:f>Sheet1!$B$2:$B$6</c:f>
              <c:numCache>
                <c:formatCode>General</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A-0BB3-40F3-8F65-80F75D84DB5B}"/>
            </c:ext>
          </c:extLst>
        </c:ser>
        <c:dLbls>
          <c:showLegendKey val="0"/>
          <c:showVal val="0"/>
          <c:showCatName val="0"/>
          <c:showSerName val="0"/>
          <c:showPercent val="0"/>
          <c:showBubbleSize val="0"/>
          <c:showLeaderLines val="1"/>
        </c:dLbls>
        <c:firstSliceAng val="0"/>
        <c:holeSize val="82"/>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EC900"/>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8C23-4375-AF0E-89C61C04D413}"/>
            </c:ext>
          </c:extLst>
        </c:ser>
        <c:dLbls>
          <c:showLegendKey val="0"/>
          <c:showVal val="0"/>
          <c:showCatName val="0"/>
          <c:showSerName val="0"/>
          <c:showPercent val="0"/>
          <c:showBubbleSize val="0"/>
        </c:dLbls>
        <c:gapWidth val="206"/>
        <c:overlap val="-100"/>
        <c:axId val="37217024"/>
        <c:axId val="37218560"/>
      </c:barChart>
      <c:catAx>
        <c:axId val="372170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37218560"/>
        <c:crosses val="autoZero"/>
        <c:auto val="1"/>
        <c:lblAlgn val="ctr"/>
        <c:lblOffset val="100"/>
        <c:noMultiLvlLbl val="0"/>
      </c:catAx>
      <c:valAx>
        <c:axId val="37218560"/>
        <c:scaling>
          <c:orientation val="minMax"/>
        </c:scaling>
        <c:delete val="1"/>
        <c:axPos val="l"/>
        <c:numFmt formatCode="General" sourceLinked="1"/>
        <c:majorTickMark val="out"/>
        <c:minorTickMark val="none"/>
        <c:tickLblPos val="nextTo"/>
        <c:crossAx val="37217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B83519"/>
              </a:solidFill>
              <a:ln w="19050">
                <a:noFill/>
              </a:ln>
              <a:effectLst/>
            </c:spPr>
            <c:extLst xmlns:c16r2="http://schemas.microsoft.com/office/drawing/2015/06/chart">
              <c:ext xmlns:c16="http://schemas.microsoft.com/office/drawing/2014/chart" uri="{C3380CC4-5D6E-409C-BE32-E72D297353CC}">
                <c16:uniqueId val="{00000001-1413-4C03-A168-0D0F4411769F}"/>
              </c:ext>
            </c:extLst>
          </c:dPt>
          <c:dPt>
            <c:idx val="1"/>
            <c:bubble3D val="0"/>
            <c:spPr>
              <a:solidFill>
                <a:schemeClr val="bg2">
                  <a:lumMod val="90000"/>
                </a:schemeClr>
              </a:solidFill>
              <a:ln w="19050">
                <a:noFill/>
              </a:ln>
              <a:effectLst/>
            </c:spPr>
            <c:extLst xmlns:c16r2="http://schemas.microsoft.com/office/drawing/2015/06/chart">
              <c:ext xmlns:c16="http://schemas.microsoft.com/office/drawing/2014/chart" uri="{C3380CC4-5D6E-409C-BE32-E72D297353CC}">
                <c16:uniqueId val="{00000003-1413-4C03-A168-0D0F4411769F}"/>
              </c:ext>
            </c:extLst>
          </c:dPt>
          <c:cat>
            <c:strRef>
              <c:f>Sheet1!$A$2:$A$3</c:f>
              <c:strCache>
                <c:ptCount val="2"/>
                <c:pt idx="0">
                  <c:v>第一季度</c:v>
                </c:pt>
                <c:pt idx="1">
                  <c:v>第二季度</c:v>
                </c:pt>
              </c:strCache>
            </c:strRef>
          </c:cat>
          <c:val>
            <c:numRef>
              <c:f>Sheet1!$B$2:$B$3</c:f>
              <c:numCache>
                <c:formatCode>General</c:formatCode>
                <c:ptCount val="2"/>
                <c:pt idx="0">
                  <c:v>100</c:v>
                </c:pt>
                <c:pt idx="1">
                  <c:v>70</c:v>
                </c:pt>
              </c:numCache>
            </c:numRef>
          </c:val>
          <c:extLst xmlns:c16r2="http://schemas.microsoft.com/office/drawing/2015/06/chart">
            <c:ext xmlns:c16="http://schemas.microsoft.com/office/drawing/2014/chart" uri="{C3380CC4-5D6E-409C-BE32-E72D297353CC}">
              <c16:uniqueId val="{00000004-1413-4C03-A168-0D0F4411769F}"/>
            </c:ext>
          </c:extLst>
        </c:ser>
        <c:dLbls>
          <c:showLegendKey val="0"/>
          <c:showVal val="0"/>
          <c:showCatName val="0"/>
          <c:showSerName val="0"/>
          <c:showPercent val="0"/>
          <c:showBubbleSize val="0"/>
          <c:showLeaderLines val="1"/>
        </c:dLbls>
        <c:firstSliceAng val="0"/>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41E3B3-1743-4D25-ABA5-132505C07B1A}" type="datetimeFigureOut">
              <a:rPr lang="zh-CN" altLang="en-US" smtClean="0"/>
              <a:t>2018/11/26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187B5B-2E87-422D-AC00-355E6010AC7B}" type="slidenum">
              <a:rPr lang="zh-CN" altLang="en-US" smtClean="0"/>
              <a:t>‹#›</a:t>
            </a:fld>
            <a:endParaRPr lang="zh-CN" altLang="en-US"/>
          </a:p>
        </p:txBody>
      </p:sp>
    </p:spTree>
    <p:extLst>
      <p:ext uri="{BB962C8B-B14F-4D97-AF65-F5344CB8AC3E}">
        <p14:creationId xmlns:p14="http://schemas.microsoft.com/office/powerpoint/2010/main" val="1644128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a:t>
            </a:fld>
            <a:endParaRPr lang="zh-CN" altLang="en-US"/>
          </a:p>
        </p:txBody>
      </p:sp>
    </p:spTree>
    <p:extLst>
      <p:ext uri="{BB962C8B-B14F-4D97-AF65-F5344CB8AC3E}">
        <p14:creationId xmlns:p14="http://schemas.microsoft.com/office/powerpoint/2010/main" val="1828684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10</a:t>
            </a:fld>
            <a:endParaRPr lang="zh-CN" altLang="en-US"/>
          </a:p>
        </p:txBody>
      </p:sp>
    </p:spTree>
    <p:extLst>
      <p:ext uri="{BB962C8B-B14F-4D97-AF65-F5344CB8AC3E}">
        <p14:creationId xmlns:p14="http://schemas.microsoft.com/office/powerpoint/2010/main" val="3147419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11</a:t>
            </a:fld>
            <a:endParaRPr lang="zh-CN" altLang="en-US"/>
          </a:p>
        </p:txBody>
      </p:sp>
    </p:spTree>
    <p:extLst>
      <p:ext uri="{BB962C8B-B14F-4D97-AF65-F5344CB8AC3E}">
        <p14:creationId xmlns:p14="http://schemas.microsoft.com/office/powerpoint/2010/main" val="3601349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12</a:t>
            </a:fld>
            <a:endParaRPr lang="zh-CN" altLang="en-US"/>
          </a:p>
        </p:txBody>
      </p:sp>
    </p:spTree>
    <p:extLst>
      <p:ext uri="{BB962C8B-B14F-4D97-AF65-F5344CB8AC3E}">
        <p14:creationId xmlns:p14="http://schemas.microsoft.com/office/powerpoint/2010/main" val="568732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13</a:t>
            </a:fld>
            <a:endParaRPr lang="zh-CN" altLang="en-US"/>
          </a:p>
        </p:txBody>
      </p:sp>
    </p:spTree>
    <p:extLst>
      <p:ext uri="{BB962C8B-B14F-4D97-AF65-F5344CB8AC3E}">
        <p14:creationId xmlns:p14="http://schemas.microsoft.com/office/powerpoint/2010/main" val="3590662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14</a:t>
            </a:fld>
            <a:endParaRPr lang="zh-CN" altLang="en-US"/>
          </a:p>
        </p:txBody>
      </p:sp>
    </p:spTree>
    <p:extLst>
      <p:ext uri="{BB962C8B-B14F-4D97-AF65-F5344CB8AC3E}">
        <p14:creationId xmlns:p14="http://schemas.microsoft.com/office/powerpoint/2010/main" val="2252661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15</a:t>
            </a:fld>
            <a:endParaRPr lang="zh-CN" altLang="en-US"/>
          </a:p>
        </p:txBody>
      </p:sp>
    </p:spTree>
    <p:extLst>
      <p:ext uri="{BB962C8B-B14F-4D97-AF65-F5344CB8AC3E}">
        <p14:creationId xmlns:p14="http://schemas.microsoft.com/office/powerpoint/2010/main" val="1642945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18</a:t>
            </a:fld>
            <a:endParaRPr lang="zh-CN" altLang="en-US"/>
          </a:p>
        </p:txBody>
      </p:sp>
    </p:spTree>
    <p:extLst>
      <p:ext uri="{BB962C8B-B14F-4D97-AF65-F5344CB8AC3E}">
        <p14:creationId xmlns:p14="http://schemas.microsoft.com/office/powerpoint/2010/main" val="3574619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24</a:t>
            </a:fld>
            <a:endParaRPr lang="zh-CN" altLang="en-US"/>
          </a:p>
        </p:txBody>
      </p:sp>
    </p:spTree>
    <p:extLst>
      <p:ext uri="{BB962C8B-B14F-4D97-AF65-F5344CB8AC3E}">
        <p14:creationId xmlns:p14="http://schemas.microsoft.com/office/powerpoint/2010/main" val="1371580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25</a:t>
            </a:fld>
            <a:endParaRPr lang="en-US" dirty="0"/>
          </a:p>
        </p:txBody>
      </p:sp>
    </p:spTree>
    <p:extLst>
      <p:ext uri="{BB962C8B-B14F-4D97-AF65-F5344CB8AC3E}">
        <p14:creationId xmlns:p14="http://schemas.microsoft.com/office/powerpoint/2010/main" val="2979589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26</a:t>
            </a:fld>
            <a:endParaRPr lang="zh-CN" altLang="en-US"/>
          </a:p>
        </p:txBody>
      </p:sp>
    </p:spTree>
    <p:extLst>
      <p:ext uri="{BB962C8B-B14F-4D97-AF65-F5344CB8AC3E}">
        <p14:creationId xmlns:p14="http://schemas.microsoft.com/office/powerpoint/2010/main" val="2405923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2</a:t>
            </a:fld>
            <a:endParaRPr lang="zh-CN" altLang="en-US"/>
          </a:p>
        </p:txBody>
      </p:sp>
    </p:spTree>
    <p:extLst>
      <p:ext uri="{BB962C8B-B14F-4D97-AF65-F5344CB8AC3E}">
        <p14:creationId xmlns:p14="http://schemas.microsoft.com/office/powerpoint/2010/main" val="3822571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3</a:t>
            </a:fld>
            <a:endParaRPr lang="zh-CN" altLang="en-US"/>
          </a:p>
        </p:txBody>
      </p:sp>
    </p:spTree>
    <p:extLst>
      <p:ext uri="{BB962C8B-B14F-4D97-AF65-F5344CB8AC3E}">
        <p14:creationId xmlns:p14="http://schemas.microsoft.com/office/powerpoint/2010/main" val="2390499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4</a:t>
            </a:fld>
            <a:endParaRPr lang="zh-CN" altLang="en-US"/>
          </a:p>
        </p:txBody>
      </p:sp>
    </p:spTree>
    <p:extLst>
      <p:ext uri="{BB962C8B-B14F-4D97-AF65-F5344CB8AC3E}">
        <p14:creationId xmlns:p14="http://schemas.microsoft.com/office/powerpoint/2010/main" val="1007867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5</a:t>
            </a:fld>
            <a:endParaRPr lang="zh-CN" altLang="en-US"/>
          </a:p>
        </p:txBody>
      </p:sp>
    </p:spTree>
    <p:extLst>
      <p:ext uri="{BB962C8B-B14F-4D97-AF65-F5344CB8AC3E}">
        <p14:creationId xmlns:p14="http://schemas.microsoft.com/office/powerpoint/2010/main" val="378039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6</a:t>
            </a:fld>
            <a:endParaRPr lang="zh-CN" altLang="en-US"/>
          </a:p>
        </p:txBody>
      </p:sp>
    </p:spTree>
    <p:extLst>
      <p:ext uri="{BB962C8B-B14F-4D97-AF65-F5344CB8AC3E}">
        <p14:creationId xmlns:p14="http://schemas.microsoft.com/office/powerpoint/2010/main" val="2280570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7</a:t>
            </a:fld>
            <a:endParaRPr lang="zh-CN" altLang="en-US"/>
          </a:p>
        </p:txBody>
      </p:sp>
    </p:spTree>
    <p:extLst>
      <p:ext uri="{BB962C8B-B14F-4D97-AF65-F5344CB8AC3E}">
        <p14:creationId xmlns:p14="http://schemas.microsoft.com/office/powerpoint/2010/main" val="2813058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8</a:t>
            </a:fld>
            <a:endParaRPr lang="zh-CN" altLang="en-US"/>
          </a:p>
        </p:txBody>
      </p:sp>
    </p:spTree>
    <p:extLst>
      <p:ext uri="{BB962C8B-B14F-4D97-AF65-F5344CB8AC3E}">
        <p14:creationId xmlns:p14="http://schemas.microsoft.com/office/powerpoint/2010/main" val="4076887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187B5B-2E87-422D-AC00-355E6010AC7B}" type="slidenum">
              <a:rPr lang="zh-CN" altLang="en-US" smtClean="0"/>
              <a:t>9</a:t>
            </a:fld>
            <a:endParaRPr lang="zh-CN" altLang="en-US"/>
          </a:p>
        </p:txBody>
      </p:sp>
    </p:spTree>
    <p:extLst>
      <p:ext uri="{BB962C8B-B14F-4D97-AF65-F5344CB8AC3E}">
        <p14:creationId xmlns:p14="http://schemas.microsoft.com/office/powerpoint/2010/main" val="513633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210276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248043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712260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4" name="Title 3"/>
          <p:cNvSpPr>
            <a:spLocks noGrp="1"/>
          </p:cNvSpPr>
          <p:nvPr>
            <p:ph type="title"/>
          </p:nvPr>
        </p:nvSpPr>
        <p:spPr>
          <a:xfrm>
            <a:off x="914400" y="618911"/>
            <a:ext cx="10363200" cy="817561"/>
          </a:xfrm>
          <a:prstGeom prst="rect">
            <a:avLst/>
          </a:prstGeom>
        </p:spPr>
        <p:txBody>
          <a:bodyPr>
            <a:normAutofit/>
          </a:bodyPr>
          <a:lstStyle>
            <a:lvl1pPr algn="ctr">
              <a:defRPr sz="3960" b="0" i="0">
                <a:solidFill>
                  <a:schemeClr val="accent1"/>
                </a:solidFill>
                <a:latin typeface="Roboto Condensed Light" charset="0"/>
                <a:ea typeface="Roboto Condensed Light" charset="0"/>
                <a:cs typeface="Roboto Condensed Light" charset="0"/>
              </a:defRPr>
            </a:lvl1pPr>
          </a:lstStyle>
          <a:p>
            <a:r>
              <a:rPr lang="en-US" dirty="0" smtClean="0"/>
              <a:t>Click to edit Master title style</a:t>
            </a:r>
            <a:endParaRPr lang="en-US" dirty="0"/>
          </a:p>
        </p:txBody>
      </p:sp>
      <p:sp>
        <p:nvSpPr>
          <p:cNvPr id="6" name="Text Placeholder 5"/>
          <p:cNvSpPr>
            <a:spLocks noGrp="1"/>
          </p:cNvSpPr>
          <p:nvPr>
            <p:ph type="body" sz="quarter" idx="10" hasCustomPrompt="1"/>
          </p:nvPr>
        </p:nvSpPr>
        <p:spPr>
          <a:xfrm>
            <a:off x="914400" y="1329518"/>
            <a:ext cx="10363200" cy="198541"/>
          </a:xfrm>
          <a:prstGeom prst="rect">
            <a:avLst/>
          </a:prstGeom>
        </p:spPr>
        <p:txBody>
          <a:bodyPr>
            <a:normAutofit/>
          </a:bodyPr>
          <a:lstStyle>
            <a:lvl1pPr marL="0" indent="0" algn="ctr">
              <a:buNone/>
              <a:defRPr sz="1080" b="0" i="0">
                <a:solidFill>
                  <a:schemeClr val="tx1">
                    <a:alpha val="50000"/>
                  </a:schemeClr>
                </a:solidFill>
                <a:latin typeface="Roboto Condensed Light" charset="0"/>
                <a:ea typeface="Roboto Condensed Light" charset="0"/>
                <a:cs typeface="Roboto Condensed Light" charset="0"/>
              </a:defRPr>
            </a:lvl1pPr>
          </a:lstStyle>
          <a:p>
            <a:pPr lvl="0"/>
            <a:r>
              <a:rPr lang="en-US" dirty="0" smtClean="0"/>
              <a:t>Edit Master text style</a:t>
            </a:r>
          </a:p>
        </p:txBody>
      </p:sp>
    </p:spTree>
    <p:extLst>
      <p:ext uri="{BB962C8B-B14F-4D97-AF65-F5344CB8AC3E}">
        <p14:creationId xmlns:p14="http://schemas.microsoft.com/office/powerpoint/2010/main" val="99862283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2898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9619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8310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668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932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9978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13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260577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3016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59724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013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1868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2126894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407899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6E2761-D18B-4528-AF19-682D7BEB42E6}" type="slidenum">
              <a:rPr lang="zh-CN" altLang="en-US" smtClean="0"/>
              <a:t>‹#›</a:t>
            </a:fld>
            <a:endParaRPr lang="zh-CN" altLang="en-US"/>
          </a:p>
        </p:txBody>
      </p:sp>
      <p:sp>
        <p:nvSpPr>
          <p:cNvPr id="11" name="矩形 10"/>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933993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3385298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170885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95554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A4D3C8-C963-4370-91E8-5BC2650BE162}"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2968396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mGrid">
          <a:fgClr>
            <a:schemeClr val="accent4">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A4D3C8-C963-4370-91E8-5BC2650BE162}" type="datetimeFigureOut">
              <a:rPr lang="zh-CN" altLang="en-US" smtClean="0"/>
              <a:t>2018/11/26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6E2761-D18B-4528-AF19-682D7BEB42E6}" type="slidenum">
              <a:rPr lang="zh-CN" altLang="en-US" smtClean="0"/>
              <a:t>‹#›</a:t>
            </a:fld>
            <a:endParaRPr lang="zh-CN" altLang="en-US"/>
          </a:p>
        </p:txBody>
      </p:sp>
    </p:spTree>
    <p:extLst>
      <p:ext uri="{BB962C8B-B14F-4D97-AF65-F5344CB8AC3E}">
        <p14:creationId xmlns:p14="http://schemas.microsoft.com/office/powerpoint/2010/main" val="1526714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70222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139614" y="136949"/>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13679" y="2820571"/>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675028" y="6094263"/>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粗谭黑简体" panose="02000000000000000000" pitchFamily="2" charset="-122"/>
              <a:ea typeface="方正粗谭黑简体" panose="02000000000000000000" pitchFamily="2" charset="-122"/>
            </a:endParaRPr>
          </a:p>
        </p:txBody>
      </p:sp>
      <p:sp>
        <p:nvSpPr>
          <p:cNvPr id="9" name="椭圆 8"/>
          <p:cNvSpPr/>
          <p:nvPr/>
        </p:nvSpPr>
        <p:spPr>
          <a:xfrm>
            <a:off x="4139614" y="5084877"/>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粗谭黑简体" panose="02000000000000000000" pitchFamily="2" charset="-122"/>
              <a:ea typeface="方正粗谭黑简体" panose="02000000000000000000" pitchFamily="2" charset="-122"/>
            </a:endParaRPr>
          </a:p>
        </p:txBody>
      </p:sp>
      <p:sp>
        <p:nvSpPr>
          <p:cNvPr id="10" name="椭圆 9"/>
          <p:cNvSpPr/>
          <p:nvPr/>
        </p:nvSpPr>
        <p:spPr>
          <a:xfrm>
            <a:off x="6135563" y="2393451"/>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234750" y="3042381"/>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endCxn id="10" idx="5"/>
          </p:cNvCxnSpPr>
          <p:nvPr/>
        </p:nvCxnSpPr>
        <p:spPr>
          <a:xfrm>
            <a:off x="4264976" y="269685"/>
            <a:ext cx="2084592" cy="2337771"/>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9" idx="4"/>
          </p:cNvCxnSpPr>
          <p:nvPr/>
        </p:nvCxnSpPr>
        <p:spPr>
          <a:xfrm>
            <a:off x="4264975" y="162759"/>
            <a:ext cx="1" cy="5172841"/>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0" idx="6"/>
            <a:endCxn id="11" idx="2"/>
          </p:cNvCxnSpPr>
          <p:nvPr/>
        </p:nvCxnSpPr>
        <p:spPr>
          <a:xfrm>
            <a:off x="6386286" y="2518813"/>
            <a:ext cx="1848464" cy="648930"/>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1" idx="1"/>
          </p:cNvCxnSpPr>
          <p:nvPr/>
        </p:nvCxnSpPr>
        <p:spPr>
          <a:xfrm>
            <a:off x="4264975" y="193485"/>
            <a:ext cx="4006493" cy="2885614"/>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9" idx="6"/>
            <a:endCxn id="11" idx="6"/>
          </p:cNvCxnSpPr>
          <p:nvPr/>
        </p:nvCxnSpPr>
        <p:spPr>
          <a:xfrm flipV="1">
            <a:off x="4390337" y="3167743"/>
            <a:ext cx="4095136" cy="2042496"/>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9" idx="7"/>
          </p:cNvCxnSpPr>
          <p:nvPr/>
        </p:nvCxnSpPr>
        <p:spPr>
          <a:xfrm flipV="1">
            <a:off x="4353619" y="2518812"/>
            <a:ext cx="1914602" cy="2602783"/>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875467" y="500836"/>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7840646" y="603245"/>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66137" y="5531016"/>
            <a:ext cx="363228" cy="363228"/>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粗谭黑简体" panose="02000000000000000000" pitchFamily="2" charset="-122"/>
              <a:ea typeface="方正粗谭黑简体" panose="02000000000000000000" pitchFamily="2" charset="-122"/>
            </a:endParaRPr>
          </a:p>
        </p:txBody>
      </p:sp>
      <p:sp>
        <p:nvSpPr>
          <p:cNvPr id="47" name="椭圆 46"/>
          <p:cNvSpPr/>
          <p:nvPr/>
        </p:nvSpPr>
        <p:spPr>
          <a:xfrm>
            <a:off x="10754969" y="653836"/>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573355" y="3456975"/>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粗谭黑简体" panose="02000000000000000000" pitchFamily="2" charset="-122"/>
              <a:ea typeface="方正粗谭黑简体" panose="02000000000000000000" pitchFamily="2" charset="-122"/>
            </a:endParaRPr>
          </a:p>
        </p:txBody>
      </p:sp>
      <p:sp>
        <p:nvSpPr>
          <p:cNvPr id="50" name="文本框 49"/>
          <p:cNvSpPr txBox="1"/>
          <p:nvPr/>
        </p:nvSpPr>
        <p:spPr>
          <a:xfrm>
            <a:off x="3486150" y="1794920"/>
            <a:ext cx="5772150" cy="2215991"/>
          </a:xfrm>
          <a:prstGeom prst="rect">
            <a:avLst/>
          </a:prstGeom>
          <a:noFill/>
          <a:effectLst>
            <a:outerShdw blurRad="101600" dist="38100" dir="2700000" algn="tl" rotWithShape="0">
              <a:schemeClr val="bg1">
                <a:lumMod val="50000"/>
                <a:alpha val="40000"/>
              </a:schemeClr>
            </a:outerShdw>
          </a:effectLst>
        </p:spPr>
        <p:txBody>
          <a:bodyPr wrap="square" rtlCol="0">
            <a:spAutoFit/>
          </a:bodyPr>
          <a:lstStyle/>
          <a:p>
            <a:r>
              <a:rPr lang="en-US" altLang="zh-CN" sz="13800" dirty="0" smtClean="0">
                <a:solidFill>
                  <a:srgbClr val="B83519"/>
                </a:solidFill>
                <a:latin typeface="Bauhaus 93" panose="04030905020B02020C02" pitchFamily="82" charset="0"/>
                <a:ea typeface="Adobe Gothic Std B" panose="020B0800000000000000" pitchFamily="34" charset="-128"/>
              </a:rPr>
              <a:t>2</a:t>
            </a:r>
            <a:r>
              <a:rPr lang="en-US" altLang="zh-CN" sz="13800" dirty="0" smtClean="0">
                <a:solidFill>
                  <a:srgbClr val="FE8D2F"/>
                </a:solidFill>
                <a:latin typeface="Bauhaus 93" panose="04030905020B02020C02" pitchFamily="82" charset="0"/>
                <a:ea typeface="Adobe Gothic Std B" panose="020B0800000000000000" pitchFamily="34" charset="-128"/>
              </a:rPr>
              <a:t>0</a:t>
            </a:r>
            <a:r>
              <a:rPr lang="en-US" altLang="zh-CN" sz="13800" dirty="0" smtClean="0">
                <a:solidFill>
                  <a:srgbClr val="20647B"/>
                </a:solidFill>
                <a:latin typeface="Bauhaus 93" panose="04030905020B02020C02" pitchFamily="82" charset="0"/>
                <a:ea typeface="Adobe Gothic Std B" panose="020B0800000000000000" pitchFamily="34" charset="-128"/>
              </a:rPr>
              <a:t>X</a:t>
            </a:r>
            <a:r>
              <a:rPr lang="en-US" altLang="zh-CN" sz="13800" dirty="0" smtClean="0">
                <a:solidFill>
                  <a:srgbClr val="FEC900"/>
                </a:solidFill>
                <a:latin typeface="Bauhaus 93" panose="04030905020B02020C02" pitchFamily="82" charset="0"/>
                <a:ea typeface="Adobe Gothic Std B" panose="020B0800000000000000" pitchFamily="34" charset="-128"/>
              </a:rPr>
              <a:t>X</a:t>
            </a:r>
            <a:endParaRPr lang="zh-CN" altLang="en-US" sz="13800" dirty="0">
              <a:solidFill>
                <a:srgbClr val="FEC900"/>
              </a:solidFill>
              <a:latin typeface="Bauhaus 93" panose="04030905020B02020C02" pitchFamily="82" charset="0"/>
            </a:endParaRPr>
          </a:p>
        </p:txBody>
      </p:sp>
      <p:sp>
        <p:nvSpPr>
          <p:cNvPr id="51" name="文本框 50"/>
          <p:cNvSpPr txBox="1"/>
          <p:nvPr/>
        </p:nvSpPr>
        <p:spPr>
          <a:xfrm>
            <a:off x="2257425" y="3983442"/>
            <a:ext cx="8632939" cy="1107996"/>
          </a:xfrm>
          <a:prstGeom prst="rect">
            <a:avLst/>
          </a:prstGeom>
          <a:noFill/>
        </p:spPr>
        <p:txBody>
          <a:bodyPr wrap="square" rtlCol="0">
            <a:spAutoFit/>
          </a:bodyPr>
          <a:lstStyle/>
          <a:p>
            <a:r>
              <a:rPr lang="zh-CN" altLang="en-US" sz="6600" dirty="0" smtClean="0">
                <a:solidFill>
                  <a:srgbClr val="B83519"/>
                </a:solidFill>
                <a:latin typeface="方正粗谭黑简体" panose="02000000000000000000" pitchFamily="2" charset="-122"/>
                <a:ea typeface="方正粗谭黑简体" panose="02000000000000000000" pitchFamily="2" charset="-122"/>
              </a:rPr>
              <a:t>多彩</a:t>
            </a:r>
            <a:r>
              <a:rPr lang="zh-CN" altLang="en-US" sz="6600" dirty="0" smtClean="0">
                <a:solidFill>
                  <a:srgbClr val="20647B"/>
                </a:solidFill>
                <a:latin typeface="方正粗谭黑简体" panose="02000000000000000000" pitchFamily="2" charset="-122"/>
                <a:ea typeface="方正粗谭黑简体" panose="02000000000000000000" pitchFamily="2" charset="-122"/>
              </a:rPr>
              <a:t>扁平</a:t>
            </a:r>
            <a:r>
              <a:rPr lang="zh-CN" altLang="en-US" sz="6600" dirty="0" smtClean="0">
                <a:solidFill>
                  <a:srgbClr val="FEC900"/>
                </a:solidFill>
                <a:latin typeface="方正粗谭黑简体" panose="02000000000000000000" pitchFamily="2" charset="-122"/>
                <a:ea typeface="方正粗谭黑简体" panose="02000000000000000000" pitchFamily="2" charset="-122"/>
              </a:rPr>
              <a:t>商务</a:t>
            </a:r>
            <a:r>
              <a:rPr lang="zh-CN" altLang="en-US" sz="6600" dirty="0" smtClean="0">
                <a:solidFill>
                  <a:srgbClr val="FE8D2F"/>
                </a:solidFill>
                <a:latin typeface="方正粗谭黑简体" panose="02000000000000000000" pitchFamily="2" charset="-122"/>
                <a:ea typeface="方正粗谭黑简体" panose="02000000000000000000" pitchFamily="2" charset="-122"/>
              </a:rPr>
              <a:t>通用</a:t>
            </a:r>
            <a:r>
              <a:rPr lang="zh-CN" altLang="en-US" sz="6600" dirty="0" smtClean="0">
                <a:solidFill>
                  <a:srgbClr val="20647B"/>
                </a:solidFill>
                <a:latin typeface="方正粗谭黑简体" panose="02000000000000000000" pitchFamily="2" charset="-122"/>
                <a:ea typeface="方正粗谭黑简体" panose="02000000000000000000" pitchFamily="2" charset="-122"/>
              </a:rPr>
              <a:t>模板</a:t>
            </a:r>
            <a:endParaRPr lang="zh-CN" altLang="en-US" sz="6600" dirty="0">
              <a:solidFill>
                <a:srgbClr val="20647B"/>
              </a:solidFill>
              <a:latin typeface="方正粗谭黑简体" panose="02000000000000000000" pitchFamily="2" charset="-122"/>
              <a:ea typeface="方正粗谭黑简体" panose="02000000000000000000" pitchFamily="2" charset="-122"/>
            </a:endParaRPr>
          </a:p>
        </p:txBody>
      </p:sp>
      <p:sp>
        <p:nvSpPr>
          <p:cNvPr id="52" name="文本框 51"/>
          <p:cNvSpPr txBox="1"/>
          <p:nvPr/>
        </p:nvSpPr>
        <p:spPr>
          <a:xfrm>
            <a:off x="4821169" y="5543136"/>
            <a:ext cx="2333257" cy="523220"/>
          </a:xfrm>
          <a:prstGeom prst="rect">
            <a:avLst/>
          </a:prstGeom>
          <a:noFill/>
        </p:spPr>
        <p:txBody>
          <a:bodyPr wrap="square" rtlCol="0">
            <a:spAutoFit/>
          </a:bodyPr>
          <a:lstStyle/>
          <a:p>
            <a:r>
              <a:rPr lang="zh-CN" altLang="en-US" sz="2800" dirty="0" smtClean="0">
                <a:solidFill>
                  <a:srgbClr val="FE8D2F"/>
                </a:solidFill>
                <a:latin typeface="微软雅黑" panose="020B0503020204020204" pitchFamily="34" charset="-122"/>
                <a:ea typeface="微软雅黑" panose="020B0503020204020204" pitchFamily="34" charset="-122"/>
              </a:rPr>
              <a:t>汇报人：</a:t>
            </a:r>
            <a:r>
              <a:rPr lang="en-US" altLang="zh-CN" sz="2800" dirty="0" smtClean="0">
                <a:solidFill>
                  <a:srgbClr val="FE8D2F"/>
                </a:solidFill>
                <a:latin typeface="微软雅黑" panose="020B0503020204020204" pitchFamily="34" charset="-122"/>
                <a:ea typeface="微软雅黑" panose="020B0503020204020204" pitchFamily="34" charset="-122"/>
              </a:rPr>
              <a:t>xxx</a:t>
            </a:r>
            <a:endParaRPr lang="zh-CN" altLang="en-US" sz="2800" dirty="0">
              <a:solidFill>
                <a:srgbClr val="FE8D2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7747514"/>
      </p:ext>
    </p:extLst>
  </p:cSld>
  <p:clrMapOvr>
    <a:masterClrMapping/>
  </p:clrMapOvr>
  <mc:AlternateContent xmlns:mc="http://schemas.openxmlformats.org/markup-compatibility/2006" xmlns:p14="http://schemas.microsoft.com/office/powerpoint/2010/main">
    <mc:Choice Requires="p14">
      <p:transition spd="slow" p14:dur="1200" advClick="0" advTm="0">
        <p:dissolve/>
      </p:transition>
    </mc:Choice>
    <mc:Fallback xmlns="">
      <p:transition spd="slow" advClick="0" advTm="0">
        <p:dissolv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nodeType="with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childTnLst>
                              </p:cTn>
                            </p:par>
                            <p:par>
                              <p:cTn id="47" fill="hold">
                                <p:stCondLst>
                                  <p:cond delay="3000"/>
                                </p:stCondLst>
                                <p:childTnLst>
                                  <p:par>
                                    <p:cTn id="48" presetID="2" presetClass="entr" presetSubtype="1" fill="hold" grpId="0" nodeType="afterEffect" p14:presetBounceEnd="28000">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14:bounceEnd="28000">
                                          <p:cBhvr additive="base">
                                            <p:cTn id="50" dur="500" fill="hold"/>
                                            <p:tgtEl>
                                              <p:spTgt spid="50"/>
                                            </p:tgtEl>
                                            <p:attrNameLst>
                                              <p:attrName>ppt_x</p:attrName>
                                            </p:attrNameLst>
                                          </p:cBhvr>
                                          <p:tavLst>
                                            <p:tav tm="0">
                                              <p:val>
                                                <p:strVal val="#ppt_x"/>
                                              </p:val>
                                            </p:tav>
                                            <p:tav tm="100000">
                                              <p:val>
                                                <p:strVal val="#ppt_x"/>
                                              </p:val>
                                            </p:tav>
                                          </p:tavLst>
                                        </p:anim>
                                        <p:anim calcmode="lin" valueType="num" p14:bounceEnd="28000">
                                          <p:cBhvr additive="base">
                                            <p:cTn id="51" dur="500" fill="hold"/>
                                            <p:tgtEl>
                                              <p:spTgt spid="50"/>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14:presetBounceEnd="28000">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14:bounceEnd="28000">
                                          <p:cBhvr additive="base">
                                            <p:cTn id="54" dur="500" fill="hold"/>
                                            <p:tgtEl>
                                              <p:spTgt spid="51"/>
                                            </p:tgtEl>
                                            <p:attrNameLst>
                                              <p:attrName>ppt_x</p:attrName>
                                            </p:attrNameLst>
                                          </p:cBhvr>
                                          <p:tavLst>
                                            <p:tav tm="0">
                                              <p:val>
                                                <p:strVal val="#ppt_x"/>
                                              </p:val>
                                            </p:tav>
                                            <p:tav tm="100000">
                                              <p:val>
                                                <p:strVal val="#ppt_x"/>
                                              </p:val>
                                            </p:tav>
                                          </p:tavLst>
                                        </p:anim>
                                        <p:anim calcmode="lin" valueType="num" p14:bounceEnd="28000">
                                          <p:cBhvr additive="base">
                                            <p:cTn id="55" dur="500" fill="hold"/>
                                            <p:tgtEl>
                                              <p:spTgt spid="51"/>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ppt_x</p:attrName>
                                            </p:attrNameLst>
                                          </p:cBhvr>
                                          <p:tavLst>
                                            <p:tav tm="0">
                                              <p:val>
                                                <p:strVal val="#ppt_x"/>
                                              </p:val>
                                            </p:tav>
                                            <p:tav tm="100000">
                                              <p:val>
                                                <p:strVal val="#ppt_x"/>
                                              </p:val>
                                            </p:tav>
                                          </p:tavLst>
                                        </p:anim>
                                        <p:anim calcmode="lin" valueType="num">
                                          <p:cBhvr>
                                            <p:cTn id="61" dur="500" fill="hold"/>
                                            <p:tgtEl>
                                              <p:spTgt spid="5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45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37" grpId="0" animBg="1"/>
          <p:bldP spid="40" grpId="0" animBg="1"/>
          <p:bldP spid="42" grpId="0" animBg="1"/>
          <p:bldP spid="47" grpId="0" animBg="1"/>
          <p:bldP spid="48" grpId="0" animBg="1"/>
          <p:bldP spid="50" grpId="0"/>
          <p:bldP spid="51" grpId="0"/>
          <p:bldP spid="5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nodeType="with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childTnLst>
                              </p:cTn>
                            </p:par>
                            <p:par>
                              <p:cTn id="47" fill="hold">
                                <p:stCondLst>
                                  <p:cond delay="3000"/>
                                </p:stCondLst>
                                <p:childTnLst>
                                  <p:par>
                                    <p:cTn id="48" presetID="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ppt_x"/>
                                              </p:val>
                                            </p:tav>
                                            <p:tav tm="100000">
                                              <p:val>
                                                <p:strVal val="#ppt_x"/>
                                              </p:val>
                                            </p:tav>
                                          </p:tavLst>
                                        </p:anim>
                                        <p:anim calcmode="lin" valueType="num">
                                          <p:cBhvr additive="base">
                                            <p:cTn id="51" dur="500" fill="hold"/>
                                            <p:tgtEl>
                                              <p:spTgt spid="50"/>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ppt_x"/>
                                              </p:val>
                                            </p:tav>
                                            <p:tav tm="100000">
                                              <p:val>
                                                <p:strVal val="#ppt_x"/>
                                              </p:val>
                                            </p:tav>
                                          </p:tavLst>
                                        </p:anim>
                                        <p:anim calcmode="lin" valueType="num">
                                          <p:cBhvr additive="base">
                                            <p:cTn id="55" dur="500" fill="hold"/>
                                            <p:tgtEl>
                                              <p:spTgt spid="51"/>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ppt_x</p:attrName>
                                            </p:attrNameLst>
                                          </p:cBhvr>
                                          <p:tavLst>
                                            <p:tav tm="0">
                                              <p:val>
                                                <p:strVal val="#ppt_x"/>
                                              </p:val>
                                            </p:tav>
                                            <p:tav tm="100000">
                                              <p:val>
                                                <p:strVal val="#ppt_x"/>
                                              </p:val>
                                            </p:tav>
                                          </p:tavLst>
                                        </p:anim>
                                        <p:anim calcmode="lin" valueType="num">
                                          <p:cBhvr>
                                            <p:cTn id="61" dur="500" fill="hold"/>
                                            <p:tgtEl>
                                              <p:spTgt spid="5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45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37" grpId="0" animBg="1"/>
          <p:bldP spid="40" grpId="0" animBg="1"/>
          <p:bldP spid="42" grpId="0" animBg="1"/>
          <p:bldP spid="47" grpId="0" animBg="1"/>
          <p:bldP spid="48" grpId="0" animBg="1"/>
          <p:bldP spid="50" grpId="0"/>
          <p:bldP spid="51" grpId="0"/>
          <p:bldP spid="5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1253612" y="451392"/>
            <a:ext cx="3097163" cy="923330"/>
          </a:xfrm>
          <a:prstGeom prst="rect">
            <a:avLst/>
          </a:prstGeom>
          <a:noFill/>
        </p:spPr>
        <p:txBody>
          <a:bodyPr wrap="square" rtlCol="0">
            <a:spAutoFit/>
          </a:bodyPr>
          <a:lstStyle/>
          <a:p>
            <a:r>
              <a:rPr lang="en-US" altLang="zh-CN" sz="5400" dirty="0" smtClean="0">
                <a:ln>
                  <a:solidFill>
                    <a:srgbClr val="FE8D2F"/>
                  </a:solidFill>
                </a:ln>
                <a:solidFill>
                  <a:srgbClr val="FE8D2F"/>
                </a:solidFill>
              </a:rPr>
              <a:t>2</a:t>
            </a:r>
            <a:r>
              <a:rPr lang="en-US" altLang="zh-CN" sz="2000" dirty="0" smtClean="0">
                <a:ln>
                  <a:solidFill>
                    <a:srgbClr val="FE8D2F"/>
                  </a:solidFill>
                </a:ln>
                <a:solidFill>
                  <a:srgbClr val="FE8D2F"/>
                </a:solidFill>
              </a:rPr>
              <a:t> </a:t>
            </a:r>
            <a:r>
              <a:rPr lang="zh-CN" altLang="en-US" sz="2400" dirty="0" smtClean="0">
                <a:ln>
                  <a:solidFill>
                    <a:srgbClr val="FE8D2F"/>
                  </a:solidFill>
                </a:ln>
                <a:solidFill>
                  <a:srgbClr val="FE8D2F"/>
                </a:solidFill>
              </a:rPr>
              <a:t>输入您的标题</a:t>
            </a:r>
            <a:endParaRPr lang="en-US" altLang="zh-CN" sz="2400" dirty="0">
              <a:ln>
                <a:solidFill>
                  <a:srgbClr val="FE8D2F"/>
                </a:solidFill>
              </a:ln>
              <a:solidFill>
                <a:srgbClr val="FE8D2F"/>
              </a:solidFill>
            </a:endParaRPr>
          </a:p>
        </p:txBody>
      </p:sp>
      <p:sp>
        <p:nvSpPr>
          <p:cNvPr id="7" name="平行四边形 6"/>
          <p:cNvSpPr/>
          <p:nvPr/>
        </p:nvSpPr>
        <p:spPr>
          <a:xfrm rot="4198963" flipH="1">
            <a:off x="9007861" y="-758818"/>
            <a:ext cx="3593076" cy="4199258"/>
          </a:xfrm>
          <a:prstGeom prst="parallelogram">
            <a:avLst>
              <a:gd name="adj" fmla="val 7599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rot="10800000" flipH="1">
            <a:off x="9157589" y="2940050"/>
            <a:ext cx="2977262" cy="801130"/>
          </a:xfrm>
          <a:prstGeom prst="parallelogram">
            <a:avLst>
              <a:gd name="adj" fmla="val 36834"/>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7881509">
            <a:off x="7387424" y="4956557"/>
            <a:ext cx="5704182" cy="732494"/>
          </a:xfrm>
          <a:prstGeom prst="trapezoid">
            <a:avLst>
              <a:gd name="adj" fmla="val 54601"/>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flipH="1">
            <a:off x="2369502" y="6850522"/>
            <a:ext cx="513080" cy="478158"/>
          </a:xfrm>
          <a:prstGeom prst="triangle">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17" name="组合 16"/>
          <p:cNvGrpSpPr/>
          <p:nvPr/>
        </p:nvGrpSpPr>
        <p:grpSpPr>
          <a:xfrm>
            <a:off x="1005837" y="5289368"/>
            <a:ext cx="1813566" cy="643543"/>
            <a:chOff x="1005837" y="5257618"/>
            <a:chExt cx="1813566" cy="643543"/>
          </a:xfrm>
          <a:solidFill>
            <a:srgbClr val="980210"/>
          </a:solidFill>
        </p:grpSpPr>
        <p:sp>
          <p:nvSpPr>
            <p:cNvPr id="18" name="等腰三角形 17"/>
            <p:cNvSpPr/>
            <p:nvPr/>
          </p:nvSpPr>
          <p:spPr>
            <a:xfrm rot="16200000">
              <a:off x="949323" y="5444595"/>
              <a:ext cx="513080" cy="40005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9" name="等腰三角形 18"/>
            <p:cNvSpPr/>
            <p:nvPr/>
          </p:nvSpPr>
          <p:spPr>
            <a:xfrm rot="5400000" flipH="1">
              <a:off x="2323784" y="5275079"/>
              <a:ext cx="513080" cy="478158"/>
            </a:xfrm>
            <a:prstGeom prst="triangle">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grpSp>
        <p:nvGrpSpPr>
          <p:cNvPr id="20" name="组合 19"/>
          <p:cNvGrpSpPr/>
          <p:nvPr/>
        </p:nvGrpSpPr>
        <p:grpSpPr>
          <a:xfrm>
            <a:off x="960119" y="3798571"/>
            <a:ext cx="1859284" cy="590647"/>
            <a:chOff x="960119" y="3766821"/>
            <a:chExt cx="1859284" cy="590647"/>
          </a:xfrm>
          <a:solidFill>
            <a:srgbClr val="980210"/>
          </a:solidFill>
        </p:grpSpPr>
        <p:sp>
          <p:nvSpPr>
            <p:cNvPr id="21" name="等腰三角形 20"/>
            <p:cNvSpPr/>
            <p:nvPr/>
          </p:nvSpPr>
          <p:spPr>
            <a:xfrm rot="16200000">
              <a:off x="903605" y="3900902"/>
              <a:ext cx="513080" cy="40005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22" name="等腰三角形 21"/>
            <p:cNvSpPr/>
            <p:nvPr/>
          </p:nvSpPr>
          <p:spPr>
            <a:xfrm rot="5400000" flipH="1">
              <a:off x="2323784" y="3784282"/>
              <a:ext cx="513080" cy="47815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23" name="等腰三角形 22"/>
          <p:cNvSpPr/>
          <p:nvPr/>
        </p:nvSpPr>
        <p:spPr>
          <a:xfrm rot="16200000">
            <a:off x="903605" y="2441855"/>
            <a:ext cx="513080" cy="400051"/>
          </a:xfrm>
          <a:prstGeom prst="triangle">
            <a:avLst/>
          </a:prstGeom>
          <a:solidFill>
            <a:srgbClr val="9802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24" name="上箭头 23"/>
          <p:cNvSpPr/>
          <p:nvPr/>
        </p:nvSpPr>
        <p:spPr>
          <a:xfrm>
            <a:off x="868681" y="1296445"/>
            <a:ext cx="2042160" cy="6309360"/>
          </a:xfrm>
          <a:prstGeom prst="upArrow">
            <a:avLst>
              <a:gd name="adj1" fmla="val 56490"/>
              <a:gd name="adj2"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25" name="组合 24"/>
          <p:cNvGrpSpPr/>
          <p:nvPr/>
        </p:nvGrpSpPr>
        <p:grpSpPr>
          <a:xfrm>
            <a:off x="1005837" y="5676372"/>
            <a:ext cx="1859283" cy="1413228"/>
            <a:chOff x="1005837" y="5644622"/>
            <a:chExt cx="1859283" cy="1413228"/>
          </a:xfrm>
          <a:solidFill>
            <a:srgbClr val="B83519"/>
          </a:solidFill>
        </p:grpSpPr>
        <p:sp>
          <p:nvSpPr>
            <p:cNvPr id="26" name="平行四边形 25"/>
            <p:cNvSpPr/>
            <p:nvPr/>
          </p:nvSpPr>
          <p:spPr>
            <a:xfrm rot="5400000">
              <a:off x="1228865" y="5421594"/>
              <a:ext cx="1413228" cy="1859283"/>
            </a:xfrm>
            <a:prstGeom prst="parallelogram">
              <a:avLst>
                <a:gd name="adj" fmla="val 484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27" name="文本框 26"/>
            <p:cNvSpPr txBox="1"/>
            <p:nvPr/>
          </p:nvSpPr>
          <p:spPr>
            <a:xfrm rot="1260000">
              <a:off x="1330134" y="6164911"/>
              <a:ext cx="1210588" cy="400110"/>
            </a:xfrm>
            <a:prstGeom prst="rect">
              <a:avLst/>
            </a:prstGeom>
            <a:grpFill/>
          </p:spPr>
          <p:txBody>
            <a:bodyPr wrap="none" rtlCol="0">
              <a:spAutoFit/>
            </a:bodyPr>
            <a:lstStyle/>
            <a:p>
              <a:pPr algn="ctr"/>
              <a:r>
                <a:rPr lang="en-US" altLang="zh-CN" sz="2000" b="1" dirty="0" smtClean="0">
                  <a:solidFill>
                    <a:schemeClr val="bg1"/>
                  </a:solidFill>
                  <a:latin typeface="Agency FB" panose="020B0503020202020204" pitchFamily="34" charset="0"/>
                </a:rPr>
                <a:t>FACT THREE</a:t>
              </a:r>
              <a:endParaRPr lang="zh-CN" altLang="en-US" sz="2000" b="1" dirty="0">
                <a:solidFill>
                  <a:schemeClr val="bg1"/>
                </a:solidFill>
                <a:latin typeface="Agency FB" panose="020B0503020202020204" pitchFamily="34" charset="0"/>
              </a:endParaRPr>
            </a:p>
          </p:txBody>
        </p:sp>
      </p:grpSp>
      <p:grpSp>
        <p:nvGrpSpPr>
          <p:cNvPr id="28" name="组合 27"/>
          <p:cNvGrpSpPr/>
          <p:nvPr/>
        </p:nvGrpSpPr>
        <p:grpSpPr>
          <a:xfrm>
            <a:off x="960119" y="4132679"/>
            <a:ext cx="1859283" cy="1413228"/>
            <a:chOff x="960119" y="4100929"/>
            <a:chExt cx="1859283" cy="1413228"/>
          </a:xfrm>
          <a:solidFill>
            <a:srgbClr val="C70216"/>
          </a:solidFill>
        </p:grpSpPr>
        <p:sp>
          <p:nvSpPr>
            <p:cNvPr id="29" name="平行四边形 28"/>
            <p:cNvSpPr/>
            <p:nvPr/>
          </p:nvSpPr>
          <p:spPr>
            <a:xfrm rot="5400000">
              <a:off x="1183147" y="3877901"/>
              <a:ext cx="1413228" cy="1859283"/>
            </a:xfrm>
            <a:prstGeom prst="parallelogram">
              <a:avLst>
                <a:gd name="adj" fmla="val 48493"/>
              </a:avLst>
            </a:prstGeom>
            <a:solidFill>
              <a:srgbClr val="B835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30" name="文本框 29"/>
            <p:cNvSpPr txBox="1"/>
            <p:nvPr/>
          </p:nvSpPr>
          <p:spPr>
            <a:xfrm rot="1260000">
              <a:off x="1410286" y="4628586"/>
              <a:ext cx="1050288" cy="400110"/>
            </a:xfrm>
            <a:prstGeom prst="rect">
              <a:avLst/>
            </a:prstGeom>
            <a:noFill/>
          </p:spPr>
          <p:txBody>
            <a:bodyPr wrap="none" rtlCol="0">
              <a:spAutoFit/>
            </a:bodyPr>
            <a:lstStyle/>
            <a:p>
              <a:pPr algn="ctr"/>
              <a:r>
                <a:rPr lang="en-US" altLang="zh-CN" sz="2000" b="1" dirty="0" smtClean="0">
                  <a:solidFill>
                    <a:schemeClr val="bg1"/>
                  </a:solidFill>
                  <a:latin typeface="Agency FB" panose="020B0503020202020204" pitchFamily="34" charset="0"/>
                </a:rPr>
                <a:t>FACT TWO</a:t>
              </a:r>
              <a:endParaRPr lang="zh-CN" altLang="en-US" sz="2000" b="1" dirty="0">
                <a:solidFill>
                  <a:schemeClr val="bg1"/>
                </a:solidFill>
                <a:latin typeface="Agency FB" panose="020B0503020202020204" pitchFamily="34" charset="0"/>
              </a:endParaRPr>
            </a:p>
          </p:txBody>
        </p:sp>
      </p:grpSp>
      <p:grpSp>
        <p:nvGrpSpPr>
          <p:cNvPr id="33" name="组合 32"/>
          <p:cNvGrpSpPr/>
          <p:nvPr/>
        </p:nvGrpSpPr>
        <p:grpSpPr>
          <a:xfrm>
            <a:off x="960119" y="2641882"/>
            <a:ext cx="1859283" cy="1413228"/>
            <a:chOff x="960119" y="2610132"/>
            <a:chExt cx="1859283" cy="1413228"/>
          </a:xfrm>
          <a:solidFill>
            <a:srgbClr val="C70216"/>
          </a:solidFill>
        </p:grpSpPr>
        <p:sp>
          <p:nvSpPr>
            <p:cNvPr id="34" name="平行四边形 33"/>
            <p:cNvSpPr/>
            <p:nvPr/>
          </p:nvSpPr>
          <p:spPr>
            <a:xfrm rot="5400000">
              <a:off x="1183147" y="2387104"/>
              <a:ext cx="1413228" cy="1859283"/>
            </a:xfrm>
            <a:prstGeom prst="parallelogram">
              <a:avLst>
                <a:gd name="adj" fmla="val 48493"/>
              </a:avLst>
            </a:prstGeom>
            <a:solidFill>
              <a:srgbClr val="B835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35" name="文本框 34"/>
            <p:cNvSpPr txBox="1"/>
            <p:nvPr/>
          </p:nvSpPr>
          <p:spPr>
            <a:xfrm rot="1260000">
              <a:off x="1427918" y="3092261"/>
              <a:ext cx="1015021" cy="400110"/>
            </a:xfrm>
            <a:prstGeom prst="rect">
              <a:avLst/>
            </a:prstGeom>
            <a:noFill/>
          </p:spPr>
          <p:txBody>
            <a:bodyPr wrap="none" rtlCol="0">
              <a:spAutoFit/>
            </a:bodyPr>
            <a:lstStyle/>
            <a:p>
              <a:pPr algn="ctr"/>
              <a:r>
                <a:rPr lang="en-US" altLang="zh-CN" sz="2000" b="1" dirty="0" smtClean="0">
                  <a:solidFill>
                    <a:schemeClr val="bg1"/>
                  </a:solidFill>
                  <a:latin typeface="Agency FB" panose="020B0503020202020204" pitchFamily="34" charset="0"/>
                </a:rPr>
                <a:t>FACT ONE</a:t>
              </a:r>
              <a:endParaRPr lang="zh-CN" altLang="en-US" sz="2000" b="1" dirty="0">
                <a:solidFill>
                  <a:schemeClr val="bg1"/>
                </a:solidFill>
                <a:latin typeface="Agency FB" panose="020B0503020202020204" pitchFamily="34" charset="0"/>
              </a:endParaRPr>
            </a:p>
          </p:txBody>
        </p:sp>
      </p:grpSp>
      <p:sp>
        <p:nvSpPr>
          <p:cNvPr id="36" name="文本框 35"/>
          <p:cNvSpPr txBox="1"/>
          <p:nvPr/>
        </p:nvSpPr>
        <p:spPr>
          <a:xfrm>
            <a:off x="3574240" y="1656810"/>
            <a:ext cx="2031325" cy="461665"/>
          </a:xfrm>
          <a:prstGeom prst="rect">
            <a:avLst/>
          </a:prstGeom>
          <a:noFill/>
        </p:spPr>
        <p:txBody>
          <a:bodyPr wrap="none" rtlCol="0">
            <a:spAutoFit/>
          </a:bodyPr>
          <a:lstStyle/>
          <a:p>
            <a:r>
              <a:rPr lang="zh-CN" altLang="en-US" sz="2400" dirty="0">
                <a:ln>
                  <a:solidFill>
                    <a:srgbClr val="FE8D2F"/>
                  </a:solidFill>
                </a:ln>
                <a:solidFill>
                  <a:srgbClr val="FE8D2F"/>
                </a:solidFill>
              </a:rPr>
              <a:t>输入您的标题</a:t>
            </a:r>
            <a:endParaRPr lang="en-US" altLang="zh-CN" sz="2400" dirty="0">
              <a:ln>
                <a:solidFill>
                  <a:srgbClr val="FE8D2F"/>
                </a:solidFill>
              </a:ln>
              <a:solidFill>
                <a:srgbClr val="FE8D2F"/>
              </a:solidFill>
            </a:endParaRPr>
          </a:p>
        </p:txBody>
      </p:sp>
      <p:sp>
        <p:nvSpPr>
          <p:cNvPr id="37" name="矩形 36"/>
          <p:cNvSpPr/>
          <p:nvPr/>
        </p:nvSpPr>
        <p:spPr>
          <a:xfrm>
            <a:off x="3574240" y="2309670"/>
            <a:ext cx="5583350" cy="286232"/>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cxnSp>
        <p:nvCxnSpPr>
          <p:cNvPr id="38" name="直接连接符 37"/>
          <p:cNvCxnSpPr/>
          <p:nvPr/>
        </p:nvCxnSpPr>
        <p:spPr>
          <a:xfrm>
            <a:off x="3685310" y="2295815"/>
            <a:ext cx="3186545" cy="0"/>
          </a:xfrm>
          <a:prstGeom prst="line">
            <a:avLst/>
          </a:prstGeom>
          <a:ln w="22225">
            <a:solidFill>
              <a:srgbClr val="FEC900"/>
            </a:solidFill>
          </a:ln>
        </p:spPr>
        <p:style>
          <a:lnRef idx="1">
            <a:schemeClr val="accent1"/>
          </a:lnRef>
          <a:fillRef idx="0">
            <a:schemeClr val="accent1"/>
          </a:fillRef>
          <a:effectRef idx="0">
            <a:schemeClr val="accent1"/>
          </a:effectRef>
          <a:fontRef idx="minor">
            <a:schemeClr val="tx1"/>
          </a:fontRef>
        </p:style>
      </p:cxnSp>
      <p:sp>
        <p:nvSpPr>
          <p:cNvPr id="39" name="Freeform 337"/>
          <p:cNvSpPr>
            <a:spLocks noEditPoints="1"/>
          </p:cNvSpPr>
          <p:nvPr/>
        </p:nvSpPr>
        <p:spPr bwMode="auto">
          <a:xfrm>
            <a:off x="3777834" y="3494258"/>
            <a:ext cx="421632" cy="436539"/>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20647B"/>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
        <p:nvSpPr>
          <p:cNvPr id="40" name="Freeform 284"/>
          <p:cNvSpPr>
            <a:spLocks noEditPoints="1"/>
          </p:cNvSpPr>
          <p:nvPr/>
        </p:nvSpPr>
        <p:spPr bwMode="auto">
          <a:xfrm>
            <a:off x="3777834" y="4588550"/>
            <a:ext cx="457833" cy="424239"/>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rgbClr val="FEC900"/>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
        <p:nvSpPr>
          <p:cNvPr id="41" name="Freeform 245"/>
          <p:cNvSpPr>
            <a:spLocks noEditPoints="1"/>
          </p:cNvSpPr>
          <p:nvPr/>
        </p:nvSpPr>
        <p:spPr bwMode="auto">
          <a:xfrm>
            <a:off x="3777834" y="5647681"/>
            <a:ext cx="544613" cy="360940"/>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rgbClr val="9B2B15"/>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grpSp>
        <p:nvGrpSpPr>
          <p:cNvPr id="42" name="组合 41"/>
          <p:cNvGrpSpPr/>
          <p:nvPr/>
        </p:nvGrpSpPr>
        <p:grpSpPr>
          <a:xfrm>
            <a:off x="4259468" y="3414296"/>
            <a:ext cx="2252256" cy="713137"/>
            <a:chOff x="4259468" y="3382546"/>
            <a:chExt cx="2252256" cy="713137"/>
          </a:xfrm>
        </p:grpSpPr>
        <p:sp>
          <p:nvSpPr>
            <p:cNvPr id="43" name="文本框 42"/>
            <p:cNvSpPr txBox="1"/>
            <p:nvPr/>
          </p:nvSpPr>
          <p:spPr>
            <a:xfrm>
              <a:off x="4259468" y="3382546"/>
              <a:ext cx="1415772" cy="584775"/>
            </a:xfrm>
            <a:prstGeom prst="rect">
              <a:avLst/>
            </a:prstGeom>
            <a:noFill/>
          </p:spPr>
          <p:txBody>
            <a:bodyPr wrap="none" rtlCol="0">
              <a:spAutoFit/>
            </a:bodyPr>
            <a:lstStyle/>
            <a:p>
              <a:r>
                <a:rPr lang="zh-CN" altLang="en-US" sz="1600" dirty="0">
                  <a:ln>
                    <a:solidFill>
                      <a:srgbClr val="FE8D2F"/>
                    </a:solidFill>
                  </a:ln>
                  <a:solidFill>
                    <a:srgbClr val="FE8D2F"/>
                  </a:solidFill>
                </a:rPr>
                <a:t>输入您的标题</a:t>
              </a:r>
              <a:endParaRPr lang="en-US" altLang="zh-CN" sz="1600" dirty="0">
                <a:ln>
                  <a:solidFill>
                    <a:srgbClr val="FE8D2F"/>
                  </a:solidFill>
                </a:ln>
                <a:solidFill>
                  <a:srgbClr val="FE8D2F"/>
                </a:solidFill>
              </a:endParaRPr>
            </a:p>
            <a:p>
              <a:r>
                <a:rPr lang="en-US" altLang="zh-CN" sz="1600" b="1" dirty="0" smtClean="0">
                  <a:solidFill>
                    <a:srgbClr val="20647B"/>
                  </a:solidFill>
                  <a:latin typeface="Agency FB" panose="020B0503020202020204" pitchFamily="34" charset="0"/>
                </a:rPr>
                <a:t>l</a:t>
              </a:r>
              <a:endParaRPr lang="en-US" altLang="zh-CN" sz="1600" b="1" dirty="0">
                <a:solidFill>
                  <a:srgbClr val="20647B"/>
                </a:solidFill>
                <a:latin typeface="Agency FB" panose="020B0503020202020204" pitchFamily="34" charset="0"/>
              </a:endParaRPr>
            </a:p>
          </p:txBody>
        </p:sp>
        <p:sp>
          <p:nvSpPr>
            <p:cNvPr id="44" name="矩形 43"/>
            <p:cNvSpPr/>
            <p:nvPr/>
          </p:nvSpPr>
          <p:spPr>
            <a:xfrm>
              <a:off x="4259468" y="3670951"/>
              <a:ext cx="2252256" cy="424732"/>
            </a:xfrm>
            <a:prstGeom prst="rect">
              <a:avLst/>
            </a:prstGeom>
          </p:spPr>
          <p:txBody>
            <a:bodyPr wrap="square">
              <a:spAutoFit/>
            </a:bodyPr>
            <a:lstStyle/>
            <a:p>
              <a:pPr>
                <a:lnSpc>
                  <a:spcPct val="90000"/>
                </a:lnSpc>
              </a:pPr>
              <a:r>
                <a:rPr lang="zh-CN" altLang="en-US" sz="1200" dirty="0" smtClean="0">
                  <a:solidFill>
                    <a:schemeClr val="tx1">
                      <a:lumMod val="85000"/>
                      <a:lumOff val="15000"/>
                    </a:schemeClr>
                  </a:solidFill>
                  <a:latin typeface="Agency FB" panose="020B0503020202020204" pitchFamily="34" charset="0"/>
                </a:rPr>
                <a:t>单击此处添加文本单击此处添加文本</a:t>
              </a:r>
              <a:r>
                <a:rPr lang="en-US" altLang="zh-CN" sz="1200" dirty="0" smtClean="0">
                  <a:solidFill>
                    <a:schemeClr val="tx1">
                      <a:lumMod val="85000"/>
                      <a:lumOff val="15000"/>
                    </a:schemeClr>
                  </a:solidFill>
                  <a:latin typeface="Agency FB" panose="020B0503020202020204" pitchFamily="34" charset="0"/>
                </a:rPr>
                <a:t> </a:t>
              </a:r>
              <a:r>
                <a:rPr lang="en-US" altLang="zh-CN" sz="1200" dirty="0">
                  <a:solidFill>
                    <a:schemeClr val="tx1">
                      <a:lumMod val="85000"/>
                      <a:lumOff val="15000"/>
                    </a:schemeClr>
                  </a:solidFill>
                  <a:latin typeface="Agency FB" panose="020B0503020202020204" pitchFamily="34" charset="0"/>
                </a:rPr>
                <a:t>pain, is not life at all</a:t>
              </a:r>
              <a:r>
                <a:rPr lang="en-US" altLang="zh-CN" sz="1200" dirty="0" smtClean="0">
                  <a:solidFill>
                    <a:schemeClr val="tx1">
                      <a:lumMod val="85000"/>
                      <a:lumOff val="15000"/>
                    </a:schemeClr>
                  </a:solidFill>
                  <a:latin typeface="Agency FB" panose="020B0503020202020204" pitchFamily="34" charset="0"/>
                </a:rPr>
                <a:t>. </a:t>
              </a:r>
              <a:endParaRPr lang="zh-CN" altLang="en-US" sz="1200" dirty="0">
                <a:solidFill>
                  <a:schemeClr val="tx1">
                    <a:lumMod val="85000"/>
                    <a:lumOff val="15000"/>
                  </a:schemeClr>
                </a:solidFill>
                <a:latin typeface="Agency FB" panose="020B0503020202020204" pitchFamily="34" charset="0"/>
              </a:endParaRPr>
            </a:p>
          </p:txBody>
        </p:sp>
        <p:cxnSp>
          <p:nvCxnSpPr>
            <p:cNvPr id="45" name="直接连接符 44"/>
            <p:cNvCxnSpPr/>
            <p:nvPr/>
          </p:nvCxnSpPr>
          <p:spPr>
            <a:xfrm>
              <a:off x="4354939" y="3653396"/>
              <a:ext cx="1902142" cy="0"/>
            </a:xfrm>
            <a:prstGeom prst="line">
              <a:avLst/>
            </a:prstGeom>
            <a:ln w="22225">
              <a:solidFill>
                <a:srgbClr val="20647B"/>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4259468" y="4493201"/>
            <a:ext cx="2252256" cy="708680"/>
            <a:chOff x="4259468" y="4461451"/>
            <a:chExt cx="2252256" cy="708680"/>
          </a:xfrm>
        </p:grpSpPr>
        <p:sp>
          <p:nvSpPr>
            <p:cNvPr id="47" name="文本框 46"/>
            <p:cNvSpPr txBox="1"/>
            <p:nvPr/>
          </p:nvSpPr>
          <p:spPr>
            <a:xfrm>
              <a:off x="4259468" y="4461451"/>
              <a:ext cx="1415772" cy="338554"/>
            </a:xfrm>
            <a:prstGeom prst="rect">
              <a:avLst/>
            </a:prstGeom>
            <a:noFill/>
          </p:spPr>
          <p:txBody>
            <a:bodyPr wrap="none" rtlCol="0">
              <a:spAutoFit/>
            </a:bodyPr>
            <a:lstStyle/>
            <a:p>
              <a:r>
                <a:rPr lang="zh-CN" altLang="en-US" sz="1600" dirty="0">
                  <a:ln>
                    <a:solidFill>
                      <a:srgbClr val="FE8D2F"/>
                    </a:solidFill>
                  </a:ln>
                  <a:solidFill>
                    <a:srgbClr val="FE8D2F"/>
                  </a:solidFill>
                </a:rPr>
                <a:t>输入您的标题</a:t>
              </a:r>
              <a:endParaRPr lang="en-US" altLang="zh-CN" sz="1600" dirty="0">
                <a:ln>
                  <a:solidFill>
                    <a:srgbClr val="FE8D2F"/>
                  </a:solidFill>
                </a:ln>
                <a:solidFill>
                  <a:srgbClr val="FE8D2F"/>
                </a:solidFill>
              </a:endParaRPr>
            </a:p>
          </p:txBody>
        </p:sp>
        <p:sp>
          <p:nvSpPr>
            <p:cNvPr id="48" name="矩形 47"/>
            <p:cNvSpPr/>
            <p:nvPr/>
          </p:nvSpPr>
          <p:spPr>
            <a:xfrm>
              <a:off x="4259468" y="4745399"/>
              <a:ext cx="2252256" cy="424732"/>
            </a:xfrm>
            <a:prstGeom prst="rect">
              <a:avLst/>
            </a:prstGeom>
          </p:spPr>
          <p:txBody>
            <a:bodyPr wrap="square">
              <a:spAutoFit/>
            </a:bodyPr>
            <a:lstStyle/>
            <a:p>
              <a:pPr>
                <a:lnSpc>
                  <a:spcPct val="90000"/>
                </a:lnSpc>
              </a:pPr>
              <a:r>
                <a:rPr lang="zh-CN" altLang="en-US" sz="1200" dirty="0" smtClean="0">
                  <a:solidFill>
                    <a:schemeClr val="tx1">
                      <a:lumMod val="85000"/>
                      <a:lumOff val="15000"/>
                    </a:schemeClr>
                  </a:solidFill>
                  <a:latin typeface="Agency FB" panose="020B0503020202020204" pitchFamily="34" charset="0"/>
                </a:rPr>
                <a:t>单击此处添加文本单击此处添加文本</a:t>
              </a:r>
              <a:r>
                <a:rPr lang="en-US" altLang="zh-CN" sz="1200" dirty="0" smtClean="0">
                  <a:solidFill>
                    <a:schemeClr val="tx1">
                      <a:lumMod val="85000"/>
                      <a:lumOff val="15000"/>
                    </a:schemeClr>
                  </a:solidFill>
                  <a:latin typeface="Agency FB" panose="020B0503020202020204" pitchFamily="34" charset="0"/>
                </a:rPr>
                <a:t>. </a:t>
              </a:r>
              <a:endParaRPr lang="zh-CN" altLang="en-US" sz="1200" dirty="0">
                <a:solidFill>
                  <a:schemeClr val="tx1">
                    <a:lumMod val="85000"/>
                    <a:lumOff val="15000"/>
                  </a:schemeClr>
                </a:solidFill>
                <a:latin typeface="Agency FB" panose="020B0503020202020204" pitchFamily="34" charset="0"/>
              </a:endParaRPr>
            </a:p>
          </p:txBody>
        </p:sp>
        <p:cxnSp>
          <p:nvCxnSpPr>
            <p:cNvPr id="49" name="直接连接符 48"/>
            <p:cNvCxnSpPr/>
            <p:nvPr/>
          </p:nvCxnSpPr>
          <p:spPr>
            <a:xfrm>
              <a:off x="4354939" y="4745399"/>
              <a:ext cx="1902142" cy="0"/>
            </a:xfrm>
            <a:prstGeom prst="line">
              <a:avLst/>
            </a:prstGeom>
            <a:ln w="22225">
              <a:solidFill>
                <a:srgbClr val="FEC900"/>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4259468" y="5514056"/>
            <a:ext cx="2252256" cy="721608"/>
            <a:chOff x="4259468" y="5482306"/>
            <a:chExt cx="2252256" cy="721608"/>
          </a:xfrm>
        </p:grpSpPr>
        <p:sp>
          <p:nvSpPr>
            <p:cNvPr id="51" name="文本框 50"/>
            <p:cNvSpPr txBox="1"/>
            <p:nvPr/>
          </p:nvSpPr>
          <p:spPr>
            <a:xfrm>
              <a:off x="4259468" y="5482306"/>
              <a:ext cx="1415772" cy="338554"/>
            </a:xfrm>
            <a:prstGeom prst="rect">
              <a:avLst/>
            </a:prstGeom>
            <a:noFill/>
          </p:spPr>
          <p:txBody>
            <a:bodyPr wrap="none" rtlCol="0">
              <a:spAutoFit/>
            </a:bodyPr>
            <a:lstStyle/>
            <a:p>
              <a:r>
                <a:rPr lang="zh-CN" altLang="en-US" sz="1600" dirty="0">
                  <a:ln>
                    <a:solidFill>
                      <a:srgbClr val="FE8D2F"/>
                    </a:solidFill>
                  </a:ln>
                  <a:solidFill>
                    <a:srgbClr val="FE8D2F"/>
                  </a:solidFill>
                </a:rPr>
                <a:t>输入您的标题</a:t>
              </a:r>
              <a:endParaRPr lang="en-US" altLang="zh-CN" sz="1600" dirty="0">
                <a:ln>
                  <a:solidFill>
                    <a:srgbClr val="FE8D2F"/>
                  </a:solidFill>
                </a:ln>
                <a:solidFill>
                  <a:srgbClr val="FE8D2F"/>
                </a:solidFill>
              </a:endParaRPr>
            </a:p>
          </p:txBody>
        </p:sp>
        <p:sp>
          <p:nvSpPr>
            <p:cNvPr id="52" name="矩形 51"/>
            <p:cNvSpPr/>
            <p:nvPr/>
          </p:nvSpPr>
          <p:spPr>
            <a:xfrm>
              <a:off x="4259468" y="5779182"/>
              <a:ext cx="2252256" cy="424732"/>
            </a:xfrm>
            <a:prstGeom prst="rect">
              <a:avLst/>
            </a:prstGeom>
          </p:spPr>
          <p:txBody>
            <a:bodyPr wrap="square">
              <a:spAutoFit/>
            </a:bodyPr>
            <a:lstStyle/>
            <a:p>
              <a:pPr>
                <a:lnSpc>
                  <a:spcPct val="90000"/>
                </a:lnSpc>
              </a:pPr>
              <a:r>
                <a:rPr lang="zh-CN" altLang="en-US" sz="1200" dirty="0" smtClean="0">
                  <a:solidFill>
                    <a:schemeClr val="tx1">
                      <a:lumMod val="85000"/>
                      <a:lumOff val="15000"/>
                    </a:schemeClr>
                  </a:solidFill>
                  <a:latin typeface="Agency FB" panose="020B0503020202020204" pitchFamily="34" charset="0"/>
                </a:rPr>
                <a:t>单击此处添加文本单击此处添加文本</a:t>
              </a:r>
              <a:endParaRPr lang="zh-CN" altLang="en-US" sz="1200" dirty="0">
                <a:solidFill>
                  <a:schemeClr val="tx1">
                    <a:lumMod val="85000"/>
                    <a:lumOff val="15000"/>
                  </a:schemeClr>
                </a:solidFill>
                <a:latin typeface="Agency FB" panose="020B0503020202020204" pitchFamily="34" charset="0"/>
              </a:endParaRPr>
            </a:p>
          </p:txBody>
        </p:sp>
        <p:cxnSp>
          <p:nvCxnSpPr>
            <p:cNvPr id="53" name="直接连接符 52"/>
            <p:cNvCxnSpPr/>
            <p:nvPr/>
          </p:nvCxnSpPr>
          <p:spPr>
            <a:xfrm>
              <a:off x="4354939" y="5790757"/>
              <a:ext cx="1902142" cy="0"/>
            </a:xfrm>
            <a:prstGeom prst="line">
              <a:avLst/>
            </a:prstGeom>
            <a:ln w="22225">
              <a:solidFill>
                <a:srgbClr val="9B2B15"/>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71855" y="3801045"/>
            <a:ext cx="1515522" cy="2040136"/>
            <a:chOff x="6904578" y="3769391"/>
            <a:chExt cx="1515522" cy="2040136"/>
          </a:xfrm>
        </p:grpSpPr>
        <p:cxnSp>
          <p:nvCxnSpPr>
            <p:cNvPr id="55" name="直接连接符 54"/>
            <p:cNvCxnSpPr/>
            <p:nvPr/>
          </p:nvCxnSpPr>
          <p:spPr>
            <a:xfrm>
              <a:off x="6904578" y="3769391"/>
              <a:ext cx="750277" cy="0"/>
            </a:xfrm>
            <a:prstGeom prst="line">
              <a:avLst/>
            </a:prstGeom>
            <a:ln w="50800" cap="rnd">
              <a:solidFill>
                <a:schemeClr val="tx1">
                  <a:lumMod val="65000"/>
                  <a:lumOff val="35000"/>
                </a:schemeClr>
              </a:solidFill>
              <a:roun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904578" y="5809527"/>
              <a:ext cx="750277" cy="0"/>
            </a:xfrm>
            <a:prstGeom prst="line">
              <a:avLst/>
            </a:prstGeom>
            <a:ln w="50800" cap="rnd">
              <a:solidFill>
                <a:schemeClr val="tx1">
                  <a:lumMod val="65000"/>
                  <a:lumOff val="35000"/>
                </a:schemeClr>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904578" y="4789459"/>
              <a:ext cx="1515522" cy="0"/>
            </a:xfrm>
            <a:prstGeom prst="line">
              <a:avLst/>
            </a:prstGeom>
            <a:ln w="50800" cap="rnd">
              <a:solidFill>
                <a:schemeClr val="tx1">
                  <a:lumMod val="65000"/>
                  <a:lumOff val="35000"/>
                </a:schemeClr>
              </a:solidFill>
              <a:round/>
              <a:tailEnd type="arrow"/>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654855" y="3798667"/>
              <a:ext cx="0" cy="2010860"/>
            </a:xfrm>
            <a:prstGeom prst="line">
              <a:avLst/>
            </a:prstGeom>
            <a:ln w="50800" cap="rnd">
              <a:solidFill>
                <a:schemeClr val="tx1">
                  <a:lumMod val="65000"/>
                  <a:lumOff val="35000"/>
                </a:schemeClr>
              </a:solidFill>
              <a:round/>
            </a:ln>
          </p:spPr>
          <p:style>
            <a:lnRef idx="1">
              <a:schemeClr val="accent1"/>
            </a:lnRef>
            <a:fillRef idx="0">
              <a:schemeClr val="accent1"/>
            </a:fillRef>
            <a:effectRef idx="0">
              <a:schemeClr val="accent1"/>
            </a:effectRef>
            <a:fontRef idx="minor">
              <a:schemeClr val="tx1"/>
            </a:fontRef>
          </p:style>
        </p:cxnSp>
      </p:grpSp>
      <p:sp>
        <p:nvSpPr>
          <p:cNvPr id="59" name="Freeform 70"/>
          <p:cNvSpPr>
            <a:spLocks/>
          </p:cNvSpPr>
          <p:nvPr/>
        </p:nvSpPr>
        <p:spPr bwMode="auto">
          <a:xfrm>
            <a:off x="8616207" y="4216007"/>
            <a:ext cx="1071138" cy="98587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Tree>
    <p:extLst>
      <p:ext uri="{BB962C8B-B14F-4D97-AF65-F5344CB8AC3E}">
        <p14:creationId xmlns:p14="http://schemas.microsoft.com/office/powerpoint/2010/main" val="217069541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350"/>
                                            <p:tgtEl>
                                              <p:spTgt spid="7"/>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5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350"/>
                                            <p:tgtEl>
                                              <p:spTgt spid="9"/>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050"/>
                                </p:stCondLst>
                                <p:childTnLst>
                                  <p:par>
                                    <p:cTn id="26" presetID="2" presetClass="entr" presetSubtype="4" fill="hold" grpId="0" nodeType="afterEffect" p14:presetBounceEnd="32000">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14:bounceEnd="32000">
                                          <p:cBhvr additive="base">
                                            <p:cTn id="28" dur="500" fill="hold"/>
                                            <p:tgtEl>
                                              <p:spTgt spid="24"/>
                                            </p:tgtEl>
                                            <p:attrNameLst>
                                              <p:attrName>ppt_x</p:attrName>
                                            </p:attrNameLst>
                                          </p:cBhvr>
                                          <p:tavLst>
                                            <p:tav tm="0">
                                              <p:val>
                                                <p:strVal val="#ppt_x"/>
                                              </p:val>
                                            </p:tav>
                                            <p:tav tm="100000">
                                              <p:val>
                                                <p:strVal val="#ppt_x"/>
                                              </p:val>
                                            </p:tav>
                                          </p:tavLst>
                                        </p:anim>
                                        <p:anim calcmode="lin" valueType="num" p14:bounceEnd="32000">
                                          <p:cBhvr additive="base">
                                            <p:cTn id="29" dur="500" fill="hold"/>
                                            <p:tgtEl>
                                              <p:spTgt spid="24"/>
                                            </p:tgtEl>
                                            <p:attrNameLst>
                                              <p:attrName>ppt_y</p:attrName>
                                            </p:attrNameLst>
                                          </p:cBhvr>
                                          <p:tavLst>
                                            <p:tav tm="0">
                                              <p:val>
                                                <p:strVal val="1+#ppt_h/2"/>
                                              </p:val>
                                            </p:tav>
                                            <p:tav tm="100000">
                                              <p:val>
                                                <p:strVal val="#ppt_y"/>
                                              </p:val>
                                            </p:tav>
                                          </p:tavLst>
                                        </p:anim>
                                      </p:childTnLst>
                                    </p:cTn>
                                  </p:par>
                                </p:childTnLst>
                              </p:cTn>
                            </p:par>
                            <p:par>
                              <p:cTn id="30" fill="hold">
                                <p:stCondLst>
                                  <p:cond delay="2550"/>
                                </p:stCondLst>
                                <p:childTnLst>
                                  <p:par>
                                    <p:cTn id="31" presetID="22" presetClass="entr" presetSubtype="2"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right)">
                                          <p:cBhvr>
                                            <p:cTn id="33" dur="250"/>
                                            <p:tgtEl>
                                              <p:spTgt spid="23"/>
                                            </p:tgtEl>
                                          </p:cBhvr>
                                        </p:animEffect>
                                      </p:childTnLst>
                                    </p:cTn>
                                  </p:par>
                                </p:childTnLst>
                              </p:cTn>
                            </p:par>
                            <p:par>
                              <p:cTn id="34" fill="hold">
                                <p:stCondLst>
                                  <p:cond delay="2800"/>
                                </p:stCondLst>
                                <p:childTnLst>
                                  <p:par>
                                    <p:cTn id="35" presetID="2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250"/>
                                            <p:tgtEl>
                                              <p:spTgt spid="33"/>
                                            </p:tgtEl>
                                          </p:cBhvr>
                                        </p:animEffect>
                                      </p:childTnLst>
                                    </p:cTn>
                                  </p:par>
                                </p:childTnLst>
                              </p:cTn>
                            </p:par>
                            <p:par>
                              <p:cTn id="38" fill="hold">
                                <p:stCondLst>
                                  <p:cond delay="3050"/>
                                </p:stCondLst>
                                <p:childTnLst>
                                  <p:par>
                                    <p:cTn id="39" presetID="22" presetClass="entr" presetSubtype="2"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right)">
                                          <p:cBhvr>
                                            <p:cTn id="41" dur="250"/>
                                            <p:tgtEl>
                                              <p:spTgt spid="20"/>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250"/>
                                            <p:tgtEl>
                                              <p:spTgt spid="28"/>
                                            </p:tgtEl>
                                          </p:cBhvr>
                                        </p:animEffect>
                                      </p:childTnLst>
                                    </p:cTn>
                                  </p:par>
                                </p:childTnLst>
                              </p:cTn>
                            </p:par>
                            <p:par>
                              <p:cTn id="46" fill="hold">
                                <p:stCondLst>
                                  <p:cond delay="3550"/>
                                </p:stCondLst>
                                <p:childTnLst>
                                  <p:par>
                                    <p:cTn id="47" presetID="22" presetClass="entr" presetSubtype="2"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right)">
                                          <p:cBhvr>
                                            <p:cTn id="49" dur="250"/>
                                            <p:tgtEl>
                                              <p:spTgt spid="17"/>
                                            </p:tgtEl>
                                          </p:cBhvr>
                                        </p:animEffect>
                                      </p:childTnLst>
                                    </p:cTn>
                                  </p:par>
                                </p:childTnLst>
                              </p:cTn>
                            </p:par>
                            <p:par>
                              <p:cTn id="50" fill="hold">
                                <p:stCondLst>
                                  <p:cond delay="3800"/>
                                </p:stCondLst>
                                <p:childTnLst>
                                  <p:par>
                                    <p:cTn id="51" presetID="22" presetClass="entr" presetSubtype="8"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250"/>
                                            <p:tgtEl>
                                              <p:spTgt spid="25"/>
                                            </p:tgtEl>
                                          </p:cBhvr>
                                        </p:animEffect>
                                      </p:childTnLst>
                                    </p:cTn>
                                  </p:par>
                                </p:childTnLst>
                              </p:cTn>
                            </p:par>
                            <p:par>
                              <p:cTn id="54" fill="hold">
                                <p:stCondLst>
                                  <p:cond delay="4050"/>
                                </p:stCondLst>
                                <p:childTnLst>
                                  <p:par>
                                    <p:cTn id="55" presetID="12" presetClass="entr" presetSubtype="4"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p:tgtEl>
                                              <p:spTgt spid="36"/>
                                            </p:tgtEl>
                                            <p:attrNameLst>
                                              <p:attrName>ppt_y</p:attrName>
                                            </p:attrNameLst>
                                          </p:cBhvr>
                                          <p:tavLst>
                                            <p:tav tm="0">
                                              <p:val>
                                                <p:strVal val="#ppt_y+#ppt_h*1.125000"/>
                                              </p:val>
                                            </p:tav>
                                            <p:tav tm="100000">
                                              <p:val>
                                                <p:strVal val="#ppt_y"/>
                                              </p:val>
                                            </p:tav>
                                          </p:tavLst>
                                        </p:anim>
                                        <p:animEffect transition="in" filter="wipe(up)">
                                          <p:cBhvr>
                                            <p:cTn id="58" dur="500"/>
                                            <p:tgtEl>
                                              <p:spTgt spid="36"/>
                                            </p:tgtEl>
                                          </p:cBhvr>
                                        </p:animEffect>
                                      </p:childTnLst>
                                    </p:cTn>
                                  </p:par>
                                </p:childTnLst>
                              </p:cTn>
                            </p:par>
                            <p:par>
                              <p:cTn id="59" fill="hold">
                                <p:stCondLst>
                                  <p:cond delay="4550"/>
                                </p:stCondLst>
                                <p:childTnLst>
                                  <p:par>
                                    <p:cTn id="60" presetID="22" presetClass="entr" presetSubtype="8"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left)">
                                          <p:cBhvr>
                                            <p:cTn id="62" dur="500"/>
                                            <p:tgtEl>
                                              <p:spTgt spid="38"/>
                                            </p:tgtEl>
                                          </p:cBhvr>
                                        </p:animEffect>
                                      </p:childTnLst>
                                    </p:cTn>
                                  </p:par>
                                </p:childTnLst>
                              </p:cTn>
                            </p:par>
                            <p:par>
                              <p:cTn id="63" fill="hold">
                                <p:stCondLst>
                                  <p:cond delay="5050"/>
                                </p:stCondLst>
                                <p:childTnLst>
                                  <p:par>
                                    <p:cTn id="64" presetID="22" presetClass="entr" presetSubtype="1"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up)">
                                          <p:cBhvr>
                                            <p:cTn id="66" dur="750"/>
                                            <p:tgtEl>
                                              <p:spTgt spid="37"/>
                                            </p:tgtEl>
                                          </p:cBhvr>
                                        </p:animEffect>
                                      </p:childTnLst>
                                    </p:cTn>
                                  </p:par>
                                </p:childTnLst>
                              </p:cTn>
                            </p:par>
                            <p:par>
                              <p:cTn id="67" fill="hold">
                                <p:stCondLst>
                                  <p:cond delay="5800"/>
                                </p:stCondLst>
                                <p:childTnLst>
                                  <p:par>
                                    <p:cTn id="68" presetID="53" presetClass="entr" presetSubtype="16"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500" fill="hold"/>
                                            <p:tgtEl>
                                              <p:spTgt spid="39"/>
                                            </p:tgtEl>
                                            <p:attrNameLst>
                                              <p:attrName>ppt_w</p:attrName>
                                            </p:attrNameLst>
                                          </p:cBhvr>
                                          <p:tavLst>
                                            <p:tav tm="0">
                                              <p:val>
                                                <p:fltVal val="0"/>
                                              </p:val>
                                            </p:tav>
                                            <p:tav tm="100000">
                                              <p:val>
                                                <p:strVal val="#ppt_w"/>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Effect transition="in" filter="fade">
                                          <p:cBhvr>
                                            <p:cTn id="72" dur="500"/>
                                            <p:tgtEl>
                                              <p:spTgt spid="39"/>
                                            </p:tgtEl>
                                          </p:cBhvr>
                                        </p:animEffect>
                                      </p:childTnLst>
                                    </p:cTn>
                                  </p:par>
                                </p:childTnLst>
                              </p:cTn>
                            </p:par>
                            <p:par>
                              <p:cTn id="73" fill="hold">
                                <p:stCondLst>
                                  <p:cond delay="6300"/>
                                </p:stCondLst>
                                <p:childTnLst>
                                  <p:par>
                                    <p:cTn id="74" presetID="22" presetClass="entr" presetSubtype="8"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wipe(left)">
                                          <p:cBhvr>
                                            <p:cTn id="76" dur="500"/>
                                            <p:tgtEl>
                                              <p:spTgt spid="42"/>
                                            </p:tgtEl>
                                          </p:cBhvr>
                                        </p:animEffect>
                                      </p:childTnLst>
                                    </p:cTn>
                                  </p:par>
                                </p:childTnLst>
                              </p:cTn>
                            </p:par>
                            <p:par>
                              <p:cTn id="77" fill="hold">
                                <p:stCondLst>
                                  <p:cond delay="6800"/>
                                </p:stCondLst>
                                <p:childTnLst>
                                  <p:par>
                                    <p:cTn id="78" presetID="53" presetClass="entr" presetSubtype="16"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500" fill="hold"/>
                                            <p:tgtEl>
                                              <p:spTgt spid="40"/>
                                            </p:tgtEl>
                                            <p:attrNameLst>
                                              <p:attrName>ppt_w</p:attrName>
                                            </p:attrNameLst>
                                          </p:cBhvr>
                                          <p:tavLst>
                                            <p:tav tm="0">
                                              <p:val>
                                                <p:fltVal val="0"/>
                                              </p:val>
                                            </p:tav>
                                            <p:tav tm="100000">
                                              <p:val>
                                                <p:strVal val="#ppt_w"/>
                                              </p:val>
                                            </p:tav>
                                          </p:tavLst>
                                        </p:anim>
                                        <p:anim calcmode="lin" valueType="num">
                                          <p:cBhvr>
                                            <p:cTn id="81" dur="500" fill="hold"/>
                                            <p:tgtEl>
                                              <p:spTgt spid="40"/>
                                            </p:tgtEl>
                                            <p:attrNameLst>
                                              <p:attrName>ppt_h</p:attrName>
                                            </p:attrNameLst>
                                          </p:cBhvr>
                                          <p:tavLst>
                                            <p:tav tm="0">
                                              <p:val>
                                                <p:fltVal val="0"/>
                                              </p:val>
                                            </p:tav>
                                            <p:tav tm="100000">
                                              <p:val>
                                                <p:strVal val="#ppt_h"/>
                                              </p:val>
                                            </p:tav>
                                          </p:tavLst>
                                        </p:anim>
                                        <p:animEffect transition="in" filter="fade">
                                          <p:cBhvr>
                                            <p:cTn id="82" dur="500"/>
                                            <p:tgtEl>
                                              <p:spTgt spid="40"/>
                                            </p:tgtEl>
                                          </p:cBhvr>
                                        </p:animEffect>
                                      </p:childTnLst>
                                    </p:cTn>
                                  </p:par>
                                </p:childTnLst>
                              </p:cTn>
                            </p:par>
                            <p:par>
                              <p:cTn id="83" fill="hold">
                                <p:stCondLst>
                                  <p:cond delay="730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7800"/>
                                </p:stCondLst>
                                <p:childTnLst>
                                  <p:par>
                                    <p:cTn id="88" presetID="53" presetClass="entr" presetSubtype="16"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p:cTn id="90" dur="500" fill="hold"/>
                                            <p:tgtEl>
                                              <p:spTgt spid="41"/>
                                            </p:tgtEl>
                                            <p:attrNameLst>
                                              <p:attrName>ppt_w</p:attrName>
                                            </p:attrNameLst>
                                          </p:cBhvr>
                                          <p:tavLst>
                                            <p:tav tm="0">
                                              <p:val>
                                                <p:fltVal val="0"/>
                                              </p:val>
                                            </p:tav>
                                            <p:tav tm="100000">
                                              <p:val>
                                                <p:strVal val="#ppt_w"/>
                                              </p:val>
                                            </p:tav>
                                          </p:tavLst>
                                        </p:anim>
                                        <p:anim calcmode="lin" valueType="num">
                                          <p:cBhvr>
                                            <p:cTn id="91" dur="500" fill="hold"/>
                                            <p:tgtEl>
                                              <p:spTgt spid="41"/>
                                            </p:tgtEl>
                                            <p:attrNameLst>
                                              <p:attrName>ppt_h</p:attrName>
                                            </p:attrNameLst>
                                          </p:cBhvr>
                                          <p:tavLst>
                                            <p:tav tm="0">
                                              <p:val>
                                                <p:fltVal val="0"/>
                                              </p:val>
                                            </p:tav>
                                            <p:tav tm="100000">
                                              <p:val>
                                                <p:strVal val="#ppt_h"/>
                                              </p:val>
                                            </p:tav>
                                          </p:tavLst>
                                        </p:anim>
                                        <p:animEffect transition="in" filter="fade">
                                          <p:cBhvr>
                                            <p:cTn id="92" dur="500"/>
                                            <p:tgtEl>
                                              <p:spTgt spid="41"/>
                                            </p:tgtEl>
                                          </p:cBhvr>
                                        </p:animEffect>
                                      </p:childTnLst>
                                    </p:cTn>
                                  </p:par>
                                </p:childTnLst>
                              </p:cTn>
                            </p:par>
                            <p:par>
                              <p:cTn id="93" fill="hold">
                                <p:stCondLst>
                                  <p:cond delay="8300"/>
                                </p:stCondLst>
                                <p:childTnLst>
                                  <p:par>
                                    <p:cTn id="94" presetID="22" presetClass="entr" presetSubtype="8"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wipe(left)">
                                          <p:cBhvr>
                                            <p:cTn id="96" dur="500"/>
                                            <p:tgtEl>
                                              <p:spTgt spid="50"/>
                                            </p:tgtEl>
                                          </p:cBhvr>
                                        </p:animEffect>
                                      </p:childTnLst>
                                    </p:cTn>
                                  </p:par>
                                </p:childTnLst>
                              </p:cTn>
                            </p:par>
                            <p:par>
                              <p:cTn id="97" fill="hold">
                                <p:stCondLst>
                                  <p:cond delay="8800"/>
                                </p:stCondLst>
                                <p:childTnLst>
                                  <p:par>
                                    <p:cTn id="98" presetID="12" presetClass="entr" presetSubtype="8" fill="hold" nodeType="afterEffect">
                                      <p:stCondLst>
                                        <p:cond delay="0"/>
                                      </p:stCondLst>
                                      <p:childTnLst>
                                        <p:set>
                                          <p:cBhvr>
                                            <p:cTn id="99" dur="1" fill="hold">
                                              <p:stCondLst>
                                                <p:cond delay="0"/>
                                              </p:stCondLst>
                                            </p:cTn>
                                            <p:tgtEl>
                                              <p:spTgt spid="54"/>
                                            </p:tgtEl>
                                            <p:attrNameLst>
                                              <p:attrName>style.visibility</p:attrName>
                                            </p:attrNameLst>
                                          </p:cBhvr>
                                          <p:to>
                                            <p:strVal val="visible"/>
                                          </p:to>
                                        </p:set>
                                        <p:anim calcmode="lin" valueType="num">
                                          <p:cBhvr additive="base">
                                            <p:cTn id="100" dur="500"/>
                                            <p:tgtEl>
                                              <p:spTgt spid="54"/>
                                            </p:tgtEl>
                                            <p:attrNameLst>
                                              <p:attrName>ppt_x</p:attrName>
                                            </p:attrNameLst>
                                          </p:cBhvr>
                                          <p:tavLst>
                                            <p:tav tm="0">
                                              <p:val>
                                                <p:strVal val="#ppt_x-#ppt_w*1.125000"/>
                                              </p:val>
                                            </p:tav>
                                            <p:tav tm="100000">
                                              <p:val>
                                                <p:strVal val="#ppt_x"/>
                                              </p:val>
                                            </p:tav>
                                          </p:tavLst>
                                        </p:anim>
                                        <p:animEffect transition="in" filter="wipe(right)">
                                          <p:cBhvr>
                                            <p:cTn id="101" dur="500"/>
                                            <p:tgtEl>
                                              <p:spTgt spid="54"/>
                                            </p:tgtEl>
                                          </p:cBhvr>
                                        </p:animEffect>
                                      </p:childTnLst>
                                    </p:cTn>
                                  </p:par>
                                </p:childTnLst>
                              </p:cTn>
                            </p:par>
                            <p:par>
                              <p:cTn id="102" fill="hold">
                                <p:stCondLst>
                                  <p:cond delay="9300"/>
                                </p:stCondLst>
                                <p:childTnLst>
                                  <p:par>
                                    <p:cTn id="103" presetID="23" presetClass="entr" presetSubtype="32" fill="hold" grpId="0" nodeType="afterEffect">
                                      <p:stCondLst>
                                        <p:cond delay="0"/>
                                      </p:stCondLst>
                                      <p:childTnLst>
                                        <p:set>
                                          <p:cBhvr>
                                            <p:cTn id="104" dur="1" fill="hold">
                                              <p:stCondLst>
                                                <p:cond delay="0"/>
                                              </p:stCondLst>
                                            </p:cTn>
                                            <p:tgtEl>
                                              <p:spTgt spid="59"/>
                                            </p:tgtEl>
                                            <p:attrNameLst>
                                              <p:attrName>style.visibility</p:attrName>
                                            </p:attrNameLst>
                                          </p:cBhvr>
                                          <p:to>
                                            <p:strVal val="visible"/>
                                          </p:to>
                                        </p:set>
                                        <p:anim calcmode="lin" valueType="num">
                                          <p:cBhvr>
                                            <p:cTn id="105" dur="500" fill="hold"/>
                                            <p:tgtEl>
                                              <p:spTgt spid="59"/>
                                            </p:tgtEl>
                                            <p:attrNameLst>
                                              <p:attrName>ppt_w</p:attrName>
                                            </p:attrNameLst>
                                          </p:cBhvr>
                                          <p:tavLst>
                                            <p:tav tm="0">
                                              <p:val>
                                                <p:strVal val="4*#ppt_w"/>
                                              </p:val>
                                            </p:tav>
                                            <p:tav tm="100000">
                                              <p:val>
                                                <p:strVal val="#ppt_w"/>
                                              </p:val>
                                            </p:tav>
                                          </p:tavLst>
                                        </p:anim>
                                        <p:anim calcmode="lin" valueType="num">
                                          <p:cBhvr>
                                            <p:cTn id="106" dur="500" fill="hold"/>
                                            <p:tgtEl>
                                              <p:spTgt spid="5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23" grpId="0" animBg="1"/>
          <p:bldP spid="24" grpId="0" animBg="1"/>
          <p:bldP spid="36" grpId="0"/>
          <p:bldP spid="37" grpId="0"/>
          <p:bldP spid="39" grpId="0" animBg="1"/>
          <p:bldP spid="40" grpId="0" animBg="1"/>
          <p:bldP spid="41" grpId="0" animBg="1"/>
          <p:bldP spid="5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350"/>
                                            <p:tgtEl>
                                              <p:spTgt spid="7"/>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5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350"/>
                                            <p:tgtEl>
                                              <p:spTgt spid="9"/>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050"/>
                                </p:stCondLst>
                                <p:childTnLst>
                                  <p:par>
                                    <p:cTn id="26" presetID="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childTnLst>
                              </p:cTn>
                            </p:par>
                            <p:par>
                              <p:cTn id="30" fill="hold">
                                <p:stCondLst>
                                  <p:cond delay="2550"/>
                                </p:stCondLst>
                                <p:childTnLst>
                                  <p:par>
                                    <p:cTn id="31" presetID="22" presetClass="entr" presetSubtype="2"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right)">
                                          <p:cBhvr>
                                            <p:cTn id="33" dur="250"/>
                                            <p:tgtEl>
                                              <p:spTgt spid="23"/>
                                            </p:tgtEl>
                                          </p:cBhvr>
                                        </p:animEffect>
                                      </p:childTnLst>
                                    </p:cTn>
                                  </p:par>
                                </p:childTnLst>
                              </p:cTn>
                            </p:par>
                            <p:par>
                              <p:cTn id="34" fill="hold">
                                <p:stCondLst>
                                  <p:cond delay="2800"/>
                                </p:stCondLst>
                                <p:childTnLst>
                                  <p:par>
                                    <p:cTn id="35" presetID="2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250"/>
                                            <p:tgtEl>
                                              <p:spTgt spid="33"/>
                                            </p:tgtEl>
                                          </p:cBhvr>
                                        </p:animEffect>
                                      </p:childTnLst>
                                    </p:cTn>
                                  </p:par>
                                </p:childTnLst>
                              </p:cTn>
                            </p:par>
                            <p:par>
                              <p:cTn id="38" fill="hold">
                                <p:stCondLst>
                                  <p:cond delay="3050"/>
                                </p:stCondLst>
                                <p:childTnLst>
                                  <p:par>
                                    <p:cTn id="39" presetID="22" presetClass="entr" presetSubtype="2"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right)">
                                          <p:cBhvr>
                                            <p:cTn id="41" dur="250"/>
                                            <p:tgtEl>
                                              <p:spTgt spid="20"/>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250"/>
                                            <p:tgtEl>
                                              <p:spTgt spid="28"/>
                                            </p:tgtEl>
                                          </p:cBhvr>
                                        </p:animEffect>
                                      </p:childTnLst>
                                    </p:cTn>
                                  </p:par>
                                </p:childTnLst>
                              </p:cTn>
                            </p:par>
                            <p:par>
                              <p:cTn id="46" fill="hold">
                                <p:stCondLst>
                                  <p:cond delay="3550"/>
                                </p:stCondLst>
                                <p:childTnLst>
                                  <p:par>
                                    <p:cTn id="47" presetID="22" presetClass="entr" presetSubtype="2"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right)">
                                          <p:cBhvr>
                                            <p:cTn id="49" dur="250"/>
                                            <p:tgtEl>
                                              <p:spTgt spid="17"/>
                                            </p:tgtEl>
                                          </p:cBhvr>
                                        </p:animEffect>
                                      </p:childTnLst>
                                    </p:cTn>
                                  </p:par>
                                </p:childTnLst>
                              </p:cTn>
                            </p:par>
                            <p:par>
                              <p:cTn id="50" fill="hold">
                                <p:stCondLst>
                                  <p:cond delay="3800"/>
                                </p:stCondLst>
                                <p:childTnLst>
                                  <p:par>
                                    <p:cTn id="51" presetID="22" presetClass="entr" presetSubtype="8"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250"/>
                                            <p:tgtEl>
                                              <p:spTgt spid="25"/>
                                            </p:tgtEl>
                                          </p:cBhvr>
                                        </p:animEffect>
                                      </p:childTnLst>
                                    </p:cTn>
                                  </p:par>
                                </p:childTnLst>
                              </p:cTn>
                            </p:par>
                            <p:par>
                              <p:cTn id="54" fill="hold">
                                <p:stCondLst>
                                  <p:cond delay="4050"/>
                                </p:stCondLst>
                                <p:childTnLst>
                                  <p:par>
                                    <p:cTn id="55" presetID="12" presetClass="entr" presetSubtype="4"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p:tgtEl>
                                              <p:spTgt spid="36"/>
                                            </p:tgtEl>
                                            <p:attrNameLst>
                                              <p:attrName>ppt_y</p:attrName>
                                            </p:attrNameLst>
                                          </p:cBhvr>
                                          <p:tavLst>
                                            <p:tav tm="0">
                                              <p:val>
                                                <p:strVal val="#ppt_y+#ppt_h*1.125000"/>
                                              </p:val>
                                            </p:tav>
                                            <p:tav tm="100000">
                                              <p:val>
                                                <p:strVal val="#ppt_y"/>
                                              </p:val>
                                            </p:tav>
                                          </p:tavLst>
                                        </p:anim>
                                        <p:animEffect transition="in" filter="wipe(up)">
                                          <p:cBhvr>
                                            <p:cTn id="58" dur="500"/>
                                            <p:tgtEl>
                                              <p:spTgt spid="36"/>
                                            </p:tgtEl>
                                          </p:cBhvr>
                                        </p:animEffect>
                                      </p:childTnLst>
                                    </p:cTn>
                                  </p:par>
                                </p:childTnLst>
                              </p:cTn>
                            </p:par>
                            <p:par>
                              <p:cTn id="59" fill="hold">
                                <p:stCondLst>
                                  <p:cond delay="4550"/>
                                </p:stCondLst>
                                <p:childTnLst>
                                  <p:par>
                                    <p:cTn id="60" presetID="22" presetClass="entr" presetSubtype="8"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left)">
                                          <p:cBhvr>
                                            <p:cTn id="62" dur="500"/>
                                            <p:tgtEl>
                                              <p:spTgt spid="38"/>
                                            </p:tgtEl>
                                          </p:cBhvr>
                                        </p:animEffect>
                                      </p:childTnLst>
                                    </p:cTn>
                                  </p:par>
                                </p:childTnLst>
                              </p:cTn>
                            </p:par>
                            <p:par>
                              <p:cTn id="63" fill="hold">
                                <p:stCondLst>
                                  <p:cond delay="5050"/>
                                </p:stCondLst>
                                <p:childTnLst>
                                  <p:par>
                                    <p:cTn id="64" presetID="22" presetClass="entr" presetSubtype="1"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up)">
                                          <p:cBhvr>
                                            <p:cTn id="66" dur="750"/>
                                            <p:tgtEl>
                                              <p:spTgt spid="37"/>
                                            </p:tgtEl>
                                          </p:cBhvr>
                                        </p:animEffect>
                                      </p:childTnLst>
                                    </p:cTn>
                                  </p:par>
                                </p:childTnLst>
                              </p:cTn>
                            </p:par>
                            <p:par>
                              <p:cTn id="67" fill="hold">
                                <p:stCondLst>
                                  <p:cond delay="5800"/>
                                </p:stCondLst>
                                <p:childTnLst>
                                  <p:par>
                                    <p:cTn id="68" presetID="53" presetClass="entr" presetSubtype="16"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500" fill="hold"/>
                                            <p:tgtEl>
                                              <p:spTgt spid="39"/>
                                            </p:tgtEl>
                                            <p:attrNameLst>
                                              <p:attrName>ppt_w</p:attrName>
                                            </p:attrNameLst>
                                          </p:cBhvr>
                                          <p:tavLst>
                                            <p:tav tm="0">
                                              <p:val>
                                                <p:fltVal val="0"/>
                                              </p:val>
                                            </p:tav>
                                            <p:tav tm="100000">
                                              <p:val>
                                                <p:strVal val="#ppt_w"/>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Effect transition="in" filter="fade">
                                          <p:cBhvr>
                                            <p:cTn id="72" dur="500"/>
                                            <p:tgtEl>
                                              <p:spTgt spid="39"/>
                                            </p:tgtEl>
                                          </p:cBhvr>
                                        </p:animEffect>
                                      </p:childTnLst>
                                    </p:cTn>
                                  </p:par>
                                </p:childTnLst>
                              </p:cTn>
                            </p:par>
                            <p:par>
                              <p:cTn id="73" fill="hold">
                                <p:stCondLst>
                                  <p:cond delay="6300"/>
                                </p:stCondLst>
                                <p:childTnLst>
                                  <p:par>
                                    <p:cTn id="74" presetID="22" presetClass="entr" presetSubtype="8"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wipe(left)">
                                          <p:cBhvr>
                                            <p:cTn id="76" dur="500"/>
                                            <p:tgtEl>
                                              <p:spTgt spid="42"/>
                                            </p:tgtEl>
                                          </p:cBhvr>
                                        </p:animEffect>
                                      </p:childTnLst>
                                    </p:cTn>
                                  </p:par>
                                </p:childTnLst>
                              </p:cTn>
                            </p:par>
                            <p:par>
                              <p:cTn id="77" fill="hold">
                                <p:stCondLst>
                                  <p:cond delay="6800"/>
                                </p:stCondLst>
                                <p:childTnLst>
                                  <p:par>
                                    <p:cTn id="78" presetID="53" presetClass="entr" presetSubtype="16"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p:cTn id="80" dur="500" fill="hold"/>
                                            <p:tgtEl>
                                              <p:spTgt spid="40"/>
                                            </p:tgtEl>
                                            <p:attrNameLst>
                                              <p:attrName>ppt_w</p:attrName>
                                            </p:attrNameLst>
                                          </p:cBhvr>
                                          <p:tavLst>
                                            <p:tav tm="0">
                                              <p:val>
                                                <p:fltVal val="0"/>
                                              </p:val>
                                            </p:tav>
                                            <p:tav tm="100000">
                                              <p:val>
                                                <p:strVal val="#ppt_w"/>
                                              </p:val>
                                            </p:tav>
                                          </p:tavLst>
                                        </p:anim>
                                        <p:anim calcmode="lin" valueType="num">
                                          <p:cBhvr>
                                            <p:cTn id="81" dur="500" fill="hold"/>
                                            <p:tgtEl>
                                              <p:spTgt spid="40"/>
                                            </p:tgtEl>
                                            <p:attrNameLst>
                                              <p:attrName>ppt_h</p:attrName>
                                            </p:attrNameLst>
                                          </p:cBhvr>
                                          <p:tavLst>
                                            <p:tav tm="0">
                                              <p:val>
                                                <p:fltVal val="0"/>
                                              </p:val>
                                            </p:tav>
                                            <p:tav tm="100000">
                                              <p:val>
                                                <p:strVal val="#ppt_h"/>
                                              </p:val>
                                            </p:tav>
                                          </p:tavLst>
                                        </p:anim>
                                        <p:animEffect transition="in" filter="fade">
                                          <p:cBhvr>
                                            <p:cTn id="82" dur="500"/>
                                            <p:tgtEl>
                                              <p:spTgt spid="40"/>
                                            </p:tgtEl>
                                          </p:cBhvr>
                                        </p:animEffect>
                                      </p:childTnLst>
                                    </p:cTn>
                                  </p:par>
                                </p:childTnLst>
                              </p:cTn>
                            </p:par>
                            <p:par>
                              <p:cTn id="83" fill="hold">
                                <p:stCondLst>
                                  <p:cond delay="730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7800"/>
                                </p:stCondLst>
                                <p:childTnLst>
                                  <p:par>
                                    <p:cTn id="88" presetID="53" presetClass="entr" presetSubtype="16"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p:cTn id="90" dur="500" fill="hold"/>
                                            <p:tgtEl>
                                              <p:spTgt spid="41"/>
                                            </p:tgtEl>
                                            <p:attrNameLst>
                                              <p:attrName>ppt_w</p:attrName>
                                            </p:attrNameLst>
                                          </p:cBhvr>
                                          <p:tavLst>
                                            <p:tav tm="0">
                                              <p:val>
                                                <p:fltVal val="0"/>
                                              </p:val>
                                            </p:tav>
                                            <p:tav tm="100000">
                                              <p:val>
                                                <p:strVal val="#ppt_w"/>
                                              </p:val>
                                            </p:tav>
                                          </p:tavLst>
                                        </p:anim>
                                        <p:anim calcmode="lin" valueType="num">
                                          <p:cBhvr>
                                            <p:cTn id="91" dur="500" fill="hold"/>
                                            <p:tgtEl>
                                              <p:spTgt spid="41"/>
                                            </p:tgtEl>
                                            <p:attrNameLst>
                                              <p:attrName>ppt_h</p:attrName>
                                            </p:attrNameLst>
                                          </p:cBhvr>
                                          <p:tavLst>
                                            <p:tav tm="0">
                                              <p:val>
                                                <p:fltVal val="0"/>
                                              </p:val>
                                            </p:tav>
                                            <p:tav tm="100000">
                                              <p:val>
                                                <p:strVal val="#ppt_h"/>
                                              </p:val>
                                            </p:tav>
                                          </p:tavLst>
                                        </p:anim>
                                        <p:animEffect transition="in" filter="fade">
                                          <p:cBhvr>
                                            <p:cTn id="92" dur="500"/>
                                            <p:tgtEl>
                                              <p:spTgt spid="41"/>
                                            </p:tgtEl>
                                          </p:cBhvr>
                                        </p:animEffect>
                                      </p:childTnLst>
                                    </p:cTn>
                                  </p:par>
                                </p:childTnLst>
                              </p:cTn>
                            </p:par>
                            <p:par>
                              <p:cTn id="93" fill="hold">
                                <p:stCondLst>
                                  <p:cond delay="8300"/>
                                </p:stCondLst>
                                <p:childTnLst>
                                  <p:par>
                                    <p:cTn id="94" presetID="22" presetClass="entr" presetSubtype="8"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wipe(left)">
                                          <p:cBhvr>
                                            <p:cTn id="96" dur="500"/>
                                            <p:tgtEl>
                                              <p:spTgt spid="50"/>
                                            </p:tgtEl>
                                          </p:cBhvr>
                                        </p:animEffect>
                                      </p:childTnLst>
                                    </p:cTn>
                                  </p:par>
                                </p:childTnLst>
                              </p:cTn>
                            </p:par>
                            <p:par>
                              <p:cTn id="97" fill="hold">
                                <p:stCondLst>
                                  <p:cond delay="8800"/>
                                </p:stCondLst>
                                <p:childTnLst>
                                  <p:par>
                                    <p:cTn id="98" presetID="12" presetClass="entr" presetSubtype="8" fill="hold" nodeType="afterEffect">
                                      <p:stCondLst>
                                        <p:cond delay="0"/>
                                      </p:stCondLst>
                                      <p:childTnLst>
                                        <p:set>
                                          <p:cBhvr>
                                            <p:cTn id="99" dur="1" fill="hold">
                                              <p:stCondLst>
                                                <p:cond delay="0"/>
                                              </p:stCondLst>
                                            </p:cTn>
                                            <p:tgtEl>
                                              <p:spTgt spid="54"/>
                                            </p:tgtEl>
                                            <p:attrNameLst>
                                              <p:attrName>style.visibility</p:attrName>
                                            </p:attrNameLst>
                                          </p:cBhvr>
                                          <p:to>
                                            <p:strVal val="visible"/>
                                          </p:to>
                                        </p:set>
                                        <p:anim calcmode="lin" valueType="num">
                                          <p:cBhvr additive="base">
                                            <p:cTn id="100" dur="500"/>
                                            <p:tgtEl>
                                              <p:spTgt spid="54"/>
                                            </p:tgtEl>
                                            <p:attrNameLst>
                                              <p:attrName>ppt_x</p:attrName>
                                            </p:attrNameLst>
                                          </p:cBhvr>
                                          <p:tavLst>
                                            <p:tav tm="0">
                                              <p:val>
                                                <p:strVal val="#ppt_x-#ppt_w*1.125000"/>
                                              </p:val>
                                            </p:tav>
                                            <p:tav tm="100000">
                                              <p:val>
                                                <p:strVal val="#ppt_x"/>
                                              </p:val>
                                            </p:tav>
                                          </p:tavLst>
                                        </p:anim>
                                        <p:animEffect transition="in" filter="wipe(right)">
                                          <p:cBhvr>
                                            <p:cTn id="101" dur="500"/>
                                            <p:tgtEl>
                                              <p:spTgt spid="54"/>
                                            </p:tgtEl>
                                          </p:cBhvr>
                                        </p:animEffect>
                                      </p:childTnLst>
                                    </p:cTn>
                                  </p:par>
                                </p:childTnLst>
                              </p:cTn>
                            </p:par>
                            <p:par>
                              <p:cTn id="102" fill="hold">
                                <p:stCondLst>
                                  <p:cond delay="9300"/>
                                </p:stCondLst>
                                <p:childTnLst>
                                  <p:par>
                                    <p:cTn id="103" presetID="23" presetClass="entr" presetSubtype="32" fill="hold" grpId="0" nodeType="afterEffect">
                                      <p:stCondLst>
                                        <p:cond delay="0"/>
                                      </p:stCondLst>
                                      <p:childTnLst>
                                        <p:set>
                                          <p:cBhvr>
                                            <p:cTn id="104" dur="1" fill="hold">
                                              <p:stCondLst>
                                                <p:cond delay="0"/>
                                              </p:stCondLst>
                                            </p:cTn>
                                            <p:tgtEl>
                                              <p:spTgt spid="59"/>
                                            </p:tgtEl>
                                            <p:attrNameLst>
                                              <p:attrName>style.visibility</p:attrName>
                                            </p:attrNameLst>
                                          </p:cBhvr>
                                          <p:to>
                                            <p:strVal val="visible"/>
                                          </p:to>
                                        </p:set>
                                        <p:anim calcmode="lin" valueType="num">
                                          <p:cBhvr>
                                            <p:cTn id="105" dur="500" fill="hold"/>
                                            <p:tgtEl>
                                              <p:spTgt spid="59"/>
                                            </p:tgtEl>
                                            <p:attrNameLst>
                                              <p:attrName>ppt_w</p:attrName>
                                            </p:attrNameLst>
                                          </p:cBhvr>
                                          <p:tavLst>
                                            <p:tav tm="0">
                                              <p:val>
                                                <p:strVal val="4*#ppt_w"/>
                                              </p:val>
                                            </p:tav>
                                            <p:tav tm="100000">
                                              <p:val>
                                                <p:strVal val="#ppt_w"/>
                                              </p:val>
                                            </p:tav>
                                          </p:tavLst>
                                        </p:anim>
                                        <p:anim calcmode="lin" valueType="num">
                                          <p:cBhvr>
                                            <p:cTn id="106" dur="500" fill="hold"/>
                                            <p:tgtEl>
                                              <p:spTgt spid="5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23" grpId="0" animBg="1"/>
          <p:bldP spid="24" grpId="0" animBg="1"/>
          <p:bldP spid="36" grpId="0"/>
          <p:bldP spid="37" grpId="0"/>
          <p:bldP spid="39" grpId="0" animBg="1"/>
          <p:bldP spid="40" grpId="0" animBg="1"/>
          <p:bldP spid="41" grpId="0" animBg="1"/>
          <p:bldP spid="59"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144864" y="-240649"/>
            <a:ext cx="2094271" cy="3154710"/>
          </a:xfrm>
          <a:prstGeom prst="rect">
            <a:avLst/>
          </a:prstGeom>
          <a:noFill/>
        </p:spPr>
        <p:txBody>
          <a:bodyPr wrap="square" rtlCol="0">
            <a:spAutoFit/>
          </a:bodyPr>
          <a:lstStyle/>
          <a:p>
            <a:r>
              <a:rPr lang="en-US" altLang="zh-CN" sz="19900" b="1" dirty="0" smtClean="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8549471" y="714404"/>
            <a:ext cx="3097163" cy="923330"/>
          </a:xfrm>
          <a:prstGeom prst="rect">
            <a:avLst/>
          </a:prstGeom>
          <a:noFill/>
        </p:spPr>
        <p:txBody>
          <a:bodyPr wrap="square" rtlCol="0">
            <a:spAutoFit/>
          </a:bodyPr>
          <a:lstStyle/>
          <a:p>
            <a:r>
              <a:rPr lang="en-US" altLang="zh-CN" sz="5400" dirty="0" smtClean="0">
                <a:ln>
                  <a:solidFill>
                    <a:srgbClr val="FE8D2F"/>
                  </a:solidFill>
                </a:ln>
                <a:solidFill>
                  <a:srgbClr val="FE8D2F"/>
                </a:solidFill>
              </a:rPr>
              <a:t>2</a:t>
            </a:r>
            <a:r>
              <a:rPr lang="zh-CN" altLang="en-US" sz="2400" dirty="0" smtClean="0">
                <a:solidFill>
                  <a:srgbClr val="FE8D2F"/>
                </a:solidFill>
              </a:rPr>
              <a:t>输入您的标题</a:t>
            </a:r>
            <a:endParaRPr lang="en-US" altLang="zh-CN" sz="2400" dirty="0">
              <a:solidFill>
                <a:srgbClr val="FE8D2F"/>
              </a:solidFill>
            </a:endParaRPr>
          </a:p>
        </p:txBody>
      </p:sp>
      <p:sp>
        <p:nvSpPr>
          <p:cNvPr id="7" name="梯形 6"/>
          <p:cNvSpPr/>
          <p:nvPr/>
        </p:nvSpPr>
        <p:spPr>
          <a:xfrm rot="7881509">
            <a:off x="5558173" y="-2026114"/>
            <a:ext cx="7927949" cy="767931"/>
          </a:xfrm>
          <a:prstGeom prst="trapezoid">
            <a:avLst>
              <a:gd name="adj" fmla="val 23223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2"/>
          <p:cNvSpPr/>
          <p:nvPr/>
        </p:nvSpPr>
        <p:spPr>
          <a:xfrm>
            <a:off x="523875" y="231775"/>
            <a:ext cx="7864476" cy="826807"/>
          </a:xfrm>
          <a:custGeom>
            <a:avLst/>
            <a:gdLst>
              <a:gd name="connsiteX0" fmla="*/ 0 w 3103923"/>
              <a:gd name="connsiteY0" fmla="*/ 970132 h 970132"/>
              <a:gd name="connsiteX1" fmla="*/ 357338 w 3103923"/>
              <a:gd name="connsiteY1" fmla="*/ 0 h 970132"/>
              <a:gd name="connsiteX2" fmla="*/ 3103923 w 3103923"/>
              <a:gd name="connsiteY2" fmla="*/ 0 h 970132"/>
              <a:gd name="connsiteX3" fmla="*/ 2746585 w 3103923"/>
              <a:gd name="connsiteY3" fmla="*/ 970132 h 970132"/>
              <a:gd name="connsiteX4" fmla="*/ 0 w 3103923"/>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2746585 w 4802094"/>
              <a:gd name="connsiteY3" fmla="*/ 970132 h 970132"/>
              <a:gd name="connsiteX4" fmla="*/ 0 w 4802094"/>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3490016 w 4802094"/>
              <a:gd name="connsiteY3" fmla="*/ 970132 h 970132"/>
              <a:gd name="connsiteX4" fmla="*/ 0 w 4802094"/>
              <a:gd name="connsiteY4" fmla="*/ 970132 h 970132"/>
              <a:gd name="connsiteX0" fmla="*/ 0 w 4802094"/>
              <a:gd name="connsiteY0" fmla="*/ 970132 h 974895"/>
              <a:gd name="connsiteX1" fmla="*/ 357338 w 4802094"/>
              <a:gd name="connsiteY1" fmla="*/ 0 h 974895"/>
              <a:gd name="connsiteX2" fmla="*/ 4802094 w 4802094"/>
              <a:gd name="connsiteY2" fmla="*/ 0 h 974895"/>
              <a:gd name="connsiteX3" fmla="*/ 3480845 w 4802094"/>
              <a:gd name="connsiteY3" fmla="*/ 974895 h 974895"/>
              <a:gd name="connsiteX4" fmla="*/ 0 w 4802094"/>
              <a:gd name="connsiteY4" fmla="*/ 970132 h 974895"/>
              <a:gd name="connsiteX0" fmla="*/ 0 w 4802094"/>
              <a:gd name="connsiteY0" fmla="*/ 970132 h 974895"/>
              <a:gd name="connsiteX1" fmla="*/ 357338 w 4802094"/>
              <a:gd name="connsiteY1" fmla="*/ 0 h 974895"/>
              <a:gd name="connsiteX2" fmla="*/ 4802094 w 4802094"/>
              <a:gd name="connsiteY2" fmla="*/ 0 h 974895"/>
              <a:gd name="connsiteX3" fmla="*/ 3584211 w 4802094"/>
              <a:gd name="connsiteY3" fmla="*/ 974895 h 974895"/>
              <a:gd name="connsiteX4" fmla="*/ 0 w 4802094"/>
              <a:gd name="connsiteY4" fmla="*/ 970132 h 974895"/>
              <a:gd name="connsiteX0" fmla="*/ 0 w 4802094"/>
              <a:gd name="connsiteY0" fmla="*/ 970132 h 970132"/>
              <a:gd name="connsiteX1" fmla="*/ 357338 w 4802094"/>
              <a:gd name="connsiteY1" fmla="*/ 0 h 970132"/>
              <a:gd name="connsiteX2" fmla="*/ 4802094 w 4802094"/>
              <a:gd name="connsiteY2" fmla="*/ 0 h 970132"/>
              <a:gd name="connsiteX3" fmla="*/ 3598180 w 4802094"/>
              <a:gd name="connsiteY3" fmla="*/ 970132 h 970132"/>
              <a:gd name="connsiteX4" fmla="*/ 0 w 4802094"/>
              <a:gd name="connsiteY4" fmla="*/ 970132 h 970132"/>
              <a:gd name="connsiteX0" fmla="*/ 0 w 4802094"/>
              <a:gd name="connsiteY0" fmla="*/ 970132 h 977276"/>
              <a:gd name="connsiteX1" fmla="*/ 357338 w 4802094"/>
              <a:gd name="connsiteY1" fmla="*/ 0 h 977276"/>
              <a:gd name="connsiteX2" fmla="*/ 4802094 w 4802094"/>
              <a:gd name="connsiteY2" fmla="*/ 0 h 977276"/>
              <a:gd name="connsiteX3" fmla="*/ 3587006 w 4802094"/>
              <a:gd name="connsiteY3" fmla="*/ 977276 h 977276"/>
              <a:gd name="connsiteX4" fmla="*/ 0 w 4802094"/>
              <a:gd name="connsiteY4" fmla="*/ 970132 h 977276"/>
              <a:gd name="connsiteX0" fmla="*/ 0 w 4802094"/>
              <a:gd name="connsiteY0" fmla="*/ 970132 h 986801"/>
              <a:gd name="connsiteX1" fmla="*/ 357338 w 4802094"/>
              <a:gd name="connsiteY1" fmla="*/ 0 h 986801"/>
              <a:gd name="connsiteX2" fmla="*/ 4802094 w 4802094"/>
              <a:gd name="connsiteY2" fmla="*/ 0 h 986801"/>
              <a:gd name="connsiteX3" fmla="*/ 3588403 w 4802094"/>
              <a:gd name="connsiteY3" fmla="*/ 986801 h 986801"/>
              <a:gd name="connsiteX4" fmla="*/ 0 w 4802094"/>
              <a:gd name="connsiteY4" fmla="*/ 970132 h 986801"/>
              <a:gd name="connsiteX0" fmla="*/ 0 w 4594356"/>
              <a:gd name="connsiteY0" fmla="*/ 1001408 h 1018077"/>
              <a:gd name="connsiteX1" fmla="*/ 357338 w 4594356"/>
              <a:gd name="connsiteY1" fmla="*/ 31276 h 1018077"/>
              <a:gd name="connsiteX2" fmla="*/ 4594356 w 4594356"/>
              <a:gd name="connsiteY2" fmla="*/ 0 h 1018077"/>
              <a:gd name="connsiteX3" fmla="*/ 3588403 w 4594356"/>
              <a:gd name="connsiteY3" fmla="*/ 1018077 h 1018077"/>
              <a:gd name="connsiteX4" fmla="*/ 0 w 4594356"/>
              <a:gd name="connsiteY4" fmla="*/ 1001408 h 1018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4356" h="1018077">
                <a:moveTo>
                  <a:pt x="0" y="1001408"/>
                </a:moveTo>
                <a:lnTo>
                  <a:pt x="357338" y="31276"/>
                </a:lnTo>
                <a:lnTo>
                  <a:pt x="4594356" y="0"/>
                </a:lnTo>
                <a:lnTo>
                  <a:pt x="3588403" y="1018077"/>
                </a:lnTo>
                <a:lnTo>
                  <a:pt x="0" y="1001408"/>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3"/>
          <p:cNvSpPr/>
          <p:nvPr/>
        </p:nvSpPr>
        <p:spPr>
          <a:xfrm rot="15908182" flipH="1">
            <a:off x="-2519990" y="3552199"/>
            <a:ext cx="7282372" cy="698412"/>
          </a:xfrm>
          <a:custGeom>
            <a:avLst/>
            <a:gdLst>
              <a:gd name="connsiteX0" fmla="*/ 0 w 7434223"/>
              <a:gd name="connsiteY0" fmla="*/ 698412 h 698412"/>
              <a:gd name="connsiteX1" fmla="*/ 920905 w 7434223"/>
              <a:gd name="connsiteY1" fmla="*/ 0 h 698412"/>
              <a:gd name="connsiteX2" fmla="*/ 7434223 w 7434223"/>
              <a:gd name="connsiteY2" fmla="*/ 0 h 698412"/>
              <a:gd name="connsiteX3" fmla="*/ 6513318 w 7434223"/>
              <a:gd name="connsiteY3" fmla="*/ 698412 h 698412"/>
              <a:gd name="connsiteX4" fmla="*/ 0 w 7434223"/>
              <a:gd name="connsiteY4" fmla="*/ 698412 h 698412"/>
              <a:gd name="connsiteX0" fmla="*/ 0 w 7267564"/>
              <a:gd name="connsiteY0" fmla="*/ 709723 h 709723"/>
              <a:gd name="connsiteX1" fmla="*/ 754246 w 7267564"/>
              <a:gd name="connsiteY1" fmla="*/ 0 h 709723"/>
              <a:gd name="connsiteX2" fmla="*/ 7267564 w 7267564"/>
              <a:gd name="connsiteY2" fmla="*/ 0 h 709723"/>
              <a:gd name="connsiteX3" fmla="*/ 6346659 w 7267564"/>
              <a:gd name="connsiteY3" fmla="*/ 698412 h 709723"/>
              <a:gd name="connsiteX4" fmla="*/ 0 w 7267564"/>
              <a:gd name="connsiteY4" fmla="*/ 709723 h 709723"/>
              <a:gd name="connsiteX0" fmla="*/ 0 w 7282372"/>
              <a:gd name="connsiteY0" fmla="*/ 685492 h 698412"/>
              <a:gd name="connsiteX1" fmla="*/ 769054 w 7282372"/>
              <a:gd name="connsiteY1" fmla="*/ 0 h 698412"/>
              <a:gd name="connsiteX2" fmla="*/ 7282372 w 7282372"/>
              <a:gd name="connsiteY2" fmla="*/ 0 h 698412"/>
              <a:gd name="connsiteX3" fmla="*/ 6361467 w 7282372"/>
              <a:gd name="connsiteY3" fmla="*/ 698412 h 698412"/>
              <a:gd name="connsiteX4" fmla="*/ 0 w 7282372"/>
              <a:gd name="connsiteY4" fmla="*/ 685492 h 698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2372" h="698412">
                <a:moveTo>
                  <a:pt x="0" y="685492"/>
                </a:moveTo>
                <a:lnTo>
                  <a:pt x="769054" y="0"/>
                </a:lnTo>
                <a:lnTo>
                  <a:pt x="7282372" y="0"/>
                </a:lnTo>
                <a:lnTo>
                  <a:pt x="6361467" y="698412"/>
                </a:lnTo>
                <a:lnTo>
                  <a:pt x="0" y="685492"/>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8388351" y="2197722"/>
            <a:ext cx="2117436" cy="1751543"/>
            <a:chOff x="7568889" y="2089772"/>
            <a:chExt cx="2117436" cy="1751543"/>
          </a:xfrm>
        </p:grpSpPr>
        <p:grpSp>
          <p:nvGrpSpPr>
            <p:cNvPr id="29" name="组合 28"/>
            <p:cNvGrpSpPr/>
            <p:nvPr/>
          </p:nvGrpSpPr>
          <p:grpSpPr>
            <a:xfrm>
              <a:off x="7568889" y="2089772"/>
              <a:ext cx="2117436" cy="1751543"/>
              <a:chOff x="7578726" y="2528888"/>
              <a:chExt cx="1984375" cy="1641475"/>
            </a:xfrm>
          </p:grpSpPr>
          <p:sp>
            <p:nvSpPr>
              <p:cNvPr id="32" name="Freeform 7"/>
              <p:cNvSpPr>
                <a:spLocks/>
              </p:cNvSpPr>
              <p:nvPr/>
            </p:nvSpPr>
            <p:spPr bwMode="auto">
              <a:xfrm>
                <a:off x="7578726" y="2528888"/>
                <a:ext cx="1984375" cy="1641475"/>
              </a:xfrm>
              <a:custGeom>
                <a:avLst/>
                <a:gdLst>
                  <a:gd name="T0" fmla="*/ 180 w 338"/>
                  <a:gd name="T1" fmla="*/ 2 h 279"/>
                  <a:gd name="T2" fmla="*/ 5 w 338"/>
                  <a:gd name="T3" fmla="*/ 106 h 279"/>
                  <a:gd name="T4" fmla="*/ 96 w 338"/>
                  <a:gd name="T5" fmla="*/ 208 h 279"/>
                  <a:gd name="T6" fmla="*/ 191 w 338"/>
                  <a:gd name="T7" fmla="*/ 279 h 279"/>
                  <a:gd name="T8" fmla="*/ 161 w 338"/>
                  <a:gd name="T9" fmla="*/ 217 h 279"/>
                  <a:gd name="T10" fmla="*/ 332 w 338"/>
                  <a:gd name="T11" fmla="*/ 114 h 279"/>
                  <a:gd name="T12" fmla="*/ 180 w 338"/>
                  <a:gd name="T13" fmla="*/ 2 h 279"/>
                </a:gdLst>
                <a:ahLst/>
                <a:cxnLst>
                  <a:cxn ang="0">
                    <a:pos x="T0" y="T1"/>
                  </a:cxn>
                  <a:cxn ang="0">
                    <a:pos x="T2" y="T3"/>
                  </a:cxn>
                  <a:cxn ang="0">
                    <a:pos x="T4" y="T5"/>
                  </a:cxn>
                  <a:cxn ang="0">
                    <a:pos x="T6" y="T7"/>
                  </a:cxn>
                  <a:cxn ang="0">
                    <a:pos x="T8" y="T9"/>
                  </a:cxn>
                  <a:cxn ang="0">
                    <a:pos x="T10" y="T11"/>
                  </a:cxn>
                  <a:cxn ang="0">
                    <a:pos x="T12" y="T13"/>
                  </a:cxn>
                </a:cxnLst>
                <a:rect l="0" t="0" r="r" b="b"/>
                <a:pathLst>
                  <a:path w="338" h="279">
                    <a:moveTo>
                      <a:pt x="180" y="2"/>
                    </a:moveTo>
                    <a:cubicBezTo>
                      <a:pt x="89" y="0"/>
                      <a:pt x="11" y="46"/>
                      <a:pt x="5" y="106"/>
                    </a:cubicBezTo>
                    <a:cubicBezTo>
                      <a:pt x="0" y="151"/>
                      <a:pt x="38" y="190"/>
                      <a:pt x="96" y="208"/>
                    </a:cubicBezTo>
                    <a:cubicBezTo>
                      <a:pt x="121" y="239"/>
                      <a:pt x="191" y="279"/>
                      <a:pt x="191" y="279"/>
                    </a:cubicBezTo>
                    <a:cubicBezTo>
                      <a:pt x="191" y="279"/>
                      <a:pt x="180" y="235"/>
                      <a:pt x="161" y="217"/>
                    </a:cubicBezTo>
                    <a:cubicBezTo>
                      <a:pt x="250" y="218"/>
                      <a:pt x="326" y="172"/>
                      <a:pt x="332" y="114"/>
                    </a:cubicBezTo>
                    <a:cubicBezTo>
                      <a:pt x="338" y="54"/>
                      <a:pt x="270" y="4"/>
                      <a:pt x="180" y="2"/>
                    </a:cubicBezTo>
                    <a:close/>
                  </a:path>
                </a:pathLst>
              </a:custGeom>
              <a:solidFill>
                <a:srgbClr val="FEC9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8"/>
              <p:cNvSpPr>
                <a:spLocks noEditPoints="1"/>
              </p:cNvSpPr>
              <p:nvPr/>
            </p:nvSpPr>
            <p:spPr bwMode="auto">
              <a:xfrm>
                <a:off x="8247063" y="2870201"/>
                <a:ext cx="733425" cy="447675"/>
              </a:xfrm>
              <a:custGeom>
                <a:avLst/>
                <a:gdLst>
                  <a:gd name="T0" fmla="*/ 340 w 462"/>
                  <a:gd name="T1" fmla="*/ 100 h 282"/>
                  <a:gd name="T2" fmla="*/ 78 w 462"/>
                  <a:gd name="T3" fmla="*/ 282 h 282"/>
                  <a:gd name="T4" fmla="*/ 348 w 462"/>
                  <a:gd name="T5" fmla="*/ 278 h 282"/>
                  <a:gd name="T6" fmla="*/ 462 w 462"/>
                  <a:gd name="T7" fmla="*/ 0 h 282"/>
                  <a:gd name="T8" fmla="*/ 122 w 462"/>
                  <a:gd name="T9" fmla="*/ 233 h 282"/>
                  <a:gd name="T10" fmla="*/ 119 w 462"/>
                  <a:gd name="T11" fmla="*/ 196 h 282"/>
                  <a:gd name="T12" fmla="*/ 278 w 462"/>
                  <a:gd name="T13" fmla="*/ 181 h 282"/>
                  <a:gd name="T14" fmla="*/ 278 w 462"/>
                  <a:gd name="T15" fmla="*/ 181 h 282"/>
                  <a:gd name="T16" fmla="*/ 285 w 462"/>
                  <a:gd name="T17" fmla="*/ 181 h 282"/>
                  <a:gd name="T18" fmla="*/ 215 w 462"/>
                  <a:gd name="T19" fmla="*/ 181 h 282"/>
                  <a:gd name="T20" fmla="*/ 159 w 462"/>
                  <a:gd name="T21" fmla="*/ 181 h 282"/>
                  <a:gd name="T22" fmla="*/ 222 w 462"/>
                  <a:gd name="T23" fmla="*/ 170 h 282"/>
                  <a:gd name="T24" fmla="*/ 222 w 462"/>
                  <a:gd name="T25" fmla="*/ 170 h 282"/>
                  <a:gd name="T26" fmla="*/ 278 w 462"/>
                  <a:gd name="T27" fmla="*/ 156 h 282"/>
                  <a:gd name="T28" fmla="*/ 218 w 462"/>
                  <a:gd name="T29" fmla="*/ 144 h 282"/>
                  <a:gd name="T30" fmla="*/ 189 w 462"/>
                  <a:gd name="T31" fmla="*/ 156 h 282"/>
                  <a:gd name="T32" fmla="*/ 181 w 462"/>
                  <a:gd name="T33" fmla="*/ 156 h 282"/>
                  <a:gd name="T34" fmla="*/ 181 w 462"/>
                  <a:gd name="T35" fmla="*/ 156 h 282"/>
                  <a:gd name="T36" fmla="*/ 152 w 462"/>
                  <a:gd name="T37" fmla="*/ 144 h 282"/>
                  <a:gd name="T38" fmla="*/ 126 w 462"/>
                  <a:gd name="T39" fmla="*/ 181 h 282"/>
                  <a:gd name="T40" fmla="*/ 96 w 462"/>
                  <a:gd name="T41" fmla="*/ 181 h 282"/>
                  <a:gd name="T42" fmla="*/ 126 w 462"/>
                  <a:gd name="T43" fmla="*/ 196 h 282"/>
                  <a:gd name="T44" fmla="*/ 126 w 462"/>
                  <a:gd name="T45" fmla="*/ 196 h 282"/>
                  <a:gd name="T46" fmla="*/ 159 w 462"/>
                  <a:gd name="T47" fmla="*/ 207 h 282"/>
                  <a:gd name="T48" fmla="*/ 215 w 462"/>
                  <a:gd name="T49" fmla="*/ 207 h 282"/>
                  <a:gd name="T50" fmla="*/ 244 w 462"/>
                  <a:gd name="T51" fmla="*/ 193 h 282"/>
                  <a:gd name="T52" fmla="*/ 252 w 462"/>
                  <a:gd name="T53" fmla="*/ 193 h 282"/>
                  <a:gd name="T54" fmla="*/ 252 w 462"/>
                  <a:gd name="T55" fmla="*/ 193 h 282"/>
                  <a:gd name="T56" fmla="*/ 285 w 462"/>
                  <a:gd name="T57" fmla="*/ 204 h 282"/>
                  <a:gd name="T58" fmla="*/ 315 w 462"/>
                  <a:gd name="T59" fmla="*/ 204 h 282"/>
                  <a:gd name="T60" fmla="*/ 315 w 462"/>
                  <a:gd name="T61" fmla="*/ 167 h 282"/>
                  <a:gd name="T62" fmla="*/ 329 w 462"/>
                  <a:gd name="T63" fmla="*/ 152 h 282"/>
                  <a:gd name="T64" fmla="*/ 329 w 462"/>
                  <a:gd name="T65" fmla="*/ 152 h 282"/>
                  <a:gd name="T66" fmla="*/ 307 w 462"/>
                  <a:gd name="T67" fmla="*/ 141 h 282"/>
                  <a:gd name="T68" fmla="*/ 307 w 462"/>
                  <a:gd name="T69" fmla="*/ 115 h 282"/>
                  <a:gd name="T70" fmla="*/ 252 w 462"/>
                  <a:gd name="T71" fmla="*/ 130 h 282"/>
                  <a:gd name="T72" fmla="*/ 244 w 462"/>
                  <a:gd name="T73" fmla="*/ 130 h 282"/>
                  <a:gd name="T74" fmla="*/ 244 w 462"/>
                  <a:gd name="T75" fmla="*/ 130 h 282"/>
                  <a:gd name="T76" fmla="*/ 211 w 462"/>
                  <a:gd name="T77" fmla="*/ 118 h 282"/>
                  <a:gd name="T78" fmla="*/ 156 w 462"/>
                  <a:gd name="T79" fmla="*/ 118 h 282"/>
                  <a:gd name="T80" fmla="*/ 126 w 462"/>
                  <a:gd name="T81" fmla="*/ 130 h 282"/>
                  <a:gd name="T82" fmla="*/ 119 w 462"/>
                  <a:gd name="T83" fmla="*/ 130 h 282"/>
                  <a:gd name="T84" fmla="*/ 119 w 462"/>
                  <a:gd name="T85" fmla="*/ 130 h 282"/>
                  <a:gd name="T86" fmla="*/ 96 w 462"/>
                  <a:gd name="T87" fmla="*/ 144 h 282"/>
                  <a:gd name="T88" fmla="*/ 67 w 462"/>
                  <a:gd name="T89" fmla="*/ 144 h 282"/>
                  <a:gd name="T90" fmla="*/ 89 w 462"/>
                  <a:gd name="T91" fmla="*/ 181 h 282"/>
                  <a:gd name="T92" fmla="*/ 126 w 462"/>
                  <a:gd name="T93" fmla="*/ 222 h 282"/>
                  <a:gd name="T94" fmla="*/ 126 w 462"/>
                  <a:gd name="T95" fmla="*/ 222 h 282"/>
                  <a:gd name="T96" fmla="*/ 159 w 462"/>
                  <a:gd name="T97" fmla="*/ 233 h 282"/>
                  <a:gd name="T98" fmla="*/ 215 w 462"/>
                  <a:gd name="T99" fmla="*/ 230 h 282"/>
                  <a:gd name="T100" fmla="*/ 248 w 462"/>
                  <a:gd name="T101" fmla="*/ 219 h 282"/>
                  <a:gd name="T102" fmla="*/ 252 w 462"/>
                  <a:gd name="T103" fmla="*/ 219 h 282"/>
                  <a:gd name="T104" fmla="*/ 252 w 462"/>
                  <a:gd name="T105" fmla="*/ 219 h 282"/>
                  <a:gd name="T106" fmla="*/ 285 w 462"/>
                  <a:gd name="T107" fmla="*/ 230 h 282"/>
                  <a:gd name="T108" fmla="*/ 315 w 462"/>
                  <a:gd name="T109" fmla="*/ 115 h 282"/>
                  <a:gd name="T110" fmla="*/ 89 w 462"/>
                  <a:gd name="T111" fmla="*/ 13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282">
                    <a:moveTo>
                      <a:pt x="462" y="0"/>
                    </a:moveTo>
                    <a:lnTo>
                      <a:pt x="370" y="4"/>
                    </a:lnTo>
                    <a:lnTo>
                      <a:pt x="366" y="0"/>
                    </a:lnTo>
                    <a:lnTo>
                      <a:pt x="340" y="100"/>
                    </a:lnTo>
                    <a:lnTo>
                      <a:pt x="48" y="107"/>
                    </a:lnTo>
                    <a:lnTo>
                      <a:pt x="45" y="96"/>
                    </a:lnTo>
                    <a:lnTo>
                      <a:pt x="0" y="96"/>
                    </a:lnTo>
                    <a:lnTo>
                      <a:pt x="78" y="282"/>
                    </a:lnTo>
                    <a:lnTo>
                      <a:pt x="82" y="282"/>
                    </a:lnTo>
                    <a:lnTo>
                      <a:pt x="82" y="282"/>
                    </a:lnTo>
                    <a:lnTo>
                      <a:pt x="340" y="278"/>
                    </a:lnTo>
                    <a:lnTo>
                      <a:pt x="348" y="278"/>
                    </a:lnTo>
                    <a:lnTo>
                      <a:pt x="403" y="44"/>
                    </a:lnTo>
                    <a:lnTo>
                      <a:pt x="462" y="44"/>
                    </a:lnTo>
                    <a:lnTo>
                      <a:pt x="462" y="0"/>
                    </a:lnTo>
                    <a:lnTo>
                      <a:pt x="462" y="0"/>
                    </a:lnTo>
                    <a:close/>
                    <a:moveTo>
                      <a:pt x="107" y="233"/>
                    </a:moveTo>
                    <a:lnTo>
                      <a:pt x="104" y="222"/>
                    </a:lnTo>
                    <a:lnTo>
                      <a:pt x="119" y="222"/>
                    </a:lnTo>
                    <a:lnTo>
                      <a:pt x="122" y="233"/>
                    </a:lnTo>
                    <a:lnTo>
                      <a:pt x="107" y="233"/>
                    </a:lnTo>
                    <a:close/>
                    <a:moveTo>
                      <a:pt x="96" y="207"/>
                    </a:moveTo>
                    <a:lnTo>
                      <a:pt x="96" y="196"/>
                    </a:lnTo>
                    <a:lnTo>
                      <a:pt x="119" y="196"/>
                    </a:lnTo>
                    <a:lnTo>
                      <a:pt x="119" y="207"/>
                    </a:lnTo>
                    <a:lnTo>
                      <a:pt x="96" y="207"/>
                    </a:lnTo>
                    <a:lnTo>
                      <a:pt x="96" y="207"/>
                    </a:lnTo>
                    <a:close/>
                    <a:moveTo>
                      <a:pt x="278" y="181"/>
                    </a:moveTo>
                    <a:lnTo>
                      <a:pt x="252" y="181"/>
                    </a:lnTo>
                    <a:lnTo>
                      <a:pt x="252" y="167"/>
                    </a:lnTo>
                    <a:lnTo>
                      <a:pt x="278" y="167"/>
                    </a:lnTo>
                    <a:lnTo>
                      <a:pt x="278" y="181"/>
                    </a:lnTo>
                    <a:close/>
                    <a:moveTo>
                      <a:pt x="285" y="167"/>
                    </a:moveTo>
                    <a:lnTo>
                      <a:pt x="307" y="167"/>
                    </a:lnTo>
                    <a:lnTo>
                      <a:pt x="307" y="178"/>
                    </a:lnTo>
                    <a:lnTo>
                      <a:pt x="285" y="181"/>
                    </a:lnTo>
                    <a:lnTo>
                      <a:pt x="285" y="167"/>
                    </a:lnTo>
                    <a:close/>
                    <a:moveTo>
                      <a:pt x="189" y="170"/>
                    </a:moveTo>
                    <a:lnTo>
                      <a:pt x="215" y="170"/>
                    </a:lnTo>
                    <a:lnTo>
                      <a:pt x="215" y="181"/>
                    </a:lnTo>
                    <a:lnTo>
                      <a:pt x="189" y="181"/>
                    </a:lnTo>
                    <a:lnTo>
                      <a:pt x="189" y="170"/>
                    </a:lnTo>
                    <a:close/>
                    <a:moveTo>
                      <a:pt x="181" y="181"/>
                    </a:moveTo>
                    <a:lnTo>
                      <a:pt x="159" y="181"/>
                    </a:lnTo>
                    <a:lnTo>
                      <a:pt x="159" y="170"/>
                    </a:lnTo>
                    <a:lnTo>
                      <a:pt x="181" y="170"/>
                    </a:lnTo>
                    <a:lnTo>
                      <a:pt x="181" y="181"/>
                    </a:lnTo>
                    <a:close/>
                    <a:moveTo>
                      <a:pt x="222" y="170"/>
                    </a:moveTo>
                    <a:lnTo>
                      <a:pt x="244" y="167"/>
                    </a:lnTo>
                    <a:lnTo>
                      <a:pt x="244" y="181"/>
                    </a:lnTo>
                    <a:lnTo>
                      <a:pt x="222" y="181"/>
                    </a:lnTo>
                    <a:lnTo>
                      <a:pt x="222" y="170"/>
                    </a:lnTo>
                    <a:close/>
                    <a:moveTo>
                      <a:pt x="252" y="156"/>
                    </a:moveTo>
                    <a:lnTo>
                      <a:pt x="252" y="144"/>
                    </a:lnTo>
                    <a:lnTo>
                      <a:pt x="278" y="141"/>
                    </a:lnTo>
                    <a:lnTo>
                      <a:pt x="278" y="156"/>
                    </a:lnTo>
                    <a:lnTo>
                      <a:pt x="252" y="156"/>
                    </a:lnTo>
                    <a:close/>
                    <a:moveTo>
                      <a:pt x="244" y="156"/>
                    </a:moveTo>
                    <a:lnTo>
                      <a:pt x="218" y="156"/>
                    </a:lnTo>
                    <a:lnTo>
                      <a:pt x="218" y="144"/>
                    </a:lnTo>
                    <a:lnTo>
                      <a:pt x="244" y="144"/>
                    </a:lnTo>
                    <a:lnTo>
                      <a:pt x="244" y="156"/>
                    </a:lnTo>
                    <a:close/>
                    <a:moveTo>
                      <a:pt x="215" y="156"/>
                    </a:moveTo>
                    <a:lnTo>
                      <a:pt x="189" y="156"/>
                    </a:lnTo>
                    <a:lnTo>
                      <a:pt x="189" y="144"/>
                    </a:lnTo>
                    <a:lnTo>
                      <a:pt x="215" y="144"/>
                    </a:lnTo>
                    <a:lnTo>
                      <a:pt x="215" y="156"/>
                    </a:lnTo>
                    <a:close/>
                    <a:moveTo>
                      <a:pt x="181" y="156"/>
                    </a:moveTo>
                    <a:lnTo>
                      <a:pt x="159" y="156"/>
                    </a:lnTo>
                    <a:lnTo>
                      <a:pt x="159" y="144"/>
                    </a:lnTo>
                    <a:lnTo>
                      <a:pt x="181" y="144"/>
                    </a:lnTo>
                    <a:lnTo>
                      <a:pt x="181" y="156"/>
                    </a:lnTo>
                    <a:close/>
                    <a:moveTo>
                      <a:pt x="152" y="156"/>
                    </a:moveTo>
                    <a:lnTo>
                      <a:pt x="126" y="156"/>
                    </a:lnTo>
                    <a:lnTo>
                      <a:pt x="126" y="144"/>
                    </a:lnTo>
                    <a:lnTo>
                      <a:pt x="152" y="144"/>
                    </a:lnTo>
                    <a:lnTo>
                      <a:pt x="152" y="156"/>
                    </a:lnTo>
                    <a:close/>
                    <a:moveTo>
                      <a:pt x="152" y="170"/>
                    </a:moveTo>
                    <a:lnTo>
                      <a:pt x="152" y="181"/>
                    </a:lnTo>
                    <a:lnTo>
                      <a:pt x="126" y="181"/>
                    </a:lnTo>
                    <a:lnTo>
                      <a:pt x="126" y="170"/>
                    </a:lnTo>
                    <a:lnTo>
                      <a:pt x="152" y="170"/>
                    </a:lnTo>
                    <a:close/>
                    <a:moveTo>
                      <a:pt x="119" y="181"/>
                    </a:moveTo>
                    <a:lnTo>
                      <a:pt x="96" y="181"/>
                    </a:lnTo>
                    <a:lnTo>
                      <a:pt x="96" y="170"/>
                    </a:lnTo>
                    <a:lnTo>
                      <a:pt x="119" y="170"/>
                    </a:lnTo>
                    <a:lnTo>
                      <a:pt x="119" y="181"/>
                    </a:lnTo>
                    <a:close/>
                    <a:moveTo>
                      <a:pt x="126" y="196"/>
                    </a:moveTo>
                    <a:lnTo>
                      <a:pt x="152" y="196"/>
                    </a:lnTo>
                    <a:lnTo>
                      <a:pt x="152" y="207"/>
                    </a:lnTo>
                    <a:lnTo>
                      <a:pt x="126" y="207"/>
                    </a:lnTo>
                    <a:lnTo>
                      <a:pt x="126" y="196"/>
                    </a:lnTo>
                    <a:close/>
                    <a:moveTo>
                      <a:pt x="159" y="196"/>
                    </a:moveTo>
                    <a:lnTo>
                      <a:pt x="185" y="196"/>
                    </a:lnTo>
                    <a:lnTo>
                      <a:pt x="185" y="207"/>
                    </a:lnTo>
                    <a:lnTo>
                      <a:pt x="159" y="207"/>
                    </a:lnTo>
                    <a:lnTo>
                      <a:pt x="159" y="196"/>
                    </a:lnTo>
                    <a:close/>
                    <a:moveTo>
                      <a:pt x="189" y="196"/>
                    </a:moveTo>
                    <a:lnTo>
                      <a:pt x="215" y="193"/>
                    </a:lnTo>
                    <a:lnTo>
                      <a:pt x="215" y="207"/>
                    </a:lnTo>
                    <a:lnTo>
                      <a:pt x="189" y="207"/>
                    </a:lnTo>
                    <a:lnTo>
                      <a:pt x="189" y="196"/>
                    </a:lnTo>
                    <a:close/>
                    <a:moveTo>
                      <a:pt x="222" y="193"/>
                    </a:moveTo>
                    <a:lnTo>
                      <a:pt x="244" y="193"/>
                    </a:lnTo>
                    <a:lnTo>
                      <a:pt x="244" y="207"/>
                    </a:lnTo>
                    <a:lnTo>
                      <a:pt x="222" y="207"/>
                    </a:lnTo>
                    <a:lnTo>
                      <a:pt x="222" y="193"/>
                    </a:lnTo>
                    <a:close/>
                    <a:moveTo>
                      <a:pt x="252" y="193"/>
                    </a:moveTo>
                    <a:lnTo>
                      <a:pt x="278" y="193"/>
                    </a:lnTo>
                    <a:lnTo>
                      <a:pt x="278" y="207"/>
                    </a:lnTo>
                    <a:lnTo>
                      <a:pt x="252" y="207"/>
                    </a:lnTo>
                    <a:lnTo>
                      <a:pt x="252" y="193"/>
                    </a:lnTo>
                    <a:close/>
                    <a:moveTo>
                      <a:pt x="285" y="193"/>
                    </a:moveTo>
                    <a:lnTo>
                      <a:pt x="307" y="193"/>
                    </a:lnTo>
                    <a:lnTo>
                      <a:pt x="307" y="204"/>
                    </a:lnTo>
                    <a:lnTo>
                      <a:pt x="285" y="204"/>
                    </a:lnTo>
                    <a:lnTo>
                      <a:pt x="285" y="193"/>
                    </a:lnTo>
                    <a:close/>
                    <a:moveTo>
                      <a:pt x="315" y="193"/>
                    </a:moveTo>
                    <a:lnTo>
                      <a:pt x="318" y="193"/>
                    </a:lnTo>
                    <a:lnTo>
                      <a:pt x="315" y="204"/>
                    </a:lnTo>
                    <a:lnTo>
                      <a:pt x="315" y="204"/>
                    </a:lnTo>
                    <a:lnTo>
                      <a:pt x="315" y="193"/>
                    </a:lnTo>
                    <a:close/>
                    <a:moveTo>
                      <a:pt x="315" y="178"/>
                    </a:moveTo>
                    <a:lnTo>
                      <a:pt x="315" y="167"/>
                    </a:lnTo>
                    <a:lnTo>
                      <a:pt x="326" y="167"/>
                    </a:lnTo>
                    <a:lnTo>
                      <a:pt x="322" y="178"/>
                    </a:lnTo>
                    <a:lnTo>
                      <a:pt x="315" y="178"/>
                    </a:lnTo>
                    <a:close/>
                    <a:moveTo>
                      <a:pt x="329" y="152"/>
                    </a:moveTo>
                    <a:lnTo>
                      <a:pt x="315" y="152"/>
                    </a:lnTo>
                    <a:lnTo>
                      <a:pt x="315" y="141"/>
                    </a:lnTo>
                    <a:lnTo>
                      <a:pt x="329" y="141"/>
                    </a:lnTo>
                    <a:lnTo>
                      <a:pt x="329" y="152"/>
                    </a:lnTo>
                    <a:close/>
                    <a:moveTo>
                      <a:pt x="307" y="152"/>
                    </a:moveTo>
                    <a:lnTo>
                      <a:pt x="285" y="156"/>
                    </a:lnTo>
                    <a:lnTo>
                      <a:pt x="285" y="141"/>
                    </a:lnTo>
                    <a:lnTo>
                      <a:pt x="307" y="141"/>
                    </a:lnTo>
                    <a:lnTo>
                      <a:pt x="307" y="152"/>
                    </a:lnTo>
                    <a:close/>
                    <a:moveTo>
                      <a:pt x="281" y="130"/>
                    </a:moveTo>
                    <a:lnTo>
                      <a:pt x="281" y="115"/>
                    </a:lnTo>
                    <a:lnTo>
                      <a:pt x="307" y="115"/>
                    </a:lnTo>
                    <a:lnTo>
                      <a:pt x="307" y="130"/>
                    </a:lnTo>
                    <a:lnTo>
                      <a:pt x="281" y="130"/>
                    </a:lnTo>
                    <a:close/>
                    <a:moveTo>
                      <a:pt x="278" y="130"/>
                    </a:moveTo>
                    <a:lnTo>
                      <a:pt x="252" y="130"/>
                    </a:lnTo>
                    <a:lnTo>
                      <a:pt x="252" y="118"/>
                    </a:lnTo>
                    <a:lnTo>
                      <a:pt x="278" y="115"/>
                    </a:lnTo>
                    <a:lnTo>
                      <a:pt x="278" y="130"/>
                    </a:lnTo>
                    <a:close/>
                    <a:moveTo>
                      <a:pt x="244" y="130"/>
                    </a:moveTo>
                    <a:lnTo>
                      <a:pt x="218" y="130"/>
                    </a:lnTo>
                    <a:lnTo>
                      <a:pt x="218" y="118"/>
                    </a:lnTo>
                    <a:lnTo>
                      <a:pt x="244" y="118"/>
                    </a:lnTo>
                    <a:lnTo>
                      <a:pt x="244" y="130"/>
                    </a:lnTo>
                    <a:close/>
                    <a:moveTo>
                      <a:pt x="211" y="130"/>
                    </a:moveTo>
                    <a:lnTo>
                      <a:pt x="189" y="130"/>
                    </a:lnTo>
                    <a:lnTo>
                      <a:pt x="189" y="118"/>
                    </a:lnTo>
                    <a:lnTo>
                      <a:pt x="211" y="118"/>
                    </a:lnTo>
                    <a:lnTo>
                      <a:pt x="211" y="130"/>
                    </a:lnTo>
                    <a:close/>
                    <a:moveTo>
                      <a:pt x="181" y="130"/>
                    </a:moveTo>
                    <a:lnTo>
                      <a:pt x="156" y="130"/>
                    </a:lnTo>
                    <a:lnTo>
                      <a:pt x="156" y="118"/>
                    </a:lnTo>
                    <a:lnTo>
                      <a:pt x="181" y="118"/>
                    </a:lnTo>
                    <a:lnTo>
                      <a:pt x="181" y="130"/>
                    </a:lnTo>
                    <a:close/>
                    <a:moveTo>
                      <a:pt x="152" y="130"/>
                    </a:moveTo>
                    <a:lnTo>
                      <a:pt x="126" y="130"/>
                    </a:lnTo>
                    <a:lnTo>
                      <a:pt x="126" y="118"/>
                    </a:lnTo>
                    <a:lnTo>
                      <a:pt x="148" y="118"/>
                    </a:lnTo>
                    <a:lnTo>
                      <a:pt x="152" y="130"/>
                    </a:lnTo>
                    <a:close/>
                    <a:moveTo>
                      <a:pt x="119" y="130"/>
                    </a:moveTo>
                    <a:lnTo>
                      <a:pt x="96" y="133"/>
                    </a:lnTo>
                    <a:lnTo>
                      <a:pt x="96" y="118"/>
                    </a:lnTo>
                    <a:lnTo>
                      <a:pt x="119" y="118"/>
                    </a:lnTo>
                    <a:lnTo>
                      <a:pt x="119" y="130"/>
                    </a:lnTo>
                    <a:close/>
                    <a:moveTo>
                      <a:pt x="119" y="144"/>
                    </a:moveTo>
                    <a:lnTo>
                      <a:pt x="119" y="156"/>
                    </a:lnTo>
                    <a:lnTo>
                      <a:pt x="96" y="156"/>
                    </a:lnTo>
                    <a:lnTo>
                      <a:pt x="96" y="144"/>
                    </a:lnTo>
                    <a:lnTo>
                      <a:pt x="119" y="144"/>
                    </a:lnTo>
                    <a:close/>
                    <a:moveTo>
                      <a:pt x="89" y="156"/>
                    </a:moveTo>
                    <a:lnTo>
                      <a:pt x="74" y="156"/>
                    </a:lnTo>
                    <a:lnTo>
                      <a:pt x="67" y="144"/>
                    </a:lnTo>
                    <a:lnTo>
                      <a:pt x="89" y="144"/>
                    </a:lnTo>
                    <a:lnTo>
                      <a:pt x="89" y="156"/>
                    </a:lnTo>
                    <a:close/>
                    <a:moveTo>
                      <a:pt x="89" y="170"/>
                    </a:moveTo>
                    <a:lnTo>
                      <a:pt x="89" y="181"/>
                    </a:lnTo>
                    <a:lnTo>
                      <a:pt x="85" y="181"/>
                    </a:lnTo>
                    <a:lnTo>
                      <a:pt x="78" y="170"/>
                    </a:lnTo>
                    <a:lnTo>
                      <a:pt x="89" y="170"/>
                    </a:lnTo>
                    <a:close/>
                    <a:moveTo>
                      <a:pt x="126" y="222"/>
                    </a:moveTo>
                    <a:lnTo>
                      <a:pt x="152" y="222"/>
                    </a:lnTo>
                    <a:lnTo>
                      <a:pt x="152" y="233"/>
                    </a:lnTo>
                    <a:lnTo>
                      <a:pt x="126" y="233"/>
                    </a:lnTo>
                    <a:lnTo>
                      <a:pt x="126" y="222"/>
                    </a:lnTo>
                    <a:close/>
                    <a:moveTo>
                      <a:pt x="159" y="222"/>
                    </a:moveTo>
                    <a:lnTo>
                      <a:pt x="185" y="222"/>
                    </a:lnTo>
                    <a:lnTo>
                      <a:pt x="185" y="233"/>
                    </a:lnTo>
                    <a:lnTo>
                      <a:pt x="159" y="233"/>
                    </a:lnTo>
                    <a:lnTo>
                      <a:pt x="159" y="222"/>
                    </a:lnTo>
                    <a:close/>
                    <a:moveTo>
                      <a:pt x="192" y="222"/>
                    </a:moveTo>
                    <a:lnTo>
                      <a:pt x="215" y="219"/>
                    </a:lnTo>
                    <a:lnTo>
                      <a:pt x="215" y="230"/>
                    </a:lnTo>
                    <a:lnTo>
                      <a:pt x="192" y="233"/>
                    </a:lnTo>
                    <a:lnTo>
                      <a:pt x="192" y="222"/>
                    </a:lnTo>
                    <a:close/>
                    <a:moveTo>
                      <a:pt x="222" y="219"/>
                    </a:moveTo>
                    <a:lnTo>
                      <a:pt x="248" y="219"/>
                    </a:lnTo>
                    <a:lnTo>
                      <a:pt x="248" y="230"/>
                    </a:lnTo>
                    <a:lnTo>
                      <a:pt x="222" y="230"/>
                    </a:lnTo>
                    <a:lnTo>
                      <a:pt x="222" y="219"/>
                    </a:lnTo>
                    <a:close/>
                    <a:moveTo>
                      <a:pt x="252" y="219"/>
                    </a:moveTo>
                    <a:lnTo>
                      <a:pt x="278" y="219"/>
                    </a:lnTo>
                    <a:lnTo>
                      <a:pt x="278" y="230"/>
                    </a:lnTo>
                    <a:lnTo>
                      <a:pt x="252" y="230"/>
                    </a:lnTo>
                    <a:lnTo>
                      <a:pt x="252" y="219"/>
                    </a:lnTo>
                    <a:close/>
                    <a:moveTo>
                      <a:pt x="285" y="219"/>
                    </a:moveTo>
                    <a:lnTo>
                      <a:pt x="307" y="219"/>
                    </a:lnTo>
                    <a:lnTo>
                      <a:pt x="307" y="230"/>
                    </a:lnTo>
                    <a:lnTo>
                      <a:pt x="285" y="230"/>
                    </a:lnTo>
                    <a:lnTo>
                      <a:pt x="285" y="219"/>
                    </a:lnTo>
                    <a:close/>
                    <a:moveTo>
                      <a:pt x="333" y="130"/>
                    </a:moveTo>
                    <a:lnTo>
                      <a:pt x="315" y="130"/>
                    </a:lnTo>
                    <a:lnTo>
                      <a:pt x="315" y="115"/>
                    </a:lnTo>
                    <a:lnTo>
                      <a:pt x="337" y="115"/>
                    </a:lnTo>
                    <a:lnTo>
                      <a:pt x="333" y="130"/>
                    </a:lnTo>
                    <a:close/>
                    <a:moveTo>
                      <a:pt x="89" y="118"/>
                    </a:moveTo>
                    <a:lnTo>
                      <a:pt x="89" y="133"/>
                    </a:lnTo>
                    <a:lnTo>
                      <a:pt x="59" y="133"/>
                    </a:lnTo>
                    <a:lnTo>
                      <a:pt x="56" y="118"/>
                    </a:lnTo>
                    <a:lnTo>
                      <a:pt x="89"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0" name="Freeform 9"/>
            <p:cNvSpPr>
              <a:spLocks/>
            </p:cNvSpPr>
            <p:nvPr/>
          </p:nvSpPr>
          <p:spPr bwMode="auto">
            <a:xfrm>
              <a:off x="8739407" y="2936747"/>
              <a:ext cx="138904" cy="143986"/>
            </a:xfrm>
            <a:custGeom>
              <a:avLst/>
              <a:gdLst>
                <a:gd name="T0" fmla="*/ 11 w 22"/>
                <a:gd name="T1" fmla="*/ 0 h 23"/>
                <a:gd name="T2" fmla="*/ 22 w 22"/>
                <a:gd name="T3" fmla="*/ 12 h 23"/>
                <a:gd name="T4" fmla="*/ 10 w 22"/>
                <a:gd name="T5" fmla="*/ 23 h 23"/>
                <a:gd name="T6" fmla="*/ 0 w 22"/>
                <a:gd name="T7" fmla="*/ 11 h 23"/>
                <a:gd name="T8" fmla="*/ 11 w 22"/>
                <a:gd name="T9" fmla="*/ 0 h 23"/>
              </a:gdLst>
              <a:ahLst/>
              <a:cxnLst>
                <a:cxn ang="0">
                  <a:pos x="T0" y="T1"/>
                </a:cxn>
                <a:cxn ang="0">
                  <a:pos x="T2" y="T3"/>
                </a:cxn>
                <a:cxn ang="0">
                  <a:pos x="T4" y="T5"/>
                </a:cxn>
                <a:cxn ang="0">
                  <a:pos x="T6" y="T7"/>
                </a:cxn>
                <a:cxn ang="0">
                  <a:pos x="T8" y="T9"/>
                </a:cxn>
              </a:cxnLst>
              <a:rect l="0" t="0" r="r" b="b"/>
              <a:pathLst>
                <a:path w="22" h="23">
                  <a:moveTo>
                    <a:pt x="11" y="0"/>
                  </a:moveTo>
                  <a:cubicBezTo>
                    <a:pt x="17" y="0"/>
                    <a:pt x="22" y="6"/>
                    <a:pt x="22" y="12"/>
                  </a:cubicBezTo>
                  <a:cubicBezTo>
                    <a:pt x="21" y="18"/>
                    <a:pt x="16" y="23"/>
                    <a:pt x="10" y="23"/>
                  </a:cubicBezTo>
                  <a:cubicBezTo>
                    <a:pt x="4" y="22"/>
                    <a:pt x="0" y="17"/>
                    <a:pt x="0" y="11"/>
                  </a:cubicBezTo>
                  <a:cubicBezTo>
                    <a:pt x="0" y="5"/>
                    <a:pt x="5"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p:cNvSpPr>
              <a:spLocks/>
            </p:cNvSpPr>
            <p:nvPr/>
          </p:nvSpPr>
          <p:spPr bwMode="auto">
            <a:xfrm>
              <a:off x="8400617" y="2950298"/>
              <a:ext cx="145680" cy="143986"/>
            </a:xfrm>
            <a:custGeom>
              <a:avLst/>
              <a:gdLst>
                <a:gd name="T0" fmla="*/ 12 w 23"/>
                <a:gd name="T1" fmla="*/ 0 h 23"/>
                <a:gd name="T2" fmla="*/ 22 w 23"/>
                <a:gd name="T3" fmla="*/ 11 h 23"/>
                <a:gd name="T4" fmla="*/ 11 w 23"/>
                <a:gd name="T5" fmla="*/ 22 h 23"/>
                <a:gd name="T6" fmla="*/ 1 w 23"/>
                <a:gd name="T7" fmla="*/ 11 h 23"/>
                <a:gd name="T8" fmla="*/ 12 w 23"/>
                <a:gd name="T9" fmla="*/ 0 h 23"/>
              </a:gdLst>
              <a:ahLst/>
              <a:cxnLst>
                <a:cxn ang="0">
                  <a:pos x="T0" y="T1"/>
                </a:cxn>
                <a:cxn ang="0">
                  <a:pos x="T2" y="T3"/>
                </a:cxn>
                <a:cxn ang="0">
                  <a:pos x="T4" y="T5"/>
                </a:cxn>
                <a:cxn ang="0">
                  <a:pos x="T6" y="T7"/>
                </a:cxn>
                <a:cxn ang="0">
                  <a:pos x="T8" y="T9"/>
                </a:cxn>
              </a:cxnLst>
              <a:rect l="0" t="0" r="r" b="b"/>
              <a:pathLst>
                <a:path w="23" h="23">
                  <a:moveTo>
                    <a:pt x="12" y="0"/>
                  </a:moveTo>
                  <a:cubicBezTo>
                    <a:pt x="18" y="0"/>
                    <a:pt x="23" y="5"/>
                    <a:pt x="22" y="11"/>
                  </a:cubicBezTo>
                  <a:cubicBezTo>
                    <a:pt x="22" y="18"/>
                    <a:pt x="17" y="23"/>
                    <a:pt x="11" y="22"/>
                  </a:cubicBezTo>
                  <a:cubicBezTo>
                    <a:pt x="5" y="22"/>
                    <a:pt x="0" y="17"/>
                    <a:pt x="1" y="11"/>
                  </a:cubicBezTo>
                  <a:cubicBezTo>
                    <a:pt x="1" y="4"/>
                    <a:pt x="6" y="0"/>
                    <a:pt x="1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078374" y="1971750"/>
            <a:ext cx="2474860" cy="2066618"/>
            <a:chOff x="4537076" y="2357438"/>
            <a:chExt cx="2319338" cy="1936750"/>
          </a:xfrm>
        </p:grpSpPr>
        <p:sp>
          <p:nvSpPr>
            <p:cNvPr id="35" name="Freeform 6"/>
            <p:cNvSpPr>
              <a:spLocks/>
            </p:cNvSpPr>
            <p:nvPr/>
          </p:nvSpPr>
          <p:spPr bwMode="auto">
            <a:xfrm>
              <a:off x="4537076" y="2357438"/>
              <a:ext cx="2319338" cy="1936750"/>
            </a:xfrm>
            <a:custGeom>
              <a:avLst/>
              <a:gdLst>
                <a:gd name="T0" fmla="*/ 220 w 395"/>
                <a:gd name="T1" fmla="*/ 12 h 329"/>
                <a:gd name="T2" fmla="*/ 10 w 395"/>
                <a:gd name="T3" fmla="*/ 112 h 329"/>
                <a:gd name="T4" fmla="*/ 103 w 395"/>
                <a:gd name="T5" fmla="*/ 238 h 329"/>
                <a:gd name="T6" fmla="*/ 204 w 395"/>
                <a:gd name="T7" fmla="*/ 329 h 329"/>
                <a:gd name="T8" fmla="*/ 177 w 395"/>
                <a:gd name="T9" fmla="*/ 256 h 329"/>
                <a:gd name="T10" fmla="*/ 382 w 395"/>
                <a:gd name="T11" fmla="*/ 155 h 329"/>
                <a:gd name="T12" fmla="*/ 220 w 395"/>
                <a:gd name="T13" fmla="*/ 12 h 329"/>
              </a:gdLst>
              <a:ahLst/>
              <a:cxnLst>
                <a:cxn ang="0">
                  <a:pos x="T0" y="T1"/>
                </a:cxn>
                <a:cxn ang="0">
                  <a:pos x="T2" y="T3"/>
                </a:cxn>
                <a:cxn ang="0">
                  <a:pos x="T4" y="T5"/>
                </a:cxn>
                <a:cxn ang="0">
                  <a:pos x="T6" y="T7"/>
                </a:cxn>
                <a:cxn ang="0">
                  <a:pos x="T8" y="T9"/>
                </a:cxn>
                <a:cxn ang="0">
                  <a:pos x="T10" y="T11"/>
                </a:cxn>
                <a:cxn ang="0">
                  <a:pos x="T12" y="T13"/>
                </a:cxn>
              </a:cxnLst>
              <a:rect l="0" t="0" r="r" b="b"/>
              <a:pathLst>
                <a:path w="395" h="329">
                  <a:moveTo>
                    <a:pt x="220" y="12"/>
                  </a:moveTo>
                  <a:cubicBezTo>
                    <a:pt x="117" y="0"/>
                    <a:pt x="23" y="45"/>
                    <a:pt x="10" y="112"/>
                  </a:cubicBezTo>
                  <a:cubicBezTo>
                    <a:pt x="0" y="163"/>
                    <a:pt x="39" y="212"/>
                    <a:pt x="103" y="238"/>
                  </a:cubicBezTo>
                  <a:cubicBezTo>
                    <a:pt x="128" y="276"/>
                    <a:pt x="204" y="329"/>
                    <a:pt x="204" y="329"/>
                  </a:cubicBezTo>
                  <a:cubicBezTo>
                    <a:pt x="204" y="329"/>
                    <a:pt x="197" y="277"/>
                    <a:pt x="177" y="256"/>
                  </a:cubicBezTo>
                  <a:cubicBezTo>
                    <a:pt x="278" y="266"/>
                    <a:pt x="369" y="221"/>
                    <a:pt x="382" y="155"/>
                  </a:cubicBezTo>
                  <a:cubicBezTo>
                    <a:pt x="395" y="88"/>
                    <a:pt x="323" y="24"/>
                    <a:pt x="220" y="12"/>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1"/>
            <p:cNvSpPr>
              <a:spLocks noEditPoints="1"/>
            </p:cNvSpPr>
            <p:nvPr/>
          </p:nvSpPr>
          <p:spPr bwMode="auto">
            <a:xfrm>
              <a:off x="5070476" y="2693988"/>
              <a:ext cx="911225" cy="793750"/>
            </a:xfrm>
            <a:custGeom>
              <a:avLst/>
              <a:gdLst>
                <a:gd name="T0" fmla="*/ 112 w 155"/>
                <a:gd name="T1" fmla="*/ 21 h 135"/>
                <a:gd name="T2" fmla="*/ 69 w 155"/>
                <a:gd name="T3" fmla="*/ 4 h 135"/>
                <a:gd name="T4" fmla="*/ 48 w 155"/>
                <a:gd name="T5" fmla="*/ 21 h 135"/>
                <a:gd name="T6" fmla="*/ 31 w 155"/>
                <a:gd name="T7" fmla="*/ 22 h 135"/>
                <a:gd name="T8" fmla="*/ 6 w 155"/>
                <a:gd name="T9" fmla="*/ 49 h 135"/>
                <a:gd name="T10" fmla="*/ 7 w 155"/>
                <a:gd name="T11" fmla="*/ 107 h 135"/>
                <a:gd name="T12" fmla="*/ 74 w 155"/>
                <a:gd name="T13" fmla="*/ 133 h 135"/>
                <a:gd name="T14" fmla="*/ 115 w 155"/>
                <a:gd name="T15" fmla="*/ 133 h 135"/>
                <a:gd name="T16" fmla="*/ 112 w 155"/>
                <a:gd name="T17" fmla="*/ 21 h 135"/>
                <a:gd name="T18" fmla="*/ 25 w 155"/>
                <a:gd name="T19" fmla="*/ 49 h 135"/>
                <a:gd name="T20" fmla="*/ 34 w 155"/>
                <a:gd name="T21" fmla="*/ 41 h 135"/>
                <a:gd name="T22" fmla="*/ 45 w 155"/>
                <a:gd name="T23" fmla="*/ 47 h 135"/>
                <a:gd name="T24" fmla="*/ 25 w 155"/>
                <a:gd name="T25" fmla="*/ 49 h 135"/>
                <a:gd name="T26" fmla="*/ 99 w 155"/>
                <a:gd name="T27" fmla="*/ 100 h 135"/>
                <a:gd name="T28" fmla="*/ 66 w 155"/>
                <a:gd name="T29" fmla="*/ 57 h 135"/>
                <a:gd name="T30" fmla="*/ 82 w 155"/>
                <a:gd name="T31" fmla="*/ 48 h 135"/>
                <a:gd name="T32" fmla="*/ 99 w 155"/>
                <a:gd name="T33" fmla="*/ 10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135">
                  <a:moveTo>
                    <a:pt x="112" y="21"/>
                  </a:moveTo>
                  <a:cubicBezTo>
                    <a:pt x="104" y="4"/>
                    <a:pt x="87" y="0"/>
                    <a:pt x="69" y="4"/>
                  </a:cubicBezTo>
                  <a:cubicBezTo>
                    <a:pt x="58" y="7"/>
                    <a:pt x="54" y="19"/>
                    <a:pt x="48" y="21"/>
                  </a:cubicBezTo>
                  <a:cubicBezTo>
                    <a:pt x="42" y="23"/>
                    <a:pt x="36" y="20"/>
                    <a:pt x="31" y="22"/>
                  </a:cubicBezTo>
                  <a:cubicBezTo>
                    <a:pt x="19" y="25"/>
                    <a:pt x="9" y="37"/>
                    <a:pt x="6" y="49"/>
                  </a:cubicBezTo>
                  <a:cubicBezTo>
                    <a:pt x="2" y="62"/>
                    <a:pt x="0" y="89"/>
                    <a:pt x="7" y="107"/>
                  </a:cubicBezTo>
                  <a:cubicBezTo>
                    <a:pt x="16" y="134"/>
                    <a:pt x="40" y="133"/>
                    <a:pt x="74" y="133"/>
                  </a:cubicBezTo>
                  <a:cubicBezTo>
                    <a:pt x="89" y="133"/>
                    <a:pt x="105" y="135"/>
                    <a:pt x="115" y="133"/>
                  </a:cubicBezTo>
                  <a:cubicBezTo>
                    <a:pt x="155" y="124"/>
                    <a:pt x="155" y="23"/>
                    <a:pt x="112" y="21"/>
                  </a:cubicBezTo>
                  <a:close/>
                  <a:moveTo>
                    <a:pt x="25" y="49"/>
                  </a:moveTo>
                  <a:cubicBezTo>
                    <a:pt x="26" y="44"/>
                    <a:pt x="27" y="43"/>
                    <a:pt x="34" y="41"/>
                  </a:cubicBezTo>
                  <a:cubicBezTo>
                    <a:pt x="41" y="40"/>
                    <a:pt x="44" y="43"/>
                    <a:pt x="45" y="47"/>
                  </a:cubicBezTo>
                  <a:cubicBezTo>
                    <a:pt x="49" y="64"/>
                    <a:pt x="24" y="68"/>
                    <a:pt x="25" y="49"/>
                  </a:cubicBezTo>
                  <a:close/>
                  <a:moveTo>
                    <a:pt x="99" y="100"/>
                  </a:moveTo>
                  <a:cubicBezTo>
                    <a:pt x="75" y="121"/>
                    <a:pt x="49" y="81"/>
                    <a:pt x="66" y="57"/>
                  </a:cubicBezTo>
                  <a:cubicBezTo>
                    <a:pt x="69" y="53"/>
                    <a:pt x="74" y="49"/>
                    <a:pt x="82" y="48"/>
                  </a:cubicBezTo>
                  <a:cubicBezTo>
                    <a:pt x="104" y="45"/>
                    <a:pt x="120" y="83"/>
                    <a:pt x="99"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8945658" y="1636177"/>
            <a:ext cx="299829" cy="431958"/>
            <a:chOff x="7606156" y="1669673"/>
            <a:chExt cx="299829" cy="431958"/>
          </a:xfrm>
        </p:grpSpPr>
        <p:sp>
          <p:nvSpPr>
            <p:cNvPr id="38" name="Freeform 39"/>
            <p:cNvSpPr>
              <a:spLocks/>
            </p:cNvSpPr>
            <p:nvPr/>
          </p:nvSpPr>
          <p:spPr bwMode="auto">
            <a:xfrm>
              <a:off x="7724732" y="1669673"/>
              <a:ext cx="181253" cy="431958"/>
            </a:xfrm>
            <a:custGeom>
              <a:avLst/>
              <a:gdLst>
                <a:gd name="T0" fmla="*/ 26 w 29"/>
                <a:gd name="T1" fmla="*/ 0 h 69"/>
                <a:gd name="T2" fmla="*/ 27 w 29"/>
                <a:gd name="T3" fmla="*/ 0 h 69"/>
                <a:gd name="T4" fmla="*/ 27 w 29"/>
                <a:gd name="T5" fmla="*/ 69 h 69"/>
                <a:gd name="T6" fmla="*/ 2 w 29"/>
                <a:gd name="T7" fmla="*/ 53 h 69"/>
                <a:gd name="T8" fmla="*/ 2 w 29"/>
                <a:gd name="T9" fmla="*/ 35 h 69"/>
                <a:gd name="T10" fmla="*/ 2 w 29"/>
                <a:gd name="T11" fmla="*/ 17 h 69"/>
                <a:gd name="T12" fmla="*/ 13 w 29"/>
                <a:gd name="T13" fmla="*/ 9 h 69"/>
                <a:gd name="T14" fmla="*/ 26 w 29"/>
                <a:gd name="T15" fmla="*/ 0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69">
                  <a:moveTo>
                    <a:pt x="26" y="0"/>
                  </a:moveTo>
                  <a:cubicBezTo>
                    <a:pt x="26" y="0"/>
                    <a:pt x="27" y="0"/>
                    <a:pt x="27" y="0"/>
                  </a:cubicBezTo>
                  <a:cubicBezTo>
                    <a:pt x="29" y="21"/>
                    <a:pt x="29" y="48"/>
                    <a:pt x="27" y="69"/>
                  </a:cubicBezTo>
                  <a:cubicBezTo>
                    <a:pt x="18" y="64"/>
                    <a:pt x="10" y="59"/>
                    <a:pt x="2" y="53"/>
                  </a:cubicBezTo>
                  <a:cubicBezTo>
                    <a:pt x="2" y="47"/>
                    <a:pt x="2" y="41"/>
                    <a:pt x="2" y="35"/>
                  </a:cubicBezTo>
                  <a:cubicBezTo>
                    <a:pt x="2" y="29"/>
                    <a:pt x="0" y="22"/>
                    <a:pt x="2" y="17"/>
                  </a:cubicBezTo>
                  <a:cubicBezTo>
                    <a:pt x="2" y="15"/>
                    <a:pt x="10" y="11"/>
                    <a:pt x="13" y="9"/>
                  </a:cubicBezTo>
                  <a:cubicBezTo>
                    <a:pt x="18" y="5"/>
                    <a:pt x="22" y="3"/>
                    <a:pt x="26" y="0"/>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0"/>
            <p:cNvSpPr>
              <a:spLocks/>
            </p:cNvSpPr>
            <p:nvPr/>
          </p:nvSpPr>
          <p:spPr bwMode="auto">
            <a:xfrm>
              <a:off x="7606156" y="1769616"/>
              <a:ext cx="111801" cy="232072"/>
            </a:xfrm>
            <a:custGeom>
              <a:avLst/>
              <a:gdLst>
                <a:gd name="T0" fmla="*/ 18 w 18"/>
                <a:gd name="T1" fmla="*/ 0 h 37"/>
                <a:gd name="T2" fmla="*/ 18 w 18"/>
                <a:gd name="T3" fmla="*/ 37 h 37"/>
                <a:gd name="T4" fmla="*/ 0 w 18"/>
                <a:gd name="T5" fmla="*/ 37 h 37"/>
                <a:gd name="T6" fmla="*/ 0 w 18"/>
                <a:gd name="T7" fmla="*/ 0 h 37"/>
                <a:gd name="T8" fmla="*/ 18 w 18"/>
                <a:gd name="T9" fmla="*/ 0 h 37"/>
              </a:gdLst>
              <a:ahLst/>
              <a:cxnLst>
                <a:cxn ang="0">
                  <a:pos x="T0" y="T1"/>
                </a:cxn>
                <a:cxn ang="0">
                  <a:pos x="T2" y="T3"/>
                </a:cxn>
                <a:cxn ang="0">
                  <a:pos x="T4" y="T5"/>
                </a:cxn>
                <a:cxn ang="0">
                  <a:pos x="T6" y="T7"/>
                </a:cxn>
                <a:cxn ang="0">
                  <a:pos x="T8" y="T9"/>
                </a:cxn>
              </a:cxnLst>
              <a:rect l="0" t="0" r="r" b="b"/>
              <a:pathLst>
                <a:path w="18" h="37">
                  <a:moveTo>
                    <a:pt x="18" y="0"/>
                  </a:moveTo>
                  <a:cubicBezTo>
                    <a:pt x="18" y="13"/>
                    <a:pt x="18" y="25"/>
                    <a:pt x="18" y="37"/>
                  </a:cubicBezTo>
                  <a:cubicBezTo>
                    <a:pt x="12" y="37"/>
                    <a:pt x="6" y="37"/>
                    <a:pt x="0" y="37"/>
                  </a:cubicBezTo>
                  <a:cubicBezTo>
                    <a:pt x="0" y="25"/>
                    <a:pt x="0" y="13"/>
                    <a:pt x="0" y="0"/>
                  </a:cubicBezTo>
                  <a:cubicBezTo>
                    <a:pt x="6" y="0"/>
                    <a:pt x="12" y="0"/>
                    <a:pt x="18" y="0"/>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41"/>
          <p:cNvSpPr>
            <a:spLocks noEditPoints="1"/>
          </p:cNvSpPr>
          <p:nvPr/>
        </p:nvSpPr>
        <p:spPr bwMode="auto">
          <a:xfrm>
            <a:off x="5996072" y="4231002"/>
            <a:ext cx="596270" cy="433651"/>
          </a:xfrm>
          <a:custGeom>
            <a:avLst/>
            <a:gdLst>
              <a:gd name="T0" fmla="*/ 68 w 95"/>
              <a:gd name="T1" fmla="*/ 11 h 69"/>
              <a:gd name="T2" fmla="*/ 43 w 95"/>
              <a:gd name="T3" fmla="*/ 3 h 69"/>
              <a:gd name="T4" fmla="*/ 30 w 95"/>
              <a:gd name="T5" fmla="*/ 11 h 69"/>
              <a:gd name="T6" fmla="*/ 19 w 95"/>
              <a:gd name="T7" fmla="*/ 12 h 69"/>
              <a:gd name="T8" fmla="*/ 4 w 95"/>
              <a:gd name="T9" fmla="*/ 26 h 69"/>
              <a:gd name="T10" fmla="*/ 4 w 95"/>
              <a:gd name="T11" fmla="*/ 55 h 69"/>
              <a:gd name="T12" fmla="*/ 45 w 95"/>
              <a:gd name="T13" fmla="*/ 68 h 69"/>
              <a:gd name="T14" fmla="*/ 70 w 95"/>
              <a:gd name="T15" fmla="*/ 68 h 69"/>
              <a:gd name="T16" fmla="*/ 68 w 95"/>
              <a:gd name="T17" fmla="*/ 11 h 69"/>
              <a:gd name="T18" fmla="*/ 15 w 95"/>
              <a:gd name="T19" fmla="*/ 26 h 69"/>
              <a:gd name="T20" fmla="*/ 21 w 95"/>
              <a:gd name="T21" fmla="*/ 22 h 69"/>
              <a:gd name="T22" fmla="*/ 28 w 95"/>
              <a:gd name="T23" fmla="*/ 25 h 69"/>
              <a:gd name="T24" fmla="*/ 15 w 95"/>
              <a:gd name="T25" fmla="*/ 26 h 69"/>
              <a:gd name="T26" fmla="*/ 61 w 95"/>
              <a:gd name="T27" fmla="*/ 52 h 69"/>
              <a:gd name="T28" fmla="*/ 40 w 95"/>
              <a:gd name="T29" fmla="*/ 30 h 69"/>
              <a:gd name="T30" fmla="*/ 50 w 95"/>
              <a:gd name="T31" fmla="*/ 25 h 69"/>
              <a:gd name="T32" fmla="*/ 61 w 95"/>
              <a:gd name="T33" fmla="*/ 5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69">
                <a:moveTo>
                  <a:pt x="68" y="11"/>
                </a:moveTo>
                <a:cubicBezTo>
                  <a:pt x="63" y="3"/>
                  <a:pt x="53" y="0"/>
                  <a:pt x="43" y="3"/>
                </a:cubicBezTo>
                <a:cubicBezTo>
                  <a:pt x="36" y="4"/>
                  <a:pt x="33" y="10"/>
                  <a:pt x="30" y="11"/>
                </a:cubicBezTo>
                <a:cubicBezTo>
                  <a:pt x="26" y="12"/>
                  <a:pt x="22" y="11"/>
                  <a:pt x="19" y="12"/>
                </a:cubicBezTo>
                <a:cubicBezTo>
                  <a:pt x="12" y="14"/>
                  <a:pt x="6" y="19"/>
                  <a:pt x="4" y="26"/>
                </a:cubicBezTo>
                <a:cubicBezTo>
                  <a:pt x="1" y="32"/>
                  <a:pt x="0" y="46"/>
                  <a:pt x="4" y="55"/>
                </a:cubicBezTo>
                <a:cubicBezTo>
                  <a:pt x="10" y="69"/>
                  <a:pt x="24" y="68"/>
                  <a:pt x="45" y="68"/>
                </a:cubicBezTo>
                <a:cubicBezTo>
                  <a:pt x="54" y="68"/>
                  <a:pt x="64" y="69"/>
                  <a:pt x="70" y="68"/>
                </a:cubicBezTo>
                <a:cubicBezTo>
                  <a:pt x="95" y="64"/>
                  <a:pt x="95" y="12"/>
                  <a:pt x="68" y="11"/>
                </a:cubicBezTo>
                <a:close/>
                <a:moveTo>
                  <a:pt x="15" y="26"/>
                </a:moveTo>
                <a:cubicBezTo>
                  <a:pt x="16" y="23"/>
                  <a:pt x="17" y="22"/>
                  <a:pt x="21" y="22"/>
                </a:cubicBezTo>
                <a:cubicBezTo>
                  <a:pt x="25" y="21"/>
                  <a:pt x="27" y="22"/>
                  <a:pt x="28" y="25"/>
                </a:cubicBezTo>
                <a:cubicBezTo>
                  <a:pt x="30" y="33"/>
                  <a:pt x="14" y="35"/>
                  <a:pt x="15" y="26"/>
                </a:cubicBezTo>
                <a:close/>
                <a:moveTo>
                  <a:pt x="61" y="52"/>
                </a:moveTo>
                <a:cubicBezTo>
                  <a:pt x="46" y="62"/>
                  <a:pt x="30" y="42"/>
                  <a:pt x="40" y="30"/>
                </a:cubicBezTo>
                <a:cubicBezTo>
                  <a:pt x="42" y="28"/>
                  <a:pt x="45" y="26"/>
                  <a:pt x="50" y="25"/>
                </a:cubicBezTo>
                <a:cubicBezTo>
                  <a:pt x="64" y="24"/>
                  <a:pt x="73" y="43"/>
                  <a:pt x="61" y="52"/>
                </a:cubicBez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5930429" y="1497588"/>
            <a:ext cx="496328" cy="408241"/>
            <a:chOff x="4767098" y="1386784"/>
            <a:chExt cx="496328" cy="408241"/>
          </a:xfrm>
        </p:grpSpPr>
        <p:sp>
          <p:nvSpPr>
            <p:cNvPr id="42" name="Freeform 42"/>
            <p:cNvSpPr>
              <a:spLocks/>
            </p:cNvSpPr>
            <p:nvPr/>
          </p:nvSpPr>
          <p:spPr bwMode="auto">
            <a:xfrm>
              <a:off x="4950044" y="1386784"/>
              <a:ext cx="149067" cy="357424"/>
            </a:xfrm>
            <a:custGeom>
              <a:avLst/>
              <a:gdLst>
                <a:gd name="T0" fmla="*/ 8 w 24"/>
                <a:gd name="T1" fmla="*/ 2 h 57"/>
                <a:gd name="T2" fmla="*/ 21 w 24"/>
                <a:gd name="T3" fmla="*/ 6 h 57"/>
                <a:gd name="T4" fmla="*/ 22 w 24"/>
                <a:gd name="T5" fmla="*/ 30 h 57"/>
                <a:gd name="T6" fmla="*/ 20 w 24"/>
                <a:gd name="T7" fmla="*/ 51 h 57"/>
                <a:gd name="T8" fmla="*/ 3 w 24"/>
                <a:gd name="T9" fmla="*/ 49 h 57"/>
                <a:gd name="T10" fmla="*/ 2 w 24"/>
                <a:gd name="T11" fmla="*/ 28 h 57"/>
                <a:gd name="T12" fmla="*/ 8 w 24"/>
                <a:gd name="T13" fmla="*/ 2 h 57"/>
              </a:gdLst>
              <a:ahLst/>
              <a:cxnLst>
                <a:cxn ang="0">
                  <a:pos x="T0" y="T1"/>
                </a:cxn>
                <a:cxn ang="0">
                  <a:pos x="T2" y="T3"/>
                </a:cxn>
                <a:cxn ang="0">
                  <a:pos x="T4" y="T5"/>
                </a:cxn>
                <a:cxn ang="0">
                  <a:pos x="T6" y="T7"/>
                </a:cxn>
                <a:cxn ang="0">
                  <a:pos x="T8" y="T9"/>
                </a:cxn>
                <a:cxn ang="0">
                  <a:pos x="T10" y="T11"/>
                </a:cxn>
                <a:cxn ang="0">
                  <a:pos x="T12" y="T13"/>
                </a:cxn>
              </a:cxnLst>
              <a:rect l="0" t="0" r="r" b="b"/>
              <a:pathLst>
                <a:path w="24" h="57">
                  <a:moveTo>
                    <a:pt x="8" y="2"/>
                  </a:moveTo>
                  <a:cubicBezTo>
                    <a:pt x="11" y="0"/>
                    <a:pt x="19" y="2"/>
                    <a:pt x="21" y="6"/>
                  </a:cubicBezTo>
                  <a:cubicBezTo>
                    <a:pt x="24" y="11"/>
                    <a:pt x="22" y="22"/>
                    <a:pt x="22" y="30"/>
                  </a:cubicBezTo>
                  <a:cubicBezTo>
                    <a:pt x="22" y="37"/>
                    <a:pt x="23" y="48"/>
                    <a:pt x="20" y="51"/>
                  </a:cubicBezTo>
                  <a:cubicBezTo>
                    <a:pt x="15" y="57"/>
                    <a:pt x="5" y="54"/>
                    <a:pt x="3" y="49"/>
                  </a:cubicBezTo>
                  <a:cubicBezTo>
                    <a:pt x="1" y="44"/>
                    <a:pt x="2" y="35"/>
                    <a:pt x="2" y="28"/>
                  </a:cubicBezTo>
                  <a:cubicBezTo>
                    <a:pt x="2" y="14"/>
                    <a:pt x="0" y="5"/>
                    <a:pt x="8" y="2"/>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5112664" y="1479951"/>
              <a:ext cx="150762" cy="264256"/>
            </a:xfrm>
            <a:custGeom>
              <a:avLst/>
              <a:gdLst>
                <a:gd name="T0" fmla="*/ 19 w 24"/>
                <a:gd name="T1" fmla="*/ 8 h 42"/>
                <a:gd name="T2" fmla="*/ 8 w 24"/>
                <a:gd name="T3" fmla="*/ 39 h 42"/>
                <a:gd name="T4" fmla="*/ 2 w 24"/>
                <a:gd name="T5" fmla="*/ 34 h 42"/>
                <a:gd name="T6" fmla="*/ 2 w 24"/>
                <a:gd name="T7" fmla="*/ 8 h 42"/>
                <a:gd name="T8" fmla="*/ 19 w 24"/>
                <a:gd name="T9" fmla="*/ 8 h 42"/>
              </a:gdLst>
              <a:ahLst/>
              <a:cxnLst>
                <a:cxn ang="0">
                  <a:pos x="T0" y="T1"/>
                </a:cxn>
                <a:cxn ang="0">
                  <a:pos x="T2" y="T3"/>
                </a:cxn>
                <a:cxn ang="0">
                  <a:pos x="T4" y="T5"/>
                </a:cxn>
                <a:cxn ang="0">
                  <a:pos x="T6" y="T7"/>
                </a:cxn>
                <a:cxn ang="0">
                  <a:pos x="T8" y="T9"/>
                </a:cxn>
              </a:cxnLst>
              <a:rect l="0" t="0" r="r" b="b"/>
              <a:pathLst>
                <a:path w="24" h="42">
                  <a:moveTo>
                    <a:pt x="19" y="8"/>
                  </a:moveTo>
                  <a:cubicBezTo>
                    <a:pt x="18" y="21"/>
                    <a:pt x="24" y="42"/>
                    <a:pt x="8" y="39"/>
                  </a:cubicBezTo>
                  <a:cubicBezTo>
                    <a:pt x="7" y="39"/>
                    <a:pt x="3" y="36"/>
                    <a:pt x="2" y="34"/>
                  </a:cubicBezTo>
                  <a:cubicBezTo>
                    <a:pt x="0" y="29"/>
                    <a:pt x="0" y="13"/>
                    <a:pt x="2" y="8"/>
                  </a:cubicBezTo>
                  <a:cubicBezTo>
                    <a:pt x="5" y="0"/>
                    <a:pt x="16" y="1"/>
                    <a:pt x="19" y="8"/>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4767098" y="1618854"/>
              <a:ext cx="194805" cy="125352"/>
            </a:xfrm>
            <a:custGeom>
              <a:avLst/>
              <a:gdLst>
                <a:gd name="T0" fmla="*/ 9 w 31"/>
                <a:gd name="T1" fmla="*/ 1 h 20"/>
                <a:gd name="T2" fmla="*/ 25 w 31"/>
                <a:gd name="T3" fmla="*/ 4 h 20"/>
                <a:gd name="T4" fmla="*/ 7 w 31"/>
                <a:gd name="T5" fmla="*/ 16 h 20"/>
                <a:gd name="T6" fmla="*/ 9 w 31"/>
                <a:gd name="T7" fmla="*/ 1 h 20"/>
              </a:gdLst>
              <a:ahLst/>
              <a:cxnLst>
                <a:cxn ang="0">
                  <a:pos x="T0" y="T1"/>
                </a:cxn>
                <a:cxn ang="0">
                  <a:pos x="T2" y="T3"/>
                </a:cxn>
                <a:cxn ang="0">
                  <a:pos x="T4" y="T5"/>
                </a:cxn>
                <a:cxn ang="0">
                  <a:pos x="T6" y="T7"/>
                </a:cxn>
              </a:cxnLst>
              <a:rect l="0" t="0" r="r" b="b"/>
              <a:pathLst>
                <a:path w="31" h="20">
                  <a:moveTo>
                    <a:pt x="9" y="1"/>
                  </a:moveTo>
                  <a:cubicBezTo>
                    <a:pt x="13" y="0"/>
                    <a:pt x="22" y="0"/>
                    <a:pt x="25" y="4"/>
                  </a:cubicBezTo>
                  <a:cubicBezTo>
                    <a:pt x="31" y="14"/>
                    <a:pt x="17" y="20"/>
                    <a:pt x="7" y="16"/>
                  </a:cubicBezTo>
                  <a:cubicBezTo>
                    <a:pt x="0" y="14"/>
                    <a:pt x="1" y="3"/>
                    <a:pt x="9" y="1"/>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4787425" y="1744207"/>
              <a:ext cx="450590" cy="50818"/>
            </a:xfrm>
            <a:custGeom>
              <a:avLst/>
              <a:gdLst>
                <a:gd name="T0" fmla="*/ 2 w 72"/>
                <a:gd name="T1" fmla="*/ 1 h 8"/>
                <a:gd name="T2" fmla="*/ 56 w 72"/>
                <a:gd name="T3" fmla="*/ 1 h 8"/>
                <a:gd name="T4" fmla="*/ 71 w 72"/>
                <a:gd name="T5" fmla="*/ 3 h 8"/>
                <a:gd name="T6" fmla="*/ 55 w 72"/>
                <a:gd name="T7" fmla="*/ 6 h 8"/>
                <a:gd name="T8" fmla="*/ 17 w 72"/>
                <a:gd name="T9" fmla="*/ 6 h 8"/>
                <a:gd name="T10" fmla="*/ 0 w 72"/>
                <a:gd name="T11" fmla="*/ 4 h 8"/>
                <a:gd name="T12" fmla="*/ 1 w 72"/>
                <a:gd name="T13" fmla="*/ 2 h 8"/>
                <a:gd name="T14" fmla="*/ 2 w 72"/>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
                  <a:moveTo>
                    <a:pt x="2" y="1"/>
                  </a:moveTo>
                  <a:cubicBezTo>
                    <a:pt x="19" y="1"/>
                    <a:pt x="37" y="1"/>
                    <a:pt x="56" y="1"/>
                  </a:cubicBezTo>
                  <a:cubicBezTo>
                    <a:pt x="60" y="1"/>
                    <a:pt x="71" y="0"/>
                    <a:pt x="71" y="3"/>
                  </a:cubicBezTo>
                  <a:cubicBezTo>
                    <a:pt x="72" y="8"/>
                    <a:pt x="61" y="6"/>
                    <a:pt x="55" y="6"/>
                  </a:cubicBezTo>
                  <a:cubicBezTo>
                    <a:pt x="42" y="6"/>
                    <a:pt x="30" y="6"/>
                    <a:pt x="17" y="6"/>
                  </a:cubicBezTo>
                  <a:cubicBezTo>
                    <a:pt x="11" y="6"/>
                    <a:pt x="3" y="8"/>
                    <a:pt x="0" y="4"/>
                  </a:cubicBezTo>
                  <a:cubicBezTo>
                    <a:pt x="0" y="3"/>
                    <a:pt x="1" y="3"/>
                    <a:pt x="1" y="2"/>
                  </a:cubicBezTo>
                  <a:cubicBezTo>
                    <a:pt x="1" y="2"/>
                    <a:pt x="2" y="2"/>
                    <a:pt x="2" y="1"/>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6" name="Freeform 46"/>
          <p:cNvSpPr>
            <a:spLocks noEditPoints="1"/>
          </p:cNvSpPr>
          <p:nvPr/>
        </p:nvSpPr>
        <p:spPr bwMode="auto">
          <a:xfrm>
            <a:off x="9884107" y="3679928"/>
            <a:ext cx="382832" cy="394691"/>
          </a:xfrm>
          <a:custGeom>
            <a:avLst/>
            <a:gdLst>
              <a:gd name="T0" fmla="*/ 61 w 61"/>
              <a:gd name="T1" fmla="*/ 32 h 63"/>
              <a:gd name="T2" fmla="*/ 2 w 61"/>
              <a:gd name="T3" fmla="*/ 29 h 63"/>
              <a:gd name="T4" fmla="*/ 16 w 61"/>
              <a:gd name="T5" fmla="*/ 27 h 63"/>
              <a:gd name="T6" fmla="*/ 11 w 61"/>
              <a:gd name="T7" fmla="*/ 34 h 63"/>
              <a:gd name="T8" fmla="*/ 7 w 61"/>
              <a:gd name="T9" fmla="*/ 36 h 63"/>
              <a:gd name="T10" fmla="*/ 10 w 61"/>
              <a:gd name="T11" fmla="*/ 39 h 63"/>
              <a:gd name="T12" fmla="*/ 15 w 61"/>
              <a:gd name="T13" fmla="*/ 50 h 63"/>
              <a:gd name="T14" fmla="*/ 21 w 61"/>
              <a:gd name="T15" fmla="*/ 42 h 63"/>
              <a:gd name="T16" fmla="*/ 19 w 61"/>
              <a:gd name="T17" fmla="*/ 52 h 63"/>
              <a:gd name="T18" fmla="*/ 51 w 61"/>
              <a:gd name="T19" fmla="*/ 40 h 63"/>
              <a:gd name="T20" fmla="*/ 46 w 61"/>
              <a:gd name="T21" fmla="*/ 36 h 63"/>
              <a:gd name="T22" fmla="*/ 43 w 61"/>
              <a:gd name="T23" fmla="*/ 40 h 63"/>
              <a:gd name="T24" fmla="*/ 25 w 61"/>
              <a:gd name="T25" fmla="*/ 41 h 63"/>
              <a:gd name="T26" fmla="*/ 25 w 61"/>
              <a:gd name="T27" fmla="*/ 29 h 63"/>
              <a:gd name="T28" fmla="*/ 26 w 61"/>
              <a:gd name="T29" fmla="*/ 25 h 63"/>
              <a:gd name="T30" fmla="*/ 27 w 61"/>
              <a:gd name="T31" fmla="*/ 22 h 63"/>
              <a:gd name="T32" fmla="*/ 34 w 61"/>
              <a:gd name="T33" fmla="*/ 25 h 63"/>
              <a:gd name="T34" fmla="*/ 35 w 61"/>
              <a:gd name="T35" fmla="*/ 19 h 63"/>
              <a:gd name="T36" fmla="*/ 30 w 61"/>
              <a:gd name="T37" fmla="*/ 21 h 63"/>
              <a:gd name="T38" fmla="*/ 38 w 61"/>
              <a:gd name="T39" fmla="*/ 19 h 63"/>
              <a:gd name="T40" fmla="*/ 29 w 61"/>
              <a:gd name="T41" fmla="*/ 9 h 63"/>
              <a:gd name="T42" fmla="*/ 29 w 61"/>
              <a:gd name="T43" fmla="*/ 11 h 63"/>
              <a:gd name="T44" fmla="*/ 20 w 61"/>
              <a:gd name="T45" fmla="*/ 16 h 63"/>
              <a:gd name="T46" fmla="*/ 15 w 61"/>
              <a:gd name="T47" fmla="*/ 15 h 63"/>
              <a:gd name="T48" fmla="*/ 15 w 61"/>
              <a:gd name="T49" fmla="*/ 20 h 63"/>
              <a:gd name="T50" fmla="*/ 9 w 61"/>
              <a:gd name="T51" fmla="*/ 23 h 63"/>
              <a:gd name="T52" fmla="*/ 13 w 61"/>
              <a:gd name="T53" fmla="*/ 20 h 63"/>
              <a:gd name="T54" fmla="*/ 18 w 61"/>
              <a:gd name="T55" fmla="*/ 25 h 63"/>
              <a:gd name="T56" fmla="*/ 16 w 61"/>
              <a:gd name="T57" fmla="*/ 27 h 63"/>
              <a:gd name="T58" fmla="*/ 36 w 61"/>
              <a:gd name="T59" fmla="*/ 29 h 63"/>
              <a:gd name="T60" fmla="*/ 39 w 61"/>
              <a:gd name="T61" fmla="*/ 27 h 63"/>
              <a:gd name="T62" fmla="*/ 32 w 61"/>
              <a:gd name="T63" fmla="*/ 29 h 63"/>
              <a:gd name="T64" fmla="*/ 27 w 61"/>
              <a:gd name="T65" fmla="*/ 31 h 63"/>
              <a:gd name="T66" fmla="*/ 33 w 61"/>
              <a:gd name="T67" fmla="*/ 33 h 63"/>
              <a:gd name="T68" fmla="*/ 39 w 61"/>
              <a:gd name="T69" fmla="*/ 31 h 63"/>
              <a:gd name="T70" fmla="*/ 34 w 61"/>
              <a:gd name="T71" fmla="*/ 31 h 63"/>
              <a:gd name="T72" fmla="*/ 32 w 61"/>
              <a:gd name="T73" fmla="*/ 29 h 63"/>
              <a:gd name="T74" fmla="*/ 38 w 61"/>
              <a:gd name="T75" fmla="*/ 3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63">
                <a:moveTo>
                  <a:pt x="26" y="3"/>
                </a:moveTo>
                <a:cubicBezTo>
                  <a:pt x="46" y="0"/>
                  <a:pt x="61" y="14"/>
                  <a:pt x="61" y="32"/>
                </a:cubicBezTo>
                <a:cubicBezTo>
                  <a:pt x="61" y="49"/>
                  <a:pt x="46" y="63"/>
                  <a:pt x="29" y="62"/>
                </a:cubicBezTo>
                <a:cubicBezTo>
                  <a:pt x="13" y="60"/>
                  <a:pt x="0" y="47"/>
                  <a:pt x="2" y="29"/>
                </a:cubicBezTo>
                <a:cubicBezTo>
                  <a:pt x="3" y="16"/>
                  <a:pt x="13" y="5"/>
                  <a:pt x="26" y="3"/>
                </a:cubicBezTo>
                <a:close/>
                <a:moveTo>
                  <a:pt x="16" y="27"/>
                </a:moveTo>
                <a:cubicBezTo>
                  <a:pt x="13" y="28"/>
                  <a:pt x="14" y="31"/>
                  <a:pt x="11" y="32"/>
                </a:cubicBezTo>
                <a:cubicBezTo>
                  <a:pt x="11" y="33"/>
                  <a:pt x="12" y="34"/>
                  <a:pt x="11" y="34"/>
                </a:cubicBezTo>
                <a:cubicBezTo>
                  <a:pt x="11" y="32"/>
                  <a:pt x="9" y="33"/>
                  <a:pt x="7" y="33"/>
                </a:cubicBezTo>
                <a:cubicBezTo>
                  <a:pt x="7" y="34"/>
                  <a:pt x="7" y="35"/>
                  <a:pt x="7" y="36"/>
                </a:cubicBezTo>
                <a:cubicBezTo>
                  <a:pt x="8" y="37"/>
                  <a:pt x="8" y="35"/>
                  <a:pt x="10" y="35"/>
                </a:cubicBezTo>
                <a:cubicBezTo>
                  <a:pt x="8" y="37"/>
                  <a:pt x="12" y="38"/>
                  <a:pt x="10" y="39"/>
                </a:cubicBezTo>
                <a:cubicBezTo>
                  <a:pt x="10" y="38"/>
                  <a:pt x="9" y="37"/>
                  <a:pt x="8" y="38"/>
                </a:cubicBezTo>
                <a:cubicBezTo>
                  <a:pt x="9" y="43"/>
                  <a:pt x="11" y="47"/>
                  <a:pt x="15" y="50"/>
                </a:cubicBezTo>
                <a:cubicBezTo>
                  <a:pt x="13" y="45"/>
                  <a:pt x="9" y="42"/>
                  <a:pt x="14" y="38"/>
                </a:cubicBezTo>
                <a:cubicBezTo>
                  <a:pt x="17" y="39"/>
                  <a:pt x="20" y="39"/>
                  <a:pt x="21" y="42"/>
                </a:cubicBezTo>
                <a:cubicBezTo>
                  <a:pt x="22" y="42"/>
                  <a:pt x="24" y="43"/>
                  <a:pt x="25" y="44"/>
                </a:cubicBezTo>
                <a:cubicBezTo>
                  <a:pt x="24" y="48"/>
                  <a:pt x="22" y="50"/>
                  <a:pt x="19" y="52"/>
                </a:cubicBezTo>
                <a:cubicBezTo>
                  <a:pt x="32" y="63"/>
                  <a:pt x="55" y="52"/>
                  <a:pt x="55" y="36"/>
                </a:cubicBezTo>
                <a:cubicBezTo>
                  <a:pt x="52" y="36"/>
                  <a:pt x="53" y="39"/>
                  <a:pt x="51" y="40"/>
                </a:cubicBezTo>
                <a:cubicBezTo>
                  <a:pt x="50" y="37"/>
                  <a:pt x="48" y="34"/>
                  <a:pt x="45" y="35"/>
                </a:cubicBezTo>
                <a:cubicBezTo>
                  <a:pt x="45" y="35"/>
                  <a:pt x="46" y="36"/>
                  <a:pt x="46" y="36"/>
                </a:cubicBezTo>
                <a:cubicBezTo>
                  <a:pt x="45" y="38"/>
                  <a:pt x="42" y="38"/>
                  <a:pt x="41" y="39"/>
                </a:cubicBezTo>
                <a:cubicBezTo>
                  <a:pt x="42" y="39"/>
                  <a:pt x="43" y="39"/>
                  <a:pt x="43" y="40"/>
                </a:cubicBezTo>
                <a:cubicBezTo>
                  <a:pt x="38" y="43"/>
                  <a:pt x="41" y="52"/>
                  <a:pt x="34" y="53"/>
                </a:cubicBezTo>
                <a:cubicBezTo>
                  <a:pt x="30" y="49"/>
                  <a:pt x="34" y="39"/>
                  <a:pt x="25" y="41"/>
                </a:cubicBezTo>
                <a:cubicBezTo>
                  <a:pt x="21" y="39"/>
                  <a:pt x="24" y="33"/>
                  <a:pt x="26" y="31"/>
                </a:cubicBezTo>
                <a:cubicBezTo>
                  <a:pt x="24" y="31"/>
                  <a:pt x="25" y="30"/>
                  <a:pt x="25" y="29"/>
                </a:cubicBezTo>
                <a:cubicBezTo>
                  <a:pt x="26" y="29"/>
                  <a:pt x="27" y="29"/>
                  <a:pt x="27" y="29"/>
                </a:cubicBezTo>
                <a:cubicBezTo>
                  <a:pt x="28" y="26"/>
                  <a:pt x="27" y="27"/>
                  <a:pt x="26" y="25"/>
                </a:cubicBezTo>
                <a:cubicBezTo>
                  <a:pt x="26" y="25"/>
                  <a:pt x="26" y="26"/>
                  <a:pt x="25" y="26"/>
                </a:cubicBezTo>
                <a:cubicBezTo>
                  <a:pt x="25" y="24"/>
                  <a:pt x="26" y="23"/>
                  <a:pt x="27" y="22"/>
                </a:cubicBezTo>
                <a:cubicBezTo>
                  <a:pt x="27" y="24"/>
                  <a:pt x="28" y="24"/>
                  <a:pt x="28" y="26"/>
                </a:cubicBezTo>
                <a:cubicBezTo>
                  <a:pt x="30" y="25"/>
                  <a:pt x="31" y="24"/>
                  <a:pt x="34" y="25"/>
                </a:cubicBezTo>
                <a:cubicBezTo>
                  <a:pt x="34" y="24"/>
                  <a:pt x="34" y="23"/>
                  <a:pt x="35" y="23"/>
                </a:cubicBezTo>
                <a:cubicBezTo>
                  <a:pt x="34" y="22"/>
                  <a:pt x="35" y="20"/>
                  <a:pt x="35" y="19"/>
                </a:cubicBezTo>
                <a:cubicBezTo>
                  <a:pt x="33" y="20"/>
                  <a:pt x="34" y="23"/>
                  <a:pt x="32" y="24"/>
                </a:cubicBezTo>
                <a:cubicBezTo>
                  <a:pt x="31" y="23"/>
                  <a:pt x="31" y="22"/>
                  <a:pt x="30" y="21"/>
                </a:cubicBezTo>
                <a:cubicBezTo>
                  <a:pt x="31" y="17"/>
                  <a:pt x="38" y="15"/>
                  <a:pt x="40" y="19"/>
                </a:cubicBezTo>
                <a:cubicBezTo>
                  <a:pt x="39" y="19"/>
                  <a:pt x="38" y="19"/>
                  <a:pt x="38" y="19"/>
                </a:cubicBezTo>
                <a:cubicBezTo>
                  <a:pt x="40" y="22"/>
                  <a:pt x="45" y="15"/>
                  <a:pt x="48" y="18"/>
                </a:cubicBezTo>
                <a:cubicBezTo>
                  <a:pt x="50" y="13"/>
                  <a:pt x="36" y="7"/>
                  <a:pt x="29" y="9"/>
                </a:cubicBezTo>
                <a:cubicBezTo>
                  <a:pt x="29" y="10"/>
                  <a:pt x="31" y="8"/>
                  <a:pt x="32" y="10"/>
                </a:cubicBezTo>
                <a:cubicBezTo>
                  <a:pt x="31" y="10"/>
                  <a:pt x="30" y="11"/>
                  <a:pt x="29" y="11"/>
                </a:cubicBezTo>
                <a:cubicBezTo>
                  <a:pt x="31" y="17"/>
                  <a:pt x="24" y="18"/>
                  <a:pt x="22" y="21"/>
                </a:cubicBezTo>
                <a:cubicBezTo>
                  <a:pt x="20" y="20"/>
                  <a:pt x="19" y="19"/>
                  <a:pt x="20" y="16"/>
                </a:cubicBezTo>
                <a:cubicBezTo>
                  <a:pt x="19" y="15"/>
                  <a:pt x="19" y="14"/>
                  <a:pt x="18" y="13"/>
                </a:cubicBezTo>
                <a:cubicBezTo>
                  <a:pt x="16" y="13"/>
                  <a:pt x="16" y="15"/>
                  <a:pt x="15" y="15"/>
                </a:cubicBezTo>
                <a:cubicBezTo>
                  <a:pt x="15" y="17"/>
                  <a:pt x="16" y="17"/>
                  <a:pt x="17" y="18"/>
                </a:cubicBezTo>
                <a:cubicBezTo>
                  <a:pt x="16" y="19"/>
                  <a:pt x="15" y="19"/>
                  <a:pt x="15" y="20"/>
                </a:cubicBezTo>
                <a:cubicBezTo>
                  <a:pt x="13" y="20"/>
                  <a:pt x="14" y="18"/>
                  <a:pt x="13" y="17"/>
                </a:cubicBezTo>
                <a:cubicBezTo>
                  <a:pt x="12" y="19"/>
                  <a:pt x="10" y="21"/>
                  <a:pt x="9" y="23"/>
                </a:cubicBezTo>
                <a:cubicBezTo>
                  <a:pt x="11" y="23"/>
                  <a:pt x="11" y="25"/>
                  <a:pt x="12" y="25"/>
                </a:cubicBezTo>
                <a:cubicBezTo>
                  <a:pt x="13" y="23"/>
                  <a:pt x="12" y="21"/>
                  <a:pt x="13" y="20"/>
                </a:cubicBezTo>
                <a:cubicBezTo>
                  <a:pt x="15" y="20"/>
                  <a:pt x="15" y="23"/>
                  <a:pt x="17" y="22"/>
                </a:cubicBezTo>
                <a:cubicBezTo>
                  <a:pt x="17" y="23"/>
                  <a:pt x="17" y="25"/>
                  <a:pt x="18" y="25"/>
                </a:cubicBezTo>
                <a:cubicBezTo>
                  <a:pt x="17" y="26"/>
                  <a:pt x="16" y="25"/>
                  <a:pt x="16" y="26"/>
                </a:cubicBezTo>
                <a:cubicBezTo>
                  <a:pt x="16" y="26"/>
                  <a:pt x="16" y="27"/>
                  <a:pt x="16" y="27"/>
                </a:cubicBezTo>
                <a:close/>
                <a:moveTo>
                  <a:pt x="37" y="28"/>
                </a:moveTo>
                <a:cubicBezTo>
                  <a:pt x="37" y="29"/>
                  <a:pt x="36" y="29"/>
                  <a:pt x="36" y="29"/>
                </a:cubicBezTo>
                <a:cubicBezTo>
                  <a:pt x="37" y="29"/>
                  <a:pt x="40" y="30"/>
                  <a:pt x="40" y="29"/>
                </a:cubicBezTo>
                <a:cubicBezTo>
                  <a:pt x="39" y="29"/>
                  <a:pt x="40" y="27"/>
                  <a:pt x="39" y="27"/>
                </a:cubicBezTo>
                <a:cubicBezTo>
                  <a:pt x="39" y="29"/>
                  <a:pt x="38" y="28"/>
                  <a:pt x="37" y="28"/>
                </a:cubicBezTo>
                <a:close/>
                <a:moveTo>
                  <a:pt x="32" y="29"/>
                </a:moveTo>
                <a:cubicBezTo>
                  <a:pt x="31" y="29"/>
                  <a:pt x="31" y="28"/>
                  <a:pt x="29" y="29"/>
                </a:cubicBezTo>
                <a:cubicBezTo>
                  <a:pt x="28" y="30"/>
                  <a:pt x="28" y="31"/>
                  <a:pt x="27" y="31"/>
                </a:cubicBezTo>
                <a:cubicBezTo>
                  <a:pt x="28" y="31"/>
                  <a:pt x="29" y="31"/>
                  <a:pt x="31" y="31"/>
                </a:cubicBezTo>
                <a:cubicBezTo>
                  <a:pt x="31" y="33"/>
                  <a:pt x="32" y="32"/>
                  <a:pt x="33" y="33"/>
                </a:cubicBezTo>
                <a:cubicBezTo>
                  <a:pt x="35" y="32"/>
                  <a:pt x="37" y="33"/>
                  <a:pt x="38" y="33"/>
                </a:cubicBezTo>
                <a:cubicBezTo>
                  <a:pt x="38" y="32"/>
                  <a:pt x="39" y="32"/>
                  <a:pt x="39" y="31"/>
                </a:cubicBezTo>
                <a:cubicBezTo>
                  <a:pt x="38" y="31"/>
                  <a:pt x="36" y="32"/>
                  <a:pt x="36" y="30"/>
                </a:cubicBezTo>
                <a:cubicBezTo>
                  <a:pt x="35" y="30"/>
                  <a:pt x="35" y="30"/>
                  <a:pt x="34" y="31"/>
                </a:cubicBezTo>
                <a:cubicBezTo>
                  <a:pt x="34" y="29"/>
                  <a:pt x="33" y="28"/>
                  <a:pt x="32" y="28"/>
                </a:cubicBezTo>
                <a:cubicBezTo>
                  <a:pt x="31" y="29"/>
                  <a:pt x="33" y="29"/>
                  <a:pt x="32" y="29"/>
                </a:cubicBezTo>
                <a:close/>
                <a:moveTo>
                  <a:pt x="41" y="38"/>
                </a:moveTo>
                <a:cubicBezTo>
                  <a:pt x="40" y="37"/>
                  <a:pt x="39" y="34"/>
                  <a:pt x="38" y="35"/>
                </a:cubicBezTo>
                <a:cubicBezTo>
                  <a:pt x="39" y="35"/>
                  <a:pt x="39" y="39"/>
                  <a:pt x="41" y="38"/>
                </a:cubicBez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noEditPoints="1"/>
          </p:cNvSpPr>
          <p:nvPr/>
        </p:nvSpPr>
        <p:spPr bwMode="auto">
          <a:xfrm>
            <a:off x="7909809" y="4390371"/>
            <a:ext cx="513267" cy="408242"/>
          </a:xfrm>
          <a:custGeom>
            <a:avLst/>
            <a:gdLst>
              <a:gd name="T0" fmla="*/ 81 w 82"/>
              <a:gd name="T1" fmla="*/ 49 h 65"/>
              <a:gd name="T2" fmla="*/ 59 w 82"/>
              <a:gd name="T3" fmla="*/ 39 h 65"/>
              <a:gd name="T4" fmla="*/ 57 w 82"/>
              <a:gd name="T5" fmla="*/ 23 h 65"/>
              <a:gd name="T6" fmla="*/ 20 w 82"/>
              <a:gd name="T7" fmla="*/ 6 h 65"/>
              <a:gd name="T8" fmla="*/ 6 w 82"/>
              <a:gd name="T9" fmla="*/ 43 h 65"/>
              <a:gd name="T10" fmla="*/ 42 w 82"/>
              <a:gd name="T11" fmla="*/ 60 h 65"/>
              <a:gd name="T12" fmla="*/ 54 w 82"/>
              <a:gd name="T13" fmla="*/ 50 h 65"/>
              <a:gd name="T14" fmla="*/ 77 w 82"/>
              <a:gd name="T15" fmla="*/ 60 h 65"/>
              <a:gd name="T16" fmla="*/ 79 w 82"/>
              <a:gd name="T17" fmla="*/ 60 h 65"/>
              <a:gd name="T18" fmla="*/ 82 w 82"/>
              <a:gd name="T19" fmla="*/ 51 h 65"/>
              <a:gd name="T20" fmla="*/ 81 w 82"/>
              <a:gd name="T21" fmla="*/ 49 h 65"/>
              <a:gd name="T22" fmla="*/ 14 w 82"/>
              <a:gd name="T23" fmla="*/ 39 h 65"/>
              <a:gd name="T24" fmla="*/ 24 w 82"/>
              <a:gd name="T25" fmla="*/ 14 h 65"/>
              <a:gd name="T26" fmla="*/ 49 w 82"/>
              <a:gd name="T27" fmla="*/ 26 h 65"/>
              <a:gd name="T28" fmla="*/ 39 w 82"/>
              <a:gd name="T29" fmla="*/ 51 h 65"/>
              <a:gd name="T30" fmla="*/ 14 w 82"/>
              <a:gd name="T31"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81" y="49"/>
                </a:moveTo>
                <a:cubicBezTo>
                  <a:pt x="59" y="39"/>
                  <a:pt x="59" y="39"/>
                  <a:pt x="59" y="39"/>
                </a:cubicBezTo>
                <a:cubicBezTo>
                  <a:pt x="60" y="34"/>
                  <a:pt x="59" y="28"/>
                  <a:pt x="57" y="23"/>
                </a:cubicBezTo>
                <a:cubicBezTo>
                  <a:pt x="51" y="8"/>
                  <a:pt x="34" y="0"/>
                  <a:pt x="20" y="6"/>
                </a:cubicBezTo>
                <a:cubicBezTo>
                  <a:pt x="6" y="11"/>
                  <a:pt x="0" y="28"/>
                  <a:pt x="6" y="43"/>
                </a:cubicBezTo>
                <a:cubicBezTo>
                  <a:pt x="12" y="57"/>
                  <a:pt x="28" y="65"/>
                  <a:pt x="42" y="60"/>
                </a:cubicBezTo>
                <a:cubicBezTo>
                  <a:pt x="47" y="58"/>
                  <a:pt x="51" y="54"/>
                  <a:pt x="54" y="50"/>
                </a:cubicBezTo>
                <a:cubicBezTo>
                  <a:pt x="77" y="60"/>
                  <a:pt x="77" y="60"/>
                  <a:pt x="77" y="60"/>
                </a:cubicBezTo>
                <a:cubicBezTo>
                  <a:pt x="78" y="61"/>
                  <a:pt x="79" y="60"/>
                  <a:pt x="79" y="60"/>
                </a:cubicBezTo>
                <a:cubicBezTo>
                  <a:pt x="82" y="51"/>
                  <a:pt x="82" y="51"/>
                  <a:pt x="82" y="51"/>
                </a:cubicBezTo>
                <a:cubicBezTo>
                  <a:pt x="82" y="51"/>
                  <a:pt x="82" y="50"/>
                  <a:pt x="81" y="49"/>
                </a:cubicBezTo>
                <a:close/>
                <a:moveTo>
                  <a:pt x="14" y="39"/>
                </a:moveTo>
                <a:cubicBezTo>
                  <a:pt x="10" y="29"/>
                  <a:pt x="14" y="18"/>
                  <a:pt x="24" y="14"/>
                </a:cubicBezTo>
                <a:cubicBezTo>
                  <a:pt x="33" y="10"/>
                  <a:pt x="45" y="16"/>
                  <a:pt x="49" y="26"/>
                </a:cubicBezTo>
                <a:cubicBezTo>
                  <a:pt x="53" y="36"/>
                  <a:pt x="48" y="47"/>
                  <a:pt x="39" y="51"/>
                </a:cubicBezTo>
                <a:cubicBezTo>
                  <a:pt x="29" y="55"/>
                  <a:pt x="18" y="50"/>
                  <a:pt x="14" y="39"/>
                </a:cubicBezTo>
                <a:close/>
              </a:path>
            </a:pathLst>
          </a:custGeom>
          <a:solidFill>
            <a:srgbClr val="4E4E4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3482350" y="3952654"/>
            <a:ext cx="320157" cy="281196"/>
          </a:xfrm>
          <a:custGeom>
            <a:avLst/>
            <a:gdLst>
              <a:gd name="T0" fmla="*/ 26 w 189"/>
              <a:gd name="T1" fmla="*/ 166 h 166"/>
              <a:gd name="T2" fmla="*/ 30 w 189"/>
              <a:gd name="T3" fmla="*/ 96 h 166"/>
              <a:gd name="T4" fmla="*/ 0 w 189"/>
              <a:gd name="T5" fmla="*/ 96 h 166"/>
              <a:gd name="T6" fmla="*/ 37 w 189"/>
              <a:gd name="T7" fmla="*/ 55 h 166"/>
              <a:gd name="T8" fmla="*/ 37 w 189"/>
              <a:gd name="T9" fmla="*/ 11 h 166"/>
              <a:gd name="T10" fmla="*/ 63 w 189"/>
              <a:gd name="T11" fmla="*/ 11 h 166"/>
              <a:gd name="T12" fmla="*/ 63 w 189"/>
              <a:gd name="T13" fmla="*/ 29 h 166"/>
              <a:gd name="T14" fmla="*/ 96 w 189"/>
              <a:gd name="T15" fmla="*/ 0 h 166"/>
              <a:gd name="T16" fmla="*/ 189 w 189"/>
              <a:gd name="T17" fmla="*/ 96 h 166"/>
              <a:gd name="T18" fmla="*/ 159 w 189"/>
              <a:gd name="T19" fmla="*/ 96 h 166"/>
              <a:gd name="T20" fmla="*/ 159 w 189"/>
              <a:gd name="T21" fmla="*/ 144 h 166"/>
              <a:gd name="T22" fmla="*/ 26 w 189"/>
              <a:gd name="T23"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66">
                <a:moveTo>
                  <a:pt x="26" y="166"/>
                </a:moveTo>
                <a:lnTo>
                  <a:pt x="30" y="96"/>
                </a:lnTo>
                <a:lnTo>
                  <a:pt x="0" y="96"/>
                </a:lnTo>
                <a:lnTo>
                  <a:pt x="37" y="55"/>
                </a:lnTo>
                <a:lnTo>
                  <a:pt x="37" y="11"/>
                </a:lnTo>
                <a:lnTo>
                  <a:pt x="63" y="11"/>
                </a:lnTo>
                <a:lnTo>
                  <a:pt x="63" y="29"/>
                </a:lnTo>
                <a:lnTo>
                  <a:pt x="96" y="0"/>
                </a:lnTo>
                <a:lnTo>
                  <a:pt x="189" y="96"/>
                </a:lnTo>
                <a:lnTo>
                  <a:pt x="159" y="96"/>
                </a:lnTo>
                <a:lnTo>
                  <a:pt x="159" y="144"/>
                </a:lnTo>
                <a:lnTo>
                  <a:pt x="26" y="166"/>
                </a:ln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8"/>
          <p:cNvGrpSpPr/>
          <p:nvPr/>
        </p:nvGrpSpPr>
        <p:grpSpPr>
          <a:xfrm>
            <a:off x="3401366" y="2524655"/>
            <a:ext cx="2142846" cy="1844711"/>
            <a:chOff x="2905126" y="2835276"/>
            <a:chExt cx="2008188" cy="1728788"/>
          </a:xfrm>
        </p:grpSpPr>
        <p:sp>
          <p:nvSpPr>
            <p:cNvPr id="50" name="Freeform 5"/>
            <p:cNvSpPr>
              <a:spLocks/>
            </p:cNvSpPr>
            <p:nvPr/>
          </p:nvSpPr>
          <p:spPr bwMode="auto">
            <a:xfrm>
              <a:off x="2905126" y="2835276"/>
              <a:ext cx="2008188" cy="1728788"/>
            </a:xfrm>
            <a:custGeom>
              <a:avLst/>
              <a:gdLst>
                <a:gd name="T0" fmla="*/ 190 w 342"/>
                <a:gd name="T1" fmla="*/ 11 h 294"/>
                <a:gd name="T2" fmla="*/ 9 w 342"/>
                <a:gd name="T3" fmla="*/ 100 h 294"/>
                <a:gd name="T4" fmla="*/ 89 w 342"/>
                <a:gd name="T5" fmla="*/ 213 h 294"/>
                <a:gd name="T6" fmla="*/ 177 w 342"/>
                <a:gd name="T7" fmla="*/ 294 h 294"/>
                <a:gd name="T8" fmla="*/ 153 w 342"/>
                <a:gd name="T9" fmla="*/ 229 h 294"/>
                <a:gd name="T10" fmla="*/ 330 w 342"/>
                <a:gd name="T11" fmla="*/ 139 h 294"/>
                <a:gd name="T12" fmla="*/ 190 w 342"/>
                <a:gd name="T13" fmla="*/ 11 h 294"/>
              </a:gdLst>
              <a:ahLst/>
              <a:cxnLst>
                <a:cxn ang="0">
                  <a:pos x="T0" y="T1"/>
                </a:cxn>
                <a:cxn ang="0">
                  <a:pos x="T2" y="T3"/>
                </a:cxn>
                <a:cxn ang="0">
                  <a:pos x="T4" y="T5"/>
                </a:cxn>
                <a:cxn ang="0">
                  <a:pos x="T6" y="T7"/>
                </a:cxn>
                <a:cxn ang="0">
                  <a:pos x="T8" y="T9"/>
                </a:cxn>
                <a:cxn ang="0">
                  <a:pos x="T10" y="T11"/>
                </a:cxn>
                <a:cxn ang="0">
                  <a:pos x="T12" y="T13"/>
                </a:cxn>
              </a:cxnLst>
              <a:rect l="0" t="0" r="r" b="b"/>
              <a:pathLst>
                <a:path w="342" h="294">
                  <a:moveTo>
                    <a:pt x="190" y="11"/>
                  </a:moveTo>
                  <a:cubicBezTo>
                    <a:pt x="101" y="0"/>
                    <a:pt x="20" y="40"/>
                    <a:pt x="9" y="100"/>
                  </a:cubicBezTo>
                  <a:cubicBezTo>
                    <a:pt x="0" y="146"/>
                    <a:pt x="34" y="189"/>
                    <a:pt x="89" y="213"/>
                  </a:cubicBezTo>
                  <a:cubicBezTo>
                    <a:pt x="111" y="247"/>
                    <a:pt x="177" y="294"/>
                    <a:pt x="177" y="294"/>
                  </a:cubicBezTo>
                  <a:cubicBezTo>
                    <a:pt x="177" y="294"/>
                    <a:pt x="170" y="248"/>
                    <a:pt x="153" y="229"/>
                  </a:cubicBezTo>
                  <a:cubicBezTo>
                    <a:pt x="240" y="238"/>
                    <a:pt x="319" y="198"/>
                    <a:pt x="330" y="139"/>
                  </a:cubicBezTo>
                  <a:cubicBezTo>
                    <a:pt x="342" y="79"/>
                    <a:pt x="279" y="21"/>
                    <a:pt x="190" y="11"/>
                  </a:cubicBezTo>
                  <a:close/>
                </a:path>
              </a:pathLst>
            </a:custGeom>
            <a:solidFill>
              <a:srgbClr val="20647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6"/>
            <p:cNvSpPr>
              <a:spLocks/>
            </p:cNvSpPr>
            <p:nvPr/>
          </p:nvSpPr>
          <p:spPr bwMode="auto">
            <a:xfrm>
              <a:off x="3862388" y="3717926"/>
              <a:ext cx="117475" cy="169863"/>
            </a:xfrm>
            <a:custGeom>
              <a:avLst/>
              <a:gdLst>
                <a:gd name="T0" fmla="*/ 0 w 20"/>
                <a:gd name="T1" fmla="*/ 0 h 29"/>
                <a:gd name="T2" fmla="*/ 0 w 20"/>
                <a:gd name="T3" fmla="*/ 29 h 29"/>
                <a:gd name="T4" fmla="*/ 20 w 20"/>
                <a:gd name="T5" fmla="*/ 5 h 29"/>
                <a:gd name="T6" fmla="*/ 0 w 20"/>
                <a:gd name="T7" fmla="*/ 0 h 29"/>
              </a:gdLst>
              <a:ahLst/>
              <a:cxnLst>
                <a:cxn ang="0">
                  <a:pos x="T0" y="T1"/>
                </a:cxn>
                <a:cxn ang="0">
                  <a:pos x="T2" y="T3"/>
                </a:cxn>
                <a:cxn ang="0">
                  <a:pos x="T4" y="T5"/>
                </a:cxn>
                <a:cxn ang="0">
                  <a:pos x="T6" y="T7"/>
                </a:cxn>
              </a:cxnLst>
              <a:rect l="0" t="0" r="r" b="b"/>
              <a:pathLst>
                <a:path w="20" h="29">
                  <a:moveTo>
                    <a:pt x="0" y="0"/>
                  </a:moveTo>
                  <a:cubicBezTo>
                    <a:pt x="0" y="29"/>
                    <a:pt x="0" y="29"/>
                    <a:pt x="0" y="29"/>
                  </a:cubicBezTo>
                  <a:cubicBezTo>
                    <a:pt x="8" y="27"/>
                    <a:pt x="15" y="18"/>
                    <a:pt x="20" y="5"/>
                  </a:cubicBezTo>
                  <a:cubicBezTo>
                    <a:pt x="13" y="3"/>
                    <a:pt x="7"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7"/>
            <p:cNvSpPr>
              <a:spLocks/>
            </p:cNvSpPr>
            <p:nvPr/>
          </p:nvSpPr>
          <p:spPr bwMode="auto">
            <a:xfrm>
              <a:off x="3862388" y="3546476"/>
              <a:ext cx="146050" cy="165100"/>
            </a:xfrm>
            <a:custGeom>
              <a:avLst/>
              <a:gdLst>
                <a:gd name="T0" fmla="*/ 25 w 25"/>
                <a:gd name="T1" fmla="*/ 0 h 28"/>
                <a:gd name="T2" fmla="*/ 0 w 25"/>
                <a:gd name="T3" fmla="*/ 0 h 28"/>
                <a:gd name="T4" fmla="*/ 0 w 25"/>
                <a:gd name="T5" fmla="*/ 23 h 28"/>
                <a:gd name="T6" fmla="*/ 22 w 25"/>
                <a:gd name="T7" fmla="*/ 28 h 28"/>
                <a:gd name="T8" fmla="*/ 25 w 25"/>
                <a:gd name="T9" fmla="*/ 0 h 28"/>
              </a:gdLst>
              <a:ahLst/>
              <a:cxnLst>
                <a:cxn ang="0">
                  <a:pos x="T0" y="T1"/>
                </a:cxn>
                <a:cxn ang="0">
                  <a:pos x="T2" y="T3"/>
                </a:cxn>
                <a:cxn ang="0">
                  <a:pos x="T4" y="T5"/>
                </a:cxn>
                <a:cxn ang="0">
                  <a:pos x="T6" y="T7"/>
                </a:cxn>
                <a:cxn ang="0">
                  <a:pos x="T8" y="T9"/>
                </a:cxn>
              </a:cxnLst>
              <a:rect l="0" t="0" r="r" b="b"/>
              <a:pathLst>
                <a:path w="25" h="28">
                  <a:moveTo>
                    <a:pt x="25" y="0"/>
                  </a:moveTo>
                  <a:cubicBezTo>
                    <a:pt x="0" y="0"/>
                    <a:pt x="0" y="0"/>
                    <a:pt x="0" y="0"/>
                  </a:cubicBezTo>
                  <a:cubicBezTo>
                    <a:pt x="0" y="23"/>
                    <a:pt x="0" y="23"/>
                    <a:pt x="0" y="23"/>
                  </a:cubicBezTo>
                  <a:cubicBezTo>
                    <a:pt x="8" y="23"/>
                    <a:pt x="15" y="25"/>
                    <a:pt x="22" y="28"/>
                  </a:cubicBezTo>
                  <a:cubicBezTo>
                    <a:pt x="24" y="20"/>
                    <a:pt x="25" y="10"/>
                    <a:pt x="2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8"/>
            <p:cNvSpPr>
              <a:spLocks/>
            </p:cNvSpPr>
            <p:nvPr/>
          </p:nvSpPr>
          <p:spPr bwMode="auto">
            <a:xfrm>
              <a:off x="3862388" y="3357563"/>
              <a:ext cx="146050" cy="160338"/>
            </a:xfrm>
            <a:custGeom>
              <a:avLst/>
              <a:gdLst>
                <a:gd name="T0" fmla="*/ 0 w 25"/>
                <a:gd name="T1" fmla="*/ 5 h 27"/>
                <a:gd name="T2" fmla="*/ 0 w 25"/>
                <a:gd name="T3" fmla="*/ 27 h 27"/>
                <a:gd name="T4" fmla="*/ 25 w 25"/>
                <a:gd name="T5" fmla="*/ 27 h 27"/>
                <a:gd name="T6" fmla="*/ 21 w 25"/>
                <a:gd name="T7" fmla="*/ 0 h 27"/>
                <a:gd name="T8" fmla="*/ 0 w 25"/>
                <a:gd name="T9" fmla="*/ 5 h 27"/>
              </a:gdLst>
              <a:ahLst/>
              <a:cxnLst>
                <a:cxn ang="0">
                  <a:pos x="T0" y="T1"/>
                </a:cxn>
                <a:cxn ang="0">
                  <a:pos x="T2" y="T3"/>
                </a:cxn>
                <a:cxn ang="0">
                  <a:pos x="T4" y="T5"/>
                </a:cxn>
                <a:cxn ang="0">
                  <a:pos x="T6" y="T7"/>
                </a:cxn>
                <a:cxn ang="0">
                  <a:pos x="T8" y="T9"/>
                </a:cxn>
              </a:cxnLst>
              <a:rect l="0" t="0" r="r" b="b"/>
              <a:pathLst>
                <a:path w="25" h="27">
                  <a:moveTo>
                    <a:pt x="0" y="5"/>
                  </a:moveTo>
                  <a:cubicBezTo>
                    <a:pt x="0" y="27"/>
                    <a:pt x="0" y="27"/>
                    <a:pt x="0" y="27"/>
                  </a:cubicBezTo>
                  <a:cubicBezTo>
                    <a:pt x="25" y="27"/>
                    <a:pt x="25" y="27"/>
                    <a:pt x="25" y="27"/>
                  </a:cubicBezTo>
                  <a:cubicBezTo>
                    <a:pt x="25" y="17"/>
                    <a:pt x="23" y="8"/>
                    <a:pt x="21" y="0"/>
                  </a:cubicBezTo>
                  <a:cubicBezTo>
                    <a:pt x="14" y="3"/>
                    <a:pt x="7"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9"/>
            <p:cNvSpPr>
              <a:spLocks/>
            </p:cNvSpPr>
            <p:nvPr/>
          </p:nvSpPr>
          <p:spPr bwMode="auto">
            <a:xfrm>
              <a:off x="3703638" y="3717926"/>
              <a:ext cx="122238" cy="176213"/>
            </a:xfrm>
            <a:custGeom>
              <a:avLst/>
              <a:gdLst>
                <a:gd name="T0" fmla="*/ 21 w 21"/>
                <a:gd name="T1" fmla="*/ 30 h 30"/>
                <a:gd name="T2" fmla="*/ 21 w 21"/>
                <a:gd name="T3" fmla="*/ 0 h 30"/>
                <a:gd name="T4" fmla="*/ 0 w 21"/>
                <a:gd name="T5" fmla="*/ 5 h 30"/>
                <a:gd name="T6" fmla="*/ 21 w 21"/>
                <a:gd name="T7" fmla="*/ 30 h 30"/>
              </a:gdLst>
              <a:ahLst/>
              <a:cxnLst>
                <a:cxn ang="0">
                  <a:pos x="T0" y="T1"/>
                </a:cxn>
                <a:cxn ang="0">
                  <a:pos x="T2" y="T3"/>
                </a:cxn>
                <a:cxn ang="0">
                  <a:pos x="T4" y="T5"/>
                </a:cxn>
                <a:cxn ang="0">
                  <a:pos x="T6" y="T7"/>
                </a:cxn>
              </a:cxnLst>
              <a:rect l="0" t="0" r="r" b="b"/>
              <a:pathLst>
                <a:path w="21" h="30">
                  <a:moveTo>
                    <a:pt x="21" y="30"/>
                  </a:moveTo>
                  <a:cubicBezTo>
                    <a:pt x="21" y="0"/>
                    <a:pt x="21" y="0"/>
                    <a:pt x="21" y="0"/>
                  </a:cubicBezTo>
                  <a:cubicBezTo>
                    <a:pt x="14" y="1"/>
                    <a:pt x="6" y="2"/>
                    <a:pt x="0" y="5"/>
                  </a:cubicBezTo>
                  <a:cubicBezTo>
                    <a:pt x="5" y="18"/>
                    <a:pt x="12" y="28"/>
                    <a:pt x="21"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0"/>
            <p:cNvSpPr>
              <a:spLocks/>
            </p:cNvSpPr>
            <p:nvPr/>
          </p:nvSpPr>
          <p:spPr bwMode="auto">
            <a:xfrm>
              <a:off x="3668713" y="3363913"/>
              <a:ext cx="157163" cy="153988"/>
            </a:xfrm>
            <a:custGeom>
              <a:avLst/>
              <a:gdLst>
                <a:gd name="T0" fmla="*/ 0 w 27"/>
                <a:gd name="T1" fmla="*/ 26 h 26"/>
                <a:gd name="T2" fmla="*/ 27 w 27"/>
                <a:gd name="T3" fmla="*/ 26 h 26"/>
                <a:gd name="T4" fmla="*/ 27 w 27"/>
                <a:gd name="T5" fmla="*/ 4 h 26"/>
                <a:gd name="T6" fmla="*/ 4 w 27"/>
                <a:gd name="T7" fmla="*/ 0 h 26"/>
                <a:gd name="T8" fmla="*/ 0 w 27"/>
                <a:gd name="T9" fmla="*/ 26 h 26"/>
              </a:gdLst>
              <a:ahLst/>
              <a:cxnLst>
                <a:cxn ang="0">
                  <a:pos x="T0" y="T1"/>
                </a:cxn>
                <a:cxn ang="0">
                  <a:pos x="T2" y="T3"/>
                </a:cxn>
                <a:cxn ang="0">
                  <a:pos x="T4" y="T5"/>
                </a:cxn>
                <a:cxn ang="0">
                  <a:pos x="T6" y="T7"/>
                </a:cxn>
                <a:cxn ang="0">
                  <a:pos x="T8" y="T9"/>
                </a:cxn>
              </a:cxnLst>
              <a:rect l="0" t="0" r="r" b="b"/>
              <a:pathLst>
                <a:path w="27" h="26">
                  <a:moveTo>
                    <a:pt x="0" y="26"/>
                  </a:moveTo>
                  <a:cubicBezTo>
                    <a:pt x="27" y="26"/>
                    <a:pt x="27" y="26"/>
                    <a:pt x="27" y="26"/>
                  </a:cubicBezTo>
                  <a:cubicBezTo>
                    <a:pt x="27" y="4"/>
                    <a:pt x="27" y="4"/>
                    <a:pt x="27" y="4"/>
                  </a:cubicBezTo>
                  <a:cubicBezTo>
                    <a:pt x="19" y="4"/>
                    <a:pt x="11" y="2"/>
                    <a:pt x="4" y="0"/>
                  </a:cubicBezTo>
                  <a:cubicBezTo>
                    <a:pt x="2" y="7"/>
                    <a:pt x="1" y="16"/>
                    <a:pt x="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1"/>
            <p:cNvSpPr>
              <a:spLocks/>
            </p:cNvSpPr>
            <p:nvPr/>
          </p:nvSpPr>
          <p:spPr bwMode="auto">
            <a:xfrm>
              <a:off x="3862388" y="3194051"/>
              <a:ext cx="111125" cy="152400"/>
            </a:xfrm>
            <a:custGeom>
              <a:avLst/>
              <a:gdLst>
                <a:gd name="T0" fmla="*/ 0 w 19"/>
                <a:gd name="T1" fmla="*/ 0 h 26"/>
                <a:gd name="T2" fmla="*/ 0 w 19"/>
                <a:gd name="T3" fmla="*/ 26 h 26"/>
                <a:gd name="T4" fmla="*/ 19 w 19"/>
                <a:gd name="T5" fmla="*/ 22 h 26"/>
                <a:gd name="T6" fmla="*/ 0 w 19"/>
                <a:gd name="T7" fmla="*/ 0 h 26"/>
              </a:gdLst>
              <a:ahLst/>
              <a:cxnLst>
                <a:cxn ang="0">
                  <a:pos x="T0" y="T1"/>
                </a:cxn>
                <a:cxn ang="0">
                  <a:pos x="T2" y="T3"/>
                </a:cxn>
                <a:cxn ang="0">
                  <a:pos x="T4" y="T5"/>
                </a:cxn>
                <a:cxn ang="0">
                  <a:pos x="T6" y="T7"/>
                </a:cxn>
              </a:cxnLst>
              <a:rect l="0" t="0" r="r" b="b"/>
              <a:pathLst>
                <a:path w="19" h="26">
                  <a:moveTo>
                    <a:pt x="0" y="0"/>
                  </a:moveTo>
                  <a:cubicBezTo>
                    <a:pt x="0" y="26"/>
                    <a:pt x="0" y="26"/>
                    <a:pt x="0" y="26"/>
                  </a:cubicBezTo>
                  <a:cubicBezTo>
                    <a:pt x="6" y="26"/>
                    <a:pt x="13" y="24"/>
                    <a:pt x="19" y="22"/>
                  </a:cubicBezTo>
                  <a:cubicBezTo>
                    <a:pt x="14" y="10"/>
                    <a:pt x="7"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2"/>
            <p:cNvSpPr>
              <a:spLocks/>
            </p:cNvSpPr>
            <p:nvPr/>
          </p:nvSpPr>
          <p:spPr bwMode="auto">
            <a:xfrm>
              <a:off x="3708401" y="3187701"/>
              <a:ext cx="117475" cy="158750"/>
            </a:xfrm>
            <a:custGeom>
              <a:avLst/>
              <a:gdLst>
                <a:gd name="T0" fmla="*/ 20 w 20"/>
                <a:gd name="T1" fmla="*/ 27 h 27"/>
                <a:gd name="T2" fmla="*/ 20 w 20"/>
                <a:gd name="T3" fmla="*/ 0 h 27"/>
                <a:gd name="T4" fmla="*/ 0 w 20"/>
                <a:gd name="T5" fmla="*/ 23 h 27"/>
                <a:gd name="T6" fmla="*/ 20 w 20"/>
                <a:gd name="T7" fmla="*/ 27 h 27"/>
              </a:gdLst>
              <a:ahLst/>
              <a:cxnLst>
                <a:cxn ang="0">
                  <a:pos x="T0" y="T1"/>
                </a:cxn>
                <a:cxn ang="0">
                  <a:pos x="T2" y="T3"/>
                </a:cxn>
                <a:cxn ang="0">
                  <a:pos x="T4" y="T5"/>
                </a:cxn>
                <a:cxn ang="0">
                  <a:pos x="T6" y="T7"/>
                </a:cxn>
              </a:cxnLst>
              <a:rect l="0" t="0" r="r" b="b"/>
              <a:pathLst>
                <a:path w="20" h="27">
                  <a:moveTo>
                    <a:pt x="20" y="27"/>
                  </a:moveTo>
                  <a:cubicBezTo>
                    <a:pt x="20" y="0"/>
                    <a:pt x="20" y="0"/>
                    <a:pt x="20" y="0"/>
                  </a:cubicBezTo>
                  <a:cubicBezTo>
                    <a:pt x="12" y="2"/>
                    <a:pt x="5" y="11"/>
                    <a:pt x="0" y="23"/>
                  </a:cubicBezTo>
                  <a:cubicBezTo>
                    <a:pt x="6" y="26"/>
                    <a:pt x="13" y="27"/>
                    <a:pt x="20"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3"/>
            <p:cNvSpPr>
              <a:spLocks/>
            </p:cNvSpPr>
            <p:nvPr/>
          </p:nvSpPr>
          <p:spPr bwMode="auto">
            <a:xfrm>
              <a:off x="3668713" y="3546476"/>
              <a:ext cx="157163" cy="158750"/>
            </a:xfrm>
            <a:custGeom>
              <a:avLst/>
              <a:gdLst>
                <a:gd name="T0" fmla="*/ 4 w 27"/>
                <a:gd name="T1" fmla="*/ 27 h 27"/>
                <a:gd name="T2" fmla="*/ 27 w 27"/>
                <a:gd name="T3" fmla="*/ 22 h 27"/>
                <a:gd name="T4" fmla="*/ 27 w 27"/>
                <a:gd name="T5" fmla="*/ 0 h 27"/>
                <a:gd name="T6" fmla="*/ 0 w 27"/>
                <a:gd name="T7" fmla="*/ 0 h 27"/>
                <a:gd name="T8" fmla="*/ 4 w 27"/>
                <a:gd name="T9" fmla="*/ 27 h 27"/>
              </a:gdLst>
              <a:ahLst/>
              <a:cxnLst>
                <a:cxn ang="0">
                  <a:pos x="T0" y="T1"/>
                </a:cxn>
                <a:cxn ang="0">
                  <a:pos x="T2" y="T3"/>
                </a:cxn>
                <a:cxn ang="0">
                  <a:pos x="T4" y="T5"/>
                </a:cxn>
                <a:cxn ang="0">
                  <a:pos x="T6" y="T7"/>
                </a:cxn>
                <a:cxn ang="0">
                  <a:pos x="T8" y="T9"/>
                </a:cxn>
              </a:cxnLst>
              <a:rect l="0" t="0" r="r" b="b"/>
              <a:pathLst>
                <a:path w="27" h="27">
                  <a:moveTo>
                    <a:pt x="4" y="27"/>
                  </a:moveTo>
                  <a:cubicBezTo>
                    <a:pt x="11" y="24"/>
                    <a:pt x="19" y="23"/>
                    <a:pt x="27" y="22"/>
                  </a:cubicBezTo>
                  <a:cubicBezTo>
                    <a:pt x="27" y="0"/>
                    <a:pt x="27" y="0"/>
                    <a:pt x="27" y="0"/>
                  </a:cubicBezTo>
                  <a:cubicBezTo>
                    <a:pt x="0" y="0"/>
                    <a:pt x="0" y="0"/>
                    <a:pt x="0" y="0"/>
                  </a:cubicBezTo>
                  <a:cubicBezTo>
                    <a:pt x="0" y="10"/>
                    <a:pt x="2" y="19"/>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4"/>
            <p:cNvSpPr>
              <a:spLocks/>
            </p:cNvSpPr>
            <p:nvPr/>
          </p:nvSpPr>
          <p:spPr bwMode="auto">
            <a:xfrm>
              <a:off x="3475038" y="3546476"/>
              <a:ext cx="174625" cy="241300"/>
            </a:xfrm>
            <a:custGeom>
              <a:avLst/>
              <a:gdLst>
                <a:gd name="T0" fmla="*/ 30 w 30"/>
                <a:gd name="T1" fmla="*/ 30 h 41"/>
                <a:gd name="T2" fmla="*/ 27 w 30"/>
                <a:gd name="T3" fmla="*/ 0 h 41"/>
                <a:gd name="T4" fmla="*/ 0 w 30"/>
                <a:gd name="T5" fmla="*/ 0 h 41"/>
                <a:gd name="T6" fmla="*/ 16 w 30"/>
                <a:gd name="T7" fmla="*/ 41 h 41"/>
                <a:gd name="T8" fmla="*/ 30 w 30"/>
                <a:gd name="T9" fmla="*/ 30 h 41"/>
              </a:gdLst>
              <a:ahLst/>
              <a:cxnLst>
                <a:cxn ang="0">
                  <a:pos x="T0" y="T1"/>
                </a:cxn>
                <a:cxn ang="0">
                  <a:pos x="T2" y="T3"/>
                </a:cxn>
                <a:cxn ang="0">
                  <a:pos x="T4" y="T5"/>
                </a:cxn>
                <a:cxn ang="0">
                  <a:pos x="T6" y="T7"/>
                </a:cxn>
                <a:cxn ang="0">
                  <a:pos x="T8" y="T9"/>
                </a:cxn>
              </a:cxnLst>
              <a:rect l="0" t="0" r="r" b="b"/>
              <a:pathLst>
                <a:path w="30" h="41">
                  <a:moveTo>
                    <a:pt x="30" y="30"/>
                  </a:moveTo>
                  <a:cubicBezTo>
                    <a:pt x="28" y="21"/>
                    <a:pt x="27" y="11"/>
                    <a:pt x="27" y="0"/>
                  </a:cubicBezTo>
                  <a:cubicBezTo>
                    <a:pt x="0" y="0"/>
                    <a:pt x="0" y="0"/>
                    <a:pt x="0" y="0"/>
                  </a:cubicBezTo>
                  <a:cubicBezTo>
                    <a:pt x="0" y="16"/>
                    <a:pt x="6" y="30"/>
                    <a:pt x="16" y="41"/>
                  </a:cubicBezTo>
                  <a:cubicBezTo>
                    <a:pt x="20" y="37"/>
                    <a:pt x="25" y="33"/>
                    <a:pt x="30"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5"/>
            <p:cNvSpPr>
              <a:spLocks/>
            </p:cNvSpPr>
            <p:nvPr/>
          </p:nvSpPr>
          <p:spPr bwMode="auto">
            <a:xfrm>
              <a:off x="3921126" y="3176588"/>
              <a:ext cx="157163" cy="128588"/>
            </a:xfrm>
            <a:custGeom>
              <a:avLst/>
              <a:gdLst>
                <a:gd name="T0" fmla="*/ 0 w 27"/>
                <a:gd name="T1" fmla="*/ 0 h 22"/>
                <a:gd name="T2" fmla="*/ 15 w 27"/>
                <a:gd name="T3" fmla="*/ 22 h 22"/>
                <a:gd name="T4" fmla="*/ 27 w 27"/>
                <a:gd name="T5" fmla="*/ 13 h 22"/>
                <a:gd name="T6" fmla="*/ 0 w 27"/>
                <a:gd name="T7" fmla="*/ 0 h 22"/>
              </a:gdLst>
              <a:ahLst/>
              <a:cxnLst>
                <a:cxn ang="0">
                  <a:pos x="T0" y="T1"/>
                </a:cxn>
                <a:cxn ang="0">
                  <a:pos x="T2" y="T3"/>
                </a:cxn>
                <a:cxn ang="0">
                  <a:pos x="T4" y="T5"/>
                </a:cxn>
                <a:cxn ang="0">
                  <a:pos x="T6" y="T7"/>
                </a:cxn>
              </a:cxnLst>
              <a:rect l="0" t="0" r="r" b="b"/>
              <a:pathLst>
                <a:path w="27" h="22">
                  <a:moveTo>
                    <a:pt x="0" y="0"/>
                  </a:moveTo>
                  <a:cubicBezTo>
                    <a:pt x="6" y="4"/>
                    <a:pt x="11" y="12"/>
                    <a:pt x="15" y="22"/>
                  </a:cubicBezTo>
                  <a:cubicBezTo>
                    <a:pt x="19" y="19"/>
                    <a:pt x="24" y="16"/>
                    <a:pt x="27" y="13"/>
                  </a:cubicBezTo>
                  <a:cubicBezTo>
                    <a:pt x="19" y="6"/>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6"/>
            <p:cNvSpPr>
              <a:spLocks/>
            </p:cNvSpPr>
            <p:nvPr/>
          </p:nvSpPr>
          <p:spPr bwMode="auto">
            <a:xfrm>
              <a:off x="4025901" y="3546476"/>
              <a:ext cx="193675" cy="247650"/>
            </a:xfrm>
            <a:custGeom>
              <a:avLst/>
              <a:gdLst>
                <a:gd name="T0" fmla="*/ 4 w 33"/>
                <a:gd name="T1" fmla="*/ 0 h 42"/>
                <a:gd name="T2" fmla="*/ 0 w 33"/>
                <a:gd name="T3" fmla="*/ 31 h 42"/>
                <a:gd name="T4" fmla="*/ 15 w 33"/>
                <a:gd name="T5" fmla="*/ 42 h 42"/>
                <a:gd name="T6" fmla="*/ 33 w 33"/>
                <a:gd name="T7" fmla="*/ 0 h 42"/>
                <a:gd name="T8" fmla="*/ 4 w 33"/>
                <a:gd name="T9" fmla="*/ 0 h 42"/>
              </a:gdLst>
              <a:ahLst/>
              <a:cxnLst>
                <a:cxn ang="0">
                  <a:pos x="T0" y="T1"/>
                </a:cxn>
                <a:cxn ang="0">
                  <a:pos x="T2" y="T3"/>
                </a:cxn>
                <a:cxn ang="0">
                  <a:pos x="T4" y="T5"/>
                </a:cxn>
                <a:cxn ang="0">
                  <a:pos x="T6" y="T7"/>
                </a:cxn>
                <a:cxn ang="0">
                  <a:pos x="T8" y="T9"/>
                </a:cxn>
              </a:cxnLst>
              <a:rect l="0" t="0" r="r" b="b"/>
              <a:pathLst>
                <a:path w="33" h="42">
                  <a:moveTo>
                    <a:pt x="4" y="0"/>
                  </a:moveTo>
                  <a:cubicBezTo>
                    <a:pt x="4" y="11"/>
                    <a:pt x="2" y="22"/>
                    <a:pt x="0" y="31"/>
                  </a:cubicBezTo>
                  <a:cubicBezTo>
                    <a:pt x="6" y="34"/>
                    <a:pt x="11" y="38"/>
                    <a:pt x="15" y="42"/>
                  </a:cubicBezTo>
                  <a:cubicBezTo>
                    <a:pt x="26" y="31"/>
                    <a:pt x="32" y="17"/>
                    <a:pt x="33" y="0"/>
                  </a:cubicBezTo>
                  <a:cubicBezTo>
                    <a:pt x="4" y="0"/>
                    <a:pt x="4"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7"/>
            <p:cNvSpPr>
              <a:spLocks/>
            </p:cNvSpPr>
            <p:nvPr/>
          </p:nvSpPr>
          <p:spPr bwMode="auto">
            <a:xfrm>
              <a:off x="3603626" y="3176588"/>
              <a:ext cx="152400" cy="128588"/>
            </a:xfrm>
            <a:custGeom>
              <a:avLst/>
              <a:gdLst>
                <a:gd name="T0" fmla="*/ 11 w 26"/>
                <a:gd name="T1" fmla="*/ 22 h 22"/>
                <a:gd name="T2" fmla="*/ 26 w 26"/>
                <a:gd name="T3" fmla="*/ 0 h 22"/>
                <a:gd name="T4" fmla="*/ 0 w 26"/>
                <a:gd name="T5" fmla="*/ 14 h 22"/>
                <a:gd name="T6" fmla="*/ 11 w 26"/>
                <a:gd name="T7" fmla="*/ 22 h 22"/>
              </a:gdLst>
              <a:ahLst/>
              <a:cxnLst>
                <a:cxn ang="0">
                  <a:pos x="T0" y="T1"/>
                </a:cxn>
                <a:cxn ang="0">
                  <a:pos x="T2" y="T3"/>
                </a:cxn>
                <a:cxn ang="0">
                  <a:pos x="T4" y="T5"/>
                </a:cxn>
                <a:cxn ang="0">
                  <a:pos x="T6" y="T7"/>
                </a:cxn>
              </a:cxnLst>
              <a:rect l="0" t="0" r="r" b="b"/>
              <a:pathLst>
                <a:path w="26" h="22">
                  <a:moveTo>
                    <a:pt x="11" y="22"/>
                  </a:moveTo>
                  <a:cubicBezTo>
                    <a:pt x="15" y="12"/>
                    <a:pt x="20" y="5"/>
                    <a:pt x="26" y="0"/>
                  </a:cubicBezTo>
                  <a:cubicBezTo>
                    <a:pt x="16" y="3"/>
                    <a:pt x="7" y="7"/>
                    <a:pt x="0" y="14"/>
                  </a:cubicBezTo>
                  <a:cubicBezTo>
                    <a:pt x="3" y="17"/>
                    <a:pt x="7" y="20"/>
                    <a:pt x="11"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8"/>
            <p:cNvSpPr>
              <a:spLocks/>
            </p:cNvSpPr>
            <p:nvPr/>
          </p:nvSpPr>
          <p:spPr bwMode="auto">
            <a:xfrm>
              <a:off x="4019551" y="3276601"/>
              <a:ext cx="193675" cy="241300"/>
            </a:xfrm>
            <a:custGeom>
              <a:avLst/>
              <a:gdLst>
                <a:gd name="T0" fmla="*/ 0 w 33"/>
                <a:gd name="T1" fmla="*/ 11 h 41"/>
                <a:gd name="T2" fmla="*/ 5 w 33"/>
                <a:gd name="T3" fmla="*/ 41 h 41"/>
                <a:gd name="T4" fmla="*/ 33 w 33"/>
                <a:gd name="T5" fmla="*/ 41 h 41"/>
                <a:gd name="T6" fmla="*/ 15 w 33"/>
                <a:gd name="T7" fmla="*/ 0 h 41"/>
                <a:gd name="T8" fmla="*/ 0 w 33"/>
                <a:gd name="T9" fmla="*/ 11 h 41"/>
              </a:gdLst>
              <a:ahLst/>
              <a:cxnLst>
                <a:cxn ang="0">
                  <a:pos x="T0" y="T1"/>
                </a:cxn>
                <a:cxn ang="0">
                  <a:pos x="T2" y="T3"/>
                </a:cxn>
                <a:cxn ang="0">
                  <a:pos x="T4" y="T5"/>
                </a:cxn>
                <a:cxn ang="0">
                  <a:pos x="T6" y="T7"/>
                </a:cxn>
                <a:cxn ang="0">
                  <a:pos x="T8" y="T9"/>
                </a:cxn>
              </a:cxnLst>
              <a:rect l="0" t="0" r="r" b="b"/>
              <a:pathLst>
                <a:path w="33" h="41">
                  <a:moveTo>
                    <a:pt x="0" y="11"/>
                  </a:moveTo>
                  <a:cubicBezTo>
                    <a:pt x="3" y="20"/>
                    <a:pt x="5" y="30"/>
                    <a:pt x="5" y="41"/>
                  </a:cubicBezTo>
                  <a:cubicBezTo>
                    <a:pt x="33" y="41"/>
                    <a:pt x="33" y="41"/>
                    <a:pt x="33" y="41"/>
                  </a:cubicBezTo>
                  <a:cubicBezTo>
                    <a:pt x="32" y="25"/>
                    <a:pt x="26" y="11"/>
                    <a:pt x="15" y="0"/>
                  </a:cubicBezTo>
                  <a:cubicBezTo>
                    <a:pt x="11" y="5"/>
                    <a:pt x="6"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9"/>
            <p:cNvSpPr>
              <a:spLocks/>
            </p:cNvSpPr>
            <p:nvPr/>
          </p:nvSpPr>
          <p:spPr bwMode="auto">
            <a:xfrm>
              <a:off x="3475038" y="3287713"/>
              <a:ext cx="180975" cy="230188"/>
            </a:xfrm>
            <a:custGeom>
              <a:avLst/>
              <a:gdLst>
                <a:gd name="T0" fmla="*/ 27 w 31"/>
                <a:gd name="T1" fmla="*/ 39 h 39"/>
                <a:gd name="T2" fmla="*/ 31 w 31"/>
                <a:gd name="T3" fmla="*/ 10 h 39"/>
                <a:gd name="T4" fmla="*/ 17 w 31"/>
                <a:gd name="T5" fmla="*/ 0 h 39"/>
                <a:gd name="T6" fmla="*/ 0 w 31"/>
                <a:gd name="T7" fmla="*/ 39 h 39"/>
                <a:gd name="T8" fmla="*/ 27 w 31"/>
                <a:gd name="T9" fmla="*/ 39 h 39"/>
              </a:gdLst>
              <a:ahLst/>
              <a:cxnLst>
                <a:cxn ang="0">
                  <a:pos x="T0" y="T1"/>
                </a:cxn>
                <a:cxn ang="0">
                  <a:pos x="T2" y="T3"/>
                </a:cxn>
                <a:cxn ang="0">
                  <a:pos x="T4" y="T5"/>
                </a:cxn>
                <a:cxn ang="0">
                  <a:pos x="T6" y="T7"/>
                </a:cxn>
                <a:cxn ang="0">
                  <a:pos x="T8" y="T9"/>
                </a:cxn>
              </a:cxnLst>
              <a:rect l="0" t="0" r="r" b="b"/>
              <a:pathLst>
                <a:path w="31" h="39">
                  <a:moveTo>
                    <a:pt x="27" y="39"/>
                  </a:moveTo>
                  <a:cubicBezTo>
                    <a:pt x="27" y="28"/>
                    <a:pt x="29" y="18"/>
                    <a:pt x="31" y="10"/>
                  </a:cubicBezTo>
                  <a:cubicBezTo>
                    <a:pt x="26" y="7"/>
                    <a:pt x="21" y="4"/>
                    <a:pt x="17" y="0"/>
                  </a:cubicBezTo>
                  <a:cubicBezTo>
                    <a:pt x="7" y="10"/>
                    <a:pt x="1" y="24"/>
                    <a:pt x="0" y="39"/>
                  </a:cubicBezTo>
                  <a:cubicBezTo>
                    <a:pt x="27" y="39"/>
                    <a:pt x="27" y="39"/>
                    <a:pt x="2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0"/>
            <p:cNvSpPr>
              <a:spLocks/>
            </p:cNvSpPr>
            <p:nvPr/>
          </p:nvSpPr>
          <p:spPr bwMode="auto">
            <a:xfrm>
              <a:off x="3925888" y="3763963"/>
              <a:ext cx="158750" cy="141288"/>
            </a:xfrm>
            <a:custGeom>
              <a:avLst/>
              <a:gdLst>
                <a:gd name="T0" fmla="*/ 15 w 27"/>
                <a:gd name="T1" fmla="*/ 0 h 24"/>
                <a:gd name="T2" fmla="*/ 0 w 27"/>
                <a:gd name="T3" fmla="*/ 24 h 24"/>
                <a:gd name="T4" fmla="*/ 27 w 27"/>
                <a:gd name="T5" fmla="*/ 10 h 24"/>
                <a:gd name="T6" fmla="*/ 15 w 27"/>
                <a:gd name="T7" fmla="*/ 0 h 24"/>
              </a:gdLst>
              <a:ahLst/>
              <a:cxnLst>
                <a:cxn ang="0">
                  <a:pos x="T0" y="T1"/>
                </a:cxn>
                <a:cxn ang="0">
                  <a:pos x="T2" y="T3"/>
                </a:cxn>
                <a:cxn ang="0">
                  <a:pos x="T4" y="T5"/>
                </a:cxn>
                <a:cxn ang="0">
                  <a:pos x="T6" y="T7"/>
                </a:cxn>
              </a:cxnLst>
              <a:rect l="0" t="0" r="r" b="b"/>
              <a:pathLst>
                <a:path w="27" h="24">
                  <a:moveTo>
                    <a:pt x="15" y="0"/>
                  </a:moveTo>
                  <a:cubicBezTo>
                    <a:pt x="11" y="11"/>
                    <a:pt x="6" y="19"/>
                    <a:pt x="0" y="24"/>
                  </a:cubicBezTo>
                  <a:cubicBezTo>
                    <a:pt x="10" y="21"/>
                    <a:pt x="20" y="17"/>
                    <a:pt x="27" y="10"/>
                  </a:cubicBezTo>
                  <a:cubicBezTo>
                    <a:pt x="24" y="6"/>
                    <a:pt x="19" y="3"/>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1"/>
            <p:cNvSpPr>
              <a:spLocks/>
            </p:cNvSpPr>
            <p:nvPr/>
          </p:nvSpPr>
          <p:spPr bwMode="auto">
            <a:xfrm>
              <a:off x="3590926" y="3763963"/>
              <a:ext cx="158750" cy="134938"/>
            </a:xfrm>
            <a:custGeom>
              <a:avLst/>
              <a:gdLst>
                <a:gd name="T0" fmla="*/ 12 w 27"/>
                <a:gd name="T1" fmla="*/ 0 h 23"/>
                <a:gd name="T2" fmla="*/ 0 w 27"/>
                <a:gd name="T3" fmla="*/ 9 h 23"/>
                <a:gd name="T4" fmla="*/ 27 w 27"/>
                <a:gd name="T5" fmla="*/ 23 h 23"/>
                <a:gd name="T6" fmla="*/ 12 w 27"/>
                <a:gd name="T7" fmla="*/ 0 h 23"/>
              </a:gdLst>
              <a:ahLst/>
              <a:cxnLst>
                <a:cxn ang="0">
                  <a:pos x="T0" y="T1"/>
                </a:cxn>
                <a:cxn ang="0">
                  <a:pos x="T2" y="T3"/>
                </a:cxn>
                <a:cxn ang="0">
                  <a:pos x="T4" y="T5"/>
                </a:cxn>
                <a:cxn ang="0">
                  <a:pos x="T6" y="T7"/>
                </a:cxn>
              </a:cxnLst>
              <a:rect l="0" t="0" r="r" b="b"/>
              <a:pathLst>
                <a:path w="27" h="23">
                  <a:moveTo>
                    <a:pt x="12" y="0"/>
                  </a:moveTo>
                  <a:cubicBezTo>
                    <a:pt x="8" y="2"/>
                    <a:pt x="4" y="5"/>
                    <a:pt x="0" y="9"/>
                  </a:cubicBezTo>
                  <a:cubicBezTo>
                    <a:pt x="8" y="16"/>
                    <a:pt x="17" y="20"/>
                    <a:pt x="27" y="23"/>
                  </a:cubicBezTo>
                  <a:cubicBezTo>
                    <a:pt x="21" y="18"/>
                    <a:pt x="16" y="10"/>
                    <a:pt x="1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Rectangle 49"/>
            <p:cNvSpPr>
              <a:spLocks noChangeArrowheads="1"/>
            </p:cNvSpPr>
            <p:nvPr/>
          </p:nvSpPr>
          <p:spPr bwMode="auto">
            <a:xfrm>
              <a:off x="3163888" y="4276726"/>
              <a:ext cx="28575" cy="17463"/>
            </a:xfrm>
            <a:prstGeom prst="rect">
              <a:avLst/>
            </a:prstGeom>
            <a:solidFill>
              <a:srgbClr val="4E4E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Rectangle 50"/>
            <p:cNvSpPr>
              <a:spLocks noChangeArrowheads="1"/>
            </p:cNvSpPr>
            <p:nvPr/>
          </p:nvSpPr>
          <p:spPr bwMode="auto">
            <a:xfrm>
              <a:off x="3209926" y="4276726"/>
              <a:ext cx="30163" cy="17463"/>
            </a:xfrm>
            <a:prstGeom prst="rect">
              <a:avLst/>
            </a:prstGeom>
            <a:solidFill>
              <a:srgbClr val="4E4E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Rectangle 51"/>
            <p:cNvSpPr>
              <a:spLocks noChangeArrowheads="1"/>
            </p:cNvSpPr>
            <p:nvPr/>
          </p:nvSpPr>
          <p:spPr bwMode="auto">
            <a:xfrm>
              <a:off x="3163888" y="4305301"/>
              <a:ext cx="28575" cy="23813"/>
            </a:xfrm>
            <a:prstGeom prst="rect">
              <a:avLst/>
            </a:prstGeom>
            <a:solidFill>
              <a:srgbClr val="4E4E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52"/>
            <p:cNvSpPr>
              <a:spLocks noChangeArrowheads="1"/>
            </p:cNvSpPr>
            <p:nvPr/>
          </p:nvSpPr>
          <p:spPr bwMode="auto">
            <a:xfrm>
              <a:off x="3209926" y="4305301"/>
              <a:ext cx="30163" cy="23813"/>
            </a:xfrm>
            <a:prstGeom prst="rect">
              <a:avLst/>
            </a:prstGeom>
            <a:solidFill>
              <a:srgbClr val="4E4E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Freeform 53"/>
          <p:cNvSpPr>
            <a:spLocks/>
          </p:cNvSpPr>
          <p:nvPr/>
        </p:nvSpPr>
        <p:spPr bwMode="auto">
          <a:xfrm>
            <a:off x="8517090" y="4225380"/>
            <a:ext cx="220213" cy="206662"/>
          </a:xfrm>
          <a:custGeom>
            <a:avLst/>
            <a:gdLst>
              <a:gd name="T0" fmla="*/ 17 w 35"/>
              <a:gd name="T1" fmla="*/ 0 h 33"/>
              <a:gd name="T2" fmla="*/ 23 w 35"/>
              <a:gd name="T3" fmla="*/ 10 h 33"/>
              <a:gd name="T4" fmla="*/ 35 w 35"/>
              <a:gd name="T5" fmla="*/ 12 h 33"/>
              <a:gd name="T6" fmla="*/ 31 w 35"/>
              <a:gd name="T7" fmla="*/ 17 h 33"/>
              <a:gd name="T8" fmla="*/ 27 w 35"/>
              <a:gd name="T9" fmla="*/ 21 h 33"/>
              <a:gd name="T10" fmla="*/ 28 w 35"/>
              <a:gd name="T11" fmla="*/ 33 h 33"/>
              <a:gd name="T12" fmla="*/ 17 w 35"/>
              <a:gd name="T13" fmla="*/ 28 h 33"/>
              <a:gd name="T14" fmla="*/ 6 w 35"/>
              <a:gd name="T15" fmla="*/ 33 h 33"/>
              <a:gd name="T16" fmla="*/ 8 w 35"/>
              <a:gd name="T17" fmla="*/ 22 h 33"/>
              <a:gd name="T18" fmla="*/ 0 w 35"/>
              <a:gd name="T19" fmla="*/ 12 h 33"/>
              <a:gd name="T20" fmla="*/ 11 w 35"/>
              <a:gd name="T21" fmla="*/ 10 h 33"/>
              <a:gd name="T22" fmla="*/ 17 w 35"/>
              <a:gd name="T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3">
                <a:moveTo>
                  <a:pt x="17" y="0"/>
                </a:moveTo>
                <a:cubicBezTo>
                  <a:pt x="20" y="3"/>
                  <a:pt x="21" y="7"/>
                  <a:pt x="23" y="10"/>
                </a:cubicBezTo>
                <a:cubicBezTo>
                  <a:pt x="27" y="11"/>
                  <a:pt x="31" y="12"/>
                  <a:pt x="35" y="12"/>
                </a:cubicBezTo>
                <a:cubicBezTo>
                  <a:pt x="35" y="14"/>
                  <a:pt x="32" y="15"/>
                  <a:pt x="31" y="17"/>
                </a:cubicBezTo>
                <a:cubicBezTo>
                  <a:pt x="30" y="18"/>
                  <a:pt x="28" y="20"/>
                  <a:pt x="27" y="21"/>
                </a:cubicBezTo>
                <a:cubicBezTo>
                  <a:pt x="27" y="25"/>
                  <a:pt x="28" y="29"/>
                  <a:pt x="28" y="33"/>
                </a:cubicBezTo>
                <a:cubicBezTo>
                  <a:pt x="24" y="32"/>
                  <a:pt x="21" y="30"/>
                  <a:pt x="17" y="28"/>
                </a:cubicBezTo>
                <a:cubicBezTo>
                  <a:pt x="14" y="30"/>
                  <a:pt x="10" y="32"/>
                  <a:pt x="6" y="33"/>
                </a:cubicBezTo>
                <a:cubicBezTo>
                  <a:pt x="7" y="29"/>
                  <a:pt x="7" y="25"/>
                  <a:pt x="8" y="22"/>
                </a:cubicBezTo>
                <a:cubicBezTo>
                  <a:pt x="6" y="18"/>
                  <a:pt x="2" y="16"/>
                  <a:pt x="0" y="12"/>
                </a:cubicBezTo>
                <a:cubicBezTo>
                  <a:pt x="4" y="12"/>
                  <a:pt x="7" y="11"/>
                  <a:pt x="11" y="10"/>
                </a:cubicBezTo>
                <a:cubicBezTo>
                  <a:pt x="14" y="7"/>
                  <a:pt x="15" y="3"/>
                  <a:pt x="17" y="0"/>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4"/>
          <p:cNvSpPr>
            <a:spLocks/>
          </p:cNvSpPr>
          <p:nvPr/>
        </p:nvSpPr>
        <p:spPr bwMode="auto">
          <a:xfrm>
            <a:off x="9189588" y="4150846"/>
            <a:ext cx="332014" cy="401466"/>
          </a:xfrm>
          <a:custGeom>
            <a:avLst/>
            <a:gdLst>
              <a:gd name="T0" fmla="*/ 34 w 53"/>
              <a:gd name="T1" fmla="*/ 39 h 64"/>
              <a:gd name="T2" fmla="*/ 33 w 53"/>
              <a:gd name="T3" fmla="*/ 36 h 64"/>
              <a:gd name="T4" fmla="*/ 35 w 53"/>
              <a:gd name="T5" fmla="*/ 28 h 64"/>
              <a:gd name="T6" fmla="*/ 37 w 53"/>
              <a:gd name="T7" fmla="*/ 25 h 64"/>
              <a:gd name="T8" fmla="*/ 37 w 53"/>
              <a:gd name="T9" fmla="*/ 22 h 64"/>
              <a:gd name="T10" fmla="*/ 37 w 53"/>
              <a:gd name="T11" fmla="*/ 20 h 64"/>
              <a:gd name="T12" fmla="*/ 37 w 53"/>
              <a:gd name="T13" fmla="*/ 11 h 64"/>
              <a:gd name="T14" fmla="*/ 29 w 53"/>
              <a:gd name="T15" fmla="*/ 1 h 64"/>
              <a:gd name="T16" fmla="*/ 20 w 53"/>
              <a:gd name="T17" fmla="*/ 2 h 64"/>
              <a:gd name="T18" fmla="*/ 15 w 53"/>
              <a:gd name="T19" fmla="*/ 11 h 64"/>
              <a:gd name="T20" fmla="*/ 16 w 53"/>
              <a:gd name="T21" fmla="*/ 21 h 64"/>
              <a:gd name="T22" fmla="*/ 15 w 53"/>
              <a:gd name="T23" fmla="*/ 24 h 64"/>
              <a:gd name="T24" fmla="*/ 17 w 53"/>
              <a:gd name="T25" fmla="*/ 27 h 64"/>
              <a:gd name="T26" fmla="*/ 19 w 53"/>
              <a:gd name="T27" fmla="*/ 38 h 64"/>
              <a:gd name="T28" fmla="*/ 7 w 53"/>
              <a:gd name="T29" fmla="*/ 48 h 64"/>
              <a:gd name="T30" fmla="*/ 0 w 53"/>
              <a:gd name="T31" fmla="*/ 64 h 64"/>
              <a:gd name="T32" fmla="*/ 53 w 53"/>
              <a:gd name="T33" fmla="*/ 64 h 64"/>
              <a:gd name="T34" fmla="*/ 48 w 53"/>
              <a:gd name="T35" fmla="*/ 49 h 64"/>
              <a:gd name="T36" fmla="*/ 34 w 53"/>
              <a:gd name="T37" fmla="*/ 3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 h="64">
                <a:moveTo>
                  <a:pt x="34" y="39"/>
                </a:moveTo>
                <a:cubicBezTo>
                  <a:pt x="33" y="39"/>
                  <a:pt x="33" y="37"/>
                  <a:pt x="33" y="36"/>
                </a:cubicBezTo>
                <a:cubicBezTo>
                  <a:pt x="33" y="32"/>
                  <a:pt x="35" y="28"/>
                  <a:pt x="35" y="28"/>
                </a:cubicBezTo>
                <a:cubicBezTo>
                  <a:pt x="35" y="28"/>
                  <a:pt x="36" y="27"/>
                  <a:pt x="37" y="25"/>
                </a:cubicBezTo>
                <a:cubicBezTo>
                  <a:pt x="37" y="24"/>
                  <a:pt x="37" y="22"/>
                  <a:pt x="37" y="22"/>
                </a:cubicBezTo>
                <a:cubicBezTo>
                  <a:pt x="37" y="22"/>
                  <a:pt x="36" y="21"/>
                  <a:pt x="37" y="20"/>
                </a:cubicBezTo>
                <a:cubicBezTo>
                  <a:pt x="37" y="19"/>
                  <a:pt x="38" y="15"/>
                  <a:pt x="37" y="11"/>
                </a:cubicBezTo>
                <a:cubicBezTo>
                  <a:pt x="37" y="4"/>
                  <a:pt x="32" y="2"/>
                  <a:pt x="29" y="1"/>
                </a:cubicBezTo>
                <a:cubicBezTo>
                  <a:pt x="27" y="0"/>
                  <a:pt x="23" y="0"/>
                  <a:pt x="20" y="2"/>
                </a:cubicBezTo>
                <a:cubicBezTo>
                  <a:pt x="16" y="4"/>
                  <a:pt x="15" y="9"/>
                  <a:pt x="15" y="11"/>
                </a:cubicBezTo>
                <a:cubicBezTo>
                  <a:pt x="14" y="14"/>
                  <a:pt x="16" y="21"/>
                  <a:pt x="16" y="21"/>
                </a:cubicBezTo>
                <a:cubicBezTo>
                  <a:pt x="16" y="21"/>
                  <a:pt x="15" y="21"/>
                  <a:pt x="15" y="24"/>
                </a:cubicBezTo>
                <a:cubicBezTo>
                  <a:pt x="15" y="26"/>
                  <a:pt x="17" y="27"/>
                  <a:pt x="17" y="27"/>
                </a:cubicBezTo>
                <a:cubicBezTo>
                  <a:pt x="17" y="27"/>
                  <a:pt x="20" y="35"/>
                  <a:pt x="19" y="38"/>
                </a:cubicBezTo>
                <a:cubicBezTo>
                  <a:pt x="18" y="41"/>
                  <a:pt x="12" y="44"/>
                  <a:pt x="7" y="48"/>
                </a:cubicBezTo>
                <a:cubicBezTo>
                  <a:pt x="1" y="52"/>
                  <a:pt x="0" y="64"/>
                  <a:pt x="0" y="64"/>
                </a:cubicBezTo>
                <a:cubicBezTo>
                  <a:pt x="53" y="64"/>
                  <a:pt x="53" y="64"/>
                  <a:pt x="53" y="64"/>
                </a:cubicBezTo>
                <a:cubicBezTo>
                  <a:pt x="53" y="64"/>
                  <a:pt x="52" y="53"/>
                  <a:pt x="48" y="49"/>
                </a:cubicBezTo>
                <a:cubicBezTo>
                  <a:pt x="45" y="44"/>
                  <a:pt x="35" y="43"/>
                  <a:pt x="34" y="39"/>
                </a:cubicBez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7"/>
          <p:cNvSpPr>
            <a:spLocks noEditPoints="1"/>
          </p:cNvSpPr>
          <p:nvPr/>
        </p:nvSpPr>
        <p:spPr bwMode="auto">
          <a:xfrm>
            <a:off x="3325138" y="1970733"/>
            <a:ext cx="464142" cy="484469"/>
          </a:xfrm>
          <a:custGeom>
            <a:avLst/>
            <a:gdLst>
              <a:gd name="T0" fmla="*/ 54 w 74"/>
              <a:gd name="T1" fmla="*/ 73 h 77"/>
              <a:gd name="T2" fmla="*/ 34 w 74"/>
              <a:gd name="T3" fmla="*/ 77 h 77"/>
              <a:gd name="T4" fmla="*/ 0 w 74"/>
              <a:gd name="T5" fmla="*/ 42 h 77"/>
              <a:gd name="T6" fmla="*/ 41 w 74"/>
              <a:gd name="T7" fmla="*/ 0 h 77"/>
              <a:gd name="T8" fmla="*/ 74 w 74"/>
              <a:gd name="T9" fmla="*/ 32 h 77"/>
              <a:gd name="T10" fmla="*/ 53 w 74"/>
              <a:gd name="T11" fmla="*/ 58 h 77"/>
              <a:gd name="T12" fmla="*/ 44 w 74"/>
              <a:gd name="T13" fmla="*/ 50 h 77"/>
              <a:gd name="T14" fmla="*/ 44 w 74"/>
              <a:gd name="T15" fmla="*/ 50 h 77"/>
              <a:gd name="T16" fmla="*/ 29 w 74"/>
              <a:gd name="T17" fmla="*/ 58 h 77"/>
              <a:gd name="T18" fmla="*/ 17 w 74"/>
              <a:gd name="T19" fmla="*/ 44 h 77"/>
              <a:gd name="T20" fmla="*/ 43 w 74"/>
              <a:gd name="T21" fmla="*/ 18 h 77"/>
              <a:gd name="T22" fmla="*/ 56 w 74"/>
              <a:gd name="T23" fmla="*/ 21 h 77"/>
              <a:gd name="T24" fmla="*/ 53 w 74"/>
              <a:gd name="T25" fmla="*/ 41 h 77"/>
              <a:gd name="T26" fmla="*/ 55 w 74"/>
              <a:gd name="T27" fmla="*/ 51 h 77"/>
              <a:gd name="T28" fmla="*/ 66 w 74"/>
              <a:gd name="T29" fmla="*/ 32 h 77"/>
              <a:gd name="T30" fmla="*/ 40 w 74"/>
              <a:gd name="T31" fmla="*/ 6 h 77"/>
              <a:gd name="T32" fmla="*/ 8 w 74"/>
              <a:gd name="T33" fmla="*/ 41 h 77"/>
              <a:gd name="T34" fmla="*/ 36 w 74"/>
              <a:gd name="T35" fmla="*/ 70 h 77"/>
              <a:gd name="T36" fmla="*/ 52 w 74"/>
              <a:gd name="T37" fmla="*/ 66 h 77"/>
              <a:gd name="T38" fmla="*/ 54 w 74"/>
              <a:gd name="T39" fmla="*/ 73 h 77"/>
              <a:gd name="T40" fmla="*/ 44 w 74"/>
              <a:gd name="T41" fmla="*/ 27 h 77"/>
              <a:gd name="T42" fmla="*/ 41 w 74"/>
              <a:gd name="T43" fmla="*/ 27 h 77"/>
              <a:gd name="T44" fmla="*/ 28 w 74"/>
              <a:gd name="T45" fmla="*/ 42 h 77"/>
              <a:gd name="T46" fmla="*/ 34 w 74"/>
              <a:gd name="T47" fmla="*/ 49 h 77"/>
              <a:gd name="T48" fmla="*/ 43 w 74"/>
              <a:gd name="T49" fmla="*/ 38 h 77"/>
              <a:gd name="T50" fmla="*/ 44 w 74"/>
              <a:gd name="T5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77">
                <a:moveTo>
                  <a:pt x="54" y="73"/>
                </a:moveTo>
                <a:cubicBezTo>
                  <a:pt x="48" y="76"/>
                  <a:pt x="42" y="77"/>
                  <a:pt x="34" y="77"/>
                </a:cubicBezTo>
                <a:cubicBezTo>
                  <a:pt x="16" y="77"/>
                  <a:pt x="0" y="64"/>
                  <a:pt x="0" y="42"/>
                </a:cubicBezTo>
                <a:cubicBezTo>
                  <a:pt x="0" y="19"/>
                  <a:pt x="16" y="0"/>
                  <a:pt x="41" y="0"/>
                </a:cubicBezTo>
                <a:cubicBezTo>
                  <a:pt x="60" y="0"/>
                  <a:pt x="74" y="13"/>
                  <a:pt x="74" y="32"/>
                </a:cubicBezTo>
                <a:cubicBezTo>
                  <a:pt x="74" y="48"/>
                  <a:pt x="65" y="58"/>
                  <a:pt x="53" y="58"/>
                </a:cubicBezTo>
                <a:cubicBezTo>
                  <a:pt x="48" y="58"/>
                  <a:pt x="44" y="55"/>
                  <a:pt x="44" y="50"/>
                </a:cubicBezTo>
                <a:cubicBezTo>
                  <a:pt x="44" y="50"/>
                  <a:pt x="44" y="50"/>
                  <a:pt x="44" y="50"/>
                </a:cubicBezTo>
                <a:cubicBezTo>
                  <a:pt x="40" y="55"/>
                  <a:pt x="35" y="58"/>
                  <a:pt x="29" y="58"/>
                </a:cubicBezTo>
                <a:cubicBezTo>
                  <a:pt x="22" y="58"/>
                  <a:pt x="17" y="53"/>
                  <a:pt x="17" y="44"/>
                </a:cubicBezTo>
                <a:cubicBezTo>
                  <a:pt x="17" y="30"/>
                  <a:pt x="27" y="18"/>
                  <a:pt x="43" y="18"/>
                </a:cubicBezTo>
                <a:cubicBezTo>
                  <a:pt x="48" y="18"/>
                  <a:pt x="53" y="19"/>
                  <a:pt x="56" y="21"/>
                </a:cubicBezTo>
                <a:cubicBezTo>
                  <a:pt x="53" y="41"/>
                  <a:pt x="53" y="41"/>
                  <a:pt x="53" y="41"/>
                </a:cubicBezTo>
                <a:cubicBezTo>
                  <a:pt x="52" y="48"/>
                  <a:pt x="52" y="51"/>
                  <a:pt x="55" y="51"/>
                </a:cubicBezTo>
                <a:cubicBezTo>
                  <a:pt x="60" y="51"/>
                  <a:pt x="66" y="45"/>
                  <a:pt x="66" y="32"/>
                </a:cubicBezTo>
                <a:cubicBezTo>
                  <a:pt x="66" y="18"/>
                  <a:pt x="57" y="6"/>
                  <a:pt x="40" y="6"/>
                </a:cubicBezTo>
                <a:cubicBezTo>
                  <a:pt x="23" y="6"/>
                  <a:pt x="8" y="20"/>
                  <a:pt x="8" y="41"/>
                </a:cubicBezTo>
                <a:cubicBezTo>
                  <a:pt x="8" y="59"/>
                  <a:pt x="20" y="70"/>
                  <a:pt x="36" y="70"/>
                </a:cubicBezTo>
                <a:cubicBezTo>
                  <a:pt x="42" y="70"/>
                  <a:pt x="48" y="69"/>
                  <a:pt x="52" y="66"/>
                </a:cubicBezTo>
                <a:lnTo>
                  <a:pt x="54" y="73"/>
                </a:lnTo>
                <a:close/>
                <a:moveTo>
                  <a:pt x="44" y="27"/>
                </a:moveTo>
                <a:cubicBezTo>
                  <a:pt x="44" y="27"/>
                  <a:pt x="42" y="27"/>
                  <a:pt x="41" y="27"/>
                </a:cubicBezTo>
                <a:cubicBezTo>
                  <a:pt x="34" y="27"/>
                  <a:pt x="28" y="34"/>
                  <a:pt x="28" y="42"/>
                </a:cubicBezTo>
                <a:cubicBezTo>
                  <a:pt x="28" y="47"/>
                  <a:pt x="30" y="49"/>
                  <a:pt x="34" y="49"/>
                </a:cubicBezTo>
                <a:cubicBezTo>
                  <a:pt x="38" y="49"/>
                  <a:pt x="42" y="44"/>
                  <a:pt x="43" y="38"/>
                </a:cubicBezTo>
                <a:lnTo>
                  <a:pt x="44" y="27"/>
                </a:ln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0"/>
          <p:cNvSpPr>
            <a:spLocks noEditPoints="1"/>
          </p:cNvSpPr>
          <p:nvPr/>
        </p:nvSpPr>
        <p:spPr bwMode="auto">
          <a:xfrm>
            <a:off x="4785322" y="2097780"/>
            <a:ext cx="306605" cy="225296"/>
          </a:xfrm>
          <a:custGeom>
            <a:avLst/>
            <a:gdLst>
              <a:gd name="T0" fmla="*/ 0 w 181"/>
              <a:gd name="T1" fmla="*/ 0 h 133"/>
              <a:gd name="T2" fmla="*/ 0 w 181"/>
              <a:gd name="T3" fmla="*/ 133 h 133"/>
              <a:gd name="T4" fmla="*/ 181 w 181"/>
              <a:gd name="T5" fmla="*/ 133 h 133"/>
              <a:gd name="T6" fmla="*/ 178 w 181"/>
              <a:gd name="T7" fmla="*/ 0 h 133"/>
              <a:gd name="T8" fmla="*/ 0 w 181"/>
              <a:gd name="T9" fmla="*/ 0 h 133"/>
              <a:gd name="T10" fmla="*/ 155 w 181"/>
              <a:gd name="T11" fmla="*/ 18 h 133"/>
              <a:gd name="T12" fmla="*/ 89 w 181"/>
              <a:gd name="T13" fmla="*/ 59 h 133"/>
              <a:gd name="T14" fmla="*/ 26 w 181"/>
              <a:gd name="T15" fmla="*/ 18 h 133"/>
              <a:gd name="T16" fmla="*/ 155 w 181"/>
              <a:gd name="T17" fmla="*/ 18 h 133"/>
              <a:gd name="T18" fmla="*/ 19 w 181"/>
              <a:gd name="T19" fmla="*/ 114 h 133"/>
              <a:gd name="T20" fmla="*/ 19 w 181"/>
              <a:gd name="T21" fmla="*/ 26 h 133"/>
              <a:gd name="T22" fmla="*/ 89 w 181"/>
              <a:gd name="T23" fmla="*/ 74 h 133"/>
              <a:gd name="T24" fmla="*/ 89 w 181"/>
              <a:gd name="T25" fmla="*/ 74 h 133"/>
              <a:gd name="T26" fmla="*/ 93 w 181"/>
              <a:gd name="T27" fmla="*/ 74 h 133"/>
              <a:gd name="T28" fmla="*/ 163 w 181"/>
              <a:gd name="T29" fmla="*/ 26 h 133"/>
              <a:gd name="T30" fmla="*/ 163 w 181"/>
              <a:gd name="T31" fmla="*/ 114 h 133"/>
              <a:gd name="T32" fmla="*/ 19 w 181"/>
              <a:gd name="T33" fmla="*/ 11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33">
                <a:moveTo>
                  <a:pt x="0" y="0"/>
                </a:moveTo>
                <a:lnTo>
                  <a:pt x="0" y="133"/>
                </a:lnTo>
                <a:lnTo>
                  <a:pt x="181" y="133"/>
                </a:lnTo>
                <a:lnTo>
                  <a:pt x="178" y="0"/>
                </a:lnTo>
                <a:lnTo>
                  <a:pt x="0" y="0"/>
                </a:lnTo>
                <a:close/>
                <a:moveTo>
                  <a:pt x="155" y="18"/>
                </a:moveTo>
                <a:lnTo>
                  <a:pt x="89" y="59"/>
                </a:lnTo>
                <a:lnTo>
                  <a:pt x="26" y="18"/>
                </a:lnTo>
                <a:lnTo>
                  <a:pt x="155" y="18"/>
                </a:lnTo>
                <a:close/>
                <a:moveTo>
                  <a:pt x="19" y="114"/>
                </a:moveTo>
                <a:lnTo>
                  <a:pt x="19" y="26"/>
                </a:lnTo>
                <a:lnTo>
                  <a:pt x="89" y="74"/>
                </a:lnTo>
                <a:lnTo>
                  <a:pt x="89" y="74"/>
                </a:lnTo>
                <a:lnTo>
                  <a:pt x="93" y="74"/>
                </a:lnTo>
                <a:lnTo>
                  <a:pt x="163" y="26"/>
                </a:lnTo>
                <a:lnTo>
                  <a:pt x="163" y="114"/>
                </a:lnTo>
                <a:lnTo>
                  <a:pt x="19" y="114"/>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1"/>
          <p:cNvSpPr>
            <a:spLocks/>
          </p:cNvSpPr>
          <p:nvPr/>
        </p:nvSpPr>
        <p:spPr bwMode="auto">
          <a:xfrm>
            <a:off x="7646399" y="1667795"/>
            <a:ext cx="220213" cy="306605"/>
          </a:xfrm>
          <a:custGeom>
            <a:avLst/>
            <a:gdLst>
              <a:gd name="T0" fmla="*/ 35 w 35"/>
              <a:gd name="T1" fmla="*/ 46 h 49"/>
              <a:gd name="T2" fmla="*/ 24 w 35"/>
              <a:gd name="T3" fmla="*/ 49 h 49"/>
              <a:gd name="T4" fmla="*/ 8 w 35"/>
              <a:gd name="T5" fmla="*/ 41 h 49"/>
              <a:gd name="T6" fmla="*/ 4 w 35"/>
              <a:gd name="T7" fmla="*/ 31 h 49"/>
              <a:gd name="T8" fmla="*/ 0 w 35"/>
              <a:gd name="T9" fmla="*/ 31 h 49"/>
              <a:gd name="T10" fmla="*/ 0 w 35"/>
              <a:gd name="T11" fmla="*/ 26 h 49"/>
              <a:gd name="T12" fmla="*/ 3 w 35"/>
              <a:gd name="T13" fmla="*/ 26 h 49"/>
              <a:gd name="T14" fmla="*/ 3 w 35"/>
              <a:gd name="T15" fmla="*/ 25 h 49"/>
              <a:gd name="T16" fmla="*/ 3 w 35"/>
              <a:gd name="T17" fmla="*/ 23 h 49"/>
              <a:gd name="T18" fmla="*/ 0 w 35"/>
              <a:gd name="T19" fmla="*/ 23 h 49"/>
              <a:gd name="T20" fmla="*/ 0 w 35"/>
              <a:gd name="T21" fmla="*/ 17 h 49"/>
              <a:gd name="T22" fmla="*/ 4 w 35"/>
              <a:gd name="T23" fmla="*/ 17 h 49"/>
              <a:gd name="T24" fmla="*/ 9 w 35"/>
              <a:gd name="T25" fmla="*/ 7 h 49"/>
              <a:gd name="T26" fmla="*/ 24 w 35"/>
              <a:gd name="T27" fmla="*/ 0 h 49"/>
              <a:gd name="T28" fmla="*/ 34 w 35"/>
              <a:gd name="T29" fmla="*/ 2 h 49"/>
              <a:gd name="T30" fmla="*/ 33 w 35"/>
              <a:gd name="T31" fmla="*/ 10 h 49"/>
              <a:gd name="T32" fmla="*/ 25 w 35"/>
              <a:gd name="T33" fmla="*/ 8 h 49"/>
              <a:gd name="T34" fmla="*/ 17 w 35"/>
              <a:gd name="T35" fmla="*/ 12 h 49"/>
              <a:gd name="T36" fmla="*/ 15 w 35"/>
              <a:gd name="T37" fmla="*/ 17 h 49"/>
              <a:gd name="T38" fmla="*/ 31 w 35"/>
              <a:gd name="T39" fmla="*/ 17 h 49"/>
              <a:gd name="T40" fmla="*/ 31 w 35"/>
              <a:gd name="T41" fmla="*/ 22 h 49"/>
              <a:gd name="T42" fmla="*/ 14 w 35"/>
              <a:gd name="T43" fmla="*/ 22 h 49"/>
              <a:gd name="T44" fmla="*/ 14 w 35"/>
              <a:gd name="T45" fmla="*/ 25 h 49"/>
              <a:gd name="T46" fmla="*/ 14 w 35"/>
              <a:gd name="T47" fmla="*/ 26 h 49"/>
              <a:gd name="T48" fmla="*/ 31 w 35"/>
              <a:gd name="T49" fmla="*/ 26 h 49"/>
              <a:gd name="T50" fmla="*/ 31 w 35"/>
              <a:gd name="T51" fmla="*/ 31 h 49"/>
              <a:gd name="T52" fmla="*/ 15 w 35"/>
              <a:gd name="T53" fmla="*/ 31 h 49"/>
              <a:gd name="T54" fmla="*/ 17 w 35"/>
              <a:gd name="T55" fmla="*/ 36 h 49"/>
              <a:gd name="T56" fmla="*/ 26 w 35"/>
              <a:gd name="T57" fmla="*/ 40 h 49"/>
              <a:gd name="T58" fmla="*/ 33 w 35"/>
              <a:gd name="T59" fmla="*/ 38 h 49"/>
              <a:gd name="T60" fmla="*/ 35 w 35"/>
              <a:gd name="T61"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49">
                <a:moveTo>
                  <a:pt x="35" y="46"/>
                </a:moveTo>
                <a:cubicBezTo>
                  <a:pt x="33" y="48"/>
                  <a:pt x="29" y="49"/>
                  <a:pt x="24" y="49"/>
                </a:cubicBezTo>
                <a:cubicBezTo>
                  <a:pt x="18" y="49"/>
                  <a:pt x="12" y="46"/>
                  <a:pt x="8" y="41"/>
                </a:cubicBezTo>
                <a:cubicBezTo>
                  <a:pt x="6" y="38"/>
                  <a:pt x="5" y="35"/>
                  <a:pt x="4" y="31"/>
                </a:cubicBezTo>
                <a:cubicBezTo>
                  <a:pt x="0" y="31"/>
                  <a:pt x="0" y="31"/>
                  <a:pt x="0" y="31"/>
                </a:cubicBezTo>
                <a:cubicBezTo>
                  <a:pt x="0" y="26"/>
                  <a:pt x="0" y="26"/>
                  <a:pt x="0" y="26"/>
                </a:cubicBezTo>
                <a:cubicBezTo>
                  <a:pt x="3" y="26"/>
                  <a:pt x="3" y="26"/>
                  <a:pt x="3" y="26"/>
                </a:cubicBezTo>
                <a:cubicBezTo>
                  <a:pt x="3" y="26"/>
                  <a:pt x="3" y="25"/>
                  <a:pt x="3" y="25"/>
                </a:cubicBezTo>
                <a:cubicBezTo>
                  <a:pt x="3" y="24"/>
                  <a:pt x="3" y="23"/>
                  <a:pt x="3" y="23"/>
                </a:cubicBezTo>
                <a:cubicBezTo>
                  <a:pt x="0" y="23"/>
                  <a:pt x="0" y="23"/>
                  <a:pt x="0" y="23"/>
                </a:cubicBezTo>
                <a:cubicBezTo>
                  <a:pt x="0" y="17"/>
                  <a:pt x="0" y="17"/>
                  <a:pt x="0" y="17"/>
                </a:cubicBezTo>
                <a:cubicBezTo>
                  <a:pt x="4" y="17"/>
                  <a:pt x="4" y="17"/>
                  <a:pt x="4" y="17"/>
                </a:cubicBezTo>
                <a:cubicBezTo>
                  <a:pt x="5" y="13"/>
                  <a:pt x="7" y="10"/>
                  <a:pt x="9" y="7"/>
                </a:cubicBezTo>
                <a:cubicBezTo>
                  <a:pt x="13" y="3"/>
                  <a:pt x="18" y="0"/>
                  <a:pt x="24" y="0"/>
                </a:cubicBezTo>
                <a:cubicBezTo>
                  <a:pt x="28" y="0"/>
                  <a:pt x="32" y="1"/>
                  <a:pt x="34" y="2"/>
                </a:cubicBezTo>
                <a:cubicBezTo>
                  <a:pt x="33" y="10"/>
                  <a:pt x="33" y="10"/>
                  <a:pt x="33" y="10"/>
                </a:cubicBezTo>
                <a:cubicBezTo>
                  <a:pt x="31" y="9"/>
                  <a:pt x="28" y="8"/>
                  <a:pt x="25" y="8"/>
                </a:cubicBezTo>
                <a:cubicBezTo>
                  <a:pt x="22" y="9"/>
                  <a:pt x="19" y="10"/>
                  <a:pt x="17" y="12"/>
                </a:cubicBezTo>
                <a:cubicBezTo>
                  <a:pt x="16" y="14"/>
                  <a:pt x="15" y="15"/>
                  <a:pt x="15" y="17"/>
                </a:cubicBezTo>
                <a:cubicBezTo>
                  <a:pt x="31" y="17"/>
                  <a:pt x="31" y="17"/>
                  <a:pt x="31" y="17"/>
                </a:cubicBezTo>
                <a:cubicBezTo>
                  <a:pt x="31" y="22"/>
                  <a:pt x="31" y="22"/>
                  <a:pt x="31" y="22"/>
                </a:cubicBezTo>
                <a:cubicBezTo>
                  <a:pt x="14" y="22"/>
                  <a:pt x="14" y="22"/>
                  <a:pt x="14" y="22"/>
                </a:cubicBezTo>
                <a:cubicBezTo>
                  <a:pt x="14" y="23"/>
                  <a:pt x="14" y="24"/>
                  <a:pt x="14" y="25"/>
                </a:cubicBezTo>
                <a:cubicBezTo>
                  <a:pt x="14" y="25"/>
                  <a:pt x="14" y="25"/>
                  <a:pt x="14" y="26"/>
                </a:cubicBezTo>
                <a:cubicBezTo>
                  <a:pt x="31" y="26"/>
                  <a:pt x="31" y="26"/>
                  <a:pt x="31" y="26"/>
                </a:cubicBezTo>
                <a:cubicBezTo>
                  <a:pt x="31" y="31"/>
                  <a:pt x="31" y="31"/>
                  <a:pt x="31" y="31"/>
                </a:cubicBezTo>
                <a:cubicBezTo>
                  <a:pt x="15" y="31"/>
                  <a:pt x="15" y="31"/>
                  <a:pt x="15" y="31"/>
                </a:cubicBezTo>
                <a:cubicBezTo>
                  <a:pt x="15" y="33"/>
                  <a:pt x="16" y="35"/>
                  <a:pt x="17" y="36"/>
                </a:cubicBezTo>
                <a:cubicBezTo>
                  <a:pt x="19" y="39"/>
                  <a:pt x="22" y="40"/>
                  <a:pt x="26" y="40"/>
                </a:cubicBezTo>
                <a:cubicBezTo>
                  <a:pt x="29" y="40"/>
                  <a:pt x="32" y="39"/>
                  <a:pt x="33" y="38"/>
                </a:cubicBezTo>
                <a:lnTo>
                  <a:pt x="35" y="46"/>
                </a:lnTo>
                <a:close/>
              </a:path>
            </a:pathLst>
          </a:custGeom>
          <a:solidFill>
            <a:srgbClr val="4E4E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2"/>
          <p:cNvSpPr>
            <a:spLocks noEditPoints="1"/>
          </p:cNvSpPr>
          <p:nvPr/>
        </p:nvSpPr>
        <p:spPr bwMode="auto">
          <a:xfrm>
            <a:off x="4710788" y="4206746"/>
            <a:ext cx="450590" cy="501409"/>
          </a:xfrm>
          <a:custGeom>
            <a:avLst/>
            <a:gdLst>
              <a:gd name="T0" fmla="*/ 65 w 72"/>
              <a:gd name="T1" fmla="*/ 11 h 80"/>
              <a:gd name="T2" fmla="*/ 36 w 72"/>
              <a:gd name="T3" fmla="*/ 1 h 80"/>
              <a:gd name="T4" fmla="*/ 27 w 72"/>
              <a:gd name="T5" fmla="*/ 2 h 80"/>
              <a:gd name="T6" fmla="*/ 3 w 72"/>
              <a:gd name="T7" fmla="*/ 56 h 80"/>
              <a:gd name="T8" fmla="*/ 7 w 72"/>
              <a:gd name="T9" fmla="*/ 69 h 80"/>
              <a:gd name="T10" fmla="*/ 36 w 72"/>
              <a:gd name="T11" fmla="*/ 78 h 80"/>
              <a:gd name="T12" fmla="*/ 49 w 72"/>
              <a:gd name="T13" fmla="*/ 71 h 80"/>
              <a:gd name="T14" fmla="*/ 72 w 72"/>
              <a:gd name="T15" fmla="*/ 17 h 80"/>
              <a:gd name="T16" fmla="*/ 65 w 72"/>
              <a:gd name="T17" fmla="*/ 11 h 80"/>
              <a:gd name="T18" fmla="*/ 22 w 72"/>
              <a:gd name="T19" fmla="*/ 71 h 80"/>
              <a:gd name="T20" fmla="*/ 19 w 72"/>
              <a:gd name="T21" fmla="*/ 64 h 80"/>
              <a:gd name="T22" fmla="*/ 27 w 72"/>
              <a:gd name="T23" fmla="*/ 61 h 80"/>
              <a:gd name="T24" fmla="*/ 30 w 72"/>
              <a:gd name="T25" fmla="*/ 68 h 80"/>
              <a:gd name="T26" fmla="*/ 22 w 72"/>
              <a:gd name="T27" fmla="*/ 71 h 80"/>
              <a:gd name="T28" fmla="*/ 11 w 72"/>
              <a:gd name="T29" fmla="*/ 54 h 80"/>
              <a:gd name="T30" fmla="*/ 31 w 72"/>
              <a:gd name="T31" fmla="*/ 9 h 80"/>
              <a:gd name="T32" fmla="*/ 64 w 72"/>
              <a:gd name="T33" fmla="*/ 19 h 80"/>
              <a:gd name="T34" fmla="*/ 44 w 72"/>
              <a:gd name="T35" fmla="*/ 65 h 80"/>
              <a:gd name="T36" fmla="*/ 11 w 72"/>
              <a:gd name="T37" fmla="*/ 5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80">
                <a:moveTo>
                  <a:pt x="65" y="11"/>
                </a:moveTo>
                <a:cubicBezTo>
                  <a:pt x="36" y="1"/>
                  <a:pt x="36" y="1"/>
                  <a:pt x="36" y="1"/>
                </a:cubicBezTo>
                <a:cubicBezTo>
                  <a:pt x="32" y="0"/>
                  <a:pt x="27" y="2"/>
                  <a:pt x="27" y="2"/>
                </a:cubicBezTo>
                <a:cubicBezTo>
                  <a:pt x="3" y="56"/>
                  <a:pt x="3" y="56"/>
                  <a:pt x="3" y="56"/>
                </a:cubicBezTo>
                <a:cubicBezTo>
                  <a:pt x="0" y="63"/>
                  <a:pt x="2" y="67"/>
                  <a:pt x="7" y="69"/>
                </a:cubicBezTo>
                <a:cubicBezTo>
                  <a:pt x="36" y="78"/>
                  <a:pt x="36" y="78"/>
                  <a:pt x="36" y="78"/>
                </a:cubicBezTo>
                <a:cubicBezTo>
                  <a:pt x="40" y="80"/>
                  <a:pt x="45" y="78"/>
                  <a:pt x="49" y="71"/>
                </a:cubicBezTo>
                <a:cubicBezTo>
                  <a:pt x="72" y="17"/>
                  <a:pt x="72" y="17"/>
                  <a:pt x="72" y="17"/>
                </a:cubicBezTo>
                <a:cubicBezTo>
                  <a:pt x="72" y="17"/>
                  <a:pt x="70" y="12"/>
                  <a:pt x="65" y="11"/>
                </a:cubicBezTo>
                <a:close/>
                <a:moveTo>
                  <a:pt x="22" y="71"/>
                </a:moveTo>
                <a:cubicBezTo>
                  <a:pt x="19" y="70"/>
                  <a:pt x="17" y="67"/>
                  <a:pt x="19" y="64"/>
                </a:cubicBezTo>
                <a:cubicBezTo>
                  <a:pt x="20" y="62"/>
                  <a:pt x="23" y="60"/>
                  <a:pt x="27" y="61"/>
                </a:cubicBezTo>
                <a:cubicBezTo>
                  <a:pt x="30" y="62"/>
                  <a:pt x="31" y="66"/>
                  <a:pt x="30" y="68"/>
                </a:cubicBezTo>
                <a:cubicBezTo>
                  <a:pt x="29" y="71"/>
                  <a:pt x="25" y="72"/>
                  <a:pt x="22" y="71"/>
                </a:cubicBezTo>
                <a:close/>
                <a:moveTo>
                  <a:pt x="11" y="54"/>
                </a:moveTo>
                <a:cubicBezTo>
                  <a:pt x="31" y="9"/>
                  <a:pt x="31" y="9"/>
                  <a:pt x="31" y="9"/>
                </a:cubicBezTo>
                <a:cubicBezTo>
                  <a:pt x="64" y="19"/>
                  <a:pt x="64" y="19"/>
                  <a:pt x="64" y="19"/>
                </a:cubicBezTo>
                <a:cubicBezTo>
                  <a:pt x="44" y="65"/>
                  <a:pt x="44" y="65"/>
                  <a:pt x="44" y="65"/>
                </a:cubicBezTo>
                <a:cubicBezTo>
                  <a:pt x="11" y="54"/>
                  <a:pt x="11" y="54"/>
                  <a:pt x="11" y="54"/>
                </a:cubicBezTo>
                <a:close/>
              </a:path>
            </a:pathLst>
          </a:custGeom>
          <a:solidFill>
            <a:srgbClr val="4E4E4E"/>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7" name="组合 76"/>
          <p:cNvGrpSpPr/>
          <p:nvPr/>
        </p:nvGrpSpPr>
        <p:grpSpPr>
          <a:xfrm>
            <a:off x="4754831" y="2926120"/>
            <a:ext cx="1790504" cy="1438163"/>
            <a:chOff x="4173538" y="3211513"/>
            <a:chExt cx="1677988" cy="1347788"/>
          </a:xfrm>
        </p:grpSpPr>
        <p:sp>
          <p:nvSpPr>
            <p:cNvPr id="78" name="Freeform 12"/>
            <p:cNvSpPr>
              <a:spLocks/>
            </p:cNvSpPr>
            <p:nvPr/>
          </p:nvSpPr>
          <p:spPr bwMode="auto">
            <a:xfrm>
              <a:off x="4173538" y="3211513"/>
              <a:ext cx="1677988" cy="1347788"/>
            </a:xfrm>
            <a:custGeom>
              <a:avLst/>
              <a:gdLst>
                <a:gd name="T0" fmla="*/ 159 w 286"/>
                <a:gd name="T1" fmla="*/ 6 h 229"/>
                <a:gd name="T2" fmla="*/ 8 w 286"/>
                <a:gd name="T3" fmla="*/ 88 h 229"/>
                <a:gd name="T4" fmla="*/ 75 w 286"/>
                <a:gd name="T5" fmla="*/ 181 h 229"/>
                <a:gd name="T6" fmla="*/ 161 w 286"/>
                <a:gd name="T7" fmla="*/ 227 h 229"/>
                <a:gd name="T8" fmla="*/ 177 w 286"/>
                <a:gd name="T9" fmla="*/ 226 h 229"/>
                <a:gd name="T10" fmla="*/ 128 w 286"/>
                <a:gd name="T11" fmla="*/ 192 h 229"/>
                <a:gd name="T12" fmla="*/ 276 w 286"/>
                <a:gd name="T13" fmla="*/ 110 h 229"/>
                <a:gd name="T14" fmla="*/ 159 w 286"/>
                <a:gd name="T15" fmla="*/ 6 h 2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6" h="229">
                  <a:moveTo>
                    <a:pt x="159" y="6"/>
                  </a:moveTo>
                  <a:cubicBezTo>
                    <a:pt x="85" y="0"/>
                    <a:pt x="17" y="36"/>
                    <a:pt x="8" y="88"/>
                  </a:cubicBezTo>
                  <a:cubicBezTo>
                    <a:pt x="0" y="127"/>
                    <a:pt x="29" y="163"/>
                    <a:pt x="75" y="181"/>
                  </a:cubicBezTo>
                  <a:cubicBezTo>
                    <a:pt x="93" y="209"/>
                    <a:pt x="122" y="229"/>
                    <a:pt x="161" y="227"/>
                  </a:cubicBezTo>
                  <a:cubicBezTo>
                    <a:pt x="167" y="227"/>
                    <a:pt x="172" y="227"/>
                    <a:pt x="177" y="226"/>
                  </a:cubicBezTo>
                  <a:cubicBezTo>
                    <a:pt x="153" y="221"/>
                    <a:pt x="143" y="208"/>
                    <a:pt x="128" y="192"/>
                  </a:cubicBezTo>
                  <a:cubicBezTo>
                    <a:pt x="201" y="197"/>
                    <a:pt x="267" y="161"/>
                    <a:pt x="276" y="110"/>
                  </a:cubicBezTo>
                  <a:cubicBezTo>
                    <a:pt x="286" y="58"/>
                    <a:pt x="233" y="12"/>
                    <a:pt x="159" y="6"/>
                  </a:cubicBez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33"/>
            <p:cNvSpPr>
              <a:spLocks/>
            </p:cNvSpPr>
            <p:nvPr/>
          </p:nvSpPr>
          <p:spPr bwMode="auto">
            <a:xfrm>
              <a:off x="4719638" y="3481388"/>
              <a:ext cx="485775" cy="636588"/>
            </a:xfrm>
            <a:custGeom>
              <a:avLst/>
              <a:gdLst>
                <a:gd name="T0" fmla="*/ 2 w 83"/>
                <a:gd name="T1" fmla="*/ 71 h 108"/>
                <a:gd name="T2" fmla="*/ 10 w 83"/>
                <a:gd name="T3" fmla="*/ 78 h 108"/>
                <a:gd name="T4" fmla="*/ 11 w 83"/>
                <a:gd name="T5" fmla="*/ 88 h 108"/>
                <a:gd name="T6" fmla="*/ 59 w 83"/>
                <a:gd name="T7" fmla="*/ 96 h 108"/>
                <a:gd name="T8" fmla="*/ 70 w 83"/>
                <a:gd name="T9" fmla="*/ 53 h 108"/>
                <a:gd name="T10" fmla="*/ 60 w 83"/>
                <a:gd name="T11" fmla="*/ 15 h 108"/>
                <a:gd name="T12" fmla="*/ 22 w 83"/>
                <a:gd name="T13" fmla="*/ 14 h 108"/>
                <a:gd name="T14" fmla="*/ 10 w 83"/>
                <a:gd name="T15" fmla="*/ 38 h 108"/>
                <a:gd name="T16" fmla="*/ 2 w 83"/>
                <a:gd name="T17" fmla="*/ 32 h 108"/>
                <a:gd name="T18" fmla="*/ 19 w 83"/>
                <a:gd name="T19" fmla="*/ 3 h 108"/>
                <a:gd name="T20" fmla="*/ 73 w 83"/>
                <a:gd name="T21" fmla="*/ 9 h 108"/>
                <a:gd name="T22" fmla="*/ 79 w 83"/>
                <a:gd name="T23" fmla="*/ 56 h 108"/>
                <a:gd name="T24" fmla="*/ 65 w 83"/>
                <a:gd name="T25" fmla="*/ 106 h 108"/>
                <a:gd name="T26" fmla="*/ 16 w 83"/>
                <a:gd name="T27" fmla="*/ 106 h 108"/>
                <a:gd name="T28" fmla="*/ 2 w 83"/>
                <a:gd name="T29"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08">
                  <a:moveTo>
                    <a:pt x="2" y="71"/>
                  </a:moveTo>
                  <a:cubicBezTo>
                    <a:pt x="3" y="69"/>
                    <a:pt x="7" y="77"/>
                    <a:pt x="10" y="78"/>
                  </a:cubicBezTo>
                  <a:cubicBezTo>
                    <a:pt x="10" y="81"/>
                    <a:pt x="10" y="85"/>
                    <a:pt x="11" y="88"/>
                  </a:cubicBezTo>
                  <a:cubicBezTo>
                    <a:pt x="16" y="98"/>
                    <a:pt x="46" y="100"/>
                    <a:pt x="59" y="96"/>
                  </a:cubicBezTo>
                  <a:cubicBezTo>
                    <a:pt x="73" y="91"/>
                    <a:pt x="70" y="74"/>
                    <a:pt x="70" y="53"/>
                  </a:cubicBezTo>
                  <a:cubicBezTo>
                    <a:pt x="70" y="35"/>
                    <a:pt x="73" y="19"/>
                    <a:pt x="60" y="15"/>
                  </a:cubicBezTo>
                  <a:cubicBezTo>
                    <a:pt x="52" y="13"/>
                    <a:pt x="32" y="12"/>
                    <a:pt x="22" y="14"/>
                  </a:cubicBezTo>
                  <a:cubicBezTo>
                    <a:pt x="11" y="17"/>
                    <a:pt x="9" y="28"/>
                    <a:pt x="10" y="38"/>
                  </a:cubicBezTo>
                  <a:cubicBezTo>
                    <a:pt x="8" y="41"/>
                    <a:pt x="4" y="34"/>
                    <a:pt x="2" y="32"/>
                  </a:cubicBezTo>
                  <a:cubicBezTo>
                    <a:pt x="0" y="14"/>
                    <a:pt x="8" y="5"/>
                    <a:pt x="19" y="3"/>
                  </a:cubicBezTo>
                  <a:cubicBezTo>
                    <a:pt x="36" y="0"/>
                    <a:pt x="66" y="2"/>
                    <a:pt x="73" y="9"/>
                  </a:cubicBezTo>
                  <a:cubicBezTo>
                    <a:pt x="82" y="17"/>
                    <a:pt x="79" y="36"/>
                    <a:pt x="79" y="56"/>
                  </a:cubicBezTo>
                  <a:cubicBezTo>
                    <a:pt x="79" y="77"/>
                    <a:pt x="83" y="101"/>
                    <a:pt x="65" y="106"/>
                  </a:cubicBezTo>
                  <a:cubicBezTo>
                    <a:pt x="59" y="108"/>
                    <a:pt x="25" y="108"/>
                    <a:pt x="16" y="106"/>
                  </a:cubicBezTo>
                  <a:cubicBezTo>
                    <a:pt x="2" y="102"/>
                    <a:pt x="1" y="90"/>
                    <a:pt x="2"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4"/>
            <p:cNvSpPr>
              <a:spLocks/>
            </p:cNvSpPr>
            <p:nvPr/>
          </p:nvSpPr>
          <p:spPr bwMode="auto">
            <a:xfrm>
              <a:off x="4800601" y="3635376"/>
              <a:ext cx="306388" cy="76200"/>
            </a:xfrm>
            <a:custGeom>
              <a:avLst/>
              <a:gdLst>
                <a:gd name="T0" fmla="*/ 51 w 52"/>
                <a:gd name="T1" fmla="*/ 9 h 13"/>
                <a:gd name="T2" fmla="*/ 27 w 52"/>
                <a:gd name="T3" fmla="*/ 11 h 13"/>
                <a:gd name="T4" fmla="*/ 3 w 52"/>
                <a:gd name="T5" fmla="*/ 10 h 13"/>
                <a:gd name="T6" fmla="*/ 31 w 52"/>
                <a:gd name="T7" fmla="*/ 3 h 13"/>
                <a:gd name="T8" fmla="*/ 51 w 52"/>
                <a:gd name="T9" fmla="*/ 9 h 13"/>
              </a:gdLst>
              <a:ahLst/>
              <a:cxnLst>
                <a:cxn ang="0">
                  <a:pos x="T0" y="T1"/>
                </a:cxn>
                <a:cxn ang="0">
                  <a:pos x="T2" y="T3"/>
                </a:cxn>
                <a:cxn ang="0">
                  <a:pos x="T4" y="T5"/>
                </a:cxn>
                <a:cxn ang="0">
                  <a:pos x="T6" y="T7"/>
                </a:cxn>
                <a:cxn ang="0">
                  <a:pos x="T8" y="T9"/>
                </a:cxn>
              </a:cxnLst>
              <a:rect l="0" t="0" r="r" b="b"/>
              <a:pathLst>
                <a:path w="52" h="13">
                  <a:moveTo>
                    <a:pt x="51" y="9"/>
                  </a:moveTo>
                  <a:cubicBezTo>
                    <a:pt x="45" y="13"/>
                    <a:pt x="36" y="11"/>
                    <a:pt x="27" y="11"/>
                  </a:cubicBezTo>
                  <a:cubicBezTo>
                    <a:pt x="18" y="11"/>
                    <a:pt x="9" y="12"/>
                    <a:pt x="3" y="10"/>
                  </a:cubicBezTo>
                  <a:cubicBezTo>
                    <a:pt x="0" y="0"/>
                    <a:pt x="18" y="3"/>
                    <a:pt x="31" y="3"/>
                  </a:cubicBezTo>
                  <a:cubicBezTo>
                    <a:pt x="41" y="3"/>
                    <a:pt x="52" y="1"/>
                    <a:pt x="5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5"/>
            <p:cNvSpPr>
              <a:spLocks/>
            </p:cNvSpPr>
            <p:nvPr/>
          </p:nvSpPr>
          <p:spPr bwMode="auto">
            <a:xfrm>
              <a:off x="4602163" y="3652838"/>
              <a:ext cx="263525" cy="269875"/>
            </a:xfrm>
            <a:custGeom>
              <a:avLst/>
              <a:gdLst>
                <a:gd name="T0" fmla="*/ 45 w 45"/>
                <a:gd name="T1" fmla="*/ 33 h 46"/>
                <a:gd name="T2" fmla="*/ 34 w 45"/>
                <a:gd name="T3" fmla="*/ 46 h 46"/>
                <a:gd name="T4" fmla="*/ 0 w 45"/>
                <a:gd name="T5" fmla="*/ 13 h 46"/>
                <a:gd name="T6" fmla="*/ 12 w 45"/>
                <a:gd name="T7" fmla="*/ 1 h 46"/>
                <a:gd name="T8" fmla="*/ 29 w 45"/>
                <a:gd name="T9" fmla="*/ 16 h 46"/>
                <a:gd name="T10" fmla="*/ 45 w 45"/>
                <a:gd name="T11" fmla="*/ 33 h 46"/>
              </a:gdLst>
              <a:ahLst/>
              <a:cxnLst>
                <a:cxn ang="0">
                  <a:pos x="T0" y="T1"/>
                </a:cxn>
                <a:cxn ang="0">
                  <a:pos x="T2" y="T3"/>
                </a:cxn>
                <a:cxn ang="0">
                  <a:pos x="T4" y="T5"/>
                </a:cxn>
                <a:cxn ang="0">
                  <a:pos x="T6" y="T7"/>
                </a:cxn>
                <a:cxn ang="0">
                  <a:pos x="T8" y="T9"/>
                </a:cxn>
                <a:cxn ang="0">
                  <a:pos x="T10" y="T11"/>
                </a:cxn>
              </a:cxnLst>
              <a:rect l="0" t="0" r="r" b="b"/>
              <a:pathLst>
                <a:path w="45" h="46">
                  <a:moveTo>
                    <a:pt x="45" y="33"/>
                  </a:moveTo>
                  <a:cubicBezTo>
                    <a:pt x="41" y="37"/>
                    <a:pt x="34" y="38"/>
                    <a:pt x="34" y="46"/>
                  </a:cubicBezTo>
                  <a:cubicBezTo>
                    <a:pt x="20" y="37"/>
                    <a:pt x="11" y="24"/>
                    <a:pt x="0" y="13"/>
                  </a:cubicBezTo>
                  <a:cubicBezTo>
                    <a:pt x="2" y="6"/>
                    <a:pt x="7" y="0"/>
                    <a:pt x="12" y="1"/>
                  </a:cubicBezTo>
                  <a:cubicBezTo>
                    <a:pt x="17" y="1"/>
                    <a:pt x="24" y="12"/>
                    <a:pt x="29" y="16"/>
                  </a:cubicBezTo>
                  <a:cubicBezTo>
                    <a:pt x="36" y="23"/>
                    <a:pt x="42" y="28"/>
                    <a:pt x="45"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6"/>
            <p:cNvSpPr>
              <a:spLocks/>
            </p:cNvSpPr>
            <p:nvPr/>
          </p:nvSpPr>
          <p:spPr bwMode="auto">
            <a:xfrm>
              <a:off x="4818063" y="3717926"/>
              <a:ext cx="282575" cy="80963"/>
            </a:xfrm>
            <a:custGeom>
              <a:avLst/>
              <a:gdLst>
                <a:gd name="T0" fmla="*/ 5 w 48"/>
                <a:gd name="T1" fmla="*/ 12 h 14"/>
                <a:gd name="T2" fmla="*/ 0 w 48"/>
                <a:gd name="T3" fmla="*/ 5 h 14"/>
                <a:gd name="T4" fmla="*/ 48 w 48"/>
                <a:gd name="T5" fmla="*/ 8 h 14"/>
                <a:gd name="T6" fmla="*/ 28 w 48"/>
                <a:gd name="T7" fmla="*/ 12 h 14"/>
                <a:gd name="T8" fmla="*/ 5 w 48"/>
                <a:gd name="T9" fmla="*/ 12 h 14"/>
              </a:gdLst>
              <a:ahLst/>
              <a:cxnLst>
                <a:cxn ang="0">
                  <a:pos x="T0" y="T1"/>
                </a:cxn>
                <a:cxn ang="0">
                  <a:pos x="T2" y="T3"/>
                </a:cxn>
                <a:cxn ang="0">
                  <a:pos x="T4" y="T5"/>
                </a:cxn>
                <a:cxn ang="0">
                  <a:pos x="T6" y="T7"/>
                </a:cxn>
                <a:cxn ang="0">
                  <a:pos x="T8" y="T9"/>
                </a:cxn>
              </a:cxnLst>
              <a:rect l="0" t="0" r="r" b="b"/>
              <a:pathLst>
                <a:path w="48" h="14">
                  <a:moveTo>
                    <a:pt x="5" y="12"/>
                  </a:moveTo>
                  <a:cubicBezTo>
                    <a:pt x="4" y="9"/>
                    <a:pt x="0" y="9"/>
                    <a:pt x="0" y="5"/>
                  </a:cubicBezTo>
                  <a:cubicBezTo>
                    <a:pt x="3" y="4"/>
                    <a:pt x="47" y="0"/>
                    <a:pt x="48" y="8"/>
                  </a:cubicBezTo>
                  <a:cubicBezTo>
                    <a:pt x="48" y="14"/>
                    <a:pt x="34" y="12"/>
                    <a:pt x="28" y="12"/>
                  </a:cubicBezTo>
                  <a:cubicBezTo>
                    <a:pt x="19" y="12"/>
                    <a:pt x="12" y="12"/>
                    <a:pt x="5"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7"/>
            <p:cNvSpPr>
              <a:spLocks/>
            </p:cNvSpPr>
            <p:nvPr/>
          </p:nvSpPr>
          <p:spPr bwMode="auto">
            <a:xfrm>
              <a:off x="4883151" y="3811588"/>
              <a:ext cx="217488" cy="93663"/>
            </a:xfrm>
            <a:custGeom>
              <a:avLst/>
              <a:gdLst>
                <a:gd name="T0" fmla="*/ 0 w 37"/>
                <a:gd name="T1" fmla="*/ 3 h 16"/>
                <a:gd name="T2" fmla="*/ 37 w 37"/>
                <a:gd name="T3" fmla="*/ 4 h 16"/>
                <a:gd name="T4" fmla="*/ 3 w 37"/>
                <a:gd name="T5" fmla="*/ 10 h 16"/>
                <a:gd name="T6" fmla="*/ 0 w 37"/>
                <a:gd name="T7" fmla="*/ 3 h 16"/>
              </a:gdLst>
              <a:ahLst/>
              <a:cxnLst>
                <a:cxn ang="0">
                  <a:pos x="T0" y="T1"/>
                </a:cxn>
                <a:cxn ang="0">
                  <a:pos x="T2" y="T3"/>
                </a:cxn>
                <a:cxn ang="0">
                  <a:pos x="T4" y="T5"/>
                </a:cxn>
                <a:cxn ang="0">
                  <a:pos x="T6" y="T7"/>
                </a:cxn>
              </a:cxnLst>
              <a:rect l="0" t="0" r="r" b="b"/>
              <a:pathLst>
                <a:path w="37" h="16">
                  <a:moveTo>
                    <a:pt x="0" y="3"/>
                  </a:moveTo>
                  <a:cubicBezTo>
                    <a:pt x="10" y="2"/>
                    <a:pt x="29" y="0"/>
                    <a:pt x="37" y="4"/>
                  </a:cubicBezTo>
                  <a:cubicBezTo>
                    <a:pt x="35" y="16"/>
                    <a:pt x="13" y="8"/>
                    <a:pt x="3" y="10"/>
                  </a:cubicBezTo>
                  <a:cubicBezTo>
                    <a:pt x="1" y="8"/>
                    <a:pt x="2"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8"/>
            <p:cNvSpPr>
              <a:spLocks/>
            </p:cNvSpPr>
            <p:nvPr/>
          </p:nvSpPr>
          <p:spPr bwMode="auto">
            <a:xfrm>
              <a:off x="4859338" y="3911601"/>
              <a:ext cx="41275" cy="41275"/>
            </a:xfrm>
            <a:custGeom>
              <a:avLst/>
              <a:gdLst>
                <a:gd name="T0" fmla="*/ 5 w 7"/>
                <a:gd name="T1" fmla="*/ 0 h 7"/>
                <a:gd name="T2" fmla="*/ 7 w 7"/>
                <a:gd name="T3" fmla="*/ 5 h 7"/>
                <a:gd name="T4" fmla="*/ 0 w 7"/>
                <a:gd name="T5" fmla="*/ 5 h 7"/>
                <a:gd name="T6" fmla="*/ 5 w 7"/>
                <a:gd name="T7" fmla="*/ 0 h 7"/>
              </a:gdLst>
              <a:ahLst/>
              <a:cxnLst>
                <a:cxn ang="0">
                  <a:pos x="T0" y="T1"/>
                </a:cxn>
                <a:cxn ang="0">
                  <a:pos x="T2" y="T3"/>
                </a:cxn>
                <a:cxn ang="0">
                  <a:pos x="T4" y="T5"/>
                </a:cxn>
                <a:cxn ang="0">
                  <a:pos x="T6" y="T7"/>
                </a:cxn>
              </a:cxnLst>
              <a:rect l="0" t="0" r="r" b="b"/>
              <a:pathLst>
                <a:path w="7" h="7">
                  <a:moveTo>
                    <a:pt x="5" y="0"/>
                  </a:moveTo>
                  <a:cubicBezTo>
                    <a:pt x="5" y="2"/>
                    <a:pt x="6" y="3"/>
                    <a:pt x="7" y="5"/>
                  </a:cubicBezTo>
                  <a:cubicBezTo>
                    <a:pt x="5" y="7"/>
                    <a:pt x="2" y="5"/>
                    <a:pt x="0" y="5"/>
                  </a:cubicBezTo>
                  <a:cubicBezTo>
                    <a:pt x="1" y="2"/>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5" name="组合 84"/>
          <p:cNvGrpSpPr/>
          <p:nvPr/>
        </p:nvGrpSpPr>
        <p:grpSpPr>
          <a:xfrm>
            <a:off x="5818630" y="2014776"/>
            <a:ext cx="3152439" cy="2637479"/>
            <a:chOff x="5170488" y="2357438"/>
            <a:chExt cx="2954338" cy="2471738"/>
          </a:xfrm>
        </p:grpSpPr>
        <p:sp>
          <p:nvSpPr>
            <p:cNvPr id="86" name="Freeform 13"/>
            <p:cNvSpPr>
              <a:spLocks/>
            </p:cNvSpPr>
            <p:nvPr/>
          </p:nvSpPr>
          <p:spPr bwMode="auto">
            <a:xfrm>
              <a:off x="5170488" y="2357438"/>
              <a:ext cx="2954338" cy="2471738"/>
            </a:xfrm>
            <a:custGeom>
              <a:avLst/>
              <a:gdLst>
                <a:gd name="T0" fmla="*/ 214 w 503"/>
                <a:gd name="T1" fmla="*/ 19 h 420"/>
                <a:gd name="T2" fmla="*/ 487 w 503"/>
                <a:gd name="T3" fmla="*/ 153 h 420"/>
                <a:gd name="T4" fmla="*/ 380 w 503"/>
                <a:gd name="T5" fmla="*/ 328 h 420"/>
                <a:gd name="T6" fmla="*/ 216 w 503"/>
                <a:gd name="T7" fmla="*/ 420 h 420"/>
                <a:gd name="T8" fmla="*/ 188 w 503"/>
                <a:gd name="T9" fmla="*/ 419 h 420"/>
                <a:gd name="T10" fmla="*/ 288 w 503"/>
                <a:gd name="T11" fmla="*/ 354 h 420"/>
                <a:gd name="T12" fmla="*/ 22 w 503"/>
                <a:gd name="T13" fmla="*/ 219 h 420"/>
                <a:gd name="T14" fmla="*/ 214 w 503"/>
                <a:gd name="T15" fmla="*/ 19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3" h="420">
                  <a:moveTo>
                    <a:pt x="214" y="19"/>
                  </a:moveTo>
                  <a:cubicBezTo>
                    <a:pt x="342" y="0"/>
                    <a:pt x="464" y="61"/>
                    <a:pt x="487" y="153"/>
                  </a:cubicBezTo>
                  <a:cubicBezTo>
                    <a:pt x="503" y="223"/>
                    <a:pt x="458" y="291"/>
                    <a:pt x="380" y="328"/>
                  </a:cubicBezTo>
                  <a:cubicBezTo>
                    <a:pt x="351" y="382"/>
                    <a:pt x="284" y="419"/>
                    <a:pt x="216" y="420"/>
                  </a:cubicBezTo>
                  <a:cubicBezTo>
                    <a:pt x="206" y="420"/>
                    <a:pt x="197" y="420"/>
                    <a:pt x="188" y="419"/>
                  </a:cubicBezTo>
                  <a:cubicBezTo>
                    <a:pt x="230" y="408"/>
                    <a:pt x="265" y="385"/>
                    <a:pt x="288" y="354"/>
                  </a:cubicBezTo>
                  <a:cubicBezTo>
                    <a:pt x="162" y="370"/>
                    <a:pt x="44" y="310"/>
                    <a:pt x="22" y="219"/>
                  </a:cubicBezTo>
                  <a:cubicBezTo>
                    <a:pt x="0" y="127"/>
                    <a:pt x="86" y="37"/>
                    <a:pt x="214" y="19"/>
                  </a:cubicBezTo>
                  <a:close/>
                </a:path>
              </a:pathLst>
            </a:custGeom>
            <a:solidFill>
              <a:srgbClr val="9B2B1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14"/>
            <p:cNvSpPr>
              <a:spLocks noEditPoints="1"/>
            </p:cNvSpPr>
            <p:nvPr/>
          </p:nvSpPr>
          <p:spPr bwMode="auto">
            <a:xfrm>
              <a:off x="6216651" y="2798763"/>
              <a:ext cx="892175" cy="1271588"/>
            </a:xfrm>
            <a:custGeom>
              <a:avLst/>
              <a:gdLst>
                <a:gd name="T0" fmla="*/ 81 w 152"/>
                <a:gd name="T1" fmla="*/ 2 h 216"/>
                <a:gd name="T2" fmla="*/ 22 w 152"/>
                <a:gd name="T3" fmla="*/ 36 h 216"/>
                <a:gd name="T4" fmla="*/ 72 w 152"/>
                <a:gd name="T5" fmla="*/ 212 h 216"/>
                <a:gd name="T6" fmla="*/ 115 w 152"/>
                <a:gd name="T7" fmla="*/ 43 h 216"/>
                <a:gd name="T8" fmla="*/ 27 w 152"/>
                <a:gd name="T9" fmla="*/ 51 h 216"/>
                <a:gd name="T10" fmla="*/ 115 w 152"/>
                <a:gd name="T11" fmla="*/ 82 h 216"/>
                <a:gd name="T12" fmla="*/ 26 w 152"/>
                <a:gd name="T13" fmla="*/ 108 h 216"/>
                <a:gd name="T14" fmla="*/ 42 w 152"/>
                <a:gd name="T15" fmla="*/ 158 h 216"/>
                <a:gd name="T16" fmla="*/ 61 w 152"/>
                <a:gd name="T17" fmla="*/ 164 h 216"/>
                <a:gd name="T18" fmla="*/ 43 w 152"/>
                <a:gd name="T19" fmla="*/ 169 h 216"/>
                <a:gd name="T20" fmla="*/ 66 w 152"/>
                <a:gd name="T21" fmla="*/ 187 h 216"/>
                <a:gd name="T22" fmla="*/ 47 w 152"/>
                <a:gd name="T23" fmla="*/ 181 h 216"/>
                <a:gd name="T24" fmla="*/ 65 w 152"/>
                <a:gd name="T25" fmla="*/ 176 h 216"/>
                <a:gd name="T26" fmla="*/ 55 w 152"/>
                <a:gd name="T27" fmla="*/ 146 h 216"/>
                <a:gd name="T28" fmla="*/ 35 w 152"/>
                <a:gd name="T29" fmla="*/ 140 h 216"/>
                <a:gd name="T30" fmla="*/ 54 w 152"/>
                <a:gd name="T31" fmla="*/ 135 h 216"/>
                <a:gd name="T32" fmla="*/ 66 w 152"/>
                <a:gd name="T33" fmla="*/ 150 h 216"/>
                <a:gd name="T34" fmla="*/ 85 w 152"/>
                <a:gd name="T35" fmla="*/ 156 h 216"/>
                <a:gd name="T36" fmla="*/ 67 w 152"/>
                <a:gd name="T37" fmla="*/ 162 h 216"/>
                <a:gd name="T38" fmla="*/ 89 w 152"/>
                <a:gd name="T39" fmla="*/ 180 h 216"/>
                <a:gd name="T40" fmla="*/ 70 w 152"/>
                <a:gd name="T41" fmla="*/ 174 h 216"/>
                <a:gd name="T42" fmla="*/ 89 w 152"/>
                <a:gd name="T43" fmla="*/ 169 h 216"/>
                <a:gd name="T44" fmla="*/ 78 w 152"/>
                <a:gd name="T45" fmla="*/ 139 h 216"/>
                <a:gd name="T46" fmla="*/ 59 w 152"/>
                <a:gd name="T47" fmla="*/ 133 h 216"/>
                <a:gd name="T48" fmla="*/ 77 w 152"/>
                <a:gd name="T49" fmla="*/ 128 h 216"/>
                <a:gd name="T50" fmla="*/ 89 w 152"/>
                <a:gd name="T51" fmla="*/ 144 h 216"/>
                <a:gd name="T52" fmla="*/ 108 w 152"/>
                <a:gd name="T53" fmla="*/ 150 h 216"/>
                <a:gd name="T54" fmla="*/ 90 w 152"/>
                <a:gd name="T55" fmla="*/ 155 h 216"/>
                <a:gd name="T56" fmla="*/ 113 w 152"/>
                <a:gd name="T57" fmla="*/ 173 h 216"/>
                <a:gd name="T58" fmla="*/ 94 w 152"/>
                <a:gd name="T59" fmla="*/ 167 h 216"/>
                <a:gd name="T60" fmla="*/ 112 w 152"/>
                <a:gd name="T61" fmla="*/ 162 h 216"/>
                <a:gd name="T62" fmla="*/ 101 w 152"/>
                <a:gd name="T63" fmla="*/ 133 h 216"/>
                <a:gd name="T64" fmla="*/ 82 w 152"/>
                <a:gd name="T65" fmla="*/ 127 h 216"/>
                <a:gd name="T66" fmla="*/ 101 w 152"/>
                <a:gd name="T67" fmla="*/ 121 h 216"/>
                <a:gd name="T68" fmla="*/ 113 w 152"/>
                <a:gd name="T69" fmla="*/ 137 h 216"/>
                <a:gd name="T70" fmla="*/ 132 w 152"/>
                <a:gd name="T71" fmla="*/ 143 h 216"/>
                <a:gd name="T72" fmla="*/ 114 w 152"/>
                <a:gd name="T73" fmla="*/ 148 h 216"/>
                <a:gd name="T74" fmla="*/ 136 w 152"/>
                <a:gd name="T75" fmla="*/ 166 h 216"/>
                <a:gd name="T76" fmla="*/ 117 w 152"/>
                <a:gd name="T77" fmla="*/ 160 h 216"/>
                <a:gd name="T78" fmla="*/ 135 w 152"/>
                <a:gd name="T79" fmla="*/ 155 h 216"/>
                <a:gd name="T80" fmla="*/ 125 w 152"/>
                <a:gd name="T81" fmla="*/ 125 h 216"/>
                <a:gd name="T82" fmla="*/ 106 w 152"/>
                <a:gd name="T83" fmla="*/ 119 h 216"/>
                <a:gd name="T84" fmla="*/ 124 w 152"/>
                <a:gd name="T85" fmla="*/ 11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2" h="216">
                  <a:moveTo>
                    <a:pt x="99" y="21"/>
                  </a:moveTo>
                  <a:cubicBezTo>
                    <a:pt x="95" y="10"/>
                    <a:pt x="95" y="10"/>
                    <a:pt x="95" y="10"/>
                  </a:cubicBezTo>
                  <a:cubicBezTo>
                    <a:pt x="94" y="4"/>
                    <a:pt x="87" y="0"/>
                    <a:pt x="81" y="2"/>
                  </a:cubicBezTo>
                  <a:cubicBezTo>
                    <a:pt x="75" y="4"/>
                    <a:pt x="72" y="10"/>
                    <a:pt x="73" y="16"/>
                  </a:cubicBezTo>
                  <a:cubicBezTo>
                    <a:pt x="75" y="21"/>
                    <a:pt x="75" y="21"/>
                    <a:pt x="75" y="21"/>
                  </a:cubicBezTo>
                  <a:cubicBezTo>
                    <a:pt x="22" y="36"/>
                    <a:pt x="22" y="36"/>
                    <a:pt x="22" y="36"/>
                  </a:cubicBezTo>
                  <a:cubicBezTo>
                    <a:pt x="7" y="40"/>
                    <a:pt x="0" y="57"/>
                    <a:pt x="5" y="75"/>
                  </a:cubicBezTo>
                  <a:cubicBezTo>
                    <a:pt x="37" y="189"/>
                    <a:pt x="37" y="189"/>
                    <a:pt x="37" y="189"/>
                  </a:cubicBezTo>
                  <a:cubicBezTo>
                    <a:pt x="42" y="206"/>
                    <a:pt x="57" y="216"/>
                    <a:pt x="72" y="212"/>
                  </a:cubicBezTo>
                  <a:cubicBezTo>
                    <a:pt x="130" y="195"/>
                    <a:pt x="130" y="195"/>
                    <a:pt x="130" y="195"/>
                  </a:cubicBezTo>
                  <a:cubicBezTo>
                    <a:pt x="145" y="191"/>
                    <a:pt x="152" y="174"/>
                    <a:pt x="148" y="157"/>
                  </a:cubicBezTo>
                  <a:cubicBezTo>
                    <a:pt x="115" y="43"/>
                    <a:pt x="115" y="43"/>
                    <a:pt x="115" y="43"/>
                  </a:cubicBezTo>
                  <a:cubicBezTo>
                    <a:pt x="113" y="33"/>
                    <a:pt x="106" y="25"/>
                    <a:pt x="99" y="21"/>
                  </a:cubicBezTo>
                  <a:close/>
                  <a:moveTo>
                    <a:pt x="17" y="75"/>
                  </a:moveTo>
                  <a:cubicBezTo>
                    <a:pt x="14" y="64"/>
                    <a:pt x="19" y="53"/>
                    <a:pt x="27" y="51"/>
                  </a:cubicBezTo>
                  <a:cubicBezTo>
                    <a:pt x="84" y="35"/>
                    <a:pt x="84" y="35"/>
                    <a:pt x="84" y="35"/>
                  </a:cubicBezTo>
                  <a:cubicBezTo>
                    <a:pt x="93" y="32"/>
                    <a:pt x="102" y="39"/>
                    <a:pt x="105" y="49"/>
                  </a:cubicBezTo>
                  <a:cubicBezTo>
                    <a:pt x="115" y="82"/>
                    <a:pt x="115" y="82"/>
                    <a:pt x="115" y="82"/>
                  </a:cubicBezTo>
                  <a:cubicBezTo>
                    <a:pt x="118" y="93"/>
                    <a:pt x="113" y="103"/>
                    <a:pt x="104" y="106"/>
                  </a:cubicBezTo>
                  <a:cubicBezTo>
                    <a:pt x="48" y="122"/>
                    <a:pt x="48" y="122"/>
                    <a:pt x="48" y="122"/>
                  </a:cubicBezTo>
                  <a:cubicBezTo>
                    <a:pt x="39" y="125"/>
                    <a:pt x="29" y="118"/>
                    <a:pt x="26" y="108"/>
                  </a:cubicBezTo>
                  <a:lnTo>
                    <a:pt x="17" y="75"/>
                  </a:lnTo>
                  <a:close/>
                  <a:moveTo>
                    <a:pt x="41" y="161"/>
                  </a:moveTo>
                  <a:cubicBezTo>
                    <a:pt x="40" y="159"/>
                    <a:pt x="41" y="158"/>
                    <a:pt x="42" y="158"/>
                  </a:cubicBezTo>
                  <a:cubicBezTo>
                    <a:pt x="56" y="154"/>
                    <a:pt x="56" y="154"/>
                    <a:pt x="56" y="154"/>
                  </a:cubicBezTo>
                  <a:cubicBezTo>
                    <a:pt x="57" y="153"/>
                    <a:pt x="59" y="154"/>
                    <a:pt x="59" y="156"/>
                  </a:cubicBezTo>
                  <a:cubicBezTo>
                    <a:pt x="61" y="164"/>
                    <a:pt x="61" y="164"/>
                    <a:pt x="61" y="164"/>
                  </a:cubicBezTo>
                  <a:cubicBezTo>
                    <a:pt x="62" y="165"/>
                    <a:pt x="61" y="166"/>
                    <a:pt x="60" y="167"/>
                  </a:cubicBezTo>
                  <a:cubicBezTo>
                    <a:pt x="46" y="171"/>
                    <a:pt x="46" y="171"/>
                    <a:pt x="46" y="171"/>
                  </a:cubicBezTo>
                  <a:cubicBezTo>
                    <a:pt x="45" y="171"/>
                    <a:pt x="43" y="170"/>
                    <a:pt x="43" y="169"/>
                  </a:cubicBezTo>
                  <a:lnTo>
                    <a:pt x="41" y="161"/>
                  </a:lnTo>
                  <a:close/>
                  <a:moveTo>
                    <a:pt x="67" y="184"/>
                  </a:moveTo>
                  <a:cubicBezTo>
                    <a:pt x="68" y="185"/>
                    <a:pt x="67" y="187"/>
                    <a:pt x="66" y="187"/>
                  </a:cubicBezTo>
                  <a:cubicBezTo>
                    <a:pt x="52" y="191"/>
                    <a:pt x="52" y="191"/>
                    <a:pt x="52" y="191"/>
                  </a:cubicBezTo>
                  <a:cubicBezTo>
                    <a:pt x="51" y="191"/>
                    <a:pt x="49" y="190"/>
                    <a:pt x="49" y="189"/>
                  </a:cubicBezTo>
                  <a:cubicBezTo>
                    <a:pt x="47" y="181"/>
                    <a:pt x="47" y="181"/>
                    <a:pt x="47" y="181"/>
                  </a:cubicBezTo>
                  <a:cubicBezTo>
                    <a:pt x="46" y="180"/>
                    <a:pt x="47" y="178"/>
                    <a:pt x="48" y="178"/>
                  </a:cubicBezTo>
                  <a:cubicBezTo>
                    <a:pt x="62" y="174"/>
                    <a:pt x="62" y="174"/>
                    <a:pt x="62" y="174"/>
                  </a:cubicBezTo>
                  <a:cubicBezTo>
                    <a:pt x="63" y="174"/>
                    <a:pt x="65" y="174"/>
                    <a:pt x="65" y="176"/>
                  </a:cubicBezTo>
                  <a:lnTo>
                    <a:pt x="67" y="184"/>
                  </a:lnTo>
                  <a:close/>
                  <a:moveTo>
                    <a:pt x="56" y="143"/>
                  </a:moveTo>
                  <a:cubicBezTo>
                    <a:pt x="56" y="144"/>
                    <a:pt x="56" y="146"/>
                    <a:pt x="55" y="146"/>
                  </a:cubicBezTo>
                  <a:cubicBezTo>
                    <a:pt x="41" y="150"/>
                    <a:pt x="41" y="150"/>
                    <a:pt x="41" y="150"/>
                  </a:cubicBezTo>
                  <a:cubicBezTo>
                    <a:pt x="39" y="151"/>
                    <a:pt x="38" y="150"/>
                    <a:pt x="38" y="148"/>
                  </a:cubicBezTo>
                  <a:cubicBezTo>
                    <a:pt x="35" y="140"/>
                    <a:pt x="35" y="140"/>
                    <a:pt x="35" y="140"/>
                  </a:cubicBezTo>
                  <a:cubicBezTo>
                    <a:pt x="35" y="139"/>
                    <a:pt x="36" y="138"/>
                    <a:pt x="37" y="137"/>
                  </a:cubicBezTo>
                  <a:cubicBezTo>
                    <a:pt x="51" y="133"/>
                    <a:pt x="51" y="133"/>
                    <a:pt x="51" y="133"/>
                  </a:cubicBezTo>
                  <a:cubicBezTo>
                    <a:pt x="52" y="133"/>
                    <a:pt x="53" y="134"/>
                    <a:pt x="54" y="135"/>
                  </a:cubicBezTo>
                  <a:lnTo>
                    <a:pt x="56" y="143"/>
                  </a:lnTo>
                  <a:close/>
                  <a:moveTo>
                    <a:pt x="64" y="154"/>
                  </a:moveTo>
                  <a:cubicBezTo>
                    <a:pt x="64" y="152"/>
                    <a:pt x="65" y="151"/>
                    <a:pt x="66" y="150"/>
                  </a:cubicBezTo>
                  <a:cubicBezTo>
                    <a:pt x="80" y="146"/>
                    <a:pt x="80" y="146"/>
                    <a:pt x="80" y="146"/>
                  </a:cubicBezTo>
                  <a:cubicBezTo>
                    <a:pt x="81" y="146"/>
                    <a:pt x="82" y="147"/>
                    <a:pt x="83" y="148"/>
                  </a:cubicBezTo>
                  <a:cubicBezTo>
                    <a:pt x="85" y="156"/>
                    <a:pt x="85" y="156"/>
                    <a:pt x="85" y="156"/>
                  </a:cubicBezTo>
                  <a:cubicBezTo>
                    <a:pt x="85" y="158"/>
                    <a:pt x="85" y="159"/>
                    <a:pt x="83" y="160"/>
                  </a:cubicBezTo>
                  <a:cubicBezTo>
                    <a:pt x="70" y="164"/>
                    <a:pt x="70" y="164"/>
                    <a:pt x="70" y="164"/>
                  </a:cubicBezTo>
                  <a:cubicBezTo>
                    <a:pt x="68" y="164"/>
                    <a:pt x="67" y="163"/>
                    <a:pt x="67" y="162"/>
                  </a:cubicBezTo>
                  <a:lnTo>
                    <a:pt x="64" y="154"/>
                  </a:lnTo>
                  <a:close/>
                  <a:moveTo>
                    <a:pt x="91" y="177"/>
                  </a:moveTo>
                  <a:cubicBezTo>
                    <a:pt x="91" y="178"/>
                    <a:pt x="91" y="179"/>
                    <a:pt x="89" y="180"/>
                  </a:cubicBezTo>
                  <a:cubicBezTo>
                    <a:pt x="76" y="184"/>
                    <a:pt x="76" y="184"/>
                    <a:pt x="76" y="184"/>
                  </a:cubicBezTo>
                  <a:cubicBezTo>
                    <a:pt x="74" y="184"/>
                    <a:pt x="73" y="183"/>
                    <a:pt x="73" y="182"/>
                  </a:cubicBezTo>
                  <a:cubicBezTo>
                    <a:pt x="70" y="174"/>
                    <a:pt x="70" y="174"/>
                    <a:pt x="70" y="174"/>
                  </a:cubicBezTo>
                  <a:cubicBezTo>
                    <a:pt x="70" y="172"/>
                    <a:pt x="71" y="171"/>
                    <a:pt x="72" y="171"/>
                  </a:cubicBezTo>
                  <a:cubicBezTo>
                    <a:pt x="86" y="167"/>
                    <a:pt x="86" y="167"/>
                    <a:pt x="86" y="167"/>
                  </a:cubicBezTo>
                  <a:cubicBezTo>
                    <a:pt x="87" y="166"/>
                    <a:pt x="88" y="167"/>
                    <a:pt x="89" y="169"/>
                  </a:cubicBezTo>
                  <a:lnTo>
                    <a:pt x="91" y="177"/>
                  </a:lnTo>
                  <a:close/>
                  <a:moveTo>
                    <a:pt x="80" y="136"/>
                  </a:moveTo>
                  <a:cubicBezTo>
                    <a:pt x="80" y="137"/>
                    <a:pt x="79" y="139"/>
                    <a:pt x="78" y="139"/>
                  </a:cubicBezTo>
                  <a:cubicBezTo>
                    <a:pt x="64" y="143"/>
                    <a:pt x="64" y="143"/>
                    <a:pt x="64" y="143"/>
                  </a:cubicBezTo>
                  <a:cubicBezTo>
                    <a:pt x="63" y="143"/>
                    <a:pt x="62" y="142"/>
                    <a:pt x="61" y="141"/>
                  </a:cubicBezTo>
                  <a:cubicBezTo>
                    <a:pt x="59" y="133"/>
                    <a:pt x="59" y="133"/>
                    <a:pt x="59" y="133"/>
                  </a:cubicBezTo>
                  <a:cubicBezTo>
                    <a:pt x="59" y="132"/>
                    <a:pt x="59" y="130"/>
                    <a:pt x="61" y="130"/>
                  </a:cubicBezTo>
                  <a:cubicBezTo>
                    <a:pt x="74" y="126"/>
                    <a:pt x="74" y="126"/>
                    <a:pt x="74" y="126"/>
                  </a:cubicBezTo>
                  <a:cubicBezTo>
                    <a:pt x="76" y="126"/>
                    <a:pt x="77" y="126"/>
                    <a:pt x="77" y="128"/>
                  </a:cubicBezTo>
                  <a:lnTo>
                    <a:pt x="80" y="136"/>
                  </a:lnTo>
                  <a:close/>
                  <a:moveTo>
                    <a:pt x="88" y="147"/>
                  </a:moveTo>
                  <a:cubicBezTo>
                    <a:pt x="87" y="146"/>
                    <a:pt x="88" y="144"/>
                    <a:pt x="89" y="144"/>
                  </a:cubicBezTo>
                  <a:cubicBezTo>
                    <a:pt x="103" y="140"/>
                    <a:pt x="103" y="140"/>
                    <a:pt x="103" y="140"/>
                  </a:cubicBezTo>
                  <a:cubicBezTo>
                    <a:pt x="104" y="140"/>
                    <a:pt x="105" y="141"/>
                    <a:pt x="106" y="142"/>
                  </a:cubicBezTo>
                  <a:cubicBezTo>
                    <a:pt x="108" y="150"/>
                    <a:pt x="108" y="150"/>
                    <a:pt x="108" y="150"/>
                  </a:cubicBezTo>
                  <a:cubicBezTo>
                    <a:pt x="109" y="151"/>
                    <a:pt x="108" y="153"/>
                    <a:pt x="107" y="153"/>
                  </a:cubicBezTo>
                  <a:cubicBezTo>
                    <a:pt x="93" y="157"/>
                    <a:pt x="93" y="157"/>
                    <a:pt x="93" y="157"/>
                  </a:cubicBezTo>
                  <a:cubicBezTo>
                    <a:pt x="92" y="157"/>
                    <a:pt x="90" y="157"/>
                    <a:pt x="90" y="155"/>
                  </a:cubicBezTo>
                  <a:lnTo>
                    <a:pt x="88" y="147"/>
                  </a:lnTo>
                  <a:close/>
                  <a:moveTo>
                    <a:pt x="114" y="170"/>
                  </a:moveTo>
                  <a:cubicBezTo>
                    <a:pt x="114" y="171"/>
                    <a:pt x="114" y="173"/>
                    <a:pt x="113" y="173"/>
                  </a:cubicBezTo>
                  <a:cubicBezTo>
                    <a:pt x="99" y="177"/>
                    <a:pt x="99" y="177"/>
                    <a:pt x="99" y="177"/>
                  </a:cubicBezTo>
                  <a:cubicBezTo>
                    <a:pt x="97" y="178"/>
                    <a:pt x="96" y="177"/>
                    <a:pt x="96" y="175"/>
                  </a:cubicBezTo>
                  <a:cubicBezTo>
                    <a:pt x="94" y="167"/>
                    <a:pt x="94" y="167"/>
                    <a:pt x="94" y="167"/>
                  </a:cubicBezTo>
                  <a:cubicBezTo>
                    <a:pt x="93" y="166"/>
                    <a:pt x="94" y="165"/>
                    <a:pt x="95" y="164"/>
                  </a:cubicBezTo>
                  <a:cubicBezTo>
                    <a:pt x="109" y="160"/>
                    <a:pt x="109" y="160"/>
                    <a:pt x="109" y="160"/>
                  </a:cubicBezTo>
                  <a:cubicBezTo>
                    <a:pt x="110" y="160"/>
                    <a:pt x="111" y="161"/>
                    <a:pt x="112" y="162"/>
                  </a:cubicBezTo>
                  <a:lnTo>
                    <a:pt x="114" y="170"/>
                  </a:lnTo>
                  <a:close/>
                  <a:moveTo>
                    <a:pt x="103" y="129"/>
                  </a:moveTo>
                  <a:cubicBezTo>
                    <a:pt x="103" y="131"/>
                    <a:pt x="103" y="132"/>
                    <a:pt x="101" y="133"/>
                  </a:cubicBezTo>
                  <a:cubicBezTo>
                    <a:pt x="87" y="137"/>
                    <a:pt x="87" y="137"/>
                    <a:pt x="87" y="137"/>
                  </a:cubicBezTo>
                  <a:cubicBezTo>
                    <a:pt x="86" y="137"/>
                    <a:pt x="85" y="136"/>
                    <a:pt x="85" y="135"/>
                  </a:cubicBezTo>
                  <a:cubicBezTo>
                    <a:pt x="82" y="127"/>
                    <a:pt x="82" y="127"/>
                    <a:pt x="82" y="127"/>
                  </a:cubicBezTo>
                  <a:cubicBezTo>
                    <a:pt x="82" y="125"/>
                    <a:pt x="83" y="124"/>
                    <a:pt x="84" y="123"/>
                  </a:cubicBezTo>
                  <a:cubicBezTo>
                    <a:pt x="98" y="119"/>
                    <a:pt x="98" y="119"/>
                    <a:pt x="98" y="119"/>
                  </a:cubicBezTo>
                  <a:cubicBezTo>
                    <a:pt x="99" y="119"/>
                    <a:pt x="100" y="120"/>
                    <a:pt x="101" y="121"/>
                  </a:cubicBezTo>
                  <a:lnTo>
                    <a:pt x="103" y="129"/>
                  </a:lnTo>
                  <a:close/>
                  <a:moveTo>
                    <a:pt x="111" y="140"/>
                  </a:moveTo>
                  <a:cubicBezTo>
                    <a:pt x="111" y="139"/>
                    <a:pt x="112" y="137"/>
                    <a:pt x="113" y="137"/>
                  </a:cubicBezTo>
                  <a:cubicBezTo>
                    <a:pt x="127" y="133"/>
                    <a:pt x="127" y="133"/>
                    <a:pt x="127" y="133"/>
                  </a:cubicBezTo>
                  <a:cubicBezTo>
                    <a:pt x="128" y="132"/>
                    <a:pt x="129" y="133"/>
                    <a:pt x="130" y="135"/>
                  </a:cubicBezTo>
                  <a:cubicBezTo>
                    <a:pt x="132" y="143"/>
                    <a:pt x="132" y="143"/>
                    <a:pt x="132" y="143"/>
                  </a:cubicBezTo>
                  <a:cubicBezTo>
                    <a:pt x="132" y="144"/>
                    <a:pt x="132" y="145"/>
                    <a:pt x="130" y="146"/>
                  </a:cubicBezTo>
                  <a:cubicBezTo>
                    <a:pt x="116" y="150"/>
                    <a:pt x="116" y="150"/>
                    <a:pt x="116" y="150"/>
                  </a:cubicBezTo>
                  <a:cubicBezTo>
                    <a:pt x="115" y="150"/>
                    <a:pt x="114" y="149"/>
                    <a:pt x="114" y="148"/>
                  </a:cubicBezTo>
                  <a:lnTo>
                    <a:pt x="111" y="140"/>
                  </a:lnTo>
                  <a:close/>
                  <a:moveTo>
                    <a:pt x="138" y="163"/>
                  </a:moveTo>
                  <a:cubicBezTo>
                    <a:pt x="138" y="164"/>
                    <a:pt x="137" y="166"/>
                    <a:pt x="136" y="166"/>
                  </a:cubicBezTo>
                  <a:cubicBezTo>
                    <a:pt x="122" y="170"/>
                    <a:pt x="122" y="170"/>
                    <a:pt x="122" y="170"/>
                  </a:cubicBezTo>
                  <a:cubicBezTo>
                    <a:pt x="121" y="170"/>
                    <a:pt x="120" y="169"/>
                    <a:pt x="119" y="168"/>
                  </a:cubicBezTo>
                  <a:cubicBezTo>
                    <a:pt x="117" y="160"/>
                    <a:pt x="117" y="160"/>
                    <a:pt x="117" y="160"/>
                  </a:cubicBezTo>
                  <a:cubicBezTo>
                    <a:pt x="117" y="159"/>
                    <a:pt x="117" y="157"/>
                    <a:pt x="119" y="157"/>
                  </a:cubicBezTo>
                  <a:cubicBezTo>
                    <a:pt x="133" y="153"/>
                    <a:pt x="133" y="153"/>
                    <a:pt x="133" y="153"/>
                  </a:cubicBezTo>
                  <a:cubicBezTo>
                    <a:pt x="134" y="153"/>
                    <a:pt x="135" y="153"/>
                    <a:pt x="135" y="155"/>
                  </a:cubicBezTo>
                  <a:lnTo>
                    <a:pt x="138" y="163"/>
                  </a:lnTo>
                  <a:close/>
                  <a:moveTo>
                    <a:pt x="126" y="122"/>
                  </a:moveTo>
                  <a:cubicBezTo>
                    <a:pt x="127" y="124"/>
                    <a:pt x="126" y="125"/>
                    <a:pt x="125" y="125"/>
                  </a:cubicBezTo>
                  <a:cubicBezTo>
                    <a:pt x="111" y="129"/>
                    <a:pt x="111" y="129"/>
                    <a:pt x="111" y="129"/>
                  </a:cubicBezTo>
                  <a:cubicBezTo>
                    <a:pt x="110" y="130"/>
                    <a:pt x="109" y="129"/>
                    <a:pt x="108" y="127"/>
                  </a:cubicBezTo>
                  <a:cubicBezTo>
                    <a:pt x="106" y="119"/>
                    <a:pt x="106" y="119"/>
                    <a:pt x="106" y="119"/>
                  </a:cubicBezTo>
                  <a:cubicBezTo>
                    <a:pt x="106" y="118"/>
                    <a:pt x="106" y="117"/>
                    <a:pt x="107" y="116"/>
                  </a:cubicBezTo>
                  <a:cubicBezTo>
                    <a:pt x="121" y="112"/>
                    <a:pt x="121" y="112"/>
                    <a:pt x="121" y="112"/>
                  </a:cubicBezTo>
                  <a:cubicBezTo>
                    <a:pt x="122" y="112"/>
                    <a:pt x="124" y="113"/>
                    <a:pt x="124" y="114"/>
                  </a:cubicBezTo>
                  <a:lnTo>
                    <a:pt x="12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8" name="组合 87"/>
          <p:cNvGrpSpPr/>
          <p:nvPr/>
        </p:nvGrpSpPr>
        <p:grpSpPr>
          <a:xfrm>
            <a:off x="8166443" y="2785684"/>
            <a:ext cx="1141721" cy="1277076"/>
            <a:chOff x="7370763" y="3079902"/>
            <a:chExt cx="1069975" cy="1196824"/>
          </a:xfrm>
        </p:grpSpPr>
        <p:sp>
          <p:nvSpPr>
            <p:cNvPr id="89" name="Freeform 7"/>
            <p:cNvSpPr>
              <a:spLocks/>
            </p:cNvSpPr>
            <p:nvPr/>
          </p:nvSpPr>
          <p:spPr bwMode="auto">
            <a:xfrm>
              <a:off x="7370763" y="3079902"/>
              <a:ext cx="1069975" cy="1196824"/>
            </a:xfrm>
            <a:custGeom>
              <a:avLst/>
              <a:gdLst>
                <a:gd name="T0" fmla="*/ 180 w 338"/>
                <a:gd name="T1" fmla="*/ 2 h 279"/>
                <a:gd name="T2" fmla="*/ 5 w 338"/>
                <a:gd name="T3" fmla="*/ 106 h 279"/>
                <a:gd name="T4" fmla="*/ 96 w 338"/>
                <a:gd name="T5" fmla="*/ 208 h 279"/>
                <a:gd name="T6" fmla="*/ 191 w 338"/>
                <a:gd name="T7" fmla="*/ 279 h 279"/>
                <a:gd name="T8" fmla="*/ 161 w 338"/>
                <a:gd name="T9" fmla="*/ 217 h 279"/>
                <a:gd name="T10" fmla="*/ 332 w 338"/>
                <a:gd name="T11" fmla="*/ 114 h 279"/>
                <a:gd name="T12" fmla="*/ 180 w 338"/>
                <a:gd name="T13" fmla="*/ 2 h 279"/>
              </a:gdLst>
              <a:ahLst/>
              <a:cxnLst>
                <a:cxn ang="0">
                  <a:pos x="T0" y="T1"/>
                </a:cxn>
                <a:cxn ang="0">
                  <a:pos x="T2" y="T3"/>
                </a:cxn>
                <a:cxn ang="0">
                  <a:pos x="T4" y="T5"/>
                </a:cxn>
                <a:cxn ang="0">
                  <a:pos x="T6" y="T7"/>
                </a:cxn>
                <a:cxn ang="0">
                  <a:pos x="T8" y="T9"/>
                </a:cxn>
                <a:cxn ang="0">
                  <a:pos x="T10" y="T11"/>
                </a:cxn>
                <a:cxn ang="0">
                  <a:pos x="T12" y="T13"/>
                </a:cxn>
              </a:cxnLst>
              <a:rect l="0" t="0" r="r" b="b"/>
              <a:pathLst>
                <a:path w="338" h="279">
                  <a:moveTo>
                    <a:pt x="180" y="2"/>
                  </a:moveTo>
                  <a:cubicBezTo>
                    <a:pt x="89" y="0"/>
                    <a:pt x="11" y="46"/>
                    <a:pt x="5" y="106"/>
                  </a:cubicBezTo>
                  <a:cubicBezTo>
                    <a:pt x="0" y="151"/>
                    <a:pt x="38" y="190"/>
                    <a:pt x="96" y="208"/>
                  </a:cubicBezTo>
                  <a:cubicBezTo>
                    <a:pt x="121" y="239"/>
                    <a:pt x="191" y="279"/>
                    <a:pt x="191" y="279"/>
                  </a:cubicBezTo>
                  <a:cubicBezTo>
                    <a:pt x="191" y="279"/>
                    <a:pt x="180" y="235"/>
                    <a:pt x="161" y="217"/>
                  </a:cubicBezTo>
                  <a:cubicBezTo>
                    <a:pt x="250" y="218"/>
                    <a:pt x="326" y="172"/>
                    <a:pt x="332" y="114"/>
                  </a:cubicBezTo>
                  <a:cubicBezTo>
                    <a:pt x="338" y="54"/>
                    <a:pt x="270" y="4"/>
                    <a:pt x="180" y="2"/>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32"/>
            <p:cNvSpPr>
              <a:spLocks noEditPoints="1"/>
            </p:cNvSpPr>
            <p:nvPr/>
          </p:nvSpPr>
          <p:spPr bwMode="auto">
            <a:xfrm>
              <a:off x="7689851" y="3294063"/>
              <a:ext cx="434975" cy="569913"/>
            </a:xfrm>
            <a:custGeom>
              <a:avLst/>
              <a:gdLst>
                <a:gd name="T0" fmla="*/ 17 w 74"/>
                <a:gd name="T1" fmla="*/ 3 h 97"/>
                <a:gd name="T2" fmla="*/ 62 w 74"/>
                <a:gd name="T3" fmla="*/ 4 h 97"/>
                <a:gd name="T4" fmla="*/ 70 w 74"/>
                <a:gd name="T5" fmla="*/ 49 h 97"/>
                <a:gd name="T6" fmla="*/ 61 w 74"/>
                <a:gd name="T7" fmla="*/ 94 h 97"/>
                <a:gd name="T8" fmla="*/ 13 w 74"/>
                <a:gd name="T9" fmla="*/ 94 h 97"/>
                <a:gd name="T10" fmla="*/ 4 w 74"/>
                <a:gd name="T11" fmla="*/ 49 h 97"/>
                <a:gd name="T12" fmla="*/ 4 w 74"/>
                <a:gd name="T13" fmla="*/ 30 h 97"/>
                <a:gd name="T14" fmla="*/ 17 w 74"/>
                <a:gd name="T15" fmla="*/ 3 h 97"/>
                <a:gd name="T16" fmla="*/ 13 w 74"/>
                <a:gd name="T17" fmla="*/ 44 h 97"/>
                <a:gd name="T18" fmla="*/ 15 w 74"/>
                <a:gd name="T19" fmla="*/ 72 h 97"/>
                <a:gd name="T20" fmla="*/ 37 w 74"/>
                <a:gd name="T21" fmla="*/ 74 h 97"/>
                <a:gd name="T22" fmla="*/ 59 w 74"/>
                <a:gd name="T23" fmla="*/ 72 h 97"/>
                <a:gd name="T24" fmla="*/ 61 w 74"/>
                <a:gd name="T25" fmla="*/ 44 h 97"/>
                <a:gd name="T26" fmla="*/ 59 w 74"/>
                <a:gd name="T27" fmla="*/ 15 h 97"/>
                <a:gd name="T28" fmla="*/ 19 w 74"/>
                <a:gd name="T29" fmla="*/ 13 h 97"/>
                <a:gd name="T30" fmla="*/ 13 w 74"/>
                <a:gd name="T31" fmla="*/ 44 h 97"/>
                <a:gd name="T32" fmla="*/ 37 w 74"/>
                <a:gd name="T33" fmla="*/ 89 h 97"/>
                <a:gd name="T34" fmla="*/ 35 w 74"/>
                <a:gd name="T35" fmla="*/ 78 h 97"/>
                <a:gd name="T36" fmla="*/ 37 w 74"/>
                <a:gd name="T37" fmla="*/ 8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97">
                  <a:moveTo>
                    <a:pt x="17" y="3"/>
                  </a:moveTo>
                  <a:cubicBezTo>
                    <a:pt x="26" y="1"/>
                    <a:pt x="54" y="0"/>
                    <a:pt x="62" y="4"/>
                  </a:cubicBezTo>
                  <a:cubicBezTo>
                    <a:pt x="73" y="10"/>
                    <a:pt x="70" y="33"/>
                    <a:pt x="70" y="49"/>
                  </a:cubicBezTo>
                  <a:cubicBezTo>
                    <a:pt x="70" y="66"/>
                    <a:pt x="74" y="88"/>
                    <a:pt x="61" y="94"/>
                  </a:cubicBezTo>
                  <a:cubicBezTo>
                    <a:pt x="54" y="97"/>
                    <a:pt x="19" y="96"/>
                    <a:pt x="13" y="94"/>
                  </a:cubicBezTo>
                  <a:cubicBezTo>
                    <a:pt x="0" y="88"/>
                    <a:pt x="4" y="67"/>
                    <a:pt x="4" y="49"/>
                  </a:cubicBezTo>
                  <a:cubicBezTo>
                    <a:pt x="4" y="41"/>
                    <a:pt x="4" y="35"/>
                    <a:pt x="4" y="30"/>
                  </a:cubicBezTo>
                  <a:cubicBezTo>
                    <a:pt x="4" y="16"/>
                    <a:pt x="2" y="6"/>
                    <a:pt x="17" y="3"/>
                  </a:cubicBezTo>
                  <a:close/>
                  <a:moveTo>
                    <a:pt x="13" y="44"/>
                  </a:moveTo>
                  <a:cubicBezTo>
                    <a:pt x="13" y="56"/>
                    <a:pt x="11" y="69"/>
                    <a:pt x="15" y="72"/>
                  </a:cubicBezTo>
                  <a:cubicBezTo>
                    <a:pt x="19" y="75"/>
                    <a:pt x="32" y="74"/>
                    <a:pt x="37" y="74"/>
                  </a:cubicBezTo>
                  <a:cubicBezTo>
                    <a:pt x="42" y="74"/>
                    <a:pt x="55" y="75"/>
                    <a:pt x="59" y="72"/>
                  </a:cubicBezTo>
                  <a:cubicBezTo>
                    <a:pt x="64" y="68"/>
                    <a:pt x="61" y="53"/>
                    <a:pt x="61" y="44"/>
                  </a:cubicBezTo>
                  <a:cubicBezTo>
                    <a:pt x="61" y="33"/>
                    <a:pt x="63" y="19"/>
                    <a:pt x="59" y="15"/>
                  </a:cubicBezTo>
                  <a:cubicBezTo>
                    <a:pt x="55" y="11"/>
                    <a:pt x="28" y="10"/>
                    <a:pt x="19" y="13"/>
                  </a:cubicBezTo>
                  <a:cubicBezTo>
                    <a:pt x="10" y="16"/>
                    <a:pt x="13" y="29"/>
                    <a:pt x="13" y="44"/>
                  </a:cubicBezTo>
                  <a:close/>
                  <a:moveTo>
                    <a:pt x="37" y="89"/>
                  </a:moveTo>
                  <a:cubicBezTo>
                    <a:pt x="44" y="88"/>
                    <a:pt x="44" y="75"/>
                    <a:pt x="35" y="78"/>
                  </a:cubicBezTo>
                  <a:cubicBezTo>
                    <a:pt x="28" y="81"/>
                    <a:pt x="32" y="89"/>
                    <a:pt x="37"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1" name="文本框 90"/>
          <p:cNvSpPr txBox="1"/>
          <p:nvPr/>
        </p:nvSpPr>
        <p:spPr>
          <a:xfrm>
            <a:off x="5515881" y="5204737"/>
            <a:ext cx="2031325" cy="461665"/>
          </a:xfrm>
          <a:prstGeom prst="rect">
            <a:avLst/>
          </a:prstGeom>
          <a:noFill/>
        </p:spPr>
        <p:txBody>
          <a:bodyPr wrap="none" rtlCol="0">
            <a:spAutoFit/>
          </a:bodyPr>
          <a:lstStyle/>
          <a:p>
            <a:r>
              <a:rPr lang="zh-CN" altLang="en-US" sz="2400" dirty="0">
                <a:solidFill>
                  <a:srgbClr val="FE8D2F"/>
                </a:solidFill>
              </a:rPr>
              <a:t>输入您的</a:t>
            </a:r>
            <a:r>
              <a:rPr lang="zh-CN" altLang="en-US" sz="2400" dirty="0" smtClean="0">
                <a:solidFill>
                  <a:srgbClr val="FE8D2F"/>
                </a:solidFill>
              </a:rPr>
              <a:t>标题</a:t>
            </a:r>
            <a:endParaRPr lang="zh-CN" altLang="en-US" sz="2400" b="1" dirty="0">
              <a:latin typeface="Agency FB" panose="020B0503020202020204" pitchFamily="34" charset="0"/>
            </a:endParaRPr>
          </a:p>
        </p:txBody>
      </p:sp>
      <p:sp>
        <p:nvSpPr>
          <p:cNvPr id="92" name="矩形 91"/>
          <p:cNvSpPr/>
          <p:nvPr/>
        </p:nvSpPr>
        <p:spPr>
          <a:xfrm>
            <a:off x="1503641" y="5685418"/>
            <a:ext cx="10222074" cy="286232"/>
          </a:xfrm>
          <a:prstGeom prst="rect">
            <a:avLst/>
          </a:prstGeom>
        </p:spPr>
        <p:txBody>
          <a:bodyPr wrap="square">
            <a:spAutoFit/>
          </a:bodyPr>
          <a:lstStyle/>
          <a:p>
            <a:pPr algn="ct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spTree>
    <p:extLst>
      <p:ext uri="{BB962C8B-B14F-4D97-AF65-F5344CB8AC3E}">
        <p14:creationId xmlns:p14="http://schemas.microsoft.com/office/powerpoint/2010/main" val="326973702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350"/>
                                        <p:tgtEl>
                                          <p:spTgt spid="7"/>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35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350"/>
                                        <p:tgtEl>
                                          <p:spTgt spid="9"/>
                                        </p:tgtEl>
                                      </p:cBhvr>
                                    </p:animEffect>
                                  </p:childTnLst>
                                </p:cTn>
                              </p:par>
                            </p:childTnLst>
                          </p:cTn>
                        </p:par>
                        <p:par>
                          <p:cTn id="16" fill="hold">
                            <p:stCondLst>
                              <p:cond delay="1050"/>
                            </p:stCondLst>
                            <p:childTnLst>
                              <p:par>
                                <p:cTn id="17" presetID="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500"/>
                                        <p:tgtEl>
                                          <p:spTgt spid="6"/>
                                        </p:tgtEl>
                                      </p:cBhvr>
                                    </p:animEffect>
                                  </p:childTnLst>
                                </p:cTn>
                              </p:par>
                            </p:childTnLst>
                          </p:cTn>
                        </p:par>
                        <p:par>
                          <p:cTn id="25" fill="hold">
                            <p:stCondLst>
                              <p:cond delay="2050"/>
                            </p:stCondLst>
                            <p:childTnLst>
                              <p:par>
                                <p:cTn id="26" presetID="42" presetClass="entr" presetSubtype="0"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anim calcmode="lin" valueType="num">
                                      <p:cBhvr>
                                        <p:cTn id="29" dur="500" fill="hold"/>
                                        <p:tgtEl>
                                          <p:spTgt spid="49"/>
                                        </p:tgtEl>
                                        <p:attrNameLst>
                                          <p:attrName>ppt_x</p:attrName>
                                        </p:attrNameLst>
                                      </p:cBhvr>
                                      <p:tavLst>
                                        <p:tav tm="0">
                                          <p:val>
                                            <p:strVal val="#ppt_x"/>
                                          </p:val>
                                        </p:tav>
                                        <p:tav tm="100000">
                                          <p:val>
                                            <p:strVal val="#ppt_x"/>
                                          </p:val>
                                        </p:tav>
                                      </p:tavLst>
                                    </p:anim>
                                    <p:anim calcmode="lin" valueType="num">
                                      <p:cBhvr>
                                        <p:cTn id="30" dur="500" fill="hold"/>
                                        <p:tgtEl>
                                          <p:spTgt spid="4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60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anim calcmode="lin" valueType="num">
                                      <p:cBhvr>
                                        <p:cTn id="34" dur="500" fill="hold"/>
                                        <p:tgtEl>
                                          <p:spTgt spid="77"/>
                                        </p:tgtEl>
                                        <p:attrNameLst>
                                          <p:attrName>ppt_x</p:attrName>
                                        </p:attrNameLst>
                                      </p:cBhvr>
                                      <p:tavLst>
                                        <p:tav tm="0">
                                          <p:val>
                                            <p:strVal val="#ppt_x"/>
                                          </p:val>
                                        </p:tav>
                                        <p:tav tm="100000">
                                          <p:val>
                                            <p:strVal val="#ppt_x"/>
                                          </p:val>
                                        </p:tav>
                                      </p:tavLst>
                                    </p:anim>
                                    <p:anim calcmode="lin" valueType="num">
                                      <p:cBhvr>
                                        <p:cTn id="35" dur="500" fill="hold"/>
                                        <p:tgtEl>
                                          <p:spTgt spid="77"/>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25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anim calcmode="lin" valueType="num">
                                      <p:cBhvr>
                                        <p:cTn id="39" dur="500" fill="hold"/>
                                        <p:tgtEl>
                                          <p:spTgt spid="34"/>
                                        </p:tgtEl>
                                        <p:attrNameLst>
                                          <p:attrName>ppt_x</p:attrName>
                                        </p:attrNameLst>
                                      </p:cBhvr>
                                      <p:tavLst>
                                        <p:tav tm="0">
                                          <p:val>
                                            <p:strVal val="#ppt_x"/>
                                          </p:val>
                                        </p:tav>
                                        <p:tav tm="100000">
                                          <p:val>
                                            <p:strVal val="#ppt_x"/>
                                          </p:val>
                                        </p:tav>
                                      </p:tavLst>
                                    </p:anim>
                                    <p:anim calcmode="lin" valueType="num">
                                      <p:cBhvr>
                                        <p:cTn id="40" dur="500" fill="hold"/>
                                        <p:tgtEl>
                                          <p:spTgt spid="3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fade">
                                      <p:cBhvr>
                                        <p:cTn id="43" dur="500"/>
                                        <p:tgtEl>
                                          <p:spTgt spid="85"/>
                                        </p:tgtEl>
                                      </p:cBhvr>
                                    </p:animEffect>
                                    <p:anim calcmode="lin" valueType="num">
                                      <p:cBhvr>
                                        <p:cTn id="44" dur="500" fill="hold"/>
                                        <p:tgtEl>
                                          <p:spTgt spid="85"/>
                                        </p:tgtEl>
                                        <p:attrNameLst>
                                          <p:attrName>ppt_x</p:attrName>
                                        </p:attrNameLst>
                                      </p:cBhvr>
                                      <p:tavLst>
                                        <p:tav tm="0">
                                          <p:val>
                                            <p:strVal val="#ppt_x"/>
                                          </p:val>
                                        </p:tav>
                                        <p:tav tm="100000">
                                          <p:val>
                                            <p:strVal val="#ppt_x"/>
                                          </p:val>
                                        </p:tav>
                                      </p:tavLst>
                                    </p:anim>
                                    <p:anim calcmode="lin" valueType="num">
                                      <p:cBhvr>
                                        <p:cTn id="45" dur="500" fill="hold"/>
                                        <p:tgtEl>
                                          <p:spTgt spid="85"/>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600"/>
                                  </p:stCondLst>
                                  <p:childTnLst>
                                    <p:set>
                                      <p:cBhvr>
                                        <p:cTn id="47" dur="1" fill="hold">
                                          <p:stCondLst>
                                            <p:cond delay="0"/>
                                          </p:stCondLst>
                                        </p:cTn>
                                        <p:tgtEl>
                                          <p:spTgt spid="88"/>
                                        </p:tgtEl>
                                        <p:attrNameLst>
                                          <p:attrName>style.visibility</p:attrName>
                                        </p:attrNameLst>
                                      </p:cBhvr>
                                      <p:to>
                                        <p:strVal val="visible"/>
                                      </p:to>
                                    </p:set>
                                    <p:animEffect transition="in" filter="fade">
                                      <p:cBhvr>
                                        <p:cTn id="48" dur="500"/>
                                        <p:tgtEl>
                                          <p:spTgt spid="88"/>
                                        </p:tgtEl>
                                      </p:cBhvr>
                                    </p:animEffect>
                                    <p:anim calcmode="lin" valueType="num">
                                      <p:cBhvr>
                                        <p:cTn id="49" dur="500" fill="hold"/>
                                        <p:tgtEl>
                                          <p:spTgt spid="88"/>
                                        </p:tgtEl>
                                        <p:attrNameLst>
                                          <p:attrName>ppt_x</p:attrName>
                                        </p:attrNameLst>
                                      </p:cBhvr>
                                      <p:tavLst>
                                        <p:tav tm="0">
                                          <p:val>
                                            <p:strVal val="#ppt_x"/>
                                          </p:val>
                                        </p:tav>
                                        <p:tav tm="100000">
                                          <p:val>
                                            <p:strVal val="#ppt_x"/>
                                          </p:val>
                                        </p:tav>
                                      </p:tavLst>
                                    </p:anim>
                                    <p:anim calcmode="lin" valueType="num">
                                      <p:cBhvr>
                                        <p:cTn id="50" dur="500" fill="hold"/>
                                        <p:tgtEl>
                                          <p:spTgt spid="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25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anim calcmode="lin" valueType="num">
                                      <p:cBhvr>
                                        <p:cTn id="54" dur="500" fill="hold"/>
                                        <p:tgtEl>
                                          <p:spTgt spid="28"/>
                                        </p:tgtEl>
                                        <p:attrNameLst>
                                          <p:attrName>ppt_x</p:attrName>
                                        </p:attrNameLst>
                                      </p:cBhvr>
                                      <p:tavLst>
                                        <p:tav tm="0">
                                          <p:val>
                                            <p:strVal val="#ppt_x"/>
                                          </p:val>
                                        </p:tav>
                                        <p:tav tm="100000">
                                          <p:val>
                                            <p:strVal val="#ppt_x"/>
                                          </p:val>
                                        </p:tav>
                                      </p:tavLst>
                                    </p:anim>
                                    <p:anim calcmode="lin" valueType="num">
                                      <p:cBhvr>
                                        <p:cTn id="55" dur="500" fill="hold"/>
                                        <p:tgtEl>
                                          <p:spTgt spid="28"/>
                                        </p:tgtEl>
                                        <p:attrNameLst>
                                          <p:attrName>ppt_y</p:attrName>
                                        </p:attrNameLst>
                                      </p:cBhvr>
                                      <p:tavLst>
                                        <p:tav tm="0">
                                          <p:val>
                                            <p:strVal val="#ppt_y+.1"/>
                                          </p:val>
                                        </p:tav>
                                        <p:tav tm="100000">
                                          <p:val>
                                            <p:strVal val="#ppt_y"/>
                                          </p:val>
                                        </p:tav>
                                      </p:tavLst>
                                    </p:anim>
                                  </p:childTnLst>
                                </p:cTn>
                              </p:par>
                            </p:childTnLst>
                          </p:cTn>
                        </p:par>
                        <p:par>
                          <p:cTn id="56" fill="hold">
                            <p:stCondLst>
                              <p:cond delay="3150"/>
                            </p:stCondLst>
                            <p:childTnLst>
                              <p:par>
                                <p:cTn id="57" presetID="53" presetClass="entr" presetSubtype="16"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p:cTn id="74" dur="500" fill="hold"/>
                                        <p:tgtEl>
                                          <p:spTgt spid="46"/>
                                        </p:tgtEl>
                                        <p:attrNameLst>
                                          <p:attrName>ppt_w</p:attrName>
                                        </p:attrNameLst>
                                      </p:cBhvr>
                                      <p:tavLst>
                                        <p:tav tm="0">
                                          <p:val>
                                            <p:fltVal val="0"/>
                                          </p:val>
                                        </p:tav>
                                        <p:tav tm="100000">
                                          <p:val>
                                            <p:strVal val="#ppt_w"/>
                                          </p:val>
                                        </p:tav>
                                      </p:tavLst>
                                    </p:anim>
                                    <p:anim calcmode="lin" valueType="num">
                                      <p:cBhvr>
                                        <p:cTn id="75" dur="500" fill="hold"/>
                                        <p:tgtEl>
                                          <p:spTgt spid="46"/>
                                        </p:tgtEl>
                                        <p:attrNameLst>
                                          <p:attrName>ppt_h</p:attrName>
                                        </p:attrNameLst>
                                      </p:cBhvr>
                                      <p:tavLst>
                                        <p:tav tm="0">
                                          <p:val>
                                            <p:fltVal val="0"/>
                                          </p:val>
                                        </p:tav>
                                        <p:tav tm="100000">
                                          <p:val>
                                            <p:strVal val="#ppt_h"/>
                                          </p:val>
                                        </p:tav>
                                      </p:tavLst>
                                    </p:anim>
                                    <p:animEffect transition="in" filter="fade">
                                      <p:cBhvr>
                                        <p:cTn id="76" dur="500"/>
                                        <p:tgtEl>
                                          <p:spTgt spid="4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p:cTn id="79" dur="500" fill="hold"/>
                                        <p:tgtEl>
                                          <p:spTgt spid="47"/>
                                        </p:tgtEl>
                                        <p:attrNameLst>
                                          <p:attrName>ppt_w</p:attrName>
                                        </p:attrNameLst>
                                      </p:cBhvr>
                                      <p:tavLst>
                                        <p:tav tm="0">
                                          <p:val>
                                            <p:fltVal val="0"/>
                                          </p:val>
                                        </p:tav>
                                        <p:tav tm="100000">
                                          <p:val>
                                            <p:strVal val="#ppt_w"/>
                                          </p:val>
                                        </p:tav>
                                      </p:tavLst>
                                    </p:anim>
                                    <p:anim calcmode="lin" valueType="num">
                                      <p:cBhvr>
                                        <p:cTn id="80" dur="500" fill="hold"/>
                                        <p:tgtEl>
                                          <p:spTgt spid="47"/>
                                        </p:tgtEl>
                                        <p:attrNameLst>
                                          <p:attrName>ppt_h</p:attrName>
                                        </p:attrNameLst>
                                      </p:cBhvr>
                                      <p:tavLst>
                                        <p:tav tm="0">
                                          <p:val>
                                            <p:fltVal val="0"/>
                                          </p:val>
                                        </p:tav>
                                        <p:tav tm="100000">
                                          <p:val>
                                            <p:strVal val="#ppt_h"/>
                                          </p:val>
                                        </p:tav>
                                      </p:tavLst>
                                    </p:anim>
                                    <p:animEffect transition="in" filter="fade">
                                      <p:cBhvr>
                                        <p:cTn id="81" dur="500"/>
                                        <p:tgtEl>
                                          <p:spTgt spid="47"/>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p:cTn id="84" dur="500" fill="hold"/>
                                        <p:tgtEl>
                                          <p:spTgt spid="48"/>
                                        </p:tgtEl>
                                        <p:attrNameLst>
                                          <p:attrName>ppt_w</p:attrName>
                                        </p:attrNameLst>
                                      </p:cBhvr>
                                      <p:tavLst>
                                        <p:tav tm="0">
                                          <p:val>
                                            <p:fltVal val="0"/>
                                          </p:val>
                                        </p:tav>
                                        <p:tav tm="100000">
                                          <p:val>
                                            <p:strVal val="#ppt_w"/>
                                          </p:val>
                                        </p:tav>
                                      </p:tavLst>
                                    </p:anim>
                                    <p:anim calcmode="lin" valueType="num">
                                      <p:cBhvr>
                                        <p:cTn id="85" dur="500" fill="hold"/>
                                        <p:tgtEl>
                                          <p:spTgt spid="48"/>
                                        </p:tgtEl>
                                        <p:attrNameLst>
                                          <p:attrName>ppt_h</p:attrName>
                                        </p:attrNameLst>
                                      </p:cBhvr>
                                      <p:tavLst>
                                        <p:tav tm="0">
                                          <p:val>
                                            <p:fltVal val="0"/>
                                          </p:val>
                                        </p:tav>
                                        <p:tav tm="100000">
                                          <p:val>
                                            <p:strVal val="#ppt_h"/>
                                          </p:val>
                                        </p:tav>
                                      </p:tavLst>
                                    </p:anim>
                                    <p:animEffect transition="in" filter="fade">
                                      <p:cBhvr>
                                        <p:cTn id="86" dur="500"/>
                                        <p:tgtEl>
                                          <p:spTgt spid="48"/>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p:cTn id="89" dur="500" fill="hold"/>
                                        <p:tgtEl>
                                          <p:spTgt spid="71"/>
                                        </p:tgtEl>
                                        <p:attrNameLst>
                                          <p:attrName>ppt_w</p:attrName>
                                        </p:attrNameLst>
                                      </p:cBhvr>
                                      <p:tavLst>
                                        <p:tav tm="0">
                                          <p:val>
                                            <p:fltVal val="0"/>
                                          </p:val>
                                        </p:tav>
                                        <p:tav tm="100000">
                                          <p:val>
                                            <p:strVal val="#ppt_w"/>
                                          </p:val>
                                        </p:tav>
                                      </p:tavLst>
                                    </p:anim>
                                    <p:anim calcmode="lin" valueType="num">
                                      <p:cBhvr>
                                        <p:cTn id="90" dur="500" fill="hold"/>
                                        <p:tgtEl>
                                          <p:spTgt spid="71"/>
                                        </p:tgtEl>
                                        <p:attrNameLst>
                                          <p:attrName>ppt_h</p:attrName>
                                        </p:attrNameLst>
                                      </p:cBhvr>
                                      <p:tavLst>
                                        <p:tav tm="0">
                                          <p:val>
                                            <p:fltVal val="0"/>
                                          </p:val>
                                        </p:tav>
                                        <p:tav tm="100000">
                                          <p:val>
                                            <p:strVal val="#ppt_h"/>
                                          </p:val>
                                        </p:tav>
                                      </p:tavLst>
                                    </p:anim>
                                    <p:animEffect transition="in" filter="fade">
                                      <p:cBhvr>
                                        <p:cTn id="91" dur="500"/>
                                        <p:tgtEl>
                                          <p:spTgt spid="7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72"/>
                                        </p:tgtEl>
                                        <p:attrNameLst>
                                          <p:attrName>style.visibility</p:attrName>
                                        </p:attrNameLst>
                                      </p:cBhvr>
                                      <p:to>
                                        <p:strVal val="visible"/>
                                      </p:to>
                                    </p:set>
                                    <p:anim calcmode="lin" valueType="num">
                                      <p:cBhvr>
                                        <p:cTn id="94" dur="500" fill="hold"/>
                                        <p:tgtEl>
                                          <p:spTgt spid="72"/>
                                        </p:tgtEl>
                                        <p:attrNameLst>
                                          <p:attrName>ppt_w</p:attrName>
                                        </p:attrNameLst>
                                      </p:cBhvr>
                                      <p:tavLst>
                                        <p:tav tm="0">
                                          <p:val>
                                            <p:fltVal val="0"/>
                                          </p:val>
                                        </p:tav>
                                        <p:tav tm="100000">
                                          <p:val>
                                            <p:strVal val="#ppt_w"/>
                                          </p:val>
                                        </p:tav>
                                      </p:tavLst>
                                    </p:anim>
                                    <p:anim calcmode="lin" valueType="num">
                                      <p:cBhvr>
                                        <p:cTn id="95" dur="500" fill="hold"/>
                                        <p:tgtEl>
                                          <p:spTgt spid="72"/>
                                        </p:tgtEl>
                                        <p:attrNameLst>
                                          <p:attrName>ppt_h</p:attrName>
                                        </p:attrNameLst>
                                      </p:cBhvr>
                                      <p:tavLst>
                                        <p:tav tm="0">
                                          <p:val>
                                            <p:fltVal val="0"/>
                                          </p:val>
                                        </p:tav>
                                        <p:tav tm="100000">
                                          <p:val>
                                            <p:strVal val="#ppt_h"/>
                                          </p:val>
                                        </p:tav>
                                      </p:tavLst>
                                    </p:anim>
                                    <p:animEffect transition="in" filter="fade">
                                      <p:cBhvr>
                                        <p:cTn id="96" dur="500"/>
                                        <p:tgtEl>
                                          <p:spTgt spid="72"/>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 calcmode="lin" valueType="num">
                                      <p:cBhvr>
                                        <p:cTn id="99" dur="500" fill="hold"/>
                                        <p:tgtEl>
                                          <p:spTgt spid="73"/>
                                        </p:tgtEl>
                                        <p:attrNameLst>
                                          <p:attrName>ppt_w</p:attrName>
                                        </p:attrNameLst>
                                      </p:cBhvr>
                                      <p:tavLst>
                                        <p:tav tm="0">
                                          <p:val>
                                            <p:fltVal val="0"/>
                                          </p:val>
                                        </p:tav>
                                        <p:tav tm="100000">
                                          <p:val>
                                            <p:strVal val="#ppt_w"/>
                                          </p:val>
                                        </p:tav>
                                      </p:tavLst>
                                    </p:anim>
                                    <p:anim calcmode="lin" valueType="num">
                                      <p:cBhvr>
                                        <p:cTn id="100" dur="500" fill="hold"/>
                                        <p:tgtEl>
                                          <p:spTgt spid="73"/>
                                        </p:tgtEl>
                                        <p:attrNameLst>
                                          <p:attrName>ppt_h</p:attrName>
                                        </p:attrNameLst>
                                      </p:cBhvr>
                                      <p:tavLst>
                                        <p:tav tm="0">
                                          <p:val>
                                            <p:fltVal val="0"/>
                                          </p:val>
                                        </p:tav>
                                        <p:tav tm="100000">
                                          <p:val>
                                            <p:strVal val="#ppt_h"/>
                                          </p:val>
                                        </p:tav>
                                      </p:tavLst>
                                    </p:anim>
                                    <p:animEffect transition="in" filter="fade">
                                      <p:cBhvr>
                                        <p:cTn id="101" dur="500"/>
                                        <p:tgtEl>
                                          <p:spTgt spid="73"/>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75"/>
                                        </p:tgtEl>
                                        <p:attrNameLst>
                                          <p:attrName>style.visibility</p:attrName>
                                        </p:attrNameLst>
                                      </p:cBhvr>
                                      <p:to>
                                        <p:strVal val="visible"/>
                                      </p:to>
                                    </p:set>
                                    <p:anim calcmode="lin" valueType="num">
                                      <p:cBhvr>
                                        <p:cTn id="109" dur="500" fill="hold"/>
                                        <p:tgtEl>
                                          <p:spTgt spid="75"/>
                                        </p:tgtEl>
                                        <p:attrNameLst>
                                          <p:attrName>ppt_w</p:attrName>
                                        </p:attrNameLst>
                                      </p:cBhvr>
                                      <p:tavLst>
                                        <p:tav tm="0">
                                          <p:val>
                                            <p:fltVal val="0"/>
                                          </p:val>
                                        </p:tav>
                                        <p:tav tm="100000">
                                          <p:val>
                                            <p:strVal val="#ppt_w"/>
                                          </p:val>
                                        </p:tav>
                                      </p:tavLst>
                                    </p:anim>
                                    <p:anim calcmode="lin" valueType="num">
                                      <p:cBhvr>
                                        <p:cTn id="110" dur="500" fill="hold"/>
                                        <p:tgtEl>
                                          <p:spTgt spid="75"/>
                                        </p:tgtEl>
                                        <p:attrNameLst>
                                          <p:attrName>ppt_h</p:attrName>
                                        </p:attrNameLst>
                                      </p:cBhvr>
                                      <p:tavLst>
                                        <p:tav tm="0">
                                          <p:val>
                                            <p:fltVal val="0"/>
                                          </p:val>
                                        </p:tav>
                                        <p:tav tm="100000">
                                          <p:val>
                                            <p:strVal val="#ppt_h"/>
                                          </p:val>
                                        </p:tav>
                                      </p:tavLst>
                                    </p:anim>
                                    <p:animEffect transition="in" filter="fade">
                                      <p:cBhvr>
                                        <p:cTn id="111" dur="500"/>
                                        <p:tgtEl>
                                          <p:spTgt spid="7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76"/>
                                        </p:tgtEl>
                                        <p:attrNameLst>
                                          <p:attrName>style.visibility</p:attrName>
                                        </p:attrNameLst>
                                      </p:cBhvr>
                                      <p:to>
                                        <p:strVal val="visible"/>
                                      </p:to>
                                    </p:set>
                                    <p:anim calcmode="lin" valueType="num">
                                      <p:cBhvr>
                                        <p:cTn id="114" dur="500" fill="hold"/>
                                        <p:tgtEl>
                                          <p:spTgt spid="76"/>
                                        </p:tgtEl>
                                        <p:attrNameLst>
                                          <p:attrName>ppt_w</p:attrName>
                                        </p:attrNameLst>
                                      </p:cBhvr>
                                      <p:tavLst>
                                        <p:tav tm="0">
                                          <p:val>
                                            <p:fltVal val="0"/>
                                          </p:val>
                                        </p:tav>
                                        <p:tav tm="100000">
                                          <p:val>
                                            <p:strVal val="#ppt_w"/>
                                          </p:val>
                                        </p:tav>
                                      </p:tavLst>
                                    </p:anim>
                                    <p:anim calcmode="lin" valueType="num">
                                      <p:cBhvr>
                                        <p:cTn id="115" dur="500" fill="hold"/>
                                        <p:tgtEl>
                                          <p:spTgt spid="76"/>
                                        </p:tgtEl>
                                        <p:attrNameLst>
                                          <p:attrName>ppt_h</p:attrName>
                                        </p:attrNameLst>
                                      </p:cBhvr>
                                      <p:tavLst>
                                        <p:tav tm="0">
                                          <p:val>
                                            <p:fltVal val="0"/>
                                          </p:val>
                                        </p:tav>
                                        <p:tav tm="100000">
                                          <p:val>
                                            <p:strVal val="#ppt_h"/>
                                          </p:val>
                                        </p:tav>
                                      </p:tavLst>
                                    </p:anim>
                                    <p:animEffect transition="in" filter="fade">
                                      <p:cBhvr>
                                        <p:cTn id="116" dur="500"/>
                                        <p:tgtEl>
                                          <p:spTgt spid="76"/>
                                        </p:tgtEl>
                                      </p:cBhvr>
                                    </p:animEffect>
                                  </p:childTnLst>
                                </p:cTn>
                              </p:par>
                            </p:childTnLst>
                          </p:cTn>
                        </p:par>
                        <p:par>
                          <p:cTn id="117" fill="hold">
                            <p:stCondLst>
                              <p:cond delay="3650"/>
                            </p:stCondLst>
                            <p:childTnLst>
                              <p:par>
                                <p:cTn id="118" presetID="12" presetClass="entr" presetSubtype="4" fill="hold" grpId="0" nodeType="afterEffect">
                                  <p:stCondLst>
                                    <p:cond delay="0"/>
                                  </p:stCondLst>
                                  <p:childTnLst>
                                    <p:set>
                                      <p:cBhvr>
                                        <p:cTn id="119" dur="1" fill="hold">
                                          <p:stCondLst>
                                            <p:cond delay="0"/>
                                          </p:stCondLst>
                                        </p:cTn>
                                        <p:tgtEl>
                                          <p:spTgt spid="91"/>
                                        </p:tgtEl>
                                        <p:attrNameLst>
                                          <p:attrName>style.visibility</p:attrName>
                                        </p:attrNameLst>
                                      </p:cBhvr>
                                      <p:to>
                                        <p:strVal val="visible"/>
                                      </p:to>
                                    </p:set>
                                    <p:anim calcmode="lin" valueType="num">
                                      <p:cBhvr additive="base">
                                        <p:cTn id="120" dur="500"/>
                                        <p:tgtEl>
                                          <p:spTgt spid="91"/>
                                        </p:tgtEl>
                                        <p:attrNameLst>
                                          <p:attrName>ppt_y</p:attrName>
                                        </p:attrNameLst>
                                      </p:cBhvr>
                                      <p:tavLst>
                                        <p:tav tm="0">
                                          <p:val>
                                            <p:strVal val="#ppt_y+#ppt_h*1.125000"/>
                                          </p:val>
                                        </p:tav>
                                        <p:tav tm="100000">
                                          <p:val>
                                            <p:strVal val="#ppt_y"/>
                                          </p:val>
                                        </p:tav>
                                      </p:tavLst>
                                    </p:anim>
                                    <p:animEffect transition="in" filter="wipe(up)">
                                      <p:cBhvr>
                                        <p:cTn id="121" dur="500"/>
                                        <p:tgtEl>
                                          <p:spTgt spid="91"/>
                                        </p:tgtEl>
                                      </p:cBhvr>
                                    </p:animEffect>
                                  </p:childTnLst>
                                </p:cTn>
                              </p:par>
                            </p:childTnLst>
                          </p:cTn>
                        </p:par>
                        <p:par>
                          <p:cTn id="122" fill="hold">
                            <p:stCondLst>
                              <p:cond delay="4150"/>
                            </p:stCondLst>
                            <p:childTnLst>
                              <p:par>
                                <p:cTn id="123" presetID="22" presetClass="entr" presetSubtype="1" fill="hold" grpId="0" nodeType="afterEffect">
                                  <p:stCondLst>
                                    <p:cond delay="0"/>
                                  </p:stCondLst>
                                  <p:childTnLst>
                                    <p:set>
                                      <p:cBhvr>
                                        <p:cTn id="124" dur="1" fill="hold">
                                          <p:stCondLst>
                                            <p:cond delay="0"/>
                                          </p:stCondLst>
                                        </p:cTn>
                                        <p:tgtEl>
                                          <p:spTgt spid="92"/>
                                        </p:tgtEl>
                                        <p:attrNameLst>
                                          <p:attrName>style.visibility</p:attrName>
                                        </p:attrNameLst>
                                      </p:cBhvr>
                                      <p:to>
                                        <p:strVal val="visible"/>
                                      </p:to>
                                    </p:set>
                                    <p:animEffect transition="in" filter="wipe(up)">
                                      <p:cBhvr>
                                        <p:cTn id="125"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40" grpId="0" animBg="1"/>
      <p:bldP spid="46" grpId="0" animBg="1"/>
      <p:bldP spid="47" grpId="0" animBg="1"/>
      <p:bldP spid="48" grpId="0" animBg="1"/>
      <p:bldP spid="71" grpId="0" animBg="1"/>
      <p:bldP spid="72" grpId="0" animBg="1"/>
      <p:bldP spid="73" grpId="0" animBg="1"/>
      <p:bldP spid="74" grpId="0" animBg="1"/>
      <p:bldP spid="75" grpId="0" animBg="1"/>
      <p:bldP spid="76" grpId="0" animBg="1"/>
      <p:bldP spid="91" grpId="0"/>
      <p:bldP spid="9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rot="15908182" flipH="1">
            <a:off x="-203557" y="43144"/>
            <a:ext cx="3027046" cy="67233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672334">
                <a:moveTo>
                  <a:pt x="0" y="672334"/>
                </a:moveTo>
                <a:lnTo>
                  <a:pt x="886519" y="0"/>
                </a:lnTo>
                <a:lnTo>
                  <a:pt x="2225922" y="549"/>
                </a:lnTo>
                <a:lnTo>
                  <a:pt x="3027046" y="612576"/>
                </a:lnTo>
                <a:lnTo>
                  <a:pt x="2207290" y="646487"/>
                </a:lnTo>
                <a:lnTo>
                  <a:pt x="0" y="67233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1"/>
          <p:cNvSpPr/>
          <p:nvPr/>
        </p:nvSpPr>
        <p:spPr>
          <a:xfrm rot="4982706">
            <a:off x="7694655" y="1554313"/>
            <a:ext cx="3743384" cy="680349"/>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700701"/>
              <a:gd name="connsiteY0" fmla="*/ 680349 h 680349"/>
              <a:gd name="connsiteX1" fmla="*/ 827128 w 3700701"/>
              <a:gd name="connsiteY1" fmla="*/ 67856 h 680349"/>
              <a:gd name="connsiteX2" fmla="*/ 3700701 w 3700701"/>
              <a:gd name="connsiteY2" fmla="*/ 0 h 680349"/>
              <a:gd name="connsiteX3" fmla="*/ 3027046 w 3700701"/>
              <a:gd name="connsiteY3" fmla="*/ 620591 h 680349"/>
              <a:gd name="connsiteX4" fmla="*/ 2207290 w 3700701"/>
              <a:gd name="connsiteY4" fmla="*/ 654502 h 680349"/>
              <a:gd name="connsiteX5" fmla="*/ 0 w 3700701"/>
              <a:gd name="connsiteY5" fmla="*/ 680349 h 680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0701" h="680349">
                <a:moveTo>
                  <a:pt x="0" y="680349"/>
                </a:moveTo>
                <a:lnTo>
                  <a:pt x="827128" y="67856"/>
                </a:lnTo>
                <a:lnTo>
                  <a:pt x="3700701" y="0"/>
                </a:lnTo>
                <a:lnTo>
                  <a:pt x="3027046" y="620591"/>
                </a:lnTo>
                <a:lnTo>
                  <a:pt x="2207290" y="654502"/>
                </a:lnTo>
                <a:lnTo>
                  <a:pt x="0" y="68034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1"/>
          <p:cNvSpPr/>
          <p:nvPr/>
        </p:nvSpPr>
        <p:spPr>
          <a:xfrm rot="10636439" flipH="1">
            <a:off x="9438251" y="3019981"/>
            <a:ext cx="3061959" cy="73026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638230 h 638230"/>
              <a:gd name="connsiteX1" fmla="*/ 698135 w 3027046"/>
              <a:gd name="connsiteY1" fmla="*/ 9595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707004 h 707004"/>
              <a:gd name="connsiteX1" fmla="*/ 698135 w 3027046"/>
              <a:gd name="connsiteY1" fmla="*/ 7836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027046"/>
              <a:gd name="connsiteY0" fmla="*/ 707004 h 707004"/>
              <a:gd name="connsiteX1" fmla="*/ 665439 w 3027046"/>
              <a:gd name="connsiteY1" fmla="*/ 8450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707004">
                <a:moveTo>
                  <a:pt x="0" y="707004"/>
                </a:moveTo>
                <a:lnTo>
                  <a:pt x="665439" y="84509"/>
                </a:lnTo>
                <a:lnTo>
                  <a:pt x="2947509" y="0"/>
                </a:lnTo>
                <a:lnTo>
                  <a:pt x="3027046" y="647246"/>
                </a:lnTo>
                <a:lnTo>
                  <a:pt x="2207290" y="681157"/>
                </a:lnTo>
                <a:lnTo>
                  <a:pt x="0" y="70700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2"/>
          <p:cNvSpPr/>
          <p:nvPr/>
        </p:nvSpPr>
        <p:spPr>
          <a:xfrm rot="21152908">
            <a:off x="1053349" y="552185"/>
            <a:ext cx="8626081" cy="831398"/>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6081" h="831100">
                <a:moveTo>
                  <a:pt x="574375" y="827559"/>
                </a:moveTo>
                <a:lnTo>
                  <a:pt x="0" y="0"/>
                </a:lnTo>
                <a:lnTo>
                  <a:pt x="8024722" y="0"/>
                </a:lnTo>
                <a:lnTo>
                  <a:pt x="8626081" y="831100"/>
                </a:lnTo>
                <a:lnTo>
                  <a:pt x="574375" y="82755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05861" y="362065"/>
            <a:ext cx="2094271" cy="3154710"/>
          </a:xfrm>
          <a:prstGeom prst="rect">
            <a:avLst/>
          </a:prstGeom>
          <a:noFill/>
        </p:spPr>
        <p:txBody>
          <a:bodyPr wrap="square" rtlCol="0">
            <a:spAutoFit/>
          </a:bodyPr>
          <a:lstStyle/>
          <a:p>
            <a:r>
              <a:rPr lang="zh-CN" altLang="en-US" sz="19900" b="1" dirty="0" smtClean="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FE8D2F"/>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 name="文本框 8"/>
          <p:cNvSpPr txBox="1"/>
          <p:nvPr/>
        </p:nvSpPr>
        <p:spPr>
          <a:xfrm>
            <a:off x="602121" y="1477755"/>
            <a:ext cx="3097163" cy="923330"/>
          </a:xfrm>
          <a:prstGeom prst="rect">
            <a:avLst/>
          </a:prstGeom>
          <a:noFill/>
        </p:spPr>
        <p:txBody>
          <a:bodyPr wrap="square" rtlCol="0">
            <a:spAutoFit/>
          </a:bodyPr>
          <a:lstStyle/>
          <a:p>
            <a:r>
              <a:rPr lang="en-US" altLang="zh-CN" sz="5400" dirty="0" smtClean="0">
                <a:ln>
                  <a:solidFill>
                    <a:srgbClr val="FE8D2F"/>
                  </a:solidFill>
                </a:ln>
                <a:solidFill>
                  <a:srgbClr val="FE8D2F"/>
                </a:solidFill>
              </a:rPr>
              <a:t>2</a:t>
            </a:r>
            <a:r>
              <a:rPr lang="en-US" altLang="zh-CN" sz="5400" baseline="30000" dirty="0" smtClean="0">
                <a:ln>
                  <a:solidFill>
                    <a:srgbClr val="FE8D2F"/>
                  </a:solidFill>
                </a:ln>
                <a:solidFill>
                  <a:srgbClr val="FE8D2F"/>
                </a:solidFill>
              </a:rPr>
              <a:t> </a:t>
            </a:r>
            <a:r>
              <a:rPr lang="zh-CN" altLang="en-US" sz="2400" dirty="0" smtClean="0">
                <a:solidFill>
                  <a:srgbClr val="FE8D2F"/>
                </a:solidFill>
              </a:rPr>
              <a:t>输入您的标题</a:t>
            </a:r>
            <a:endParaRPr lang="en-US" altLang="zh-CN" sz="2400" dirty="0">
              <a:solidFill>
                <a:srgbClr val="FE8D2F"/>
              </a:solidFill>
            </a:endParaRPr>
          </a:p>
        </p:txBody>
      </p:sp>
      <p:sp>
        <p:nvSpPr>
          <p:cNvPr id="32" name="文本框 31"/>
          <p:cNvSpPr txBox="1"/>
          <p:nvPr/>
        </p:nvSpPr>
        <p:spPr>
          <a:xfrm>
            <a:off x="1273175" y="2523930"/>
            <a:ext cx="4708525" cy="461665"/>
          </a:xfrm>
          <a:prstGeom prst="rect">
            <a:avLst/>
          </a:prstGeom>
          <a:noFill/>
        </p:spPr>
        <p:txBody>
          <a:bodyPr wrap="square" rtlCol="0">
            <a:spAutoFit/>
          </a:bodyPr>
          <a:lstStyle/>
          <a:p>
            <a:r>
              <a:rPr lang="zh-CN" altLang="en-US" sz="2400" dirty="0">
                <a:solidFill>
                  <a:srgbClr val="FE8D2F"/>
                </a:solidFill>
              </a:rPr>
              <a:t>输入您的标题</a:t>
            </a:r>
            <a:endParaRPr lang="en-US" altLang="zh-CN" sz="2400" dirty="0">
              <a:solidFill>
                <a:srgbClr val="FE8D2F"/>
              </a:solidFill>
            </a:endParaRPr>
          </a:p>
        </p:txBody>
      </p:sp>
      <p:sp>
        <p:nvSpPr>
          <p:cNvPr id="33" name="矩形 32"/>
          <p:cNvSpPr/>
          <p:nvPr/>
        </p:nvSpPr>
        <p:spPr>
          <a:xfrm>
            <a:off x="1273174" y="2925669"/>
            <a:ext cx="7553325" cy="286232"/>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cxnSp>
        <p:nvCxnSpPr>
          <p:cNvPr id="34" name="直接连接符 33"/>
          <p:cNvCxnSpPr/>
          <p:nvPr/>
        </p:nvCxnSpPr>
        <p:spPr>
          <a:xfrm>
            <a:off x="1384245" y="2911814"/>
            <a:ext cx="3186545" cy="0"/>
          </a:xfrm>
          <a:prstGeom prst="line">
            <a:avLst/>
          </a:prstGeom>
          <a:ln w="22225">
            <a:solidFill>
              <a:srgbClr val="20647B"/>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384245" y="4101285"/>
            <a:ext cx="5529725" cy="814788"/>
            <a:chOff x="919452" y="3941749"/>
            <a:chExt cx="5529725" cy="814788"/>
          </a:xfrm>
        </p:grpSpPr>
        <p:sp>
          <p:nvSpPr>
            <p:cNvPr id="36" name="椭圆 35"/>
            <p:cNvSpPr/>
            <p:nvPr/>
          </p:nvSpPr>
          <p:spPr>
            <a:xfrm>
              <a:off x="1760603" y="4193533"/>
              <a:ext cx="311220" cy="311220"/>
            </a:xfrm>
            <a:prstGeom prst="ellipse">
              <a:avLst/>
            </a:prstGeom>
            <a:solidFill>
              <a:schemeClr val="bg2">
                <a:lumMod val="90000"/>
              </a:schemeClr>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37" name="椭圆 36"/>
            <p:cNvSpPr/>
            <p:nvPr/>
          </p:nvSpPr>
          <p:spPr>
            <a:xfrm>
              <a:off x="2939338" y="4193533"/>
              <a:ext cx="311220" cy="311220"/>
            </a:xfrm>
            <a:prstGeom prst="ellipse">
              <a:avLst/>
            </a:prstGeom>
            <a:solidFill>
              <a:schemeClr val="bg2">
                <a:lumMod val="90000"/>
              </a:schemeClr>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38" name="椭圆 37"/>
            <p:cNvSpPr/>
            <p:nvPr/>
          </p:nvSpPr>
          <p:spPr>
            <a:xfrm>
              <a:off x="4118072" y="4193533"/>
              <a:ext cx="311220" cy="311220"/>
            </a:xfrm>
            <a:prstGeom prst="ellipse">
              <a:avLst/>
            </a:prstGeom>
            <a:solidFill>
              <a:schemeClr val="bg2">
                <a:lumMod val="90000"/>
              </a:schemeClr>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39" name="椭圆 38"/>
            <p:cNvSpPr/>
            <p:nvPr/>
          </p:nvSpPr>
          <p:spPr>
            <a:xfrm>
              <a:off x="5296807" y="4193533"/>
              <a:ext cx="311220" cy="311220"/>
            </a:xfrm>
            <a:prstGeom prst="ellipse">
              <a:avLst/>
            </a:prstGeom>
            <a:solidFill>
              <a:schemeClr val="bg2">
                <a:lumMod val="90000"/>
              </a:schemeClr>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40" name="组合 39"/>
            <p:cNvGrpSpPr/>
            <p:nvPr/>
          </p:nvGrpSpPr>
          <p:grpSpPr>
            <a:xfrm>
              <a:off x="3276921" y="3941749"/>
              <a:ext cx="814788" cy="814788"/>
              <a:chOff x="5344217" y="2491240"/>
              <a:chExt cx="1503568" cy="1503568"/>
            </a:xfrm>
          </p:grpSpPr>
          <p:sp>
            <p:nvSpPr>
              <p:cNvPr id="66" name="椭圆 65"/>
              <p:cNvSpPr/>
              <p:nvPr/>
            </p:nvSpPr>
            <p:spPr>
              <a:xfrm>
                <a:off x="5344217" y="2491240"/>
                <a:ext cx="1503568" cy="1503568"/>
              </a:xfrm>
              <a:prstGeom prst="ellipse">
                <a:avLst/>
              </a:prstGeom>
              <a:solidFill>
                <a:srgbClr val="20647B"/>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67" name="Freeform 5"/>
              <p:cNvSpPr>
                <a:spLocks/>
              </p:cNvSpPr>
              <p:nvPr/>
            </p:nvSpPr>
            <p:spPr bwMode="auto">
              <a:xfrm>
                <a:off x="5906295" y="3046968"/>
                <a:ext cx="379413" cy="392113"/>
              </a:xfrm>
              <a:custGeom>
                <a:avLst/>
                <a:gdLst>
                  <a:gd name="T0" fmla="*/ 33 w 239"/>
                  <a:gd name="T1" fmla="*/ 104 h 247"/>
                  <a:gd name="T2" fmla="*/ 38 w 239"/>
                  <a:gd name="T3" fmla="*/ 90 h 247"/>
                  <a:gd name="T4" fmla="*/ 40 w 239"/>
                  <a:gd name="T5" fmla="*/ 78 h 247"/>
                  <a:gd name="T6" fmla="*/ 43 w 239"/>
                  <a:gd name="T7" fmla="*/ 64 h 247"/>
                  <a:gd name="T8" fmla="*/ 50 w 239"/>
                  <a:gd name="T9" fmla="*/ 45 h 247"/>
                  <a:gd name="T10" fmla="*/ 61 w 239"/>
                  <a:gd name="T11" fmla="*/ 28 h 247"/>
                  <a:gd name="T12" fmla="*/ 78 w 239"/>
                  <a:gd name="T13" fmla="*/ 14 h 247"/>
                  <a:gd name="T14" fmla="*/ 99 w 239"/>
                  <a:gd name="T15" fmla="*/ 4 h 247"/>
                  <a:gd name="T16" fmla="*/ 125 w 239"/>
                  <a:gd name="T17" fmla="*/ 0 h 247"/>
                  <a:gd name="T18" fmla="*/ 152 w 239"/>
                  <a:gd name="T19" fmla="*/ 4 h 247"/>
                  <a:gd name="T20" fmla="*/ 175 w 239"/>
                  <a:gd name="T21" fmla="*/ 14 h 247"/>
                  <a:gd name="T22" fmla="*/ 189 w 239"/>
                  <a:gd name="T23" fmla="*/ 26 h 247"/>
                  <a:gd name="T24" fmla="*/ 201 w 239"/>
                  <a:gd name="T25" fmla="*/ 43 h 247"/>
                  <a:gd name="T26" fmla="*/ 208 w 239"/>
                  <a:gd name="T27" fmla="*/ 62 h 247"/>
                  <a:gd name="T28" fmla="*/ 213 w 239"/>
                  <a:gd name="T29" fmla="*/ 81 h 247"/>
                  <a:gd name="T30" fmla="*/ 218 w 239"/>
                  <a:gd name="T31" fmla="*/ 95 h 247"/>
                  <a:gd name="T32" fmla="*/ 218 w 239"/>
                  <a:gd name="T33" fmla="*/ 104 h 247"/>
                  <a:gd name="T34" fmla="*/ 220 w 239"/>
                  <a:gd name="T35" fmla="*/ 119 h 247"/>
                  <a:gd name="T36" fmla="*/ 234 w 239"/>
                  <a:gd name="T37" fmla="*/ 140 h 247"/>
                  <a:gd name="T38" fmla="*/ 239 w 239"/>
                  <a:gd name="T39" fmla="*/ 159 h 247"/>
                  <a:gd name="T40" fmla="*/ 239 w 239"/>
                  <a:gd name="T41" fmla="*/ 178 h 247"/>
                  <a:gd name="T42" fmla="*/ 234 w 239"/>
                  <a:gd name="T43" fmla="*/ 190 h 247"/>
                  <a:gd name="T44" fmla="*/ 230 w 239"/>
                  <a:gd name="T45" fmla="*/ 195 h 247"/>
                  <a:gd name="T46" fmla="*/ 225 w 239"/>
                  <a:gd name="T47" fmla="*/ 190 h 247"/>
                  <a:gd name="T48" fmla="*/ 218 w 239"/>
                  <a:gd name="T49" fmla="*/ 176 h 247"/>
                  <a:gd name="T50" fmla="*/ 213 w 239"/>
                  <a:gd name="T51" fmla="*/ 185 h 247"/>
                  <a:gd name="T52" fmla="*/ 201 w 239"/>
                  <a:gd name="T53" fmla="*/ 204 h 247"/>
                  <a:gd name="T54" fmla="*/ 211 w 239"/>
                  <a:gd name="T55" fmla="*/ 216 h 247"/>
                  <a:gd name="T56" fmla="*/ 220 w 239"/>
                  <a:gd name="T57" fmla="*/ 223 h 247"/>
                  <a:gd name="T58" fmla="*/ 220 w 239"/>
                  <a:gd name="T59" fmla="*/ 231 h 247"/>
                  <a:gd name="T60" fmla="*/ 213 w 239"/>
                  <a:gd name="T61" fmla="*/ 238 h 247"/>
                  <a:gd name="T62" fmla="*/ 199 w 239"/>
                  <a:gd name="T63" fmla="*/ 245 h 247"/>
                  <a:gd name="T64" fmla="*/ 178 w 239"/>
                  <a:gd name="T65" fmla="*/ 247 h 247"/>
                  <a:gd name="T66" fmla="*/ 152 w 239"/>
                  <a:gd name="T67" fmla="*/ 242 h 247"/>
                  <a:gd name="T68" fmla="*/ 130 w 239"/>
                  <a:gd name="T69" fmla="*/ 238 h 247"/>
                  <a:gd name="T70" fmla="*/ 118 w 239"/>
                  <a:gd name="T71" fmla="*/ 238 h 247"/>
                  <a:gd name="T72" fmla="*/ 99 w 239"/>
                  <a:gd name="T73" fmla="*/ 247 h 247"/>
                  <a:gd name="T74" fmla="*/ 80 w 239"/>
                  <a:gd name="T75" fmla="*/ 247 h 247"/>
                  <a:gd name="T76" fmla="*/ 52 w 239"/>
                  <a:gd name="T77" fmla="*/ 247 h 247"/>
                  <a:gd name="T78" fmla="*/ 33 w 239"/>
                  <a:gd name="T79" fmla="*/ 240 h 247"/>
                  <a:gd name="T80" fmla="*/ 28 w 239"/>
                  <a:gd name="T81" fmla="*/ 233 h 247"/>
                  <a:gd name="T82" fmla="*/ 28 w 239"/>
                  <a:gd name="T83" fmla="*/ 226 h 247"/>
                  <a:gd name="T84" fmla="*/ 31 w 239"/>
                  <a:gd name="T85" fmla="*/ 219 h 247"/>
                  <a:gd name="T86" fmla="*/ 38 w 239"/>
                  <a:gd name="T87" fmla="*/ 214 h 247"/>
                  <a:gd name="T88" fmla="*/ 47 w 239"/>
                  <a:gd name="T89" fmla="*/ 212 h 247"/>
                  <a:gd name="T90" fmla="*/ 45 w 239"/>
                  <a:gd name="T91" fmla="*/ 207 h 247"/>
                  <a:gd name="T92" fmla="*/ 33 w 239"/>
                  <a:gd name="T93" fmla="*/ 192 h 247"/>
                  <a:gd name="T94" fmla="*/ 26 w 239"/>
                  <a:gd name="T95" fmla="*/ 176 h 247"/>
                  <a:gd name="T96" fmla="*/ 24 w 239"/>
                  <a:gd name="T97" fmla="*/ 173 h 247"/>
                  <a:gd name="T98" fmla="*/ 19 w 239"/>
                  <a:gd name="T99" fmla="*/ 181 h 247"/>
                  <a:gd name="T100" fmla="*/ 9 w 239"/>
                  <a:gd name="T101" fmla="*/ 190 h 247"/>
                  <a:gd name="T102" fmla="*/ 2 w 239"/>
                  <a:gd name="T103" fmla="*/ 190 h 247"/>
                  <a:gd name="T104" fmla="*/ 0 w 239"/>
                  <a:gd name="T105" fmla="*/ 181 h 247"/>
                  <a:gd name="T106" fmla="*/ 0 w 239"/>
                  <a:gd name="T107" fmla="*/ 159 h 247"/>
                  <a:gd name="T108" fmla="*/ 7 w 239"/>
                  <a:gd name="T109" fmla="*/ 140 h 247"/>
                  <a:gd name="T110" fmla="*/ 21 w 239"/>
                  <a:gd name="T111" fmla="*/ 123 h 247"/>
                  <a:gd name="T112" fmla="*/ 33 w 239"/>
                  <a:gd name="T113" fmla="*/ 112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9" h="247">
                    <a:moveTo>
                      <a:pt x="33" y="112"/>
                    </a:moveTo>
                    <a:lnTo>
                      <a:pt x="33" y="112"/>
                    </a:lnTo>
                    <a:lnTo>
                      <a:pt x="33" y="109"/>
                    </a:lnTo>
                    <a:lnTo>
                      <a:pt x="33" y="107"/>
                    </a:lnTo>
                    <a:lnTo>
                      <a:pt x="33" y="107"/>
                    </a:lnTo>
                    <a:lnTo>
                      <a:pt x="33" y="104"/>
                    </a:lnTo>
                    <a:lnTo>
                      <a:pt x="33" y="104"/>
                    </a:lnTo>
                    <a:lnTo>
                      <a:pt x="33" y="102"/>
                    </a:lnTo>
                    <a:lnTo>
                      <a:pt x="33" y="100"/>
                    </a:lnTo>
                    <a:lnTo>
                      <a:pt x="33" y="97"/>
                    </a:lnTo>
                    <a:lnTo>
                      <a:pt x="35" y="95"/>
                    </a:lnTo>
                    <a:lnTo>
                      <a:pt x="35" y="95"/>
                    </a:lnTo>
                    <a:lnTo>
                      <a:pt x="38" y="92"/>
                    </a:lnTo>
                    <a:lnTo>
                      <a:pt x="38" y="90"/>
                    </a:lnTo>
                    <a:lnTo>
                      <a:pt x="38" y="88"/>
                    </a:lnTo>
                    <a:lnTo>
                      <a:pt x="38" y="88"/>
                    </a:lnTo>
                    <a:lnTo>
                      <a:pt x="38" y="85"/>
                    </a:lnTo>
                    <a:lnTo>
                      <a:pt x="38" y="83"/>
                    </a:lnTo>
                    <a:lnTo>
                      <a:pt x="40" y="81"/>
                    </a:lnTo>
                    <a:lnTo>
                      <a:pt x="40" y="81"/>
                    </a:lnTo>
                    <a:lnTo>
                      <a:pt x="40" y="78"/>
                    </a:lnTo>
                    <a:lnTo>
                      <a:pt x="40" y="78"/>
                    </a:lnTo>
                    <a:lnTo>
                      <a:pt x="40" y="76"/>
                    </a:lnTo>
                    <a:lnTo>
                      <a:pt x="40" y="76"/>
                    </a:lnTo>
                    <a:lnTo>
                      <a:pt x="40" y="73"/>
                    </a:lnTo>
                    <a:lnTo>
                      <a:pt x="43" y="71"/>
                    </a:lnTo>
                    <a:lnTo>
                      <a:pt x="43" y="66"/>
                    </a:lnTo>
                    <a:lnTo>
                      <a:pt x="43" y="64"/>
                    </a:lnTo>
                    <a:lnTo>
                      <a:pt x="45" y="59"/>
                    </a:lnTo>
                    <a:lnTo>
                      <a:pt x="45" y="57"/>
                    </a:lnTo>
                    <a:lnTo>
                      <a:pt x="45" y="54"/>
                    </a:lnTo>
                    <a:lnTo>
                      <a:pt x="47" y="52"/>
                    </a:lnTo>
                    <a:lnTo>
                      <a:pt x="47" y="50"/>
                    </a:lnTo>
                    <a:lnTo>
                      <a:pt x="50" y="47"/>
                    </a:lnTo>
                    <a:lnTo>
                      <a:pt x="50" y="45"/>
                    </a:lnTo>
                    <a:lnTo>
                      <a:pt x="52" y="43"/>
                    </a:lnTo>
                    <a:lnTo>
                      <a:pt x="52" y="40"/>
                    </a:lnTo>
                    <a:lnTo>
                      <a:pt x="54" y="38"/>
                    </a:lnTo>
                    <a:lnTo>
                      <a:pt x="54" y="38"/>
                    </a:lnTo>
                    <a:lnTo>
                      <a:pt x="57" y="35"/>
                    </a:lnTo>
                    <a:lnTo>
                      <a:pt x="59" y="33"/>
                    </a:lnTo>
                    <a:lnTo>
                      <a:pt x="61" y="28"/>
                    </a:lnTo>
                    <a:lnTo>
                      <a:pt x="64" y="26"/>
                    </a:lnTo>
                    <a:lnTo>
                      <a:pt x="66" y="23"/>
                    </a:lnTo>
                    <a:lnTo>
                      <a:pt x="69" y="21"/>
                    </a:lnTo>
                    <a:lnTo>
                      <a:pt x="71" y="19"/>
                    </a:lnTo>
                    <a:lnTo>
                      <a:pt x="73" y="16"/>
                    </a:lnTo>
                    <a:lnTo>
                      <a:pt x="76" y="14"/>
                    </a:lnTo>
                    <a:lnTo>
                      <a:pt x="78" y="14"/>
                    </a:lnTo>
                    <a:lnTo>
                      <a:pt x="80" y="12"/>
                    </a:lnTo>
                    <a:lnTo>
                      <a:pt x="85" y="9"/>
                    </a:lnTo>
                    <a:lnTo>
                      <a:pt x="88" y="9"/>
                    </a:lnTo>
                    <a:lnTo>
                      <a:pt x="90" y="7"/>
                    </a:lnTo>
                    <a:lnTo>
                      <a:pt x="92" y="7"/>
                    </a:lnTo>
                    <a:lnTo>
                      <a:pt x="97" y="4"/>
                    </a:lnTo>
                    <a:lnTo>
                      <a:pt x="99" y="4"/>
                    </a:lnTo>
                    <a:lnTo>
                      <a:pt x="104" y="2"/>
                    </a:lnTo>
                    <a:lnTo>
                      <a:pt x="107" y="2"/>
                    </a:lnTo>
                    <a:lnTo>
                      <a:pt x="111" y="2"/>
                    </a:lnTo>
                    <a:lnTo>
                      <a:pt x="114" y="2"/>
                    </a:lnTo>
                    <a:lnTo>
                      <a:pt x="118" y="0"/>
                    </a:lnTo>
                    <a:lnTo>
                      <a:pt x="121" y="0"/>
                    </a:lnTo>
                    <a:lnTo>
                      <a:pt x="125" y="0"/>
                    </a:lnTo>
                    <a:lnTo>
                      <a:pt x="128" y="0"/>
                    </a:lnTo>
                    <a:lnTo>
                      <a:pt x="133" y="0"/>
                    </a:lnTo>
                    <a:lnTo>
                      <a:pt x="135" y="2"/>
                    </a:lnTo>
                    <a:lnTo>
                      <a:pt x="140" y="2"/>
                    </a:lnTo>
                    <a:lnTo>
                      <a:pt x="144" y="2"/>
                    </a:lnTo>
                    <a:lnTo>
                      <a:pt x="147" y="2"/>
                    </a:lnTo>
                    <a:lnTo>
                      <a:pt x="152" y="4"/>
                    </a:lnTo>
                    <a:lnTo>
                      <a:pt x="154" y="4"/>
                    </a:lnTo>
                    <a:lnTo>
                      <a:pt x="159" y="4"/>
                    </a:lnTo>
                    <a:lnTo>
                      <a:pt x="161" y="7"/>
                    </a:lnTo>
                    <a:lnTo>
                      <a:pt x="166" y="9"/>
                    </a:lnTo>
                    <a:lnTo>
                      <a:pt x="168" y="9"/>
                    </a:lnTo>
                    <a:lnTo>
                      <a:pt x="173" y="12"/>
                    </a:lnTo>
                    <a:lnTo>
                      <a:pt x="175" y="14"/>
                    </a:lnTo>
                    <a:lnTo>
                      <a:pt x="178" y="16"/>
                    </a:lnTo>
                    <a:lnTo>
                      <a:pt x="180" y="16"/>
                    </a:lnTo>
                    <a:lnTo>
                      <a:pt x="182" y="19"/>
                    </a:lnTo>
                    <a:lnTo>
                      <a:pt x="182" y="19"/>
                    </a:lnTo>
                    <a:lnTo>
                      <a:pt x="187" y="21"/>
                    </a:lnTo>
                    <a:lnTo>
                      <a:pt x="187" y="23"/>
                    </a:lnTo>
                    <a:lnTo>
                      <a:pt x="189" y="26"/>
                    </a:lnTo>
                    <a:lnTo>
                      <a:pt x="192" y="28"/>
                    </a:lnTo>
                    <a:lnTo>
                      <a:pt x="194" y="31"/>
                    </a:lnTo>
                    <a:lnTo>
                      <a:pt x="197" y="33"/>
                    </a:lnTo>
                    <a:lnTo>
                      <a:pt x="197" y="35"/>
                    </a:lnTo>
                    <a:lnTo>
                      <a:pt x="199" y="38"/>
                    </a:lnTo>
                    <a:lnTo>
                      <a:pt x="201" y="40"/>
                    </a:lnTo>
                    <a:lnTo>
                      <a:pt x="201" y="43"/>
                    </a:lnTo>
                    <a:lnTo>
                      <a:pt x="204" y="47"/>
                    </a:lnTo>
                    <a:lnTo>
                      <a:pt x="204" y="50"/>
                    </a:lnTo>
                    <a:lnTo>
                      <a:pt x="206" y="52"/>
                    </a:lnTo>
                    <a:lnTo>
                      <a:pt x="206" y="54"/>
                    </a:lnTo>
                    <a:lnTo>
                      <a:pt x="206" y="57"/>
                    </a:lnTo>
                    <a:lnTo>
                      <a:pt x="208" y="59"/>
                    </a:lnTo>
                    <a:lnTo>
                      <a:pt x="208" y="62"/>
                    </a:lnTo>
                    <a:lnTo>
                      <a:pt x="208" y="64"/>
                    </a:lnTo>
                    <a:lnTo>
                      <a:pt x="211" y="69"/>
                    </a:lnTo>
                    <a:lnTo>
                      <a:pt x="211" y="73"/>
                    </a:lnTo>
                    <a:lnTo>
                      <a:pt x="211" y="76"/>
                    </a:lnTo>
                    <a:lnTo>
                      <a:pt x="211" y="81"/>
                    </a:lnTo>
                    <a:lnTo>
                      <a:pt x="211" y="81"/>
                    </a:lnTo>
                    <a:lnTo>
                      <a:pt x="213" y="81"/>
                    </a:lnTo>
                    <a:lnTo>
                      <a:pt x="213" y="83"/>
                    </a:lnTo>
                    <a:lnTo>
                      <a:pt x="216" y="85"/>
                    </a:lnTo>
                    <a:lnTo>
                      <a:pt x="216" y="88"/>
                    </a:lnTo>
                    <a:lnTo>
                      <a:pt x="216" y="88"/>
                    </a:lnTo>
                    <a:lnTo>
                      <a:pt x="218" y="90"/>
                    </a:lnTo>
                    <a:lnTo>
                      <a:pt x="218" y="92"/>
                    </a:lnTo>
                    <a:lnTo>
                      <a:pt x="218" y="95"/>
                    </a:lnTo>
                    <a:lnTo>
                      <a:pt x="218" y="97"/>
                    </a:lnTo>
                    <a:lnTo>
                      <a:pt x="220" y="97"/>
                    </a:lnTo>
                    <a:lnTo>
                      <a:pt x="220" y="100"/>
                    </a:lnTo>
                    <a:lnTo>
                      <a:pt x="220" y="102"/>
                    </a:lnTo>
                    <a:lnTo>
                      <a:pt x="220" y="102"/>
                    </a:lnTo>
                    <a:lnTo>
                      <a:pt x="220" y="104"/>
                    </a:lnTo>
                    <a:lnTo>
                      <a:pt x="218" y="104"/>
                    </a:lnTo>
                    <a:lnTo>
                      <a:pt x="218" y="109"/>
                    </a:lnTo>
                    <a:lnTo>
                      <a:pt x="218" y="109"/>
                    </a:lnTo>
                    <a:lnTo>
                      <a:pt x="218" y="112"/>
                    </a:lnTo>
                    <a:lnTo>
                      <a:pt x="218" y="112"/>
                    </a:lnTo>
                    <a:lnTo>
                      <a:pt x="218" y="112"/>
                    </a:lnTo>
                    <a:lnTo>
                      <a:pt x="218" y="114"/>
                    </a:lnTo>
                    <a:lnTo>
                      <a:pt x="220" y="119"/>
                    </a:lnTo>
                    <a:lnTo>
                      <a:pt x="223" y="121"/>
                    </a:lnTo>
                    <a:lnTo>
                      <a:pt x="225" y="123"/>
                    </a:lnTo>
                    <a:lnTo>
                      <a:pt x="227" y="128"/>
                    </a:lnTo>
                    <a:lnTo>
                      <a:pt x="227" y="131"/>
                    </a:lnTo>
                    <a:lnTo>
                      <a:pt x="230" y="133"/>
                    </a:lnTo>
                    <a:lnTo>
                      <a:pt x="232" y="138"/>
                    </a:lnTo>
                    <a:lnTo>
                      <a:pt x="234" y="140"/>
                    </a:lnTo>
                    <a:lnTo>
                      <a:pt x="234" y="142"/>
                    </a:lnTo>
                    <a:lnTo>
                      <a:pt x="234" y="145"/>
                    </a:lnTo>
                    <a:lnTo>
                      <a:pt x="237" y="147"/>
                    </a:lnTo>
                    <a:lnTo>
                      <a:pt x="237" y="150"/>
                    </a:lnTo>
                    <a:lnTo>
                      <a:pt x="237" y="152"/>
                    </a:lnTo>
                    <a:lnTo>
                      <a:pt x="239" y="154"/>
                    </a:lnTo>
                    <a:lnTo>
                      <a:pt x="239" y="159"/>
                    </a:lnTo>
                    <a:lnTo>
                      <a:pt x="239" y="164"/>
                    </a:lnTo>
                    <a:lnTo>
                      <a:pt x="239" y="169"/>
                    </a:lnTo>
                    <a:lnTo>
                      <a:pt x="239" y="171"/>
                    </a:lnTo>
                    <a:lnTo>
                      <a:pt x="239" y="171"/>
                    </a:lnTo>
                    <a:lnTo>
                      <a:pt x="239" y="173"/>
                    </a:lnTo>
                    <a:lnTo>
                      <a:pt x="239" y="176"/>
                    </a:lnTo>
                    <a:lnTo>
                      <a:pt x="239" y="178"/>
                    </a:lnTo>
                    <a:lnTo>
                      <a:pt x="239" y="183"/>
                    </a:lnTo>
                    <a:lnTo>
                      <a:pt x="239" y="185"/>
                    </a:lnTo>
                    <a:lnTo>
                      <a:pt x="237" y="185"/>
                    </a:lnTo>
                    <a:lnTo>
                      <a:pt x="237" y="188"/>
                    </a:lnTo>
                    <a:lnTo>
                      <a:pt x="237" y="188"/>
                    </a:lnTo>
                    <a:lnTo>
                      <a:pt x="237" y="190"/>
                    </a:lnTo>
                    <a:lnTo>
                      <a:pt x="234" y="190"/>
                    </a:lnTo>
                    <a:lnTo>
                      <a:pt x="234" y="190"/>
                    </a:lnTo>
                    <a:lnTo>
                      <a:pt x="234" y="192"/>
                    </a:lnTo>
                    <a:lnTo>
                      <a:pt x="232" y="192"/>
                    </a:lnTo>
                    <a:lnTo>
                      <a:pt x="232" y="192"/>
                    </a:lnTo>
                    <a:lnTo>
                      <a:pt x="232" y="192"/>
                    </a:lnTo>
                    <a:lnTo>
                      <a:pt x="230" y="195"/>
                    </a:lnTo>
                    <a:lnTo>
                      <a:pt x="230" y="195"/>
                    </a:lnTo>
                    <a:lnTo>
                      <a:pt x="230" y="195"/>
                    </a:lnTo>
                    <a:lnTo>
                      <a:pt x="230" y="192"/>
                    </a:lnTo>
                    <a:lnTo>
                      <a:pt x="227" y="192"/>
                    </a:lnTo>
                    <a:lnTo>
                      <a:pt x="227" y="192"/>
                    </a:lnTo>
                    <a:lnTo>
                      <a:pt x="227" y="192"/>
                    </a:lnTo>
                    <a:lnTo>
                      <a:pt x="225" y="192"/>
                    </a:lnTo>
                    <a:lnTo>
                      <a:pt x="225" y="190"/>
                    </a:lnTo>
                    <a:lnTo>
                      <a:pt x="225" y="190"/>
                    </a:lnTo>
                    <a:lnTo>
                      <a:pt x="223" y="188"/>
                    </a:lnTo>
                    <a:lnTo>
                      <a:pt x="223" y="185"/>
                    </a:lnTo>
                    <a:lnTo>
                      <a:pt x="220" y="185"/>
                    </a:lnTo>
                    <a:lnTo>
                      <a:pt x="220" y="183"/>
                    </a:lnTo>
                    <a:lnTo>
                      <a:pt x="218" y="181"/>
                    </a:lnTo>
                    <a:lnTo>
                      <a:pt x="218" y="176"/>
                    </a:lnTo>
                    <a:lnTo>
                      <a:pt x="216" y="176"/>
                    </a:lnTo>
                    <a:lnTo>
                      <a:pt x="216" y="176"/>
                    </a:lnTo>
                    <a:lnTo>
                      <a:pt x="216" y="178"/>
                    </a:lnTo>
                    <a:lnTo>
                      <a:pt x="216" y="178"/>
                    </a:lnTo>
                    <a:lnTo>
                      <a:pt x="216" y="178"/>
                    </a:lnTo>
                    <a:lnTo>
                      <a:pt x="213" y="183"/>
                    </a:lnTo>
                    <a:lnTo>
                      <a:pt x="213" y="185"/>
                    </a:lnTo>
                    <a:lnTo>
                      <a:pt x="211" y="192"/>
                    </a:lnTo>
                    <a:lnTo>
                      <a:pt x="208" y="195"/>
                    </a:lnTo>
                    <a:lnTo>
                      <a:pt x="206" y="197"/>
                    </a:lnTo>
                    <a:lnTo>
                      <a:pt x="204" y="200"/>
                    </a:lnTo>
                    <a:lnTo>
                      <a:pt x="204" y="202"/>
                    </a:lnTo>
                    <a:lnTo>
                      <a:pt x="201" y="204"/>
                    </a:lnTo>
                    <a:lnTo>
                      <a:pt x="201" y="204"/>
                    </a:lnTo>
                    <a:lnTo>
                      <a:pt x="197" y="209"/>
                    </a:lnTo>
                    <a:lnTo>
                      <a:pt x="199" y="209"/>
                    </a:lnTo>
                    <a:lnTo>
                      <a:pt x="199" y="209"/>
                    </a:lnTo>
                    <a:lnTo>
                      <a:pt x="199" y="209"/>
                    </a:lnTo>
                    <a:lnTo>
                      <a:pt x="206" y="212"/>
                    </a:lnTo>
                    <a:lnTo>
                      <a:pt x="208" y="214"/>
                    </a:lnTo>
                    <a:lnTo>
                      <a:pt x="211" y="216"/>
                    </a:lnTo>
                    <a:lnTo>
                      <a:pt x="213" y="216"/>
                    </a:lnTo>
                    <a:lnTo>
                      <a:pt x="216" y="219"/>
                    </a:lnTo>
                    <a:lnTo>
                      <a:pt x="218" y="221"/>
                    </a:lnTo>
                    <a:lnTo>
                      <a:pt x="218" y="221"/>
                    </a:lnTo>
                    <a:lnTo>
                      <a:pt x="218" y="223"/>
                    </a:lnTo>
                    <a:lnTo>
                      <a:pt x="220" y="223"/>
                    </a:lnTo>
                    <a:lnTo>
                      <a:pt x="220" y="223"/>
                    </a:lnTo>
                    <a:lnTo>
                      <a:pt x="220" y="226"/>
                    </a:lnTo>
                    <a:lnTo>
                      <a:pt x="220" y="226"/>
                    </a:lnTo>
                    <a:lnTo>
                      <a:pt x="220" y="228"/>
                    </a:lnTo>
                    <a:lnTo>
                      <a:pt x="220" y="228"/>
                    </a:lnTo>
                    <a:lnTo>
                      <a:pt x="220" y="231"/>
                    </a:lnTo>
                    <a:lnTo>
                      <a:pt x="220" y="231"/>
                    </a:lnTo>
                    <a:lnTo>
                      <a:pt x="220" y="231"/>
                    </a:lnTo>
                    <a:lnTo>
                      <a:pt x="220" y="233"/>
                    </a:lnTo>
                    <a:lnTo>
                      <a:pt x="218" y="233"/>
                    </a:lnTo>
                    <a:lnTo>
                      <a:pt x="218" y="235"/>
                    </a:lnTo>
                    <a:lnTo>
                      <a:pt x="218" y="235"/>
                    </a:lnTo>
                    <a:lnTo>
                      <a:pt x="216" y="238"/>
                    </a:lnTo>
                    <a:lnTo>
                      <a:pt x="216" y="238"/>
                    </a:lnTo>
                    <a:lnTo>
                      <a:pt x="213" y="238"/>
                    </a:lnTo>
                    <a:lnTo>
                      <a:pt x="211" y="240"/>
                    </a:lnTo>
                    <a:lnTo>
                      <a:pt x="211" y="240"/>
                    </a:lnTo>
                    <a:lnTo>
                      <a:pt x="208" y="242"/>
                    </a:lnTo>
                    <a:lnTo>
                      <a:pt x="206" y="242"/>
                    </a:lnTo>
                    <a:lnTo>
                      <a:pt x="204" y="242"/>
                    </a:lnTo>
                    <a:lnTo>
                      <a:pt x="204" y="242"/>
                    </a:lnTo>
                    <a:lnTo>
                      <a:pt x="199" y="245"/>
                    </a:lnTo>
                    <a:lnTo>
                      <a:pt x="197" y="245"/>
                    </a:lnTo>
                    <a:lnTo>
                      <a:pt x="194" y="245"/>
                    </a:lnTo>
                    <a:lnTo>
                      <a:pt x="192" y="245"/>
                    </a:lnTo>
                    <a:lnTo>
                      <a:pt x="187" y="245"/>
                    </a:lnTo>
                    <a:lnTo>
                      <a:pt x="185" y="247"/>
                    </a:lnTo>
                    <a:lnTo>
                      <a:pt x="180" y="247"/>
                    </a:lnTo>
                    <a:lnTo>
                      <a:pt x="178" y="247"/>
                    </a:lnTo>
                    <a:lnTo>
                      <a:pt x="173" y="247"/>
                    </a:lnTo>
                    <a:lnTo>
                      <a:pt x="171" y="247"/>
                    </a:lnTo>
                    <a:lnTo>
                      <a:pt x="166" y="245"/>
                    </a:lnTo>
                    <a:lnTo>
                      <a:pt x="163" y="245"/>
                    </a:lnTo>
                    <a:lnTo>
                      <a:pt x="159" y="245"/>
                    </a:lnTo>
                    <a:lnTo>
                      <a:pt x="154" y="245"/>
                    </a:lnTo>
                    <a:lnTo>
                      <a:pt x="152" y="242"/>
                    </a:lnTo>
                    <a:lnTo>
                      <a:pt x="147" y="242"/>
                    </a:lnTo>
                    <a:lnTo>
                      <a:pt x="144" y="242"/>
                    </a:lnTo>
                    <a:lnTo>
                      <a:pt x="140" y="240"/>
                    </a:lnTo>
                    <a:lnTo>
                      <a:pt x="135" y="240"/>
                    </a:lnTo>
                    <a:lnTo>
                      <a:pt x="135" y="238"/>
                    </a:lnTo>
                    <a:lnTo>
                      <a:pt x="133" y="238"/>
                    </a:lnTo>
                    <a:lnTo>
                      <a:pt x="130" y="238"/>
                    </a:lnTo>
                    <a:lnTo>
                      <a:pt x="130" y="238"/>
                    </a:lnTo>
                    <a:lnTo>
                      <a:pt x="128" y="238"/>
                    </a:lnTo>
                    <a:lnTo>
                      <a:pt x="128" y="238"/>
                    </a:lnTo>
                    <a:lnTo>
                      <a:pt x="123" y="238"/>
                    </a:lnTo>
                    <a:lnTo>
                      <a:pt x="121" y="238"/>
                    </a:lnTo>
                    <a:lnTo>
                      <a:pt x="118" y="235"/>
                    </a:lnTo>
                    <a:lnTo>
                      <a:pt x="118" y="238"/>
                    </a:lnTo>
                    <a:lnTo>
                      <a:pt x="116" y="240"/>
                    </a:lnTo>
                    <a:lnTo>
                      <a:pt x="114" y="240"/>
                    </a:lnTo>
                    <a:lnTo>
                      <a:pt x="109" y="242"/>
                    </a:lnTo>
                    <a:lnTo>
                      <a:pt x="109" y="242"/>
                    </a:lnTo>
                    <a:lnTo>
                      <a:pt x="107" y="245"/>
                    </a:lnTo>
                    <a:lnTo>
                      <a:pt x="102" y="245"/>
                    </a:lnTo>
                    <a:lnTo>
                      <a:pt x="99" y="247"/>
                    </a:lnTo>
                    <a:lnTo>
                      <a:pt x="97" y="247"/>
                    </a:lnTo>
                    <a:lnTo>
                      <a:pt x="95" y="247"/>
                    </a:lnTo>
                    <a:lnTo>
                      <a:pt x="92" y="247"/>
                    </a:lnTo>
                    <a:lnTo>
                      <a:pt x="90" y="247"/>
                    </a:lnTo>
                    <a:lnTo>
                      <a:pt x="88" y="247"/>
                    </a:lnTo>
                    <a:lnTo>
                      <a:pt x="85" y="247"/>
                    </a:lnTo>
                    <a:lnTo>
                      <a:pt x="80" y="247"/>
                    </a:lnTo>
                    <a:lnTo>
                      <a:pt x="78" y="247"/>
                    </a:lnTo>
                    <a:lnTo>
                      <a:pt x="73" y="247"/>
                    </a:lnTo>
                    <a:lnTo>
                      <a:pt x="66" y="247"/>
                    </a:lnTo>
                    <a:lnTo>
                      <a:pt x="61" y="247"/>
                    </a:lnTo>
                    <a:lnTo>
                      <a:pt x="57" y="247"/>
                    </a:lnTo>
                    <a:lnTo>
                      <a:pt x="54" y="247"/>
                    </a:lnTo>
                    <a:lnTo>
                      <a:pt x="52" y="247"/>
                    </a:lnTo>
                    <a:lnTo>
                      <a:pt x="47" y="245"/>
                    </a:lnTo>
                    <a:lnTo>
                      <a:pt x="45" y="245"/>
                    </a:lnTo>
                    <a:lnTo>
                      <a:pt x="43" y="245"/>
                    </a:lnTo>
                    <a:lnTo>
                      <a:pt x="40" y="242"/>
                    </a:lnTo>
                    <a:lnTo>
                      <a:pt x="38" y="242"/>
                    </a:lnTo>
                    <a:lnTo>
                      <a:pt x="35" y="240"/>
                    </a:lnTo>
                    <a:lnTo>
                      <a:pt x="33" y="240"/>
                    </a:lnTo>
                    <a:lnTo>
                      <a:pt x="33" y="238"/>
                    </a:lnTo>
                    <a:lnTo>
                      <a:pt x="31" y="238"/>
                    </a:lnTo>
                    <a:lnTo>
                      <a:pt x="31" y="238"/>
                    </a:lnTo>
                    <a:lnTo>
                      <a:pt x="31" y="235"/>
                    </a:lnTo>
                    <a:lnTo>
                      <a:pt x="31" y="235"/>
                    </a:lnTo>
                    <a:lnTo>
                      <a:pt x="28" y="235"/>
                    </a:lnTo>
                    <a:lnTo>
                      <a:pt x="28" y="233"/>
                    </a:lnTo>
                    <a:lnTo>
                      <a:pt x="28" y="233"/>
                    </a:lnTo>
                    <a:lnTo>
                      <a:pt x="28" y="231"/>
                    </a:lnTo>
                    <a:lnTo>
                      <a:pt x="28" y="231"/>
                    </a:lnTo>
                    <a:lnTo>
                      <a:pt x="28" y="231"/>
                    </a:lnTo>
                    <a:lnTo>
                      <a:pt x="28" y="228"/>
                    </a:lnTo>
                    <a:lnTo>
                      <a:pt x="28" y="228"/>
                    </a:lnTo>
                    <a:lnTo>
                      <a:pt x="28" y="226"/>
                    </a:lnTo>
                    <a:lnTo>
                      <a:pt x="28" y="226"/>
                    </a:lnTo>
                    <a:lnTo>
                      <a:pt x="28" y="223"/>
                    </a:lnTo>
                    <a:lnTo>
                      <a:pt x="28" y="223"/>
                    </a:lnTo>
                    <a:lnTo>
                      <a:pt x="28" y="221"/>
                    </a:lnTo>
                    <a:lnTo>
                      <a:pt x="28" y="221"/>
                    </a:lnTo>
                    <a:lnTo>
                      <a:pt x="31" y="219"/>
                    </a:lnTo>
                    <a:lnTo>
                      <a:pt x="31" y="219"/>
                    </a:lnTo>
                    <a:lnTo>
                      <a:pt x="31" y="219"/>
                    </a:lnTo>
                    <a:lnTo>
                      <a:pt x="33" y="216"/>
                    </a:lnTo>
                    <a:lnTo>
                      <a:pt x="33" y="216"/>
                    </a:lnTo>
                    <a:lnTo>
                      <a:pt x="33" y="216"/>
                    </a:lnTo>
                    <a:lnTo>
                      <a:pt x="35" y="214"/>
                    </a:lnTo>
                    <a:lnTo>
                      <a:pt x="35" y="214"/>
                    </a:lnTo>
                    <a:lnTo>
                      <a:pt x="38" y="214"/>
                    </a:lnTo>
                    <a:lnTo>
                      <a:pt x="38" y="214"/>
                    </a:lnTo>
                    <a:lnTo>
                      <a:pt x="40" y="212"/>
                    </a:lnTo>
                    <a:lnTo>
                      <a:pt x="40" y="212"/>
                    </a:lnTo>
                    <a:lnTo>
                      <a:pt x="43" y="212"/>
                    </a:lnTo>
                    <a:lnTo>
                      <a:pt x="45" y="212"/>
                    </a:lnTo>
                    <a:lnTo>
                      <a:pt x="47" y="212"/>
                    </a:lnTo>
                    <a:lnTo>
                      <a:pt x="47" y="212"/>
                    </a:lnTo>
                    <a:lnTo>
                      <a:pt x="50" y="212"/>
                    </a:lnTo>
                    <a:lnTo>
                      <a:pt x="50" y="212"/>
                    </a:lnTo>
                    <a:lnTo>
                      <a:pt x="50" y="212"/>
                    </a:lnTo>
                    <a:lnTo>
                      <a:pt x="50" y="209"/>
                    </a:lnTo>
                    <a:lnTo>
                      <a:pt x="50" y="209"/>
                    </a:lnTo>
                    <a:lnTo>
                      <a:pt x="47" y="209"/>
                    </a:lnTo>
                    <a:lnTo>
                      <a:pt x="45" y="207"/>
                    </a:lnTo>
                    <a:lnTo>
                      <a:pt x="43" y="204"/>
                    </a:lnTo>
                    <a:lnTo>
                      <a:pt x="40" y="204"/>
                    </a:lnTo>
                    <a:lnTo>
                      <a:pt x="40" y="202"/>
                    </a:lnTo>
                    <a:lnTo>
                      <a:pt x="38" y="200"/>
                    </a:lnTo>
                    <a:lnTo>
                      <a:pt x="33" y="195"/>
                    </a:lnTo>
                    <a:lnTo>
                      <a:pt x="33" y="195"/>
                    </a:lnTo>
                    <a:lnTo>
                      <a:pt x="33" y="192"/>
                    </a:lnTo>
                    <a:lnTo>
                      <a:pt x="31" y="190"/>
                    </a:lnTo>
                    <a:lnTo>
                      <a:pt x="31" y="188"/>
                    </a:lnTo>
                    <a:lnTo>
                      <a:pt x="28" y="185"/>
                    </a:lnTo>
                    <a:lnTo>
                      <a:pt x="28" y="183"/>
                    </a:lnTo>
                    <a:lnTo>
                      <a:pt x="26" y="181"/>
                    </a:lnTo>
                    <a:lnTo>
                      <a:pt x="26" y="178"/>
                    </a:lnTo>
                    <a:lnTo>
                      <a:pt x="26" y="176"/>
                    </a:lnTo>
                    <a:lnTo>
                      <a:pt x="24" y="173"/>
                    </a:lnTo>
                    <a:lnTo>
                      <a:pt x="24" y="173"/>
                    </a:lnTo>
                    <a:lnTo>
                      <a:pt x="24" y="173"/>
                    </a:lnTo>
                    <a:lnTo>
                      <a:pt x="24" y="173"/>
                    </a:lnTo>
                    <a:lnTo>
                      <a:pt x="24" y="173"/>
                    </a:lnTo>
                    <a:lnTo>
                      <a:pt x="24" y="173"/>
                    </a:lnTo>
                    <a:lnTo>
                      <a:pt x="24" y="173"/>
                    </a:lnTo>
                    <a:lnTo>
                      <a:pt x="24" y="173"/>
                    </a:lnTo>
                    <a:lnTo>
                      <a:pt x="21" y="176"/>
                    </a:lnTo>
                    <a:lnTo>
                      <a:pt x="21" y="176"/>
                    </a:lnTo>
                    <a:lnTo>
                      <a:pt x="21" y="176"/>
                    </a:lnTo>
                    <a:lnTo>
                      <a:pt x="21" y="178"/>
                    </a:lnTo>
                    <a:lnTo>
                      <a:pt x="19" y="181"/>
                    </a:lnTo>
                    <a:lnTo>
                      <a:pt x="19" y="181"/>
                    </a:lnTo>
                    <a:lnTo>
                      <a:pt x="19" y="183"/>
                    </a:lnTo>
                    <a:lnTo>
                      <a:pt x="16" y="183"/>
                    </a:lnTo>
                    <a:lnTo>
                      <a:pt x="14" y="185"/>
                    </a:lnTo>
                    <a:lnTo>
                      <a:pt x="14" y="188"/>
                    </a:lnTo>
                    <a:lnTo>
                      <a:pt x="12" y="188"/>
                    </a:lnTo>
                    <a:lnTo>
                      <a:pt x="12" y="190"/>
                    </a:lnTo>
                    <a:lnTo>
                      <a:pt x="9" y="190"/>
                    </a:lnTo>
                    <a:lnTo>
                      <a:pt x="7" y="190"/>
                    </a:lnTo>
                    <a:lnTo>
                      <a:pt x="5" y="190"/>
                    </a:lnTo>
                    <a:lnTo>
                      <a:pt x="5" y="192"/>
                    </a:lnTo>
                    <a:lnTo>
                      <a:pt x="5" y="192"/>
                    </a:lnTo>
                    <a:lnTo>
                      <a:pt x="2" y="192"/>
                    </a:lnTo>
                    <a:lnTo>
                      <a:pt x="2" y="190"/>
                    </a:lnTo>
                    <a:lnTo>
                      <a:pt x="2" y="190"/>
                    </a:lnTo>
                    <a:lnTo>
                      <a:pt x="2" y="190"/>
                    </a:lnTo>
                    <a:lnTo>
                      <a:pt x="2" y="188"/>
                    </a:lnTo>
                    <a:lnTo>
                      <a:pt x="0" y="188"/>
                    </a:lnTo>
                    <a:lnTo>
                      <a:pt x="0" y="185"/>
                    </a:lnTo>
                    <a:lnTo>
                      <a:pt x="0" y="185"/>
                    </a:lnTo>
                    <a:lnTo>
                      <a:pt x="0" y="183"/>
                    </a:lnTo>
                    <a:lnTo>
                      <a:pt x="0" y="181"/>
                    </a:lnTo>
                    <a:lnTo>
                      <a:pt x="0" y="178"/>
                    </a:lnTo>
                    <a:lnTo>
                      <a:pt x="0" y="176"/>
                    </a:lnTo>
                    <a:lnTo>
                      <a:pt x="0" y="171"/>
                    </a:lnTo>
                    <a:lnTo>
                      <a:pt x="0" y="166"/>
                    </a:lnTo>
                    <a:lnTo>
                      <a:pt x="0" y="164"/>
                    </a:lnTo>
                    <a:lnTo>
                      <a:pt x="0" y="162"/>
                    </a:lnTo>
                    <a:lnTo>
                      <a:pt x="0" y="159"/>
                    </a:lnTo>
                    <a:lnTo>
                      <a:pt x="0" y="157"/>
                    </a:lnTo>
                    <a:lnTo>
                      <a:pt x="2" y="154"/>
                    </a:lnTo>
                    <a:lnTo>
                      <a:pt x="2" y="152"/>
                    </a:lnTo>
                    <a:lnTo>
                      <a:pt x="5" y="150"/>
                    </a:lnTo>
                    <a:lnTo>
                      <a:pt x="5" y="147"/>
                    </a:lnTo>
                    <a:lnTo>
                      <a:pt x="7" y="145"/>
                    </a:lnTo>
                    <a:lnTo>
                      <a:pt x="7" y="140"/>
                    </a:lnTo>
                    <a:lnTo>
                      <a:pt x="9" y="138"/>
                    </a:lnTo>
                    <a:lnTo>
                      <a:pt x="12" y="135"/>
                    </a:lnTo>
                    <a:lnTo>
                      <a:pt x="12" y="133"/>
                    </a:lnTo>
                    <a:lnTo>
                      <a:pt x="14" y="131"/>
                    </a:lnTo>
                    <a:lnTo>
                      <a:pt x="16" y="128"/>
                    </a:lnTo>
                    <a:lnTo>
                      <a:pt x="19" y="126"/>
                    </a:lnTo>
                    <a:lnTo>
                      <a:pt x="21" y="123"/>
                    </a:lnTo>
                    <a:lnTo>
                      <a:pt x="21" y="121"/>
                    </a:lnTo>
                    <a:lnTo>
                      <a:pt x="24" y="121"/>
                    </a:lnTo>
                    <a:lnTo>
                      <a:pt x="26" y="119"/>
                    </a:lnTo>
                    <a:lnTo>
                      <a:pt x="28" y="116"/>
                    </a:lnTo>
                    <a:lnTo>
                      <a:pt x="31" y="114"/>
                    </a:lnTo>
                    <a:lnTo>
                      <a:pt x="33" y="112"/>
                    </a:lnTo>
                    <a:lnTo>
                      <a:pt x="33" y="1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41" name="组合 40"/>
            <p:cNvGrpSpPr/>
            <p:nvPr/>
          </p:nvGrpSpPr>
          <p:grpSpPr>
            <a:xfrm>
              <a:off x="2098187" y="3941749"/>
              <a:ext cx="814788" cy="814788"/>
              <a:chOff x="3169040" y="2491240"/>
              <a:chExt cx="1503568" cy="1503568"/>
            </a:xfrm>
          </p:grpSpPr>
          <p:sp>
            <p:nvSpPr>
              <p:cNvPr id="60" name="椭圆 59"/>
              <p:cNvSpPr/>
              <p:nvPr/>
            </p:nvSpPr>
            <p:spPr>
              <a:xfrm>
                <a:off x="3169040" y="2491240"/>
                <a:ext cx="1503568" cy="1503568"/>
              </a:xfrm>
              <a:prstGeom prst="ellipse">
                <a:avLst/>
              </a:prstGeom>
              <a:solidFill>
                <a:srgbClr val="FEC900"/>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61" name="组合 60"/>
              <p:cNvGrpSpPr/>
              <p:nvPr/>
            </p:nvGrpSpPr>
            <p:grpSpPr>
              <a:xfrm>
                <a:off x="3708893" y="3042205"/>
                <a:ext cx="423862" cy="401639"/>
                <a:chOff x="5359401" y="7256462"/>
                <a:chExt cx="423862" cy="401639"/>
              </a:xfrm>
              <a:solidFill>
                <a:schemeClr val="bg1"/>
              </a:solidFill>
            </p:grpSpPr>
            <p:sp>
              <p:nvSpPr>
                <p:cNvPr id="62" name="Freeform 6"/>
                <p:cNvSpPr>
                  <a:spLocks/>
                </p:cNvSpPr>
                <p:nvPr/>
              </p:nvSpPr>
              <p:spPr bwMode="auto">
                <a:xfrm>
                  <a:off x="5359401" y="7297738"/>
                  <a:ext cx="228600" cy="231775"/>
                </a:xfrm>
                <a:custGeom>
                  <a:avLst/>
                  <a:gdLst>
                    <a:gd name="T0" fmla="*/ 30 w 61"/>
                    <a:gd name="T1" fmla="*/ 0 h 61"/>
                    <a:gd name="T2" fmla="*/ 0 w 61"/>
                    <a:gd name="T3" fmla="*/ 31 h 61"/>
                    <a:gd name="T4" fmla="*/ 3 w 61"/>
                    <a:gd name="T5" fmla="*/ 44 h 61"/>
                    <a:gd name="T6" fmla="*/ 7 w 61"/>
                    <a:gd name="T7" fmla="*/ 46 h 61"/>
                    <a:gd name="T8" fmla="*/ 8 w 61"/>
                    <a:gd name="T9" fmla="*/ 42 h 61"/>
                    <a:gd name="T10" fmla="*/ 5 w 61"/>
                    <a:gd name="T11" fmla="*/ 31 h 61"/>
                    <a:gd name="T12" fmla="*/ 30 w 61"/>
                    <a:gd name="T13" fmla="*/ 6 h 61"/>
                    <a:gd name="T14" fmla="*/ 55 w 61"/>
                    <a:gd name="T15" fmla="*/ 31 h 61"/>
                    <a:gd name="T16" fmla="*/ 30 w 61"/>
                    <a:gd name="T17" fmla="*/ 55 h 61"/>
                    <a:gd name="T18" fmla="*/ 25 w 61"/>
                    <a:gd name="T19" fmla="*/ 55 h 61"/>
                    <a:gd name="T20" fmla="*/ 22 w 61"/>
                    <a:gd name="T21" fmla="*/ 57 h 61"/>
                    <a:gd name="T22" fmla="*/ 24 w 61"/>
                    <a:gd name="T23" fmla="*/ 60 h 61"/>
                    <a:gd name="T24" fmla="*/ 30 w 61"/>
                    <a:gd name="T25" fmla="*/ 61 h 61"/>
                    <a:gd name="T26" fmla="*/ 61 w 61"/>
                    <a:gd name="T27" fmla="*/ 31 h 61"/>
                    <a:gd name="T28" fmla="*/ 30 w 61"/>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61">
                      <a:moveTo>
                        <a:pt x="30" y="0"/>
                      </a:moveTo>
                      <a:cubicBezTo>
                        <a:pt x="14" y="0"/>
                        <a:pt x="0" y="14"/>
                        <a:pt x="0" y="31"/>
                      </a:cubicBezTo>
                      <a:cubicBezTo>
                        <a:pt x="0" y="35"/>
                        <a:pt x="1" y="40"/>
                        <a:pt x="3" y="44"/>
                      </a:cubicBezTo>
                      <a:cubicBezTo>
                        <a:pt x="4" y="46"/>
                        <a:pt x="6" y="46"/>
                        <a:pt x="7" y="46"/>
                      </a:cubicBezTo>
                      <a:cubicBezTo>
                        <a:pt x="8" y="45"/>
                        <a:pt x="9" y="43"/>
                        <a:pt x="8" y="42"/>
                      </a:cubicBezTo>
                      <a:cubicBezTo>
                        <a:pt x="6" y="38"/>
                        <a:pt x="5" y="35"/>
                        <a:pt x="5" y="31"/>
                      </a:cubicBezTo>
                      <a:cubicBezTo>
                        <a:pt x="5" y="17"/>
                        <a:pt x="17" y="6"/>
                        <a:pt x="30" y="6"/>
                      </a:cubicBezTo>
                      <a:cubicBezTo>
                        <a:pt x="44" y="6"/>
                        <a:pt x="55" y="17"/>
                        <a:pt x="55" y="31"/>
                      </a:cubicBezTo>
                      <a:cubicBezTo>
                        <a:pt x="55" y="44"/>
                        <a:pt x="44" y="55"/>
                        <a:pt x="30" y="55"/>
                      </a:cubicBezTo>
                      <a:cubicBezTo>
                        <a:pt x="28" y="55"/>
                        <a:pt x="27" y="55"/>
                        <a:pt x="25" y="55"/>
                      </a:cubicBezTo>
                      <a:cubicBezTo>
                        <a:pt x="23" y="54"/>
                        <a:pt x="22" y="55"/>
                        <a:pt x="22" y="57"/>
                      </a:cubicBezTo>
                      <a:cubicBezTo>
                        <a:pt x="21" y="58"/>
                        <a:pt x="22" y="60"/>
                        <a:pt x="24" y="60"/>
                      </a:cubicBezTo>
                      <a:cubicBezTo>
                        <a:pt x="26" y="61"/>
                        <a:pt x="28" y="61"/>
                        <a:pt x="30" y="61"/>
                      </a:cubicBezTo>
                      <a:cubicBezTo>
                        <a:pt x="47" y="61"/>
                        <a:pt x="61" y="47"/>
                        <a:pt x="61" y="31"/>
                      </a:cubicBezTo>
                      <a:cubicBezTo>
                        <a:pt x="61"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63" name="Freeform 7"/>
                <p:cNvSpPr>
                  <a:spLocks/>
                </p:cNvSpPr>
                <p:nvPr/>
              </p:nvSpPr>
              <p:spPr bwMode="auto">
                <a:xfrm>
                  <a:off x="5362576" y="7373938"/>
                  <a:ext cx="150813" cy="284163"/>
                </a:xfrm>
                <a:custGeom>
                  <a:avLst/>
                  <a:gdLst>
                    <a:gd name="T0" fmla="*/ 24 w 40"/>
                    <a:gd name="T1" fmla="*/ 18 h 75"/>
                    <a:gd name="T2" fmla="*/ 30 w 40"/>
                    <a:gd name="T3" fmla="*/ 20 h 75"/>
                    <a:gd name="T4" fmla="*/ 40 w 40"/>
                    <a:gd name="T5" fmla="*/ 10 h 75"/>
                    <a:gd name="T6" fmla="*/ 30 w 40"/>
                    <a:gd name="T7" fmla="*/ 0 h 75"/>
                    <a:gd name="T8" fmla="*/ 20 w 40"/>
                    <a:gd name="T9" fmla="*/ 10 h 75"/>
                    <a:gd name="T10" fmla="*/ 21 w 40"/>
                    <a:gd name="T11" fmla="*/ 14 h 75"/>
                    <a:gd name="T12" fmla="*/ 14 w 40"/>
                    <a:gd name="T13" fmla="*/ 23 h 75"/>
                    <a:gd name="T14" fmla="*/ 2 w 40"/>
                    <a:gd name="T15" fmla="*/ 72 h 75"/>
                    <a:gd name="T16" fmla="*/ 5 w 40"/>
                    <a:gd name="T17" fmla="*/ 75 h 75"/>
                    <a:gd name="T18" fmla="*/ 5 w 40"/>
                    <a:gd name="T19" fmla="*/ 75 h 75"/>
                    <a:gd name="T20" fmla="*/ 8 w 40"/>
                    <a:gd name="T21" fmla="*/ 71 h 75"/>
                    <a:gd name="T22" fmla="*/ 18 w 40"/>
                    <a:gd name="T23" fmla="*/ 26 h 75"/>
                    <a:gd name="T24" fmla="*/ 24 w 40"/>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75">
                      <a:moveTo>
                        <a:pt x="24" y="18"/>
                      </a:moveTo>
                      <a:cubicBezTo>
                        <a:pt x="26" y="19"/>
                        <a:pt x="28" y="20"/>
                        <a:pt x="30" y="20"/>
                      </a:cubicBezTo>
                      <a:cubicBezTo>
                        <a:pt x="35" y="20"/>
                        <a:pt x="40" y="16"/>
                        <a:pt x="40" y="10"/>
                      </a:cubicBezTo>
                      <a:cubicBezTo>
                        <a:pt x="40" y="4"/>
                        <a:pt x="35" y="0"/>
                        <a:pt x="30" y="0"/>
                      </a:cubicBezTo>
                      <a:cubicBezTo>
                        <a:pt x="24" y="0"/>
                        <a:pt x="20" y="4"/>
                        <a:pt x="20" y="10"/>
                      </a:cubicBezTo>
                      <a:cubicBezTo>
                        <a:pt x="20" y="11"/>
                        <a:pt x="20" y="13"/>
                        <a:pt x="21" y="14"/>
                      </a:cubicBezTo>
                      <a:cubicBezTo>
                        <a:pt x="18" y="16"/>
                        <a:pt x="16" y="19"/>
                        <a:pt x="14" y="23"/>
                      </a:cubicBezTo>
                      <a:cubicBezTo>
                        <a:pt x="7" y="32"/>
                        <a:pt x="0" y="49"/>
                        <a:pt x="2" y="72"/>
                      </a:cubicBezTo>
                      <a:cubicBezTo>
                        <a:pt x="2" y="73"/>
                        <a:pt x="4" y="75"/>
                        <a:pt x="5" y="75"/>
                      </a:cubicBezTo>
                      <a:cubicBezTo>
                        <a:pt x="5" y="75"/>
                        <a:pt x="5" y="75"/>
                        <a:pt x="5" y="75"/>
                      </a:cubicBezTo>
                      <a:cubicBezTo>
                        <a:pt x="7" y="75"/>
                        <a:pt x="8" y="73"/>
                        <a:pt x="8" y="71"/>
                      </a:cubicBezTo>
                      <a:cubicBezTo>
                        <a:pt x="6" y="54"/>
                        <a:pt x="10"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64" name="Freeform 8"/>
                <p:cNvSpPr>
                  <a:spLocks/>
                </p:cNvSpPr>
                <p:nvPr/>
              </p:nvSpPr>
              <p:spPr bwMode="auto">
                <a:xfrm>
                  <a:off x="5610226" y="7256462"/>
                  <a:ext cx="147638" cy="139700"/>
                </a:xfrm>
                <a:custGeom>
                  <a:avLst/>
                  <a:gdLst>
                    <a:gd name="T0" fmla="*/ 20 w 39"/>
                    <a:gd name="T1" fmla="*/ 34 h 37"/>
                    <a:gd name="T2" fmla="*/ 13 w 39"/>
                    <a:gd name="T3" fmla="*/ 32 h 37"/>
                    <a:gd name="T4" fmla="*/ 6 w 39"/>
                    <a:gd name="T5" fmla="*/ 13 h 37"/>
                    <a:gd name="T6" fmla="*/ 25 w 39"/>
                    <a:gd name="T7" fmla="*/ 7 h 37"/>
                    <a:gd name="T8" fmla="*/ 32 w 39"/>
                    <a:gd name="T9" fmla="*/ 25 h 37"/>
                    <a:gd name="T10" fmla="*/ 30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1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7" y="34"/>
                        <a:pt x="15" y="33"/>
                        <a:pt x="13" y="32"/>
                      </a:cubicBezTo>
                      <a:cubicBezTo>
                        <a:pt x="6" y="29"/>
                        <a:pt x="3" y="20"/>
                        <a:pt x="6" y="13"/>
                      </a:cubicBezTo>
                      <a:cubicBezTo>
                        <a:pt x="10" y="6"/>
                        <a:pt x="18" y="3"/>
                        <a:pt x="25" y="7"/>
                      </a:cubicBezTo>
                      <a:cubicBezTo>
                        <a:pt x="32" y="10"/>
                        <a:pt x="35" y="18"/>
                        <a:pt x="32" y="25"/>
                      </a:cubicBezTo>
                      <a:cubicBezTo>
                        <a:pt x="32" y="26"/>
                        <a:pt x="31" y="27"/>
                        <a:pt x="30" y="28"/>
                      </a:cubicBezTo>
                      <a:cubicBezTo>
                        <a:pt x="30" y="29"/>
                        <a:pt x="30" y="30"/>
                        <a:pt x="31" y="30"/>
                      </a:cubicBezTo>
                      <a:cubicBezTo>
                        <a:pt x="31" y="31"/>
                        <a:pt x="32" y="31"/>
                        <a:pt x="33" y="30"/>
                      </a:cubicBezTo>
                      <a:cubicBezTo>
                        <a:pt x="33" y="29"/>
                        <a:pt x="34" y="28"/>
                        <a:pt x="35" y="27"/>
                      </a:cubicBezTo>
                      <a:cubicBezTo>
                        <a:pt x="39" y="18"/>
                        <a:pt x="35" y="8"/>
                        <a:pt x="27" y="4"/>
                      </a:cubicBezTo>
                      <a:cubicBezTo>
                        <a:pt x="18" y="0"/>
                        <a:pt x="8" y="3"/>
                        <a:pt x="4" y="12"/>
                      </a:cubicBezTo>
                      <a:cubicBezTo>
                        <a:pt x="0" y="21"/>
                        <a:pt x="3" y="31"/>
                        <a:pt x="12" y="35"/>
                      </a:cubicBezTo>
                      <a:cubicBezTo>
                        <a:pt x="14" y="36"/>
                        <a:pt x="17" y="37"/>
                        <a:pt x="20" y="37"/>
                      </a:cubicBezTo>
                      <a:cubicBezTo>
                        <a:pt x="21" y="37"/>
                        <a:pt x="21" y="36"/>
                        <a:pt x="21" y="35"/>
                      </a:cubicBezTo>
                      <a:cubicBezTo>
                        <a:pt x="21" y="34"/>
                        <a:pt x="20"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65" name="Freeform 9"/>
                <p:cNvSpPr>
                  <a:spLocks/>
                </p:cNvSpPr>
                <p:nvPr/>
              </p:nvSpPr>
              <p:spPr bwMode="auto">
                <a:xfrm>
                  <a:off x="5659438" y="7305675"/>
                  <a:ext cx="123825" cy="133350"/>
                </a:xfrm>
                <a:custGeom>
                  <a:avLst/>
                  <a:gdLst>
                    <a:gd name="T0" fmla="*/ 32 w 33"/>
                    <a:gd name="T1" fmla="*/ 32 h 35"/>
                    <a:gd name="T2" fmla="*/ 11 w 33"/>
                    <a:gd name="T3" fmla="*/ 16 h 35"/>
                    <a:gd name="T4" fmla="*/ 9 w 33"/>
                    <a:gd name="T5" fmla="*/ 11 h 35"/>
                    <a:gd name="T6" fmla="*/ 11 w 33"/>
                    <a:gd name="T7" fmla="*/ 8 h 35"/>
                    <a:gd name="T8" fmla="*/ 8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2 w 33"/>
                    <a:gd name="T21" fmla="*/ 34 h 35"/>
                    <a:gd name="T22" fmla="*/ 32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1" y="16"/>
                      </a:cubicBezTo>
                      <a:cubicBezTo>
                        <a:pt x="10" y="14"/>
                        <a:pt x="9" y="12"/>
                        <a:pt x="9" y="11"/>
                      </a:cubicBezTo>
                      <a:cubicBezTo>
                        <a:pt x="10" y="10"/>
                        <a:pt x="11" y="10"/>
                        <a:pt x="11" y="8"/>
                      </a:cubicBezTo>
                      <a:cubicBezTo>
                        <a:pt x="12" y="6"/>
                        <a:pt x="11" y="2"/>
                        <a:pt x="8" y="1"/>
                      </a:cubicBezTo>
                      <a:cubicBezTo>
                        <a:pt x="6" y="0"/>
                        <a:pt x="2" y="1"/>
                        <a:pt x="1" y="4"/>
                      </a:cubicBezTo>
                      <a:cubicBezTo>
                        <a:pt x="0" y="6"/>
                        <a:pt x="1" y="10"/>
                        <a:pt x="4" y="11"/>
                      </a:cubicBezTo>
                      <a:cubicBezTo>
                        <a:pt x="4" y="12"/>
                        <a:pt x="5" y="12"/>
                        <a:pt x="6" y="12"/>
                      </a:cubicBezTo>
                      <a:cubicBezTo>
                        <a:pt x="6" y="13"/>
                        <a:pt x="7" y="15"/>
                        <a:pt x="9" y="17"/>
                      </a:cubicBezTo>
                      <a:cubicBezTo>
                        <a:pt x="12" y="23"/>
                        <a:pt x="18" y="31"/>
                        <a:pt x="31" y="35"/>
                      </a:cubicBezTo>
                      <a:cubicBezTo>
                        <a:pt x="31" y="35"/>
                        <a:pt x="32" y="35"/>
                        <a:pt x="32" y="34"/>
                      </a:cubicBezTo>
                      <a:cubicBezTo>
                        <a:pt x="32" y="34"/>
                        <a:pt x="32" y="34"/>
                        <a:pt x="32" y="34"/>
                      </a:cubicBezTo>
                      <a:cubicBezTo>
                        <a:pt x="33" y="33"/>
                        <a:pt x="32"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grpSp>
          <p:nvGrpSpPr>
            <p:cNvPr id="42" name="组合 41"/>
            <p:cNvGrpSpPr/>
            <p:nvPr/>
          </p:nvGrpSpPr>
          <p:grpSpPr>
            <a:xfrm>
              <a:off x="4455656" y="3941749"/>
              <a:ext cx="814788" cy="814788"/>
              <a:chOff x="7519394" y="2491240"/>
              <a:chExt cx="1503568" cy="1503568"/>
            </a:xfrm>
          </p:grpSpPr>
          <p:sp>
            <p:nvSpPr>
              <p:cNvPr id="56" name="椭圆 55"/>
              <p:cNvSpPr/>
              <p:nvPr/>
            </p:nvSpPr>
            <p:spPr>
              <a:xfrm>
                <a:off x="7519394" y="2491240"/>
                <a:ext cx="1503568" cy="1503568"/>
              </a:xfrm>
              <a:prstGeom prst="ellipse">
                <a:avLst/>
              </a:prstGeom>
              <a:solidFill>
                <a:srgbClr val="FE8D2F"/>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57" name="组合 56"/>
              <p:cNvGrpSpPr/>
              <p:nvPr/>
            </p:nvGrpSpPr>
            <p:grpSpPr>
              <a:xfrm>
                <a:off x="8032260" y="3046968"/>
                <a:ext cx="477837" cy="392113"/>
                <a:chOff x="7483476" y="7261225"/>
                <a:chExt cx="477837" cy="392113"/>
              </a:xfrm>
              <a:solidFill>
                <a:schemeClr val="bg1"/>
              </a:solidFill>
            </p:grpSpPr>
            <p:sp>
              <p:nvSpPr>
                <p:cNvPr id="58" name="Freeform 10"/>
                <p:cNvSpPr>
                  <a:spLocks noEditPoints="1"/>
                </p:cNvSpPr>
                <p:nvPr/>
              </p:nvSpPr>
              <p:spPr bwMode="auto">
                <a:xfrm>
                  <a:off x="7483476" y="7261225"/>
                  <a:ext cx="339725" cy="312738"/>
                </a:xfrm>
                <a:custGeom>
                  <a:avLst/>
                  <a:gdLst>
                    <a:gd name="T0" fmla="*/ 86 w 90"/>
                    <a:gd name="T1" fmla="*/ 32 h 83"/>
                    <a:gd name="T2" fmla="*/ 90 w 90"/>
                    <a:gd name="T3" fmla="*/ 32 h 83"/>
                    <a:gd name="T4" fmla="*/ 45 w 90"/>
                    <a:gd name="T5" fmla="*/ 0 h 83"/>
                    <a:gd name="T6" fmla="*/ 0 w 90"/>
                    <a:gd name="T7" fmla="*/ 39 h 83"/>
                    <a:gd name="T8" fmla="*/ 18 w 90"/>
                    <a:gd name="T9" fmla="*/ 69 h 83"/>
                    <a:gd name="T10" fmla="*/ 13 w 90"/>
                    <a:gd name="T11" fmla="*/ 83 h 83"/>
                    <a:gd name="T12" fmla="*/ 29 w 90"/>
                    <a:gd name="T13" fmla="*/ 75 h 83"/>
                    <a:gd name="T14" fmla="*/ 45 w 90"/>
                    <a:gd name="T15" fmla="*/ 77 h 83"/>
                    <a:gd name="T16" fmla="*/ 49 w 90"/>
                    <a:gd name="T17" fmla="*/ 77 h 83"/>
                    <a:gd name="T18" fmla="*/ 48 w 90"/>
                    <a:gd name="T19" fmla="*/ 67 h 83"/>
                    <a:gd name="T20" fmla="*/ 86 w 90"/>
                    <a:gd name="T21" fmla="*/ 32 h 83"/>
                    <a:gd name="T22" fmla="*/ 62 w 90"/>
                    <a:gd name="T23" fmla="*/ 19 h 83"/>
                    <a:gd name="T24" fmla="*/ 67 w 90"/>
                    <a:gd name="T25" fmla="*/ 25 h 83"/>
                    <a:gd name="T26" fmla="*/ 62 w 90"/>
                    <a:gd name="T27" fmla="*/ 31 h 83"/>
                    <a:gd name="T28" fmla="*/ 55 w 90"/>
                    <a:gd name="T29" fmla="*/ 25 h 83"/>
                    <a:gd name="T30" fmla="*/ 62 w 90"/>
                    <a:gd name="T31" fmla="*/ 19 h 83"/>
                    <a:gd name="T32" fmla="*/ 30 w 90"/>
                    <a:gd name="T33" fmla="*/ 31 h 83"/>
                    <a:gd name="T34" fmla="*/ 23 w 90"/>
                    <a:gd name="T35" fmla="*/ 25 h 83"/>
                    <a:gd name="T36" fmla="*/ 30 w 90"/>
                    <a:gd name="T37" fmla="*/ 19 h 83"/>
                    <a:gd name="T38" fmla="*/ 36 w 90"/>
                    <a:gd name="T39" fmla="*/ 25 h 83"/>
                    <a:gd name="T40" fmla="*/ 30 w 90"/>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83">
                      <a:moveTo>
                        <a:pt x="86" y="32"/>
                      </a:moveTo>
                      <a:cubicBezTo>
                        <a:pt x="87" y="32"/>
                        <a:pt x="89" y="32"/>
                        <a:pt x="90" y="32"/>
                      </a:cubicBezTo>
                      <a:cubicBezTo>
                        <a:pt x="86" y="14"/>
                        <a:pt x="67" y="0"/>
                        <a:pt x="45" y="0"/>
                      </a:cubicBezTo>
                      <a:cubicBezTo>
                        <a:pt x="20" y="0"/>
                        <a:pt x="0" y="17"/>
                        <a:pt x="0" y="39"/>
                      </a:cubicBezTo>
                      <a:cubicBezTo>
                        <a:pt x="0" y="51"/>
                        <a:pt x="6" y="61"/>
                        <a:pt x="18" y="69"/>
                      </a:cubicBezTo>
                      <a:cubicBezTo>
                        <a:pt x="13" y="83"/>
                        <a:pt x="13" y="83"/>
                        <a:pt x="13" y="83"/>
                      </a:cubicBezTo>
                      <a:cubicBezTo>
                        <a:pt x="29" y="75"/>
                        <a:pt x="29" y="75"/>
                        <a:pt x="29" y="75"/>
                      </a:cubicBezTo>
                      <a:cubicBezTo>
                        <a:pt x="35" y="76"/>
                        <a:pt x="39" y="77"/>
                        <a:pt x="45" y="77"/>
                      </a:cubicBezTo>
                      <a:cubicBezTo>
                        <a:pt x="46" y="77"/>
                        <a:pt x="48" y="77"/>
                        <a:pt x="49" y="77"/>
                      </a:cubicBezTo>
                      <a:cubicBezTo>
                        <a:pt x="48" y="74"/>
                        <a:pt x="48" y="71"/>
                        <a:pt x="48" y="67"/>
                      </a:cubicBezTo>
                      <a:cubicBezTo>
                        <a:pt x="48" y="48"/>
                        <a:pt x="65" y="32"/>
                        <a:pt x="86" y="32"/>
                      </a:cubicBezTo>
                      <a:close/>
                      <a:moveTo>
                        <a:pt x="62" y="19"/>
                      </a:moveTo>
                      <a:cubicBezTo>
                        <a:pt x="65" y="19"/>
                        <a:pt x="67" y="22"/>
                        <a:pt x="67" y="25"/>
                      </a:cubicBezTo>
                      <a:cubicBezTo>
                        <a:pt x="67" y="29"/>
                        <a:pt x="65" y="31"/>
                        <a:pt x="62" y="31"/>
                      </a:cubicBezTo>
                      <a:cubicBezTo>
                        <a:pt x="58" y="31"/>
                        <a:pt x="55" y="29"/>
                        <a:pt x="55" y="25"/>
                      </a:cubicBezTo>
                      <a:cubicBezTo>
                        <a:pt x="55" y="22"/>
                        <a:pt x="58" y="19"/>
                        <a:pt x="62" y="19"/>
                      </a:cubicBezTo>
                      <a:close/>
                      <a:moveTo>
                        <a:pt x="30" y="31"/>
                      </a:moveTo>
                      <a:cubicBezTo>
                        <a:pt x="27" y="31"/>
                        <a:pt x="23" y="29"/>
                        <a:pt x="23" y="25"/>
                      </a:cubicBezTo>
                      <a:cubicBezTo>
                        <a:pt x="23" y="22"/>
                        <a:pt x="27" y="19"/>
                        <a:pt x="30" y="19"/>
                      </a:cubicBezTo>
                      <a:cubicBezTo>
                        <a:pt x="33" y="19"/>
                        <a:pt x="36" y="22"/>
                        <a:pt x="36" y="25"/>
                      </a:cubicBezTo>
                      <a:cubicBezTo>
                        <a:pt x="36" y="29"/>
                        <a:pt x="33" y="31"/>
                        <a:pt x="3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59" name="Freeform 11"/>
                <p:cNvSpPr>
                  <a:spLocks noEditPoints="1"/>
                </p:cNvSpPr>
                <p:nvPr/>
              </p:nvSpPr>
              <p:spPr bwMode="auto">
                <a:xfrm>
                  <a:off x="7672388" y="7389813"/>
                  <a:ext cx="288925" cy="263525"/>
                </a:xfrm>
                <a:custGeom>
                  <a:avLst/>
                  <a:gdLst>
                    <a:gd name="T0" fmla="*/ 77 w 77"/>
                    <a:gd name="T1" fmla="*/ 33 h 70"/>
                    <a:gd name="T2" fmla="*/ 39 w 77"/>
                    <a:gd name="T3" fmla="*/ 0 h 70"/>
                    <a:gd name="T4" fmla="*/ 0 w 77"/>
                    <a:gd name="T5" fmla="*/ 33 h 70"/>
                    <a:gd name="T6" fmla="*/ 39 w 77"/>
                    <a:gd name="T7" fmla="*/ 66 h 70"/>
                    <a:gd name="T8" fmla="*/ 52 w 77"/>
                    <a:gd name="T9" fmla="*/ 63 h 70"/>
                    <a:gd name="T10" fmla="*/ 65 w 77"/>
                    <a:gd name="T11" fmla="*/ 70 h 70"/>
                    <a:gd name="T12" fmla="*/ 61 w 77"/>
                    <a:gd name="T13" fmla="*/ 59 h 70"/>
                    <a:gd name="T14" fmla="*/ 77 w 77"/>
                    <a:gd name="T15" fmla="*/ 33 h 70"/>
                    <a:gd name="T16" fmla="*/ 26 w 77"/>
                    <a:gd name="T17" fmla="*/ 27 h 70"/>
                    <a:gd name="T18" fmla="*/ 22 w 77"/>
                    <a:gd name="T19" fmla="*/ 23 h 70"/>
                    <a:gd name="T20" fmla="*/ 26 w 77"/>
                    <a:gd name="T21" fmla="*/ 18 h 70"/>
                    <a:gd name="T22" fmla="*/ 32 w 77"/>
                    <a:gd name="T23" fmla="*/ 23 h 70"/>
                    <a:gd name="T24" fmla="*/ 26 w 77"/>
                    <a:gd name="T25" fmla="*/ 27 h 70"/>
                    <a:gd name="T26" fmla="*/ 51 w 77"/>
                    <a:gd name="T27" fmla="*/ 27 h 70"/>
                    <a:gd name="T28" fmla="*/ 47 w 77"/>
                    <a:gd name="T29" fmla="*/ 23 h 70"/>
                    <a:gd name="T30" fmla="*/ 51 w 77"/>
                    <a:gd name="T31" fmla="*/ 18 h 70"/>
                    <a:gd name="T32" fmla="*/ 57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9" y="0"/>
                      </a:cubicBezTo>
                      <a:cubicBezTo>
                        <a:pt x="17" y="0"/>
                        <a:pt x="0" y="15"/>
                        <a:pt x="0" y="33"/>
                      </a:cubicBezTo>
                      <a:cubicBezTo>
                        <a:pt x="0" y="51"/>
                        <a:pt x="17" y="66"/>
                        <a:pt x="39" y="66"/>
                      </a:cubicBezTo>
                      <a:cubicBezTo>
                        <a:pt x="43" y="66"/>
                        <a:pt x="48" y="65"/>
                        <a:pt x="52" y="63"/>
                      </a:cubicBezTo>
                      <a:cubicBezTo>
                        <a:pt x="65" y="70"/>
                        <a:pt x="65" y="70"/>
                        <a:pt x="65" y="70"/>
                      </a:cubicBezTo>
                      <a:cubicBezTo>
                        <a:pt x="61" y="59"/>
                        <a:pt x="61" y="59"/>
                        <a:pt x="61" y="59"/>
                      </a:cubicBezTo>
                      <a:cubicBezTo>
                        <a:pt x="70" y="52"/>
                        <a:pt x="77" y="43"/>
                        <a:pt x="77" y="33"/>
                      </a:cubicBezTo>
                      <a:close/>
                      <a:moveTo>
                        <a:pt x="26" y="27"/>
                      </a:moveTo>
                      <a:cubicBezTo>
                        <a:pt x="24" y="27"/>
                        <a:pt x="22" y="25"/>
                        <a:pt x="22" y="23"/>
                      </a:cubicBezTo>
                      <a:cubicBezTo>
                        <a:pt x="22" y="21"/>
                        <a:pt x="24" y="18"/>
                        <a:pt x="26" y="18"/>
                      </a:cubicBezTo>
                      <a:cubicBezTo>
                        <a:pt x="30" y="18"/>
                        <a:pt x="32" y="21"/>
                        <a:pt x="32" y="23"/>
                      </a:cubicBezTo>
                      <a:cubicBezTo>
                        <a:pt x="32" y="25"/>
                        <a:pt x="30" y="27"/>
                        <a:pt x="26" y="27"/>
                      </a:cubicBezTo>
                      <a:close/>
                      <a:moveTo>
                        <a:pt x="51" y="27"/>
                      </a:moveTo>
                      <a:cubicBezTo>
                        <a:pt x="49" y="27"/>
                        <a:pt x="47" y="25"/>
                        <a:pt x="47" y="23"/>
                      </a:cubicBezTo>
                      <a:cubicBezTo>
                        <a:pt x="47" y="21"/>
                        <a:pt x="49" y="18"/>
                        <a:pt x="51" y="18"/>
                      </a:cubicBezTo>
                      <a:cubicBezTo>
                        <a:pt x="55" y="18"/>
                        <a:pt x="57" y="21"/>
                        <a:pt x="57" y="23"/>
                      </a:cubicBezTo>
                      <a:cubicBezTo>
                        <a:pt x="57" y="25"/>
                        <a:pt x="55"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grpSp>
          <p:nvGrpSpPr>
            <p:cNvPr id="43" name="组合 42"/>
            <p:cNvGrpSpPr/>
            <p:nvPr/>
          </p:nvGrpSpPr>
          <p:grpSpPr>
            <a:xfrm>
              <a:off x="919452" y="3941749"/>
              <a:ext cx="814788" cy="814788"/>
              <a:chOff x="993863" y="2491240"/>
              <a:chExt cx="1503568" cy="1503568"/>
            </a:xfrm>
          </p:grpSpPr>
          <p:sp>
            <p:nvSpPr>
              <p:cNvPr id="50" name="椭圆 49"/>
              <p:cNvSpPr/>
              <p:nvPr/>
            </p:nvSpPr>
            <p:spPr>
              <a:xfrm>
                <a:off x="993863" y="2491240"/>
                <a:ext cx="1503568" cy="1503568"/>
              </a:xfrm>
              <a:prstGeom prst="ellipse">
                <a:avLst/>
              </a:prstGeom>
              <a:solidFill>
                <a:srgbClr val="B83519"/>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51" name="组合 50"/>
              <p:cNvGrpSpPr/>
              <p:nvPr/>
            </p:nvGrpSpPr>
            <p:grpSpPr>
              <a:xfrm>
                <a:off x="1486091" y="3040618"/>
                <a:ext cx="519112" cy="404813"/>
                <a:chOff x="4225926" y="7256462"/>
                <a:chExt cx="519112" cy="404813"/>
              </a:xfrm>
              <a:solidFill>
                <a:schemeClr val="bg1"/>
              </a:solidFill>
            </p:grpSpPr>
            <p:sp>
              <p:nvSpPr>
                <p:cNvPr id="52" name="Freeform 12"/>
                <p:cNvSpPr>
                  <a:spLocks noEditPoints="1"/>
                </p:cNvSpPr>
                <p:nvPr/>
              </p:nvSpPr>
              <p:spPr bwMode="auto">
                <a:xfrm>
                  <a:off x="4225926" y="7302500"/>
                  <a:ext cx="447675" cy="358775"/>
                </a:xfrm>
                <a:custGeom>
                  <a:avLst/>
                  <a:gdLst>
                    <a:gd name="T0" fmla="*/ 98 w 119"/>
                    <a:gd name="T1" fmla="*/ 40 h 95"/>
                    <a:gd name="T2" fmla="*/ 95 w 119"/>
                    <a:gd name="T3" fmla="*/ 36 h 95"/>
                    <a:gd name="T4" fmla="*/ 94 w 119"/>
                    <a:gd name="T5" fmla="*/ 22 h 95"/>
                    <a:gd name="T6" fmla="*/ 69 w 119"/>
                    <a:gd name="T7" fmla="*/ 23 h 95"/>
                    <a:gd name="T8" fmla="*/ 65 w 119"/>
                    <a:gd name="T9" fmla="*/ 16 h 95"/>
                    <a:gd name="T10" fmla="*/ 45 w 119"/>
                    <a:gd name="T11" fmla="*/ 6 h 95"/>
                    <a:gd name="T12" fmla="*/ 11 w 119"/>
                    <a:gd name="T13" fmla="*/ 34 h 95"/>
                    <a:gd name="T14" fmla="*/ 1 w 119"/>
                    <a:gd name="T15" fmla="*/ 60 h 95"/>
                    <a:gd name="T16" fmla="*/ 51 w 119"/>
                    <a:gd name="T17" fmla="*/ 93 h 95"/>
                    <a:gd name="T18" fmla="*/ 110 w 119"/>
                    <a:gd name="T19" fmla="*/ 67 h 95"/>
                    <a:gd name="T20" fmla="*/ 98 w 119"/>
                    <a:gd name="T21" fmla="*/ 40 h 95"/>
                    <a:gd name="T22" fmla="*/ 52 w 119"/>
                    <a:gd name="T23" fmla="*/ 86 h 95"/>
                    <a:gd name="T24" fmla="*/ 14 w 119"/>
                    <a:gd name="T25" fmla="*/ 62 h 95"/>
                    <a:gd name="T26" fmla="*/ 52 w 119"/>
                    <a:gd name="T27" fmla="*/ 35 h 95"/>
                    <a:gd name="T28" fmla="*/ 91 w 119"/>
                    <a:gd name="T29" fmla="*/ 57 h 95"/>
                    <a:gd name="T30" fmla="*/ 52 w 119"/>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95">
                      <a:moveTo>
                        <a:pt x="98" y="40"/>
                      </a:moveTo>
                      <a:cubicBezTo>
                        <a:pt x="93" y="39"/>
                        <a:pt x="95" y="36"/>
                        <a:pt x="95" y="36"/>
                      </a:cubicBezTo>
                      <a:cubicBezTo>
                        <a:pt x="95" y="36"/>
                        <a:pt x="100" y="28"/>
                        <a:pt x="94" y="22"/>
                      </a:cubicBezTo>
                      <a:cubicBezTo>
                        <a:pt x="87" y="14"/>
                        <a:pt x="69" y="23"/>
                        <a:pt x="69" y="23"/>
                      </a:cubicBezTo>
                      <a:cubicBezTo>
                        <a:pt x="62" y="25"/>
                        <a:pt x="64" y="22"/>
                        <a:pt x="65" y="16"/>
                      </a:cubicBezTo>
                      <a:cubicBezTo>
                        <a:pt x="65" y="10"/>
                        <a:pt x="63" y="0"/>
                        <a:pt x="45" y="6"/>
                      </a:cubicBezTo>
                      <a:cubicBezTo>
                        <a:pt x="26" y="12"/>
                        <a:pt x="11" y="34"/>
                        <a:pt x="11" y="34"/>
                      </a:cubicBezTo>
                      <a:cubicBezTo>
                        <a:pt x="0" y="49"/>
                        <a:pt x="1" y="60"/>
                        <a:pt x="1" y="60"/>
                      </a:cubicBezTo>
                      <a:cubicBezTo>
                        <a:pt x="4" y="85"/>
                        <a:pt x="30" y="91"/>
                        <a:pt x="51" y="93"/>
                      </a:cubicBezTo>
                      <a:cubicBezTo>
                        <a:pt x="72" y="95"/>
                        <a:pt x="102" y="86"/>
                        <a:pt x="110" y="67"/>
                      </a:cubicBezTo>
                      <a:cubicBezTo>
                        <a:pt x="119" y="48"/>
                        <a:pt x="103" y="41"/>
                        <a:pt x="98" y="40"/>
                      </a:cubicBezTo>
                      <a:close/>
                      <a:moveTo>
                        <a:pt x="52" y="86"/>
                      </a:moveTo>
                      <a:cubicBezTo>
                        <a:pt x="31" y="87"/>
                        <a:pt x="14" y="76"/>
                        <a:pt x="14" y="62"/>
                      </a:cubicBezTo>
                      <a:cubicBezTo>
                        <a:pt x="14" y="48"/>
                        <a:pt x="31" y="36"/>
                        <a:pt x="52" y="35"/>
                      </a:cubicBezTo>
                      <a:cubicBezTo>
                        <a:pt x="74" y="34"/>
                        <a:pt x="91" y="43"/>
                        <a:pt x="91" y="57"/>
                      </a:cubicBezTo>
                      <a:cubicBezTo>
                        <a:pt x="91" y="72"/>
                        <a:pt x="74" y="85"/>
                        <a:pt x="5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53" name="Freeform 13"/>
                <p:cNvSpPr>
                  <a:spLocks noEditPoints="1"/>
                </p:cNvSpPr>
                <p:nvPr/>
              </p:nvSpPr>
              <p:spPr bwMode="auto">
                <a:xfrm>
                  <a:off x="4327526" y="7461250"/>
                  <a:ext cx="177800" cy="158750"/>
                </a:xfrm>
                <a:custGeom>
                  <a:avLst/>
                  <a:gdLst>
                    <a:gd name="T0" fmla="*/ 21 w 47"/>
                    <a:gd name="T1" fmla="*/ 3 h 42"/>
                    <a:gd name="T2" fmla="*/ 2 w 47"/>
                    <a:gd name="T3" fmla="*/ 25 h 42"/>
                    <a:gd name="T4" fmla="*/ 8 w 47"/>
                    <a:gd name="T5" fmla="*/ 35 h 42"/>
                    <a:gd name="T6" fmla="*/ 40 w 47"/>
                    <a:gd name="T7" fmla="*/ 29 h 42"/>
                    <a:gd name="T8" fmla="*/ 21 w 47"/>
                    <a:gd name="T9" fmla="*/ 3 h 42"/>
                    <a:gd name="T10" fmla="*/ 16 w 47"/>
                    <a:gd name="T11" fmla="*/ 31 h 42"/>
                    <a:gd name="T12" fmla="*/ 8 w 47"/>
                    <a:gd name="T13" fmla="*/ 26 h 42"/>
                    <a:gd name="T14" fmla="*/ 15 w 47"/>
                    <a:gd name="T15" fmla="*/ 19 h 42"/>
                    <a:gd name="T16" fmla="*/ 23 w 47"/>
                    <a:gd name="T17" fmla="*/ 24 h 42"/>
                    <a:gd name="T18" fmla="*/ 16 w 47"/>
                    <a:gd name="T19" fmla="*/ 31 h 42"/>
                    <a:gd name="T20" fmla="*/ 28 w 47"/>
                    <a:gd name="T21" fmla="*/ 20 h 42"/>
                    <a:gd name="T22" fmla="*/ 25 w 47"/>
                    <a:gd name="T23" fmla="*/ 20 h 42"/>
                    <a:gd name="T24" fmla="*/ 26 w 47"/>
                    <a:gd name="T25" fmla="*/ 16 h 42"/>
                    <a:gd name="T26" fmla="*/ 30 w 47"/>
                    <a:gd name="T27" fmla="*/ 16 h 42"/>
                    <a:gd name="T28" fmla="*/ 28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1" y="3"/>
                      </a:moveTo>
                      <a:cubicBezTo>
                        <a:pt x="0" y="5"/>
                        <a:pt x="2" y="25"/>
                        <a:pt x="2" y="25"/>
                      </a:cubicBezTo>
                      <a:cubicBezTo>
                        <a:pt x="2" y="25"/>
                        <a:pt x="2" y="32"/>
                        <a:pt x="8" y="35"/>
                      </a:cubicBezTo>
                      <a:cubicBezTo>
                        <a:pt x="21" y="42"/>
                        <a:pt x="33" y="38"/>
                        <a:pt x="40" y="29"/>
                      </a:cubicBezTo>
                      <a:cubicBezTo>
                        <a:pt x="47" y="21"/>
                        <a:pt x="43" y="0"/>
                        <a:pt x="21" y="3"/>
                      </a:cubicBezTo>
                      <a:close/>
                      <a:moveTo>
                        <a:pt x="16" y="31"/>
                      </a:moveTo>
                      <a:cubicBezTo>
                        <a:pt x="12" y="31"/>
                        <a:pt x="8" y="29"/>
                        <a:pt x="8" y="26"/>
                      </a:cubicBezTo>
                      <a:cubicBezTo>
                        <a:pt x="8" y="22"/>
                        <a:pt x="11" y="19"/>
                        <a:pt x="15" y="19"/>
                      </a:cubicBezTo>
                      <a:cubicBezTo>
                        <a:pt x="20" y="18"/>
                        <a:pt x="23" y="21"/>
                        <a:pt x="23" y="24"/>
                      </a:cubicBezTo>
                      <a:cubicBezTo>
                        <a:pt x="23" y="27"/>
                        <a:pt x="20" y="31"/>
                        <a:pt x="16" y="31"/>
                      </a:cubicBezTo>
                      <a:close/>
                      <a:moveTo>
                        <a:pt x="28" y="20"/>
                      </a:moveTo>
                      <a:cubicBezTo>
                        <a:pt x="27" y="21"/>
                        <a:pt x="25" y="21"/>
                        <a:pt x="25" y="20"/>
                      </a:cubicBezTo>
                      <a:cubicBezTo>
                        <a:pt x="24" y="19"/>
                        <a:pt x="24" y="17"/>
                        <a:pt x="26" y="16"/>
                      </a:cubicBezTo>
                      <a:cubicBezTo>
                        <a:pt x="27" y="15"/>
                        <a:pt x="29" y="15"/>
                        <a:pt x="30" y="16"/>
                      </a:cubicBezTo>
                      <a:cubicBezTo>
                        <a:pt x="30" y="17"/>
                        <a:pt x="30" y="19"/>
                        <a:pt x="2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54" name="Freeform 14"/>
                <p:cNvSpPr>
                  <a:spLocks/>
                </p:cNvSpPr>
                <p:nvPr/>
              </p:nvSpPr>
              <p:spPr bwMode="auto">
                <a:xfrm>
                  <a:off x="4560888" y="7316788"/>
                  <a:ext cx="98425" cy="103188"/>
                </a:xfrm>
                <a:custGeom>
                  <a:avLst/>
                  <a:gdLst>
                    <a:gd name="T0" fmla="*/ 20 w 26"/>
                    <a:gd name="T1" fmla="*/ 27 h 27"/>
                    <a:gd name="T2" fmla="*/ 23 w 26"/>
                    <a:gd name="T3" fmla="*/ 24 h 27"/>
                    <a:gd name="T4" fmla="*/ 23 w 26"/>
                    <a:gd name="T5" fmla="*/ 24 h 27"/>
                    <a:gd name="T6" fmla="*/ 4 w 26"/>
                    <a:gd name="T7" fmla="*/ 4 h 27"/>
                    <a:gd name="T8" fmla="*/ 0 w 26"/>
                    <a:gd name="T9" fmla="*/ 8 h 27"/>
                    <a:gd name="T10" fmla="*/ 4 w 26"/>
                    <a:gd name="T11" fmla="*/ 11 h 27"/>
                    <a:gd name="T12" fmla="*/ 16 w 26"/>
                    <a:gd name="T13" fmla="*/ 23 h 27"/>
                    <a:gd name="T14" fmla="*/ 20 w 2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7">
                      <a:moveTo>
                        <a:pt x="20" y="27"/>
                      </a:moveTo>
                      <a:cubicBezTo>
                        <a:pt x="21" y="27"/>
                        <a:pt x="23" y="26"/>
                        <a:pt x="23" y="24"/>
                      </a:cubicBezTo>
                      <a:cubicBezTo>
                        <a:pt x="23" y="24"/>
                        <a:pt x="23" y="24"/>
                        <a:pt x="23" y="24"/>
                      </a:cubicBezTo>
                      <a:cubicBezTo>
                        <a:pt x="26" y="0"/>
                        <a:pt x="4" y="4"/>
                        <a:pt x="4" y="4"/>
                      </a:cubicBezTo>
                      <a:cubicBezTo>
                        <a:pt x="2" y="4"/>
                        <a:pt x="0" y="6"/>
                        <a:pt x="0" y="8"/>
                      </a:cubicBezTo>
                      <a:cubicBezTo>
                        <a:pt x="0" y="10"/>
                        <a:pt x="2" y="11"/>
                        <a:pt x="4" y="11"/>
                      </a:cubicBezTo>
                      <a:cubicBezTo>
                        <a:pt x="19" y="8"/>
                        <a:pt x="16" y="23"/>
                        <a:pt x="16" y="23"/>
                      </a:cubicBezTo>
                      <a:cubicBezTo>
                        <a:pt x="16" y="25"/>
                        <a:pt x="18" y="27"/>
                        <a:pt x="2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55" name="Freeform 15"/>
                <p:cNvSpPr>
                  <a:spLocks/>
                </p:cNvSpPr>
                <p:nvPr/>
              </p:nvSpPr>
              <p:spPr bwMode="auto">
                <a:xfrm>
                  <a:off x="4541838" y="7256462"/>
                  <a:ext cx="203200" cy="188913"/>
                </a:xfrm>
                <a:custGeom>
                  <a:avLst/>
                  <a:gdLst>
                    <a:gd name="T0" fmla="*/ 22 w 54"/>
                    <a:gd name="T1" fmla="*/ 2 h 50"/>
                    <a:gd name="T2" fmla="*/ 4 w 54"/>
                    <a:gd name="T3" fmla="*/ 2 h 50"/>
                    <a:gd name="T4" fmla="*/ 4 w 54"/>
                    <a:gd name="T5" fmla="*/ 2 h 50"/>
                    <a:gd name="T6" fmla="*/ 4 w 54"/>
                    <a:gd name="T7" fmla="*/ 2 h 50"/>
                    <a:gd name="T8" fmla="*/ 0 w 54"/>
                    <a:gd name="T9" fmla="*/ 7 h 50"/>
                    <a:gd name="T10" fmla="*/ 5 w 54"/>
                    <a:gd name="T11" fmla="*/ 12 h 50"/>
                    <a:gd name="T12" fmla="*/ 10 w 54"/>
                    <a:gd name="T13" fmla="*/ 11 h 50"/>
                    <a:gd name="T14" fmla="*/ 35 w 54"/>
                    <a:gd name="T15" fmla="*/ 24 h 50"/>
                    <a:gd name="T16" fmla="*/ 37 w 54"/>
                    <a:gd name="T17" fmla="*/ 41 h 50"/>
                    <a:gd name="T18" fmla="*/ 36 w 54"/>
                    <a:gd name="T19" fmla="*/ 46 h 50"/>
                    <a:gd name="T20" fmla="*/ 41 w 54"/>
                    <a:gd name="T21" fmla="*/ 50 h 50"/>
                    <a:gd name="T22" fmla="*/ 46 w 54"/>
                    <a:gd name="T23" fmla="*/ 46 h 50"/>
                    <a:gd name="T24" fmla="*/ 46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7" y="1"/>
                        <a:pt x="4" y="2"/>
                      </a:cubicBezTo>
                      <a:cubicBezTo>
                        <a:pt x="4" y="2"/>
                        <a:pt x="4" y="2"/>
                        <a:pt x="4" y="2"/>
                      </a:cubicBezTo>
                      <a:cubicBezTo>
                        <a:pt x="4" y="2"/>
                        <a:pt x="4" y="2"/>
                        <a:pt x="4" y="2"/>
                      </a:cubicBezTo>
                      <a:cubicBezTo>
                        <a:pt x="2" y="3"/>
                        <a:pt x="0" y="5"/>
                        <a:pt x="0" y="7"/>
                      </a:cubicBezTo>
                      <a:cubicBezTo>
                        <a:pt x="0" y="10"/>
                        <a:pt x="2" y="12"/>
                        <a:pt x="5" y="12"/>
                      </a:cubicBezTo>
                      <a:cubicBezTo>
                        <a:pt x="5" y="12"/>
                        <a:pt x="8" y="12"/>
                        <a:pt x="10" y="11"/>
                      </a:cubicBezTo>
                      <a:cubicBezTo>
                        <a:pt x="12" y="10"/>
                        <a:pt x="27" y="11"/>
                        <a:pt x="35" y="24"/>
                      </a:cubicBezTo>
                      <a:cubicBezTo>
                        <a:pt x="39" y="33"/>
                        <a:pt x="37" y="40"/>
                        <a:pt x="37" y="41"/>
                      </a:cubicBezTo>
                      <a:cubicBezTo>
                        <a:pt x="37" y="41"/>
                        <a:pt x="36" y="43"/>
                        <a:pt x="36" y="46"/>
                      </a:cubicBezTo>
                      <a:cubicBezTo>
                        <a:pt x="36" y="49"/>
                        <a:pt x="38" y="50"/>
                        <a:pt x="41" y="50"/>
                      </a:cubicBezTo>
                      <a:cubicBezTo>
                        <a:pt x="43" y="50"/>
                        <a:pt x="45" y="50"/>
                        <a:pt x="46" y="46"/>
                      </a:cubicBezTo>
                      <a:cubicBezTo>
                        <a:pt x="46" y="46"/>
                        <a:pt x="46" y="46"/>
                        <a:pt x="46" y="46"/>
                      </a:cubicBezTo>
                      <a:cubicBezTo>
                        <a:pt x="54" y="18"/>
                        <a:pt x="36"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grpSp>
          <p:nvGrpSpPr>
            <p:cNvPr id="44" name="组合 43"/>
            <p:cNvGrpSpPr/>
            <p:nvPr/>
          </p:nvGrpSpPr>
          <p:grpSpPr>
            <a:xfrm>
              <a:off x="5634389" y="3941749"/>
              <a:ext cx="814788" cy="814788"/>
              <a:chOff x="9694569" y="2491240"/>
              <a:chExt cx="1503568" cy="1503568"/>
            </a:xfrm>
          </p:grpSpPr>
          <p:sp>
            <p:nvSpPr>
              <p:cNvPr id="45" name="椭圆 44"/>
              <p:cNvSpPr/>
              <p:nvPr/>
            </p:nvSpPr>
            <p:spPr>
              <a:xfrm>
                <a:off x="9694569" y="2491240"/>
                <a:ext cx="1503568" cy="1503568"/>
              </a:xfrm>
              <a:prstGeom prst="ellipse">
                <a:avLst/>
              </a:prstGeom>
              <a:solidFill>
                <a:schemeClr val="tx1">
                  <a:lumMod val="65000"/>
                  <a:lumOff val="35000"/>
                </a:schemeClr>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46" name="组合 45"/>
              <p:cNvGrpSpPr/>
              <p:nvPr/>
            </p:nvGrpSpPr>
            <p:grpSpPr>
              <a:xfrm>
                <a:off x="10246328" y="3046174"/>
                <a:ext cx="400050" cy="393700"/>
                <a:chOff x="4278313" y="8389938"/>
                <a:chExt cx="400050" cy="393700"/>
              </a:xfrm>
              <a:solidFill>
                <a:schemeClr val="bg1"/>
              </a:solidFill>
            </p:grpSpPr>
            <p:sp>
              <p:nvSpPr>
                <p:cNvPr id="47" name="Rectangle 16"/>
                <p:cNvSpPr>
                  <a:spLocks noChangeArrowheads="1"/>
                </p:cNvSpPr>
                <p:nvPr/>
              </p:nvSpPr>
              <p:spPr bwMode="auto">
                <a:xfrm>
                  <a:off x="4286251" y="8389938"/>
                  <a:ext cx="379413"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48" name="Freeform 17"/>
                <p:cNvSpPr>
                  <a:spLocks noEditPoints="1"/>
                </p:cNvSpPr>
                <p:nvPr/>
              </p:nvSpPr>
              <p:spPr bwMode="auto">
                <a:xfrm>
                  <a:off x="4319588" y="8477250"/>
                  <a:ext cx="312738" cy="169863"/>
                </a:xfrm>
                <a:custGeom>
                  <a:avLst/>
                  <a:gdLst>
                    <a:gd name="T0" fmla="*/ 197 w 197"/>
                    <a:gd name="T1" fmla="*/ 107 h 107"/>
                    <a:gd name="T2" fmla="*/ 197 w 197"/>
                    <a:gd name="T3" fmla="*/ 0 h 107"/>
                    <a:gd name="T4" fmla="*/ 0 w 197"/>
                    <a:gd name="T5" fmla="*/ 0 h 107"/>
                    <a:gd name="T6" fmla="*/ 0 w 197"/>
                    <a:gd name="T7" fmla="*/ 107 h 107"/>
                    <a:gd name="T8" fmla="*/ 197 w 197"/>
                    <a:gd name="T9" fmla="*/ 107 h 107"/>
                    <a:gd name="T10" fmla="*/ 29 w 197"/>
                    <a:gd name="T11" fmla="*/ 29 h 107"/>
                    <a:gd name="T12" fmla="*/ 169 w 197"/>
                    <a:gd name="T13" fmla="*/ 29 h 107"/>
                    <a:gd name="T14" fmla="*/ 169 w 197"/>
                    <a:gd name="T15" fmla="*/ 79 h 107"/>
                    <a:gd name="T16" fmla="*/ 29 w 197"/>
                    <a:gd name="T17" fmla="*/ 79 h 107"/>
                    <a:gd name="T18" fmla="*/ 29 w 197"/>
                    <a:gd name="T19"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07">
                      <a:moveTo>
                        <a:pt x="197" y="107"/>
                      </a:moveTo>
                      <a:lnTo>
                        <a:pt x="197" y="0"/>
                      </a:lnTo>
                      <a:lnTo>
                        <a:pt x="0" y="0"/>
                      </a:lnTo>
                      <a:lnTo>
                        <a:pt x="0" y="107"/>
                      </a:lnTo>
                      <a:lnTo>
                        <a:pt x="197" y="107"/>
                      </a:lnTo>
                      <a:close/>
                      <a:moveTo>
                        <a:pt x="29" y="29"/>
                      </a:moveTo>
                      <a:lnTo>
                        <a:pt x="169" y="29"/>
                      </a:lnTo>
                      <a:lnTo>
                        <a:pt x="169" y="79"/>
                      </a:lnTo>
                      <a:lnTo>
                        <a:pt x="29" y="79"/>
                      </a:lnTo>
                      <a:lnTo>
                        <a:pt x="2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49" name="Freeform 18"/>
                <p:cNvSpPr>
                  <a:spLocks/>
                </p:cNvSpPr>
                <p:nvPr/>
              </p:nvSpPr>
              <p:spPr bwMode="auto">
                <a:xfrm>
                  <a:off x="4278313" y="8655050"/>
                  <a:ext cx="400050" cy="128588"/>
                </a:xfrm>
                <a:custGeom>
                  <a:avLst/>
                  <a:gdLst>
                    <a:gd name="T0" fmla="*/ 76 w 106"/>
                    <a:gd name="T1" fmla="*/ 23 h 34"/>
                    <a:gd name="T2" fmla="*/ 86 w 106"/>
                    <a:gd name="T3" fmla="*/ 4 h 34"/>
                    <a:gd name="T4" fmla="*/ 74 w 106"/>
                    <a:gd name="T5" fmla="*/ 0 h 34"/>
                    <a:gd name="T6" fmla="*/ 63 w 106"/>
                    <a:gd name="T7" fmla="*/ 23 h 34"/>
                    <a:gd name="T8" fmla="*/ 42 w 106"/>
                    <a:gd name="T9" fmla="*/ 23 h 34"/>
                    <a:gd name="T10" fmla="*/ 30 w 106"/>
                    <a:gd name="T11" fmla="*/ 0 h 34"/>
                    <a:gd name="T12" fmla="*/ 19 w 106"/>
                    <a:gd name="T13" fmla="*/ 4 h 34"/>
                    <a:gd name="T14" fmla="*/ 30 w 106"/>
                    <a:gd name="T15" fmla="*/ 23 h 34"/>
                    <a:gd name="T16" fmla="*/ 0 w 106"/>
                    <a:gd name="T17" fmla="*/ 23 h 34"/>
                    <a:gd name="T18" fmla="*/ 0 w 106"/>
                    <a:gd name="T19" fmla="*/ 34 h 34"/>
                    <a:gd name="T20" fmla="*/ 106 w 106"/>
                    <a:gd name="T21" fmla="*/ 34 h 34"/>
                    <a:gd name="T22" fmla="*/ 106 w 106"/>
                    <a:gd name="T23" fmla="*/ 23 h 34"/>
                    <a:gd name="T24" fmla="*/ 76 w 106"/>
                    <a:gd name="T25"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34">
                      <a:moveTo>
                        <a:pt x="76" y="23"/>
                      </a:moveTo>
                      <a:cubicBezTo>
                        <a:pt x="80" y="18"/>
                        <a:pt x="83" y="11"/>
                        <a:pt x="86" y="4"/>
                      </a:cubicBezTo>
                      <a:cubicBezTo>
                        <a:pt x="74" y="0"/>
                        <a:pt x="74" y="0"/>
                        <a:pt x="74" y="0"/>
                      </a:cubicBezTo>
                      <a:cubicBezTo>
                        <a:pt x="71" y="8"/>
                        <a:pt x="67" y="16"/>
                        <a:pt x="63" y="23"/>
                      </a:cubicBezTo>
                      <a:cubicBezTo>
                        <a:pt x="42" y="23"/>
                        <a:pt x="42" y="23"/>
                        <a:pt x="42" y="23"/>
                      </a:cubicBezTo>
                      <a:cubicBezTo>
                        <a:pt x="39" y="14"/>
                        <a:pt x="35" y="6"/>
                        <a:pt x="30" y="0"/>
                      </a:cubicBezTo>
                      <a:cubicBezTo>
                        <a:pt x="19" y="4"/>
                        <a:pt x="19" y="4"/>
                        <a:pt x="19" y="4"/>
                      </a:cubicBezTo>
                      <a:cubicBezTo>
                        <a:pt x="24" y="11"/>
                        <a:pt x="28" y="17"/>
                        <a:pt x="30" y="23"/>
                      </a:cubicBezTo>
                      <a:cubicBezTo>
                        <a:pt x="0" y="23"/>
                        <a:pt x="0" y="23"/>
                        <a:pt x="0" y="23"/>
                      </a:cubicBezTo>
                      <a:cubicBezTo>
                        <a:pt x="0" y="34"/>
                        <a:pt x="0" y="34"/>
                        <a:pt x="0" y="34"/>
                      </a:cubicBezTo>
                      <a:cubicBezTo>
                        <a:pt x="106" y="34"/>
                        <a:pt x="106" y="34"/>
                        <a:pt x="106" y="34"/>
                      </a:cubicBezTo>
                      <a:cubicBezTo>
                        <a:pt x="106" y="23"/>
                        <a:pt x="106" y="23"/>
                        <a:pt x="106" y="23"/>
                      </a:cubicBezTo>
                      <a:lnTo>
                        <a:pt x="7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grpSp>
      <p:grpSp>
        <p:nvGrpSpPr>
          <p:cNvPr id="68" name="组合 67"/>
          <p:cNvGrpSpPr/>
          <p:nvPr/>
        </p:nvGrpSpPr>
        <p:grpSpPr>
          <a:xfrm>
            <a:off x="1541696" y="4929850"/>
            <a:ext cx="558166" cy="559849"/>
            <a:chOff x="1339978" y="3995451"/>
            <a:chExt cx="1030011" cy="1033116"/>
          </a:xfrm>
          <a:noFill/>
        </p:grpSpPr>
        <p:grpSp>
          <p:nvGrpSpPr>
            <p:cNvPr id="69" name="组合 68"/>
            <p:cNvGrpSpPr/>
            <p:nvPr/>
          </p:nvGrpSpPr>
          <p:grpSpPr>
            <a:xfrm>
              <a:off x="1602295" y="4622330"/>
              <a:ext cx="326390" cy="406237"/>
              <a:chOff x="3194050" y="5018088"/>
              <a:chExt cx="369888" cy="460376"/>
            </a:xfrm>
            <a:grpFill/>
          </p:grpSpPr>
          <p:sp>
            <p:nvSpPr>
              <p:cNvPr id="71" name="Oval 22"/>
              <p:cNvSpPr>
                <a:spLocks noChangeArrowheads="1"/>
              </p:cNvSpPr>
              <p:nvPr/>
            </p:nvSpPr>
            <p:spPr bwMode="auto">
              <a:xfrm>
                <a:off x="3251200" y="5018088"/>
                <a:ext cx="247650" cy="244475"/>
              </a:xfrm>
              <a:prstGeom prst="ellipse">
                <a:avLst/>
              </a:pr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sp>
            <p:nvSpPr>
              <p:cNvPr id="72" name="Freeform 23"/>
              <p:cNvSpPr>
                <a:spLocks/>
              </p:cNvSpPr>
              <p:nvPr/>
            </p:nvSpPr>
            <p:spPr bwMode="auto">
              <a:xfrm>
                <a:off x="3194050" y="5308601"/>
                <a:ext cx="369888" cy="169863"/>
              </a:xfrm>
              <a:custGeom>
                <a:avLst/>
                <a:gdLst>
                  <a:gd name="T0" fmla="*/ 175 w 233"/>
                  <a:gd name="T1" fmla="*/ 0 h 107"/>
                  <a:gd name="T2" fmla="*/ 223 w 233"/>
                  <a:gd name="T3" fmla="*/ 20 h 107"/>
                  <a:gd name="T4" fmla="*/ 233 w 233"/>
                  <a:gd name="T5" fmla="*/ 107 h 107"/>
                  <a:gd name="T6" fmla="*/ 0 w 233"/>
                  <a:gd name="T7" fmla="*/ 107 h 107"/>
                  <a:gd name="T8" fmla="*/ 9 w 233"/>
                  <a:gd name="T9" fmla="*/ 20 h 107"/>
                  <a:gd name="T10" fmla="*/ 58 w 233"/>
                  <a:gd name="T11" fmla="*/ 0 h 107"/>
                </a:gdLst>
                <a:ahLst/>
                <a:cxnLst>
                  <a:cxn ang="0">
                    <a:pos x="T0" y="T1"/>
                  </a:cxn>
                  <a:cxn ang="0">
                    <a:pos x="T2" y="T3"/>
                  </a:cxn>
                  <a:cxn ang="0">
                    <a:pos x="T4" y="T5"/>
                  </a:cxn>
                  <a:cxn ang="0">
                    <a:pos x="T6" y="T7"/>
                  </a:cxn>
                  <a:cxn ang="0">
                    <a:pos x="T8" y="T9"/>
                  </a:cxn>
                  <a:cxn ang="0">
                    <a:pos x="T10" y="T11"/>
                  </a:cxn>
                </a:cxnLst>
                <a:rect l="0" t="0" r="r" b="b"/>
                <a:pathLst>
                  <a:path w="233" h="107">
                    <a:moveTo>
                      <a:pt x="175" y="0"/>
                    </a:moveTo>
                    <a:lnTo>
                      <a:pt x="223" y="20"/>
                    </a:lnTo>
                    <a:lnTo>
                      <a:pt x="233" y="107"/>
                    </a:lnTo>
                    <a:lnTo>
                      <a:pt x="0" y="107"/>
                    </a:lnTo>
                    <a:lnTo>
                      <a:pt x="9" y="20"/>
                    </a:lnTo>
                    <a:lnTo>
                      <a:pt x="58" y="0"/>
                    </a:lnTo>
                  </a:path>
                </a:pathLst>
              </a:cu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grpSp>
        <p:sp>
          <p:nvSpPr>
            <p:cNvPr id="70" name="文本框 69"/>
            <p:cNvSpPr txBox="1"/>
            <p:nvPr/>
          </p:nvSpPr>
          <p:spPr>
            <a:xfrm>
              <a:off x="1339978" y="3995451"/>
              <a:ext cx="1030011" cy="624750"/>
            </a:xfrm>
            <a:prstGeom prst="rect">
              <a:avLst/>
            </a:prstGeom>
            <a:grpFill/>
            <a:ln>
              <a:noFill/>
            </a:ln>
          </p:spPr>
          <p:txBody>
            <a:bodyPr wrap="none" rtlCol="0">
              <a:spAutoFit/>
            </a:bodyPr>
            <a:lstStyle/>
            <a:p>
              <a:pPr algn="ctr"/>
              <a:r>
                <a:rPr lang="en-US" altLang="zh-CN" sz="1600" spc="150" dirty="0" smtClean="0">
                  <a:solidFill>
                    <a:schemeClr val="tx1">
                      <a:lumMod val="75000"/>
                      <a:lumOff val="25000"/>
                    </a:schemeClr>
                  </a:solidFill>
                  <a:latin typeface="Agency FB" panose="020B0503020202020204" pitchFamily="34" charset="0"/>
                </a:rPr>
                <a:t>2.2M</a:t>
              </a:r>
              <a:endParaRPr lang="zh-CN" altLang="en-US" sz="1600" spc="150" dirty="0" smtClean="0">
                <a:solidFill>
                  <a:schemeClr val="tx1">
                    <a:lumMod val="75000"/>
                    <a:lumOff val="25000"/>
                  </a:schemeClr>
                </a:solidFill>
                <a:latin typeface="Agency FB" panose="020B0503020202020204" pitchFamily="34" charset="0"/>
              </a:endParaRPr>
            </a:p>
          </p:txBody>
        </p:sp>
      </p:grpSp>
      <p:grpSp>
        <p:nvGrpSpPr>
          <p:cNvPr id="73" name="组合 72"/>
          <p:cNvGrpSpPr/>
          <p:nvPr/>
        </p:nvGrpSpPr>
        <p:grpSpPr>
          <a:xfrm>
            <a:off x="2706622" y="4929849"/>
            <a:ext cx="519694" cy="559848"/>
            <a:chOff x="1305729" y="3995452"/>
            <a:chExt cx="959016" cy="1033115"/>
          </a:xfrm>
          <a:noFill/>
        </p:grpSpPr>
        <p:grpSp>
          <p:nvGrpSpPr>
            <p:cNvPr id="74" name="组合 73"/>
            <p:cNvGrpSpPr/>
            <p:nvPr/>
          </p:nvGrpSpPr>
          <p:grpSpPr>
            <a:xfrm>
              <a:off x="1602295" y="4622330"/>
              <a:ext cx="326390" cy="406237"/>
              <a:chOff x="3194050" y="5018088"/>
              <a:chExt cx="369888" cy="460376"/>
            </a:xfrm>
            <a:grpFill/>
          </p:grpSpPr>
          <p:sp>
            <p:nvSpPr>
              <p:cNvPr id="76" name="Oval 22"/>
              <p:cNvSpPr>
                <a:spLocks noChangeArrowheads="1"/>
              </p:cNvSpPr>
              <p:nvPr/>
            </p:nvSpPr>
            <p:spPr bwMode="auto">
              <a:xfrm>
                <a:off x="3251200" y="5018088"/>
                <a:ext cx="247650" cy="244475"/>
              </a:xfrm>
              <a:prstGeom prst="ellipse">
                <a:avLst/>
              </a:pr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sp>
            <p:nvSpPr>
              <p:cNvPr id="77" name="Freeform 23"/>
              <p:cNvSpPr>
                <a:spLocks/>
              </p:cNvSpPr>
              <p:nvPr/>
            </p:nvSpPr>
            <p:spPr bwMode="auto">
              <a:xfrm>
                <a:off x="3194050" y="5308601"/>
                <a:ext cx="369888" cy="169863"/>
              </a:xfrm>
              <a:custGeom>
                <a:avLst/>
                <a:gdLst>
                  <a:gd name="T0" fmla="*/ 175 w 233"/>
                  <a:gd name="T1" fmla="*/ 0 h 107"/>
                  <a:gd name="T2" fmla="*/ 223 w 233"/>
                  <a:gd name="T3" fmla="*/ 20 h 107"/>
                  <a:gd name="T4" fmla="*/ 233 w 233"/>
                  <a:gd name="T5" fmla="*/ 107 h 107"/>
                  <a:gd name="T6" fmla="*/ 0 w 233"/>
                  <a:gd name="T7" fmla="*/ 107 h 107"/>
                  <a:gd name="T8" fmla="*/ 9 w 233"/>
                  <a:gd name="T9" fmla="*/ 20 h 107"/>
                  <a:gd name="T10" fmla="*/ 58 w 233"/>
                  <a:gd name="T11" fmla="*/ 0 h 107"/>
                </a:gdLst>
                <a:ahLst/>
                <a:cxnLst>
                  <a:cxn ang="0">
                    <a:pos x="T0" y="T1"/>
                  </a:cxn>
                  <a:cxn ang="0">
                    <a:pos x="T2" y="T3"/>
                  </a:cxn>
                  <a:cxn ang="0">
                    <a:pos x="T4" y="T5"/>
                  </a:cxn>
                  <a:cxn ang="0">
                    <a:pos x="T6" y="T7"/>
                  </a:cxn>
                  <a:cxn ang="0">
                    <a:pos x="T8" y="T9"/>
                  </a:cxn>
                  <a:cxn ang="0">
                    <a:pos x="T10" y="T11"/>
                  </a:cxn>
                </a:cxnLst>
                <a:rect l="0" t="0" r="r" b="b"/>
                <a:pathLst>
                  <a:path w="233" h="107">
                    <a:moveTo>
                      <a:pt x="175" y="0"/>
                    </a:moveTo>
                    <a:lnTo>
                      <a:pt x="223" y="20"/>
                    </a:lnTo>
                    <a:lnTo>
                      <a:pt x="233" y="107"/>
                    </a:lnTo>
                    <a:lnTo>
                      <a:pt x="0" y="107"/>
                    </a:lnTo>
                    <a:lnTo>
                      <a:pt x="9" y="20"/>
                    </a:lnTo>
                    <a:lnTo>
                      <a:pt x="58" y="0"/>
                    </a:lnTo>
                  </a:path>
                </a:pathLst>
              </a:cu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grpSp>
        <p:sp>
          <p:nvSpPr>
            <p:cNvPr id="75" name="文本框 74"/>
            <p:cNvSpPr txBox="1"/>
            <p:nvPr/>
          </p:nvSpPr>
          <p:spPr>
            <a:xfrm>
              <a:off x="1305729" y="3995452"/>
              <a:ext cx="959016" cy="624750"/>
            </a:xfrm>
            <a:prstGeom prst="rect">
              <a:avLst/>
            </a:prstGeom>
            <a:grpFill/>
            <a:ln>
              <a:noFill/>
            </a:ln>
          </p:spPr>
          <p:txBody>
            <a:bodyPr wrap="none" rtlCol="0">
              <a:spAutoFit/>
            </a:bodyPr>
            <a:lstStyle/>
            <a:p>
              <a:pPr algn="ctr"/>
              <a:r>
                <a:rPr lang="en-US" altLang="zh-CN" sz="1600" spc="150" dirty="0" smtClean="0">
                  <a:solidFill>
                    <a:schemeClr val="tx1">
                      <a:lumMod val="75000"/>
                      <a:lumOff val="25000"/>
                    </a:schemeClr>
                  </a:solidFill>
                  <a:latin typeface="Agency FB" panose="020B0503020202020204" pitchFamily="34" charset="0"/>
                </a:rPr>
                <a:t>1.2M</a:t>
              </a:r>
              <a:endParaRPr lang="zh-CN" altLang="en-US" sz="1600" spc="150" dirty="0" smtClean="0">
                <a:solidFill>
                  <a:schemeClr val="tx1">
                    <a:lumMod val="75000"/>
                    <a:lumOff val="25000"/>
                  </a:schemeClr>
                </a:solidFill>
                <a:latin typeface="Agency FB" panose="020B0503020202020204" pitchFamily="34" charset="0"/>
              </a:endParaRPr>
            </a:p>
          </p:txBody>
        </p:sp>
      </p:grpSp>
      <p:grpSp>
        <p:nvGrpSpPr>
          <p:cNvPr id="78" name="组合 77"/>
          <p:cNvGrpSpPr/>
          <p:nvPr/>
        </p:nvGrpSpPr>
        <p:grpSpPr>
          <a:xfrm>
            <a:off x="3885753" y="4929850"/>
            <a:ext cx="508473" cy="559849"/>
            <a:chOff x="1297694" y="3995451"/>
            <a:chExt cx="938309" cy="1033116"/>
          </a:xfrm>
          <a:noFill/>
        </p:grpSpPr>
        <p:grpSp>
          <p:nvGrpSpPr>
            <p:cNvPr id="79" name="组合 78"/>
            <p:cNvGrpSpPr/>
            <p:nvPr/>
          </p:nvGrpSpPr>
          <p:grpSpPr>
            <a:xfrm>
              <a:off x="1602295" y="4622330"/>
              <a:ext cx="326390" cy="406237"/>
              <a:chOff x="3194050" y="5018088"/>
              <a:chExt cx="369888" cy="460376"/>
            </a:xfrm>
            <a:grpFill/>
          </p:grpSpPr>
          <p:sp>
            <p:nvSpPr>
              <p:cNvPr id="81" name="Oval 22"/>
              <p:cNvSpPr>
                <a:spLocks noChangeArrowheads="1"/>
              </p:cNvSpPr>
              <p:nvPr/>
            </p:nvSpPr>
            <p:spPr bwMode="auto">
              <a:xfrm>
                <a:off x="3251200" y="5018088"/>
                <a:ext cx="247650" cy="244475"/>
              </a:xfrm>
              <a:prstGeom prst="ellipse">
                <a:avLst/>
              </a:pr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sp>
            <p:nvSpPr>
              <p:cNvPr id="82" name="Freeform 23"/>
              <p:cNvSpPr>
                <a:spLocks/>
              </p:cNvSpPr>
              <p:nvPr/>
            </p:nvSpPr>
            <p:spPr bwMode="auto">
              <a:xfrm>
                <a:off x="3194050" y="5308601"/>
                <a:ext cx="369888" cy="169863"/>
              </a:xfrm>
              <a:custGeom>
                <a:avLst/>
                <a:gdLst>
                  <a:gd name="T0" fmla="*/ 175 w 233"/>
                  <a:gd name="T1" fmla="*/ 0 h 107"/>
                  <a:gd name="T2" fmla="*/ 223 w 233"/>
                  <a:gd name="T3" fmla="*/ 20 h 107"/>
                  <a:gd name="T4" fmla="*/ 233 w 233"/>
                  <a:gd name="T5" fmla="*/ 107 h 107"/>
                  <a:gd name="T6" fmla="*/ 0 w 233"/>
                  <a:gd name="T7" fmla="*/ 107 h 107"/>
                  <a:gd name="T8" fmla="*/ 9 w 233"/>
                  <a:gd name="T9" fmla="*/ 20 h 107"/>
                  <a:gd name="T10" fmla="*/ 58 w 233"/>
                  <a:gd name="T11" fmla="*/ 0 h 107"/>
                </a:gdLst>
                <a:ahLst/>
                <a:cxnLst>
                  <a:cxn ang="0">
                    <a:pos x="T0" y="T1"/>
                  </a:cxn>
                  <a:cxn ang="0">
                    <a:pos x="T2" y="T3"/>
                  </a:cxn>
                  <a:cxn ang="0">
                    <a:pos x="T4" y="T5"/>
                  </a:cxn>
                  <a:cxn ang="0">
                    <a:pos x="T6" y="T7"/>
                  </a:cxn>
                  <a:cxn ang="0">
                    <a:pos x="T8" y="T9"/>
                  </a:cxn>
                  <a:cxn ang="0">
                    <a:pos x="T10" y="T11"/>
                  </a:cxn>
                </a:cxnLst>
                <a:rect l="0" t="0" r="r" b="b"/>
                <a:pathLst>
                  <a:path w="233" h="107">
                    <a:moveTo>
                      <a:pt x="175" y="0"/>
                    </a:moveTo>
                    <a:lnTo>
                      <a:pt x="223" y="20"/>
                    </a:lnTo>
                    <a:lnTo>
                      <a:pt x="233" y="107"/>
                    </a:lnTo>
                    <a:lnTo>
                      <a:pt x="0" y="107"/>
                    </a:lnTo>
                    <a:lnTo>
                      <a:pt x="9" y="20"/>
                    </a:lnTo>
                    <a:lnTo>
                      <a:pt x="58" y="0"/>
                    </a:lnTo>
                  </a:path>
                </a:pathLst>
              </a:cu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grpSp>
        <p:sp>
          <p:nvSpPr>
            <p:cNvPr id="80" name="文本框 79"/>
            <p:cNvSpPr txBox="1"/>
            <p:nvPr/>
          </p:nvSpPr>
          <p:spPr>
            <a:xfrm>
              <a:off x="1297694" y="3995451"/>
              <a:ext cx="938309" cy="624750"/>
            </a:xfrm>
            <a:prstGeom prst="rect">
              <a:avLst/>
            </a:prstGeom>
            <a:grpFill/>
            <a:ln>
              <a:noFill/>
            </a:ln>
          </p:spPr>
          <p:txBody>
            <a:bodyPr wrap="none" rtlCol="0">
              <a:spAutoFit/>
            </a:bodyPr>
            <a:lstStyle/>
            <a:p>
              <a:pPr algn="ctr"/>
              <a:r>
                <a:rPr lang="en-US" altLang="zh-CN" sz="1600" spc="150" dirty="0" smtClean="0">
                  <a:solidFill>
                    <a:schemeClr val="tx1">
                      <a:lumMod val="75000"/>
                      <a:lumOff val="25000"/>
                    </a:schemeClr>
                  </a:solidFill>
                  <a:latin typeface="Agency FB" panose="020B0503020202020204" pitchFamily="34" charset="0"/>
                </a:rPr>
                <a:t>45M</a:t>
              </a:r>
              <a:endParaRPr lang="zh-CN" altLang="en-US" sz="1600" spc="150" dirty="0" smtClean="0">
                <a:solidFill>
                  <a:schemeClr val="tx1">
                    <a:lumMod val="75000"/>
                    <a:lumOff val="25000"/>
                  </a:schemeClr>
                </a:solidFill>
                <a:latin typeface="Agency FB" panose="020B0503020202020204" pitchFamily="34" charset="0"/>
              </a:endParaRPr>
            </a:p>
          </p:txBody>
        </p:sp>
      </p:grpSp>
      <p:grpSp>
        <p:nvGrpSpPr>
          <p:cNvPr id="83" name="组合 82"/>
          <p:cNvGrpSpPr/>
          <p:nvPr/>
        </p:nvGrpSpPr>
        <p:grpSpPr>
          <a:xfrm>
            <a:off x="5041352" y="4934266"/>
            <a:ext cx="561372" cy="555433"/>
            <a:chOff x="1246234" y="4003600"/>
            <a:chExt cx="1035927" cy="1024967"/>
          </a:xfrm>
          <a:noFill/>
        </p:grpSpPr>
        <p:grpSp>
          <p:nvGrpSpPr>
            <p:cNvPr id="84" name="组合 83"/>
            <p:cNvGrpSpPr/>
            <p:nvPr/>
          </p:nvGrpSpPr>
          <p:grpSpPr>
            <a:xfrm>
              <a:off x="1602295" y="4622330"/>
              <a:ext cx="326390" cy="406237"/>
              <a:chOff x="3194050" y="5018088"/>
              <a:chExt cx="369888" cy="460376"/>
            </a:xfrm>
            <a:grpFill/>
          </p:grpSpPr>
          <p:sp>
            <p:nvSpPr>
              <p:cNvPr id="86" name="Oval 22"/>
              <p:cNvSpPr>
                <a:spLocks noChangeArrowheads="1"/>
              </p:cNvSpPr>
              <p:nvPr/>
            </p:nvSpPr>
            <p:spPr bwMode="auto">
              <a:xfrm>
                <a:off x="3251200" y="5018088"/>
                <a:ext cx="247650" cy="244475"/>
              </a:xfrm>
              <a:prstGeom prst="ellipse">
                <a:avLst/>
              </a:pr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sp>
            <p:nvSpPr>
              <p:cNvPr id="87" name="Freeform 23"/>
              <p:cNvSpPr>
                <a:spLocks/>
              </p:cNvSpPr>
              <p:nvPr/>
            </p:nvSpPr>
            <p:spPr bwMode="auto">
              <a:xfrm>
                <a:off x="3194050" y="5308601"/>
                <a:ext cx="369888" cy="169863"/>
              </a:xfrm>
              <a:custGeom>
                <a:avLst/>
                <a:gdLst>
                  <a:gd name="T0" fmla="*/ 175 w 233"/>
                  <a:gd name="T1" fmla="*/ 0 h 107"/>
                  <a:gd name="T2" fmla="*/ 223 w 233"/>
                  <a:gd name="T3" fmla="*/ 20 h 107"/>
                  <a:gd name="T4" fmla="*/ 233 w 233"/>
                  <a:gd name="T5" fmla="*/ 107 h 107"/>
                  <a:gd name="T6" fmla="*/ 0 w 233"/>
                  <a:gd name="T7" fmla="*/ 107 h 107"/>
                  <a:gd name="T8" fmla="*/ 9 w 233"/>
                  <a:gd name="T9" fmla="*/ 20 h 107"/>
                  <a:gd name="T10" fmla="*/ 58 w 233"/>
                  <a:gd name="T11" fmla="*/ 0 h 107"/>
                </a:gdLst>
                <a:ahLst/>
                <a:cxnLst>
                  <a:cxn ang="0">
                    <a:pos x="T0" y="T1"/>
                  </a:cxn>
                  <a:cxn ang="0">
                    <a:pos x="T2" y="T3"/>
                  </a:cxn>
                  <a:cxn ang="0">
                    <a:pos x="T4" y="T5"/>
                  </a:cxn>
                  <a:cxn ang="0">
                    <a:pos x="T6" y="T7"/>
                  </a:cxn>
                  <a:cxn ang="0">
                    <a:pos x="T8" y="T9"/>
                  </a:cxn>
                  <a:cxn ang="0">
                    <a:pos x="T10" y="T11"/>
                  </a:cxn>
                </a:cxnLst>
                <a:rect l="0" t="0" r="r" b="b"/>
                <a:pathLst>
                  <a:path w="233" h="107">
                    <a:moveTo>
                      <a:pt x="175" y="0"/>
                    </a:moveTo>
                    <a:lnTo>
                      <a:pt x="223" y="20"/>
                    </a:lnTo>
                    <a:lnTo>
                      <a:pt x="233" y="107"/>
                    </a:lnTo>
                    <a:lnTo>
                      <a:pt x="0" y="107"/>
                    </a:lnTo>
                    <a:lnTo>
                      <a:pt x="9" y="20"/>
                    </a:lnTo>
                    <a:lnTo>
                      <a:pt x="58" y="0"/>
                    </a:lnTo>
                  </a:path>
                </a:pathLst>
              </a:cu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grpSp>
        <p:sp>
          <p:nvSpPr>
            <p:cNvPr id="85" name="文本框 84"/>
            <p:cNvSpPr txBox="1"/>
            <p:nvPr/>
          </p:nvSpPr>
          <p:spPr>
            <a:xfrm>
              <a:off x="1246234" y="4003600"/>
              <a:ext cx="1035927" cy="624750"/>
            </a:xfrm>
            <a:prstGeom prst="rect">
              <a:avLst/>
            </a:prstGeom>
            <a:grpFill/>
            <a:ln>
              <a:noFill/>
            </a:ln>
          </p:spPr>
          <p:txBody>
            <a:bodyPr wrap="none" rtlCol="0">
              <a:spAutoFit/>
            </a:bodyPr>
            <a:lstStyle/>
            <a:p>
              <a:pPr algn="ctr"/>
              <a:r>
                <a:rPr lang="en-US" altLang="zh-CN" sz="1600" spc="150" dirty="0" smtClean="0">
                  <a:solidFill>
                    <a:schemeClr val="tx1">
                      <a:lumMod val="75000"/>
                      <a:lumOff val="25000"/>
                    </a:schemeClr>
                  </a:solidFill>
                  <a:latin typeface="Agency FB" panose="020B0503020202020204" pitchFamily="34" charset="0"/>
                </a:rPr>
                <a:t>4.5M</a:t>
              </a:r>
              <a:endParaRPr lang="zh-CN" altLang="en-US" sz="1600" spc="150" dirty="0" smtClean="0">
                <a:solidFill>
                  <a:schemeClr val="tx1">
                    <a:lumMod val="75000"/>
                    <a:lumOff val="25000"/>
                  </a:schemeClr>
                </a:solidFill>
                <a:latin typeface="Agency FB" panose="020B0503020202020204" pitchFamily="34" charset="0"/>
              </a:endParaRPr>
            </a:p>
          </p:txBody>
        </p:sp>
      </p:grpSp>
      <p:grpSp>
        <p:nvGrpSpPr>
          <p:cNvPr id="88" name="组合 87"/>
          <p:cNvGrpSpPr/>
          <p:nvPr/>
        </p:nvGrpSpPr>
        <p:grpSpPr>
          <a:xfrm>
            <a:off x="6234164" y="4945365"/>
            <a:ext cx="575799" cy="544333"/>
            <a:chOff x="1263444" y="4024083"/>
            <a:chExt cx="1062550" cy="1004484"/>
          </a:xfrm>
          <a:noFill/>
        </p:grpSpPr>
        <p:grpSp>
          <p:nvGrpSpPr>
            <p:cNvPr id="89" name="组合 88"/>
            <p:cNvGrpSpPr/>
            <p:nvPr/>
          </p:nvGrpSpPr>
          <p:grpSpPr>
            <a:xfrm>
              <a:off x="1602295" y="4622330"/>
              <a:ext cx="326390" cy="406237"/>
              <a:chOff x="3194050" y="5018088"/>
              <a:chExt cx="369888" cy="460376"/>
            </a:xfrm>
            <a:grpFill/>
          </p:grpSpPr>
          <p:sp>
            <p:nvSpPr>
              <p:cNvPr id="91" name="Oval 22"/>
              <p:cNvSpPr>
                <a:spLocks noChangeArrowheads="1"/>
              </p:cNvSpPr>
              <p:nvPr/>
            </p:nvSpPr>
            <p:spPr bwMode="auto">
              <a:xfrm>
                <a:off x="3251200" y="5018088"/>
                <a:ext cx="247650" cy="244475"/>
              </a:xfrm>
              <a:prstGeom prst="ellipse">
                <a:avLst/>
              </a:pr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sp>
            <p:nvSpPr>
              <p:cNvPr id="92" name="Freeform 23"/>
              <p:cNvSpPr>
                <a:spLocks/>
              </p:cNvSpPr>
              <p:nvPr/>
            </p:nvSpPr>
            <p:spPr bwMode="auto">
              <a:xfrm>
                <a:off x="3194050" y="5308601"/>
                <a:ext cx="369888" cy="169863"/>
              </a:xfrm>
              <a:custGeom>
                <a:avLst/>
                <a:gdLst>
                  <a:gd name="T0" fmla="*/ 175 w 233"/>
                  <a:gd name="T1" fmla="*/ 0 h 107"/>
                  <a:gd name="T2" fmla="*/ 223 w 233"/>
                  <a:gd name="T3" fmla="*/ 20 h 107"/>
                  <a:gd name="T4" fmla="*/ 233 w 233"/>
                  <a:gd name="T5" fmla="*/ 107 h 107"/>
                  <a:gd name="T6" fmla="*/ 0 w 233"/>
                  <a:gd name="T7" fmla="*/ 107 h 107"/>
                  <a:gd name="T8" fmla="*/ 9 w 233"/>
                  <a:gd name="T9" fmla="*/ 20 h 107"/>
                  <a:gd name="T10" fmla="*/ 58 w 233"/>
                  <a:gd name="T11" fmla="*/ 0 h 107"/>
                </a:gdLst>
                <a:ahLst/>
                <a:cxnLst>
                  <a:cxn ang="0">
                    <a:pos x="T0" y="T1"/>
                  </a:cxn>
                  <a:cxn ang="0">
                    <a:pos x="T2" y="T3"/>
                  </a:cxn>
                  <a:cxn ang="0">
                    <a:pos x="T4" y="T5"/>
                  </a:cxn>
                  <a:cxn ang="0">
                    <a:pos x="T6" y="T7"/>
                  </a:cxn>
                  <a:cxn ang="0">
                    <a:pos x="T8" y="T9"/>
                  </a:cxn>
                  <a:cxn ang="0">
                    <a:pos x="T10" y="T11"/>
                  </a:cxn>
                </a:cxnLst>
                <a:rect l="0" t="0" r="r" b="b"/>
                <a:pathLst>
                  <a:path w="233" h="107">
                    <a:moveTo>
                      <a:pt x="175" y="0"/>
                    </a:moveTo>
                    <a:lnTo>
                      <a:pt x="223" y="20"/>
                    </a:lnTo>
                    <a:lnTo>
                      <a:pt x="233" y="107"/>
                    </a:lnTo>
                    <a:lnTo>
                      <a:pt x="0" y="107"/>
                    </a:lnTo>
                    <a:lnTo>
                      <a:pt x="9" y="20"/>
                    </a:lnTo>
                    <a:lnTo>
                      <a:pt x="58" y="0"/>
                    </a:lnTo>
                  </a:path>
                </a:pathLst>
              </a:custGeom>
              <a:grpFill/>
              <a:ln w="22225"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latin typeface="Agency FB" panose="020B0503020202020204" pitchFamily="34" charset="0"/>
                </a:endParaRPr>
              </a:p>
            </p:txBody>
          </p:sp>
        </p:grpSp>
        <p:sp>
          <p:nvSpPr>
            <p:cNvPr id="90" name="文本框 89"/>
            <p:cNvSpPr txBox="1"/>
            <p:nvPr/>
          </p:nvSpPr>
          <p:spPr>
            <a:xfrm>
              <a:off x="1263444" y="4024083"/>
              <a:ext cx="1062550" cy="624750"/>
            </a:xfrm>
            <a:prstGeom prst="rect">
              <a:avLst/>
            </a:prstGeom>
            <a:grpFill/>
            <a:ln>
              <a:noFill/>
            </a:ln>
          </p:spPr>
          <p:txBody>
            <a:bodyPr wrap="none" rtlCol="0">
              <a:spAutoFit/>
            </a:bodyPr>
            <a:lstStyle/>
            <a:p>
              <a:pPr algn="ctr"/>
              <a:r>
                <a:rPr lang="en-US" altLang="zh-CN" sz="1600" spc="150" dirty="0" smtClean="0">
                  <a:solidFill>
                    <a:schemeClr val="tx1">
                      <a:lumMod val="75000"/>
                      <a:lumOff val="25000"/>
                    </a:schemeClr>
                  </a:solidFill>
                  <a:latin typeface="Agency FB" panose="020B0503020202020204" pitchFamily="34" charset="0"/>
                </a:rPr>
                <a:t>0.8M</a:t>
              </a:r>
              <a:endParaRPr lang="zh-CN" altLang="en-US" sz="1600" spc="150" dirty="0" smtClean="0">
                <a:solidFill>
                  <a:schemeClr val="tx1">
                    <a:lumMod val="75000"/>
                    <a:lumOff val="25000"/>
                  </a:schemeClr>
                </a:solidFill>
                <a:latin typeface="Agency FB" panose="020B0503020202020204" pitchFamily="34" charset="0"/>
              </a:endParaRPr>
            </a:p>
          </p:txBody>
        </p:sp>
      </p:grpSp>
      <p:sp>
        <p:nvSpPr>
          <p:cNvPr id="93" name="矩形 92"/>
          <p:cNvSpPr/>
          <p:nvPr/>
        </p:nvSpPr>
        <p:spPr>
          <a:xfrm>
            <a:off x="1142338" y="5676025"/>
            <a:ext cx="6143412" cy="286232"/>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spTree>
    <p:extLst>
      <p:ext uri="{BB962C8B-B14F-4D97-AF65-F5344CB8AC3E}">
        <p14:creationId xmlns:p14="http://schemas.microsoft.com/office/powerpoint/2010/main" val="394801376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50"/>
                                        <p:tgtEl>
                                          <p:spTgt spid="2"/>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350"/>
                                        <p:tgtEl>
                                          <p:spTgt spid="5"/>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350"/>
                                        <p:tgtEl>
                                          <p:spTgt spid="3"/>
                                        </p:tgtEl>
                                      </p:cBhvr>
                                    </p:animEffect>
                                  </p:childTnLst>
                                </p:cTn>
                              </p:par>
                            </p:childTnLst>
                          </p:cTn>
                        </p:par>
                        <p:par>
                          <p:cTn id="16" fill="hold">
                            <p:stCondLst>
                              <p:cond delay="105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350"/>
                                        <p:tgtEl>
                                          <p:spTgt spid="4"/>
                                        </p:tgtEl>
                                      </p:cBhvr>
                                    </p:animEffect>
                                  </p:childTnLst>
                                </p:cTn>
                              </p:par>
                            </p:childTnLst>
                          </p:cTn>
                        </p:par>
                        <p:par>
                          <p:cTn id="20" fill="hold">
                            <p:stCondLst>
                              <p:cond delay="1400"/>
                            </p:stCondLst>
                            <p:childTnLst>
                              <p:par>
                                <p:cTn id="21" presetID="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400"/>
                            </p:stCondLst>
                            <p:childTnLst>
                              <p:par>
                                <p:cTn id="30" presetID="1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p:tgtEl>
                                          <p:spTgt spid="32"/>
                                        </p:tgtEl>
                                        <p:attrNameLst>
                                          <p:attrName>ppt_y</p:attrName>
                                        </p:attrNameLst>
                                      </p:cBhvr>
                                      <p:tavLst>
                                        <p:tav tm="0">
                                          <p:val>
                                            <p:strVal val="#ppt_y+#ppt_h*1.125000"/>
                                          </p:val>
                                        </p:tav>
                                        <p:tav tm="100000">
                                          <p:val>
                                            <p:strVal val="#ppt_y"/>
                                          </p:val>
                                        </p:tav>
                                      </p:tavLst>
                                    </p:anim>
                                    <p:animEffect transition="in" filter="wipe(up)">
                                      <p:cBhvr>
                                        <p:cTn id="33" dur="500"/>
                                        <p:tgtEl>
                                          <p:spTgt spid="32"/>
                                        </p:tgtEl>
                                      </p:cBhvr>
                                    </p:animEffect>
                                  </p:childTnLst>
                                </p:cTn>
                              </p:par>
                            </p:childTnLst>
                          </p:cTn>
                        </p:par>
                        <p:par>
                          <p:cTn id="34" fill="hold">
                            <p:stCondLst>
                              <p:cond delay="29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400"/>
                            </p:stCondLst>
                            <p:childTnLst>
                              <p:par>
                                <p:cTn id="39" presetID="22" presetClass="entr" presetSubtype="1"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up)">
                                      <p:cBhvr>
                                        <p:cTn id="41" dur="750"/>
                                        <p:tgtEl>
                                          <p:spTgt spid="33"/>
                                        </p:tgtEl>
                                      </p:cBhvr>
                                    </p:animEffect>
                                  </p:childTnLst>
                                </p:cTn>
                              </p:par>
                            </p:childTnLst>
                          </p:cTn>
                        </p:par>
                        <p:par>
                          <p:cTn id="42" fill="hold">
                            <p:stCondLst>
                              <p:cond delay="4150"/>
                            </p:stCondLst>
                            <p:childTnLst>
                              <p:par>
                                <p:cTn id="43" presetID="12" presetClass="entr" presetSubtype="1"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p:tgtEl>
                                          <p:spTgt spid="35"/>
                                        </p:tgtEl>
                                        <p:attrNameLst>
                                          <p:attrName>ppt_y</p:attrName>
                                        </p:attrNameLst>
                                      </p:cBhvr>
                                      <p:tavLst>
                                        <p:tav tm="0">
                                          <p:val>
                                            <p:strVal val="#ppt_y-#ppt_h*1.125000"/>
                                          </p:val>
                                        </p:tav>
                                        <p:tav tm="100000">
                                          <p:val>
                                            <p:strVal val="#ppt_y"/>
                                          </p:val>
                                        </p:tav>
                                      </p:tavLst>
                                    </p:anim>
                                    <p:animEffect transition="in" filter="wipe(down)">
                                      <p:cBhvr>
                                        <p:cTn id="46" dur="500"/>
                                        <p:tgtEl>
                                          <p:spTgt spid="35"/>
                                        </p:tgtEl>
                                      </p:cBhvr>
                                    </p:animEffect>
                                  </p:childTnLst>
                                </p:cTn>
                              </p:par>
                            </p:childTnLst>
                          </p:cTn>
                        </p:par>
                        <p:par>
                          <p:cTn id="47" fill="hold">
                            <p:stCondLst>
                              <p:cond delay="4650"/>
                            </p:stCondLst>
                            <p:childTnLst>
                              <p:par>
                                <p:cTn id="48" presetID="9" presetClass="entr" presetSubtype="0" fill="hold"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dissolve">
                                      <p:cBhvr>
                                        <p:cTn id="50" dur="500"/>
                                        <p:tgtEl>
                                          <p:spTgt spid="68"/>
                                        </p:tgtEl>
                                      </p:cBhvr>
                                    </p:animEffect>
                                  </p:childTnLst>
                                </p:cTn>
                              </p:par>
                              <p:par>
                                <p:cTn id="51" presetID="9" presetClass="entr" presetSubtype="0" fill="hold" nodeType="with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dissolve">
                                      <p:cBhvr>
                                        <p:cTn id="53" dur="500"/>
                                        <p:tgtEl>
                                          <p:spTgt spid="73"/>
                                        </p:tgtEl>
                                      </p:cBhvr>
                                    </p:animEffect>
                                  </p:childTnLst>
                                </p:cTn>
                              </p:par>
                              <p:par>
                                <p:cTn id="54" presetID="9" presetClass="entr" presetSubtype="0" fill="hold" nodeType="with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dissolve">
                                      <p:cBhvr>
                                        <p:cTn id="56" dur="500"/>
                                        <p:tgtEl>
                                          <p:spTgt spid="78"/>
                                        </p:tgtEl>
                                      </p:cBhvr>
                                    </p:animEffect>
                                  </p:childTnLst>
                                </p:cTn>
                              </p:par>
                              <p:par>
                                <p:cTn id="57" presetID="9" presetClass="entr" presetSubtype="0" fill="hold"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dissolve">
                                      <p:cBhvr>
                                        <p:cTn id="59" dur="500"/>
                                        <p:tgtEl>
                                          <p:spTgt spid="83"/>
                                        </p:tgtEl>
                                      </p:cBhvr>
                                    </p:animEffect>
                                  </p:childTnLst>
                                </p:cTn>
                              </p:par>
                              <p:par>
                                <p:cTn id="60" presetID="9" presetClass="entr" presetSubtype="0" fill="hold"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dissolve">
                                      <p:cBhvr>
                                        <p:cTn id="62" dur="500"/>
                                        <p:tgtEl>
                                          <p:spTgt spid="88"/>
                                        </p:tgtEl>
                                      </p:cBhvr>
                                    </p:animEffect>
                                  </p:childTnLst>
                                </p:cTn>
                              </p:par>
                            </p:childTnLst>
                          </p:cTn>
                        </p:par>
                        <p:par>
                          <p:cTn id="63" fill="hold">
                            <p:stCondLst>
                              <p:cond delay="5150"/>
                            </p:stCondLst>
                            <p:childTnLst>
                              <p:par>
                                <p:cTn id="64" presetID="22" presetClass="entr" presetSubtype="1" fill="hold" grpId="0" nodeType="after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wipe(up)">
                                      <p:cBhvr>
                                        <p:cTn id="66" dur="75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8" grpId="0"/>
      <p:bldP spid="9" grpId="0"/>
      <p:bldP spid="32" grpId="0"/>
      <p:bldP spid="33" grpId="0"/>
      <p:bldP spid="9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3412846" y="1273818"/>
            <a:ext cx="3574675" cy="1926573"/>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4946172" y="3890110"/>
            <a:ext cx="3869265" cy="2113641"/>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631423" y="1462611"/>
            <a:ext cx="1106129" cy="2215991"/>
          </a:xfrm>
          <a:prstGeom prst="rect">
            <a:avLst/>
          </a:prstGeom>
          <a:noFill/>
        </p:spPr>
        <p:txBody>
          <a:bodyPr wrap="square" rtlCol="0">
            <a:spAutoFit/>
          </a:bodyPr>
          <a:lstStyle/>
          <a:p>
            <a:pPr algn="ctr"/>
            <a:r>
              <a:rPr lang="en-US" altLang="zh-CN" sz="13800" b="1" dirty="0" smtClean="0">
                <a:solidFill>
                  <a:srgbClr val="20647B"/>
                </a:solidFill>
                <a:latin typeface="张海山锐线体简" panose="02000000000000000000" pitchFamily="2" charset="-122"/>
                <a:ea typeface="张海山锐线体简" panose="02000000000000000000" pitchFamily="2" charset="-122"/>
              </a:rPr>
              <a:t>3</a:t>
            </a:r>
            <a:endParaRPr lang="zh-CN" altLang="en-US" sz="13800" b="1" dirty="0">
              <a:solidFill>
                <a:srgbClr val="20647B"/>
              </a:solidFill>
              <a:latin typeface="张海山锐线体简" panose="02000000000000000000" pitchFamily="2" charset="-122"/>
              <a:ea typeface="张海山锐线体简" panose="02000000000000000000" pitchFamily="2" charset="-122"/>
            </a:endParaRPr>
          </a:p>
        </p:txBody>
      </p:sp>
      <p:sp>
        <p:nvSpPr>
          <p:cNvPr id="7" name="文本框 6"/>
          <p:cNvSpPr txBox="1"/>
          <p:nvPr/>
        </p:nvSpPr>
        <p:spPr>
          <a:xfrm>
            <a:off x="4004524" y="3107524"/>
            <a:ext cx="4828458" cy="923330"/>
          </a:xfrm>
          <a:prstGeom prst="rect">
            <a:avLst/>
          </a:prstGeom>
          <a:noFill/>
        </p:spPr>
        <p:txBody>
          <a:bodyPr wrap="square" rtlCol="0">
            <a:spAutoFit/>
          </a:bodyPr>
          <a:lstStyle/>
          <a:p>
            <a:r>
              <a:rPr lang="zh-CN" altLang="en-US" sz="5400" dirty="0">
                <a:solidFill>
                  <a:srgbClr val="20647B"/>
                </a:solidFill>
                <a:latin typeface="+mj-lt"/>
              </a:rPr>
              <a:t>输入您的标题</a:t>
            </a:r>
          </a:p>
        </p:txBody>
      </p:sp>
      <p:sp>
        <p:nvSpPr>
          <p:cNvPr id="8" name="文本框 7"/>
          <p:cNvSpPr txBox="1"/>
          <p:nvPr/>
        </p:nvSpPr>
        <p:spPr>
          <a:xfrm>
            <a:off x="4376446" y="3890110"/>
            <a:ext cx="3091153" cy="954107"/>
          </a:xfrm>
          <a:prstGeom prst="rect">
            <a:avLst/>
          </a:prstGeom>
          <a:noFill/>
        </p:spPr>
        <p:txBody>
          <a:bodyPr wrap="square" rtlCol="0">
            <a:spAutoFit/>
          </a:bodyPr>
          <a:lstStyle/>
          <a:p>
            <a:r>
              <a:rPr lang="zh-CN" altLang="en-US" sz="2800" smtClean="0">
                <a:solidFill>
                  <a:srgbClr val="20647B"/>
                </a:solidFill>
                <a:latin typeface="+mj-lt"/>
              </a:rPr>
              <a:t>单击此处添加文本</a:t>
            </a:r>
            <a:endParaRPr lang="zh-CN" altLang="en-US" sz="2800" dirty="0">
              <a:solidFill>
                <a:srgbClr val="20647B"/>
              </a:solidFill>
              <a:latin typeface="+mj-lt"/>
            </a:endParaRPr>
          </a:p>
          <a:p>
            <a:r>
              <a:rPr lang="zh-CN" altLang="en-US" sz="2800" smtClean="0">
                <a:solidFill>
                  <a:srgbClr val="20647B"/>
                </a:solidFill>
                <a:latin typeface="+mj-lt"/>
              </a:rPr>
              <a:t>单击此处添加文本</a:t>
            </a:r>
            <a:endParaRPr lang="zh-CN" altLang="en-US" sz="2800" dirty="0">
              <a:solidFill>
                <a:srgbClr val="20647B"/>
              </a:solidFill>
              <a:latin typeface="+mj-lt"/>
            </a:endParaRPr>
          </a:p>
        </p:txBody>
      </p:sp>
      <p:sp>
        <p:nvSpPr>
          <p:cNvPr id="9" name="流程图: 汇总连接 8"/>
          <p:cNvSpPr/>
          <p:nvPr/>
        </p:nvSpPr>
        <p:spPr>
          <a:xfrm>
            <a:off x="8834724" y="3383634"/>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汇总连接 9"/>
          <p:cNvSpPr/>
          <p:nvPr/>
        </p:nvSpPr>
        <p:spPr>
          <a:xfrm>
            <a:off x="2751833" y="3142228"/>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6753" y="1148334"/>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707869" y="744817"/>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092712" y="996496"/>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75611" y="4976851"/>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853771" y="309001"/>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80524" y="4414573"/>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3158134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750"/>
                                        <p:tgtEl>
                                          <p:spTgt spid="9"/>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2"/>
          <p:cNvSpPr/>
          <p:nvPr/>
        </p:nvSpPr>
        <p:spPr>
          <a:xfrm rot="16923271">
            <a:off x="11101110" y="6172188"/>
            <a:ext cx="1760368" cy="657230"/>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2501" h="821280">
                <a:moveTo>
                  <a:pt x="1041034" y="817683"/>
                </a:moveTo>
                <a:lnTo>
                  <a:pt x="0" y="0"/>
                </a:lnTo>
                <a:lnTo>
                  <a:pt x="7742503" y="86998"/>
                </a:lnTo>
                <a:lnTo>
                  <a:pt x="5787706" y="821280"/>
                </a:lnTo>
                <a:lnTo>
                  <a:pt x="1041034" y="817683"/>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0800000">
            <a:off x="10166902" y="5559488"/>
            <a:ext cx="2221783" cy="583121"/>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2865566 w 10955196"/>
              <a:gd name="connsiteY0" fmla="*/ 830806 h 830806"/>
              <a:gd name="connsiteX1" fmla="*/ 0 w 10955196"/>
              <a:gd name="connsiteY1" fmla="*/ 0 h 830806"/>
              <a:gd name="connsiteX2" fmla="*/ 10955196 w 10955196"/>
              <a:gd name="connsiteY2" fmla="*/ 86807 h 830806"/>
              <a:gd name="connsiteX3" fmla="*/ 9813801 w 10955196"/>
              <a:gd name="connsiteY3" fmla="*/ 820420 h 830806"/>
              <a:gd name="connsiteX4" fmla="*/ 2865566 w 10955196"/>
              <a:gd name="connsiteY4" fmla="*/ 830806 h 830806"/>
              <a:gd name="connsiteX0" fmla="*/ 1985809 w 10955196"/>
              <a:gd name="connsiteY0" fmla="*/ 775391 h 820420"/>
              <a:gd name="connsiteX1" fmla="*/ 0 w 10955196"/>
              <a:gd name="connsiteY1" fmla="*/ 0 h 820420"/>
              <a:gd name="connsiteX2" fmla="*/ 10955196 w 10955196"/>
              <a:gd name="connsiteY2" fmla="*/ 86807 h 820420"/>
              <a:gd name="connsiteX3" fmla="*/ 9813801 w 10955196"/>
              <a:gd name="connsiteY3" fmla="*/ 820420 h 820420"/>
              <a:gd name="connsiteX4" fmla="*/ 1985809 w 10955196"/>
              <a:gd name="connsiteY4" fmla="*/ 775391 h 820420"/>
              <a:gd name="connsiteX0" fmla="*/ 1985809 w 9813803"/>
              <a:gd name="connsiteY0" fmla="*/ 775391 h 820420"/>
              <a:gd name="connsiteX1" fmla="*/ 0 w 9813803"/>
              <a:gd name="connsiteY1" fmla="*/ 0 h 820420"/>
              <a:gd name="connsiteX2" fmla="*/ 7855105 w 9813803"/>
              <a:gd name="connsiteY2" fmla="*/ 72953 h 820420"/>
              <a:gd name="connsiteX3" fmla="*/ 9813801 w 9813803"/>
              <a:gd name="connsiteY3" fmla="*/ 820420 h 820420"/>
              <a:gd name="connsiteX4" fmla="*/ 1985809 w 9813803"/>
              <a:gd name="connsiteY4" fmla="*/ 775391 h 820420"/>
              <a:gd name="connsiteX0" fmla="*/ 1985809 w 9771910"/>
              <a:gd name="connsiteY0" fmla="*/ 775391 h 848128"/>
              <a:gd name="connsiteX1" fmla="*/ 0 w 9771910"/>
              <a:gd name="connsiteY1" fmla="*/ 0 h 848128"/>
              <a:gd name="connsiteX2" fmla="*/ 7855105 w 9771910"/>
              <a:gd name="connsiteY2" fmla="*/ 72953 h 848128"/>
              <a:gd name="connsiteX3" fmla="*/ 9771910 w 9771910"/>
              <a:gd name="connsiteY3" fmla="*/ 848128 h 848128"/>
              <a:gd name="connsiteX4" fmla="*/ 1985809 w 9771910"/>
              <a:gd name="connsiteY4" fmla="*/ 775391 h 848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1910" h="848128">
                <a:moveTo>
                  <a:pt x="1985809" y="775391"/>
                </a:moveTo>
                <a:lnTo>
                  <a:pt x="0" y="0"/>
                </a:lnTo>
                <a:lnTo>
                  <a:pt x="7855105" y="72953"/>
                </a:lnTo>
                <a:lnTo>
                  <a:pt x="9771910" y="848128"/>
                </a:lnTo>
                <a:lnTo>
                  <a:pt x="1985809" y="775391"/>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2"/>
          <p:cNvSpPr/>
          <p:nvPr/>
        </p:nvSpPr>
        <p:spPr>
          <a:xfrm rot="17876264">
            <a:off x="7969269" y="1716760"/>
            <a:ext cx="6030312" cy="2329633"/>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 name="connsiteX0" fmla="*/ 1 w 8735384"/>
              <a:gd name="connsiteY0" fmla="*/ 949138 h 949139"/>
              <a:gd name="connsiteX1" fmla="*/ 992883 w 8735384"/>
              <a:gd name="connsiteY1" fmla="*/ 0 h 949139"/>
              <a:gd name="connsiteX2" fmla="*/ 8735386 w 8735384"/>
              <a:gd name="connsiteY2" fmla="*/ 86998 h 949139"/>
              <a:gd name="connsiteX3" fmla="*/ 6780589 w 8735384"/>
              <a:gd name="connsiteY3" fmla="*/ 821280 h 949139"/>
              <a:gd name="connsiteX4" fmla="*/ 1 w 8735384"/>
              <a:gd name="connsiteY4" fmla="*/ 949138 h 949139"/>
              <a:gd name="connsiteX0" fmla="*/ 1 w 20033902"/>
              <a:gd name="connsiteY0" fmla="*/ 3561836 h 3561835"/>
              <a:gd name="connsiteX1" fmla="*/ 992883 w 20033902"/>
              <a:gd name="connsiteY1" fmla="*/ 2612698 h 3561835"/>
              <a:gd name="connsiteX2" fmla="*/ 20033903 w 20033902"/>
              <a:gd name="connsiteY2" fmla="*/ 0 h 3561835"/>
              <a:gd name="connsiteX3" fmla="*/ 6780589 w 20033902"/>
              <a:gd name="connsiteY3" fmla="*/ 3433978 h 3561835"/>
              <a:gd name="connsiteX4" fmla="*/ 1 w 20033902"/>
              <a:gd name="connsiteY4" fmla="*/ 3561836 h 3561835"/>
              <a:gd name="connsiteX0" fmla="*/ 1 w 21267183"/>
              <a:gd name="connsiteY0" fmla="*/ 3561836 h 3561837"/>
              <a:gd name="connsiteX1" fmla="*/ 992883 w 21267183"/>
              <a:gd name="connsiteY1" fmla="*/ 2612698 h 3561837"/>
              <a:gd name="connsiteX2" fmla="*/ 20033903 w 21267183"/>
              <a:gd name="connsiteY2" fmla="*/ 0 h 3561837"/>
              <a:gd name="connsiteX3" fmla="*/ 21267184 w 21267183"/>
              <a:gd name="connsiteY3" fmla="*/ 741512 h 3561837"/>
              <a:gd name="connsiteX4" fmla="*/ 1 w 21267183"/>
              <a:gd name="connsiteY4" fmla="*/ 3561836 h 356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67183" h="3561837">
                <a:moveTo>
                  <a:pt x="1" y="3561836"/>
                </a:moveTo>
                <a:lnTo>
                  <a:pt x="992883" y="2612698"/>
                </a:lnTo>
                <a:lnTo>
                  <a:pt x="20033903" y="0"/>
                </a:lnTo>
                <a:lnTo>
                  <a:pt x="21267184" y="741512"/>
                </a:lnTo>
                <a:lnTo>
                  <a:pt x="1" y="3561836"/>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20647B"/>
                </a:solidFill>
              </a:rPr>
              <a:t>3</a:t>
            </a:r>
            <a:r>
              <a:rPr lang="en-US" altLang="zh-CN" sz="2000" dirty="0" smtClean="0">
                <a:solidFill>
                  <a:srgbClr val="20647B"/>
                </a:solidFill>
              </a:rPr>
              <a:t> </a:t>
            </a:r>
            <a:r>
              <a:rPr lang="zh-CN" altLang="en-US" sz="2400" dirty="0" smtClean="0">
                <a:solidFill>
                  <a:srgbClr val="20647B"/>
                </a:solidFill>
              </a:rPr>
              <a:t>输入您的标题</a:t>
            </a:r>
            <a:endParaRPr lang="en-US" altLang="zh-CN" sz="2400" dirty="0">
              <a:solidFill>
                <a:srgbClr val="20647B"/>
              </a:solidFill>
            </a:endParaRPr>
          </a:p>
        </p:txBody>
      </p:sp>
      <p:grpSp>
        <p:nvGrpSpPr>
          <p:cNvPr id="49" name="组合 48"/>
          <p:cNvGrpSpPr/>
          <p:nvPr/>
        </p:nvGrpSpPr>
        <p:grpSpPr>
          <a:xfrm>
            <a:off x="1535015" y="1526439"/>
            <a:ext cx="3183516" cy="4862309"/>
            <a:chOff x="3300412" y="2266951"/>
            <a:chExt cx="2119314" cy="3236912"/>
          </a:xfrm>
        </p:grpSpPr>
        <p:sp>
          <p:nvSpPr>
            <p:cNvPr id="50" name="Rectangle 5"/>
            <p:cNvSpPr>
              <a:spLocks noChangeArrowheads="1"/>
            </p:cNvSpPr>
            <p:nvPr/>
          </p:nvSpPr>
          <p:spPr bwMode="auto">
            <a:xfrm>
              <a:off x="3867150" y="2606676"/>
              <a:ext cx="736600" cy="182563"/>
            </a:xfrm>
            <a:prstGeom prst="rect">
              <a:avLst/>
            </a:prstGeom>
            <a:solidFill>
              <a:srgbClr val="9B2B1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Rectangle 6"/>
            <p:cNvSpPr>
              <a:spLocks noChangeArrowheads="1"/>
            </p:cNvSpPr>
            <p:nvPr/>
          </p:nvSpPr>
          <p:spPr bwMode="auto">
            <a:xfrm>
              <a:off x="3867150" y="3036888"/>
              <a:ext cx="736600" cy="182563"/>
            </a:xfrm>
            <a:prstGeom prst="rect">
              <a:avLst/>
            </a:prstGeom>
            <a:solidFill>
              <a:srgbClr val="FEC9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Rectangle 7"/>
            <p:cNvSpPr>
              <a:spLocks noChangeArrowheads="1"/>
            </p:cNvSpPr>
            <p:nvPr/>
          </p:nvSpPr>
          <p:spPr bwMode="auto">
            <a:xfrm>
              <a:off x="3867150" y="3481388"/>
              <a:ext cx="736600" cy="182563"/>
            </a:xfrm>
            <a:prstGeom prst="rect">
              <a:avLst/>
            </a:prstGeom>
            <a:solidFill>
              <a:srgbClr val="20647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Rectangle 8"/>
            <p:cNvSpPr>
              <a:spLocks noChangeArrowheads="1"/>
            </p:cNvSpPr>
            <p:nvPr/>
          </p:nvSpPr>
          <p:spPr bwMode="auto">
            <a:xfrm>
              <a:off x="3867150" y="3976688"/>
              <a:ext cx="736600" cy="182563"/>
            </a:xfrm>
            <a:prstGeom prst="rect">
              <a:avLst/>
            </a:prstGeom>
            <a:solidFill>
              <a:srgbClr val="FE8D2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Rectangle 9"/>
            <p:cNvSpPr>
              <a:spLocks noChangeArrowheads="1"/>
            </p:cNvSpPr>
            <p:nvPr/>
          </p:nvSpPr>
          <p:spPr bwMode="auto">
            <a:xfrm>
              <a:off x="3867150" y="4446588"/>
              <a:ext cx="736600" cy="182563"/>
            </a:xfrm>
            <a:prstGeom prst="rect">
              <a:avLst/>
            </a:prstGeom>
            <a:solidFill>
              <a:srgbClr val="9B2B1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Rectangle 10"/>
            <p:cNvSpPr>
              <a:spLocks noChangeArrowheads="1"/>
            </p:cNvSpPr>
            <p:nvPr/>
          </p:nvSpPr>
          <p:spPr bwMode="auto">
            <a:xfrm>
              <a:off x="3867150" y="4916488"/>
              <a:ext cx="736600" cy="182563"/>
            </a:xfrm>
            <a:prstGeom prst="rect">
              <a:avLst/>
            </a:prstGeom>
            <a:solidFill>
              <a:srgbClr val="FEC900"/>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60" name="组合 59"/>
            <p:cNvGrpSpPr/>
            <p:nvPr/>
          </p:nvGrpSpPr>
          <p:grpSpPr>
            <a:xfrm>
              <a:off x="3300412" y="2266951"/>
              <a:ext cx="2119314" cy="3236912"/>
              <a:chOff x="3300412" y="2266951"/>
              <a:chExt cx="2119314" cy="3236912"/>
            </a:xfrm>
          </p:grpSpPr>
          <p:sp>
            <p:nvSpPr>
              <p:cNvPr id="61" name="Freeform 11"/>
              <p:cNvSpPr>
                <a:spLocks/>
              </p:cNvSpPr>
              <p:nvPr/>
            </p:nvSpPr>
            <p:spPr bwMode="auto">
              <a:xfrm>
                <a:off x="3300412" y="2449513"/>
                <a:ext cx="2079626" cy="2322513"/>
              </a:xfrm>
              <a:custGeom>
                <a:avLst/>
                <a:gdLst>
                  <a:gd name="T0" fmla="*/ 116 w 158"/>
                  <a:gd name="T1" fmla="*/ 0 h 178"/>
                  <a:gd name="T2" fmla="*/ 90 w 158"/>
                  <a:gd name="T3" fmla="*/ 52 h 178"/>
                  <a:gd name="T4" fmla="*/ 2 w 158"/>
                  <a:gd name="T5" fmla="*/ 126 h 178"/>
                  <a:gd name="T6" fmla="*/ 40 w 158"/>
                  <a:gd name="T7" fmla="*/ 178 h 178"/>
                  <a:gd name="T8" fmla="*/ 19 w 158"/>
                  <a:gd name="T9" fmla="*/ 126 h 178"/>
                  <a:gd name="T10" fmla="*/ 110 w 158"/>
                  <a:gd name="T11" fmla="*/ 62 h 178"/>
                  <a:gd name="T12" fmla="*/ 116 w 158"/>
                  <a:gd name="T13" fmla="*/ 0 h 178"/>
                </a:gdLst>
                <a:ahLst/>
                <a:cxnLst>
                  <a:cxn ang="0">
                    <a:pos x="T0" y="T1"/>
                  </a:cxn>
                  <a:cxn ang="0">
                    <a:pos x="T2" y="T3"/>
                  </a:cxn>
                  <a:cxn ang="0">
                    <a:pos x="T4" y="T5"/>
                  </a:cxn>
                  <a:cxn ang="0">
                    <a:pos x="T6" y="T7"/>
                  </a:cxn>
                  <a:cxn ang="0">
                    <a:pos x="T8" y="T9"/>
                  </a:cxn>
                  <a:cxn ang="0">
                    <a:pos x="T10" y="T11"/>
                  </a:cxn>
                  <a:cxn ang="0">
                    <a:pos x="T12" y="T13"/>
                  </a:cxn>
                </a:cxnLst>
                <a:rect l="0" t="0" r="r" b="b"/>
                <a:pathLst>
                  <a:path w="158" h="178">
                    <a:moveTo>
                      <a:pt x="116" y="0"/>
                    </a:moveTo>
                    <a:cubicBezTo>
                      <a:pt x="116" y="0"/>
                      <a:pt x="142" y="29"/>
                      <a:pt x="90" y="52"/>
                    </a:cubicBezTo>
                    <a:cubicBezTo>
                      <a:pt x="43" y="72"/>
                      <a:pt x="5" y="100"/>
                      <a:pt x="2" y="126"/>
                    </a:cubicBezTo>
                    <a:cubicBezTo>
                      <a:pt x="0" y="152"/>
                      <a:pt x="40" y="178"/>
                      <a:pt x="40" y="178"/>
                    </a:cubicBezTo>
                    <a:cubicBezTo>
                      <a:pt x="40" y="178"/>
                      <a:pt x="19" y="148"/>
                      <a:pt x="19" y="126"/>
                    </a:cubicBezTo>
                    <a:cubicBezTo>
                      <a:pt x="19" y="104"/>
                      <a:pt x="88" y="76"/>
                      <a:pt x="110" y="62"/>
                    </a:cubicBezTo>
                    <a:cubicBezTo>
                      <a:pt x="158" y="32"/>
                      <a:pt x="116" y="0"/>
                      <a:pt x="116" y="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2"/>
              <p:cNvSpPr>
                <a:spLocks/>
              </p:cNvSpPr>
              <p:nvPr/>
            </p:nvSpPr>
            <p:spPr bwMode="auto">
              <a:xfrm>
                <a:off x="3327400" y="2266951"/>
                <a:ext cx="723900" cy="1122363"/>
              </a:xfrm>
              <a:custGeom>
                <a:avLst/>
                <a:gdLst>
                  <a:gd name="T0" fmla="*/ 18 w 55"/>
                  <a:gd name="T1" fmla="*/ 8 h 86"/>
                  <a:gd name="T2" fmla="*/ 0 w 55"/>
                  <a:gd name="T3" fmla="*/ 48 h 86"/>
                  <a:gd name="T4" fmla="*/ 31 w 55"/>
                  <a:gd name="T5" fmla="*/ 86 h 86"/>
                  <a:gd name="T6" fmla="*/ 14 w 55"/>
                  <a:gd name="T7" fmla="*/ 42 h 86"/>
                  <a:gd name="T8" fmla="*/ 45 w 55"/>
                  <a:gd name="T9" fmla="*/ 14 h 86"/>
                  <a:gd name="T10" fmla="*/ 18 w 55"/>
                  <a:gd name="T11" fmla="*/ 8 h 86"/>
                </a:gdLst>
                <a:ahLst/>
                <a:cxnLst>
                  <a:cxn ang="0">
                    <a:pos x="T0" y="T1"/>
                  </a:cxn>
                  <a:cxn ang="0">
                    <a:pos x="T2" y="T3"/>
                  </a:cxn>
                  <a:cxn ang="0">
                    <a:pos x="T4" y="T5"/>
                  </a:cxn>
                  <a:cxn ang="0">
                    <a:pos x="T6" y="T7"/>
                  </a:cxn>
                  <a:cxn ang="0">
                    <a:pos x="T8" y="T9"/>
                  </a:cxn>
                  <a:cxn ang="0">
                    <a:pos x="T10" y="T11"/>
                  </a:cxn>
                </a:cxnLst>
                <a:rect l="0" t="0" r="r" b="b"/>
                <a:pathLst>
                  <a:path w="55" h="86">
                    <a:moveTo>
                      <a:pt x="18" y="8"/>
                    </a:moveTo>
                    <a:cubicBezTo>
                      <a:pt x="18" y="8"/>
                      <a:pt x="0" y="26"/>
                      <a:pt x="0" y="48"/>
                    </a:cubicBezTo>
                    <a:cubicBezTo>
                      <a:pt x="0" y="70"/>
                      <a:pt x="31" y="86"/>
                      <a:pt x="31" y="86"/>
                    </a:cubicBezTo>
                    <a:cubicBezTo>
                      <a:pt x="31" y="86"/>
                      <a:pt x="7" y="56"/>
                      <a:pt x="14" y="42"/>
                    </a:cubicBezTo>
                    <a:cubicBezTo>
                      <a:pt x="22" y="28"/>
                      <a:pt x="36" y="22"/>
                      <a:pt x="45" y="14"/>
                    </a:cubicBezTo>
                    <a:cubicBezTo>
                      <a:pt x="55" y="6"/>
                      <a:pt x="32" y="0"/>
                      <a:pt x="18" y="8"/>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3"/>
              <p:cNvSpPr>
                <a:spLocks/>
              </p:cNvSpPr>
              <p:nvPr/>
            </p:nvSpPr>
            <p:spPr bwMode="auto">
              <a:xfrm>
                <a:off x="3327400" y="3598863"/>
                <a:ext cx="2092326" cy="1905000"/>
              </a:xfrm>
              <a:custGeom>
                <a:avLst/>
                <a:gdLst>
                  <a:gd name="T0" fmla="*/ 102 w 159"/>
                  <a:gd name="T1" fmla="*/ 0 h 146"/>
                  <a:gd name="T2" fmla="*/ 135 w 159"/>
                  <a:gd name="T3" fmla="*/ 66 h 146"/>
                  <a:gd name="T4" fmla="*/ 10 w 159"/>
                  <a:gd name="T5" fmla="*/ 146 h 146"/>
                  <a:gd name="T6" fmla="*/ 0 w 159"/>
                  <a:gd name="T7" fmla="*/ 132 h 146"/>
                  <a:gd name="T8" fmla="*/ 116 w 159"/>
                  <a:gd name="T9" fmla="*/ 62 h 146"/>
                  <a:gd name="T10" fmla="*/ 102 w 159"/>
                  <a:gd name="T11" fmla="*/ 0 h 146"/>
                </a:gdLst>
                <a:ahLst/>
                <a:cxnLst>
                  <a:cxn ang="0">
                    <a:pos x="T0" y="T1"/>
                  </a:cxn>
                  <a:cxn ang="0">
                    <a:pos x="T2" y="T3"/>
                  </a:cxn>
                  <a:cxn ang="0">
                    <a:pos x="T4" y="T5"/>
                  </a:cxn>
                  <a:cxn ang="0">
                    <a:pos x="T6" y="T7"/>
                  </a:cxn>
                  <a:cxn ang="0">
                    <a:pos x="T8" y="T9"/>
                  </a:cxn>
                  <a:cxn ang="0">
                    <a:pos x="T10" y="T11"/>
                  </a:cxn>
                </a:cxnLst>
                <a:rect l="0" t="0" r="r" b="b"/>
                <a:pathLst>
                  <a:path w="159" h="146">
                    <a:moveTo>
                      <a:pt x="102" y="0"/>
                    </a:moveTo>
                    <a:cubicBezTo>
                      <a:pt x="102" y="0"/>
                      <a:pt x="159" y="32"/>
                      <a:pt x="135" y="66"/>
                    </a:cubicBezTo>
                    <a:cubicBezTo>
                      <a:pt x="112" y="100"/>
                      <a:pt x="10" y="146"/>
                      <a:pt x="10" y="146"/>
                    </a:cubicBezTo>
                    <a:cubicBezTo>
                      <a:pt x="0" y="132"/>
                      <a:pt x="0" y="132"/>
                      <a:pt x="0" y="132"/>
                    </a:cubicBezTo>
                    <a:cubicBezTo>
                      <a:pt x="0" y="132"/>
                      <a:pt x="95" y="82"/>
                      <a:pt x="116" y="62"/>
                    </a:cubicBezTo>
                    <a:cubicBezTo>
                      <a:pt x="145" y="34"/>
                      <a:pt x="102" y="0"/>
                      <a:pt x="102"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4"/>
              <p:cNvSpPr>
                <a:spLocks/>
              </p:cNvSpPr>
              <p:nvPr/>
            </p:nvSpPr>
            <p:spPr bwMode="auto">
              <a:xfrm>
                <a:off x="4352925" y="5059363"/>
                <a:ext cx="658813" cy="417513"/>
              </a:xfrm>
              <a:custGeom>
                <a:avLst/>
                <a:gdLst>
                  <a:gd name="T0" fmla="*/ 415 w 415"/>
                  <a:gd name="T1" fmla="*/ 165 h 263"/>
                  <a:gd name="T2" fmla="*/ 125 w 415"/>
                  <a:gd name="T3" fmla="*/ 0 h 263"/>
                  <a:gd name="T4" fmla="*/ 0 w 415"/>
                  <a:gd name="T5" fmla="*/ 83 h 263"/>
                  <a:gd name="T6" fmla="*/ 299 w 415"/>
                  <a:gd name="T7" fmla="*/ 263 h 263"/>
                  <a:gd name="T8" fmla="*/ 415 w 415"/>
                  <a:gd name="T9" fmla="*/ 165 h 263"/>
                </a:gdLst>
                <a:ahLst/>
                <a:cxnLst>
                  <a:cxn ang="0">
                    <a:pos x="T0" y="T1"/>
                  </a:cxn>
                  <a:cxn ang="0">
                    <a:pos x="T2" y="T3"/>
                  </a:cxn>
                  <a:cxn ang="0">
                    <a:pos x="T4" y="T5"/>
                  </a:cxn>
                  <a:cxn ang="0">
                    <a:pos x="T6" y="T7"/>
                  </a:cxn>
                  <a:cxn ang="0">
                    <a:pos x="T8" y="T9"/>
                  </a:cxn>
                </a:cxnLst>
                <a:rect l="0" t="0" r="r" b="b"/>
                <a:pathLst>
                  <a:path w="415" h="263">
                    <a:moveTo>
                      <a:pt x="415" y="165"/>
                    </a:moveTo>
                    <a:lnTo>
                      <a:pt x="125" y="0"/>
                    </a:lnTo>
                    <a:lnTo>
                      <a:pt x="0" y="83"/>
                    </a:lnTo>
                    <a:lnTo>
                      <a:pt x="299" y="263"/>
                    </a:lnTo>
                    <a:lnTo>
                      <a:pt x="415" y="165"/>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65" name="直接连接符 64"/>
          <p:cNvCxnSpPr/>
          <p:nvPr/>
        </p:nvCxnSpPr>
        <p:spPr>
          <a:xfrm>
            <a:off x="3298440" y="2108668"/>
            <a:ext cx="2971800" cy="0"/>
          </a:xfrm>
          <a:prstGeom prst="line">
            <a:avLst/>
          </a:prstGeom>
          <a:ln w="15875">
            <a:solidFill>
              <a:schemeClr val="tx1">
                <a:lumMod val="50000"/>
                <a:lumOff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3298440" y="2896450"/>
            <a:ext cx="1485900" cy="0"/>
          </a:xfrm>
          <a:prstGeom prst="line">
            <a:avLst/>
          </a:prstGeom>
          <a:ln w="15875">
            <a:solidFill>
              <a:schemeClr val="tx1">
                <a:lumMod val="50000"/>
                <a:lumOff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298440" y="4231829"/>
            <a:ext cx="1485900" cy="0"/>
          </a:xfrm>
          <a:prstGeom prst="line">
            <a:avLst/>
          </a:prstGeom>
          <a:ln w="15875">
            <a:solidFill>
              <a:schemeClr val="tx1">
                <a:lumMod val="50000"/>
                <a:lumOff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298440" y="5643544"/>
            <a:ext cx="2971800" cy="0"/>
          </a:xfrm>
          <a:prstGeom prst="line">
            <a:avLst/>
          </a:prstGeom>
          <a:ln w="15875">
            <a:solidFill>
              <a:schemeClr val="tx1">
                <a:lumMod val="50000"/>
                <a:lumOff val="5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6305248" y="1829665"/>
            <a:ext cx="2142792" cy="946588"/>
            <a:chOff x="4590944" y="2697002"/>
            <a:chExt cx="2142792" cy="946588"/>
          </a:xfrm>
        </p:grpSpPr>
        <p:sp>
          <p:nvSpPr>
            <p:cNvPr id="70" name="矩形 69"/>
            <p:cNvSpPr/>
            <p:nvPr/>
          </p:nvSpPr>
          <p:spPr>
            <a:xfrm>
              <a:off x="4590944" y="3163459"/>
              <a:ext cx="2142792" cy="4801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sp>
          <p:nvSpPr>
            <p:cNvPr id="71" name="文本框 70"/>
            <p:cNvSpPr txBox="1"/>
            <p:nvPr/>
          </p:nvSpPr>
          <p:spPr>
            <a:xfrm>
              <a:off x="4590944" y="2697002"/>
              <a:ext cx="914033" cy="646331"/>
            </a:xfrm>
            <a:prstGeom prst="rect">
              <a:avLst/>
            </a:prstGeom>
            <a:noFill/>
          </p:spPr>
          <p:txBody>
            <a:bodyPr wrap="none" rtlCol="0">
              <a:spAutoFit/>
            </a:bodyPr>
            <a:lstStyle/>
            <a:p>
              <a:r>
                <a:rPr lang="en-US" altLang="zh-CN" sz="3600" b="1" dirty="0" smtClean="0">
                  <a:solidFill>
                    <a:srgbClr val="9B2B15"/>
                  </a:solidFill>
                  <a:latin typeface="Agency FB" panose="020B0503020202020204" pitchFamily="34" charset="0"/>
                </a:rPr>
                <a:t>85%</a:t>
              </a:r>
              <a:endParaRPr lang="zh-CN" altLang="en-US" sz="3600" b="1" dirty="0">
                <a:solidFill>
                  <a:srgbClr val="9B2B15"/>
                </a:solidFill>
                <a:latin typeface="Agency FB" panose="020B0503020202020204" pitchFamily="34" charset="0"/>
              </a:endParaRPr>
            </a:p>
          </p:txBody>
        </p:sp>
      </p:grpSp>
      <p:grpSp>
        <p:nvGrpSpPr>
          <p:cNvPr id="72" name="组合 71"/>
          <p:cNvGrpSpPr/>
          <p:nvPr/>
        </p:nvGrpSpPr>
        <p:grpSpPr>
          <a:xfrm>
            <a:off x="4784340" y="2545240"/>
            <a:ext cx="2142792" cy="946588"/>
            <a:chOff x="4590944" y="2697002"/>
            <a:chExt cx="2142792" cy="946588"/>
          </a:xfrm>
        </p:grpSpPr>
        <p:sp>
          <p:nvSpPr>
            <p:cNvPr id="73" name="矩形 72"/>
            <p:cNvSpPr/>
            <p:nvPr/>
          </p:nvSpPr>
          <p:spPr>
            <a:xfrm>
              <a:off x="4590944" y="3163459"/>
              <a:ext cx="2142792" cy="4801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sp>
          <p:nvSpPr>
            <p:cNvPr id="74" name="文本框 73"/>
            <p:cNvSpPr txBox="1"/>
            <p:nvPr/>
          </p:nvSpPr>
          <p:spPr>
            <a:xfrm>
              <a:off x="4590944" y="2697002"/>
              <a:ext cx="901209" cy="646331"/>
            </a:xfrm>
            <a:prstGeom prst="rect">
              <a:avLst/>
            </a:prstGeom>
            <a:noFill/>
          </p:spPr>
          <p:txBody>
            <a:bodyPr wrap="none" rtlCol="0">
              <a:spAutoFit/>
            </a:bodyPr>
            <a:lstStyle/>
            <a:p>
              <a:r>
                <a:rPr lang="en-US" altLang="zh-CN" sz="3600" b="1" dirty="0" smtClean="0">
                  <a:solidFill>
                    <a:srgbClr val="FEC900"/>
                  </a:solidFill>
                  <a:latin typeface="Agency FB" panose="020B0503020202020204" pitchFamily="34" charset="0"/>
                </a:rPr>
                <a:t>70%</a:t>
              </a:r>
              <a:endParaRPr lang="zh-CN" altLang="en-US" sz="3600" b="1" dirty="0">
                <a:solidFill>
                  <a:srgbClr val="FEC900"/>
                </a:solidFill>
                <a:latin typeface="Agency FB" panose="020B0503020202020204" pitchFamily="34" charset="0"/>
              </a:endParaRPr>
            </a:p>
          </p:txBody>
        </p:sp>
      </p:grpSp>
      <p:grpSp>
        <p:nvGrpSpPr>
          <p:cNvPr id="75" name="组合 74"/>
          <p:cNvGrpSpPr/>
          <p:nvPr/>
        </p:nvGrpSpPr>
        <p:grpSpPr>
          <a:xfrm>
            <a:off x="4784340" y="3890705"/>
            <a:ext cx="2142792" cy="946588"/>
            <a:chOff x="4590944" y="2697002"/>
            <a:chExt cx="2142792" cy="946588"/>
          </a:xfrm>
        </p:grpSpPr>
        <p:sp>
          <p:nvSpPr>
            <p:cNvPr id="76" name="矩形 75"/>
            <p:cNvSpPr/>
            <p:nvPr/>
          </p:nvSpPr>
          <p:spPr>
            <a:xfrm>
              <a:off x="4590944" y="3163459"/>
              <a:ext cx="2142792" cy="4801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r>
                <a:rPr lang="en-US" altLang="zh-CN" sz="1400" dirty="0" smtClean="0">
                  <a:solidFill>
                    <a:schemeClr val="tx1">
                      <a:lumMod val="85000"/>
                      <a:lumOff val="15000"/>
                    </a:schemeClr>
                  </a:solidFill>
                  <a:latin typeface="Agency FB" panose="020B0503020202020204" pitchFamily="34" charset="0"/>
                </a:rPr>
                <a:t>. </a:t>
              </a:r>
              <a:endParaRPr lang="zh-CN" altLang="en-US" sz="1400" dirty="0">
                <a:solidFill>
                  <a:schemeClr val="tx1">
                    <a:lumMod val="85000"/>
                    <a:lumOff val="15000"/>
                  </a:schemeClr>
                </a:solidFill>
                <a:latin typeface="Agency FB" panose="020B0503020202020204" pitchFamily="34" charset="0"/>
              </a:endParaRPr>
            </a:p>
          </p:txBody>
        </p:sp>
        <p:sp>
          <p:nvSpPr>
            <p:cNvPr id="77" name="文本框 76"/>
            <p:cNvSpPr txBox="1"/>
            <p:nvPr/>
          </p:nvSpPr>
          <p:spPr>
            <a:xfrm>
              <a:off x="4590944" y="2697002"/>
              <a:ext cx="909223" cy="646331"/>
            </a:xfrm>
            <a:prstGeom prst="rect">
              <a:avLst/>
            </a:prstGeom>
            <a:noFill/>
          </p:spPr>
          <p:txBody>
            <a:bodyPr wrap="none" rtlCol="0">
              <a:spAutoFit/>
            </a:bodyPr>
            <a:lstStyle/>
            <a:p>
              <a:r>
                <a:rPr lang="en-US" altLang="zh-CN" sz="3600" b="1" dirty="0" smtClean="0">
                  <a:solidFill>
                    <a:srgbClr val="FE8D2F"/>
                  </a:solidFill>
                  <a:latin typeface="Agency FB" panose="020B0503020202020204" pitchFamily="34" charset="0"/>
                </a:rPr>
                <a:t>53%</a:t>
              </a:r>
              <a:endParaRPr lang="zh-CN" altLang="en-US" sz="3600" b="1" dirty="0">
                <a:solidFill>
                  <a:srgbClr val="FE8D2F"/>
                </a:solidFill>
                <a:latin typeface="Agency FB" panose="020B0503020202020204" pitchFamily="34" charset="0"/>
              </a:endParaRPr>
            </a:p>
          </p:txBody>
        </p:sp>
      </p:grpSp>
      <p:grpSp>
        <p:nvGrpSpPr>
          <p:cNvPr id="78" name="组合 77"/>
          <p:cNvGrpSpPr/>
          <p:nvPr/>
        </p:nvGrpSpPr>
        <p:grpSpPr>
          <a:xfrm>
            <a:off x="6305248" y="5269347"/>
            <a:ext cx="2142792" cy="946588"/>
            <a:chOff x="4590944" y="2697002"/>
            <a:chExt cx="2142792" cy="946588"/>
          </a:xfrm>
        </p:grpSpPr>
        <p:sp>
          <p:nvSpPr>
            <p:cNvPr id="79" name="矩形 78"/>
            <p:cNvSpPr/>
            <p:nvPr/>
          </p:nvSpPr>
          <p:spPr>
            <a:xfrm>
              <a:off x="4590944" y="3163459"/>
              <a:ext cx="2142792" cy="4801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endParaRPr lang="zh-CN" altLang="en-US" sz="1400" dirty="0">
                <a:solidFill>
                  <a:schemeClr val="tx1">
                    <a:lumMod val="85000"/>
                    <a:lumOff val="15000"/>
                  </a:schemeClr>
                </a:solidFill>
                <a:latin typeface="Agency FB" panose="020B0503020202020204" pitchFamily="34" charset="0"/>
              </a:endParaRPr>
            </a:p>
          </p:txBody>
        </p:sp>
        <p:sp>
          <p:nvSpPr>
            <p:cNvPr id="80" name="文本框 79"/>
            <p:cNvSpPr txBox="1"/>
            <p:nvPr/>
          </p:nvSpPr>
          <p:spPr>
            <a:xfrm>
              <a:off x="4590944" y="2697002"/>
              <a:ext cx="910827" cy="646331"/>
            </a:xfrm>
            <a:prstGeom prst="rect">
              <a:avLst/>
            </a:prstGeom>
            <a:noFill/>
          </p:spPr>
          <p:txBody>
            <a:bodyPr wrap="none" rtlCol="0">
              <a:spAutoFit/>
            </a:bodyPr>
            <a:lstStyle/>
            <a:p>
              <a:r>
                <a:rPr lang="en-US" altLang="zh-CN" sz="3600" b="1" dirty="0" smtClean="0">
                  <a:solidFill>
                    <a:srgbClr val="FEC900"/>
                  </a:solidFill>
                  <a:latin typeface="Agency FB" panose="020B0503020202020204" pitchFamily="34" charset="0"/>
                </a:rPr>
                <a:t>33%</a:t>
              </a:r>
              <a:endParaRPr lang="zh-CN" altLang="en-US" sz="3600" b="1" dirty="0">
                <a:solidFill>
                  <a:srgbClr val="FEC900"/>
                </a:solidFill>
                <a:latin typeface="Agency FB" panose="020B0503020202020204" pitchFamily="34" charset="0"/>
              </a:endParaRPr>
            </a:p>
          </p:txBody>
        </p:sp>
      </p:grpSp>
    </p:spTree>
    <p:extLst>
      <p:ext uri="{BB962C8B-B14F-4D97-AF65-F5344CB8AC3E}">
        <p14:creationId xmlns:p14="http://schemas.microsoft.com/office/powerpoint/2010/main" val="542474171"/>
      </p:ext>
    </p:extLst>
  </p:cSld>
  <p:clrMapOvr>
    <a:masterClrMapping/>
  </p:clrMapOvr>
  <p:transition spd="slow" advClick="0" advTm="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50"/>
                                        <p:tgtEl>
                                          <p:spTgt spid="2"/>
                                        </p:tgtEl>
                                      </p:cBhvr>
                                    </p:animEffect>
                                  </p:childTnLst>
                                </p:cTn>
                              </p:par>
                            </p:childTnLst>
                          </p:cTn>
                        </p:par>
                        <p:par>
                          <p:cTn id="8" fill="hold">
                            <p:stCondLst>
                              <p:cond delay="135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350"/>
                                        <p:tgtEl>
                                          <p:spTgt spid="3"/>
                                        </p:tgtEl>
                                      </p:cBhvr>
                                    </p:animEffect>
                                  </p:childTnLst>
                                </p:cTn>
                              </p:par>
                            </p:childTnLst>
                          </p:cTn>
                        </p:par>
                        <p:par>
                          <p:cTn id="12" fill="hold">
                            <p:stCondLst>
                              <p:cond delay="17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350"/>
                                        <p:tgtEl>
                                          <p:spTgt spid="4"/>
                                        </p:tgtEl>
                                      </p:cBhvr>
                                    </p:animEffect>
                                  </p:childTnLst>
                                </p:cTn>
                              </p:par>
                            </p:childTnLst>
                          </p:cTn>
                        </p:par>
                        <p:par>
                          <p:cTn id="16" fill="hold">
                            <p:stCondLst>
                              <p:cond delay="205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5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3050"/>
                            </p:stCondLst>
                            <p:childTnLst>
                              <p:par>
                                <p:cTn id="26" presetID="22" presetClass="entr" presetSubtype="4"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500"/>
                                        <p:tgtEl>
                                          <p:spTgt spid="49"/>
                                        </p:tgtEl>
                                      </p:cBhvr>
                                    </p:animEffect>
                                  </p:childTnLst>
                                </p:cTn>
                              </p:par>
                            </p:childTnLst>
                          </p:cTn>
                        </p:par>
                        <p:par>
                          <p:cTn id="29" fill="hold">
                            <p:stCondLst>
                              <p:cond delay="3550"/>
                            </p:stCondLst>
                            <p:childTnLst>
                              <p:par>
                                <p:cTn id="30" presetID="22" presetClass="entr" presetSubtype="8"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par>
                          <p:cTn id="33" fill="hold">
                            <p:stCondLst>
                              <p:cond delay="4050"/>
                            </p:stCondLst>
                            <p:childTnLst>
                              <p:par>
                                <p:cTn id="34" presetID="22" presetClass="entr" presetSubtype="8"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left)">
                                      <p:cBhvr>
                                        <p:cTn id="36" dur="500"/>
                                        <p:tgtEl>
                                          <p:spTgt spid="78"/>
                                        </p:tgtEl>
                                      </p:cBhvr>
                                    </p:animEffect>
                                  </p:childTnLst>
                                </p:cTn>
                              </p:par>
                            </p:childTnLst>
                          </p:cTn>
                        </p:par>
                        <p:par>
                          <p:cTn id="37" fill="hold">
                            <p:stCondLst>
                              <p:cond delay="4550"/>
                            </p:stCondLst>
                            <p:childTnLst>
                              <p:par>
                                <p:cTn id="38" presetID="22" presetClass="entr" presetSubtype="8"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left)">
                                      <p:cBhvr>
                                        <p:cTn id="40" dur="500"/>
                                        <p:tgtEl>
                                          <p:spTgt spid="67"/>
                                        </p:tgtEl>
                                      </p:cBhvr>
                                    </p:animEffect>
                                  </p:childTnLst>
                                </p:cTn>
                              </p:par>
                            </p:childTnLst>
                          </p:cTn>
                        </p:par>
                        <p:par>
                          <p:cTn id="41" fill="hold">
                            <p:stCondLst>
                              <p:cond delay="5050"/>
                            </p:stCondLst>
                            <p:childTnLst>
                              <p:par>
                                <p:cTn id="42" presetID="22" presetClass="entr" presetSubtype="8" fill="hold"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childTnLst>
                          </p:cTn>
                        </p:par>
                        <p:par>
                          <p:cTn id="45" fill="hold">
                            <p:stCondLst>
                              <p:cond delay="5550"/>
                            </p:stCondLst>
                            <p:childTnLst>
                              <p:par>
                                <p:cTn id="46" presetID="22" presetClass="entr" presetSubtype="8" fill="hold"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wipe(left)">
                                      <p:cBhvr>
                                        <p:cTn id="48" dur="500"/>
                                        <p:tgtEl>
                                          <p:spTgt spid="66"/>
                                        </p:tgtEl>
                                      </p:cBhvr>
                                    </p:animEffect>
                                  </p:childTnLst>
                                </p:cTn>
                              </p:par>
                            </p:childTnLst>
                          </p:cTn>
                        </p:par>
                        <p:par>
                          <p:cTn id="49" fill="hold">
                            <p:stCondLst>
                              <p:cond delay="6050"/>
                            </p:stCondLst>
                            <p:childTnLst>
                              <p:par>
                                <p:cTn id="50" presetID="22" presetClass="entr" presetSubtype="8"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wipe(left)">
                                      <p:cBhvr>
                                        <p:cTn id="52" dur="500"/>
                                        <p:tgtEl>
                                          <p:spTgt spid="72"/>
                                        </p:tgtEl>
                                      </p:cBhvr>
                                    </p:animEffect>
                                  </p:childTnLst>
                                </p:cTn>
                              </p:par>
                            </p:childTnLst>
                          </p:cTn>
                        </p:par>
                        <p:par>
                          <p:cTn id="53" fill="hold">
                            <p:stCondLst>
                              <p:cond delay="6550"/>
                            </p:stCondLst>
                            <p:childTnLst>
                              <p:par>
                                <p:cTn id="54" presetID="22" presetClass="entr" presetSubtype="8" fill="hold"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wipe(left)">
                                      <p:cBhvr>
                                        <p:cTn id="56" dur="500"/>
                                        <p:tgtEl>
                                          <p:spTgt spid="65"/>
                                        </p:tgtEl>
                                      </p:cBhvr>
                                    </p:animEffect>
                                  </p:childTnLst>
                                </p:cTn>
                              </p:par>
                            </p:childTnLst>
                          </p:cTn>
                        </p:par>
                        <p:par>
                          <p:cTn id="57" fill="hold">
                            <p:stCondLst>
                              <p:cond delay="7050"/>
                            </p:stCondLst>
                            <p:childTnLst>
                              <p:par>
                                <p:cTn id="58" presetID="22" presetClass="entr" presetSubtype="8" fill="hold"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FEC900"/>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FEC9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FEC900"/>
                </a:solidFill>
              </a:rPr>
              <a:t>3</a:t>
            </a:r>
            <a:r>
              <a:rPr lang="en-US" altLang="zh-CN" sz="5400" baseline="30000" dirty="0" smtClean="0">
                <a:solidFill>
                  <a:srgbClr val="FEC900"/>
                </a:solidFill>
              </a:rPr>
              <a:t>th</a:t>
            </a:r>
            <a:r>
              <a:rPr lang="en-US" altLang="zh-CN" sz="2000" dirty="0" smtClean="0">
                <a:solidFill>
                  <a:srgbClr val="FEC900"/>
                </a:solidFill>
              </a:rPr>
              <a:t> </a:t>
            </a:r>
            <a:r>
              <a:rPr lang="zh-CN" altLang="en-US" sz="2400" dirty="0" smtClean="0">
                <a:solidFill>
                  <a:srgbClr val="FEC900"/>
                </a:solidFill>
              </a:rPr>
              <a:t>输入您的标题</a:t>
            </a:r>
            <a:endParaRPr lang="en-US" altLang="zh-CN" sz="2400" dirty="0">
              <a:solidFill>
                <a:srgbClr val="FEC900"/>
              </a:solidFill>
            </a:endParaRPr>
          </a:p>
        </p:txBody>
      </p:sp>
      <p:sp>
        <p:nvSpPr>
          <p:cNvPr id="7" name="平行四边形 6"/>
          <p:cNvSpPr/>
          <p:nvPr/>
        </p:nvSpPr>
        <p:spPr>
          <a:xfrm rot="4198963" flipH="1">
            <a:off x="9007861" y="-758818"/>
            <a:ext cx="3593076" cy="4199258"/>
          </a:xfrm>
          <a:prstGeom prst="parallelogram">
            <a:avLst>
              <a:gd name="adj" fmla="val 7599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rot="10800000" flipH="1">
            <a:off x="9157589" y="2940050"/>
            <a:ext cx="2977262" cy="801130"/>
          </a:xfrm>
          <a:prstGeom prst="parallelogram">
            <a:avLst>
              <a:gd name="adj" fmla="val 36834"/>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7881509">
            <a:off x="7387424" y="4956557"/>
            <a:ext cx="5704182" cy="732494"/>
          </a:xfrm>
          <a:prstGeom prst="trapezoid">
            <a:avLst>
              <a:gd name="adj" fmla="val 54601"/>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393698" y="4459689"/>
            <a:ext cx="5022850" cy="0"/>
          </a:xfrm>
          <a:prstGeom prst="line">
            <a:avLst/>
          </a:prstGeom>
          <a:ln w="25400">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055286" y="1769346"/>
            <a:ext cx="3291915" cy="1039517"/>
            <a:chOff x="6680329" y="1382814"/>
            <a:chExt cx="3291915" cy="1039517"/>
          </a:xfrm>
        </p:grpSpPr>
        <p:sp>
          <p:nvSpPr>
            <p:cNvPr id="21" name="矩形 20"/>
            <p:cNvSpPr/>
            <p:nvPr/>
          </p:nvSpPr>
          <p:spPr>
            <a:xfrm>
              <a:off x="6680329" y="1447345"/>
              <a:ext cx="333829" cy="333829"/>
            </a:xfrm>
            <a:prstGeom prst="rect">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Agency FB" panose="020B0503020202020204" pitchFamily="34" charset="0"/>
                </a:rPr>
                <a:t>+</a:t>
              </a:r>
              <a:endParaRPr lang="zh-CN" altLang="en-US" sz="2800" b="1" dirty="0">
                <a:solidFill>
                  <a:schemeClr val="bg1"/>
                </a:solidFill>
                <a:latin typeface="Agency FB" panose="020B0503020202020204" pitchFamily="34" charset="0"/>
              </a:endParaRPr>
            </a:p>
          </p:txBody>
        </p:sp>
        <p:grpSp>
          <p:nvGrpSpPr>
            <p:cNvPr id="34" name="组合 33"/>
            <p:cNvGrpSpPr/>
            <p:nvPr/>
          </p:nvGrpSpPr>
          <p:grpSpPr>
            <a:xfrm>
              <a:off x="6999644" y="1382814"/>
              <a:ext cx="2972600" cy="1039517"/>
              <a:chOff x="7014158" y="1382814"/>
              <a:chExt cx="2972600" cy="1039517"/>
            </a:xfrm>
          </p:grpSpPr>
          <p:sp>
            <p:nvSpPr>
              <p:cNvPr id="35" name="文本框 34"/>
              <p:cNvSpPr txBox="1"/>
              <p:nvPr/>
            </p:nvSpPr>
            <p:spPr>
              <a:xfrm>
                <a:off x="7014158" y="1382814"/>
                <a:ext cx="15680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Agency FB" panose="020B0503020202020204" pitchFamily="34" charset="0"/>
                    <a:cs typeface="Arial" panose="020B0604020202020204" pitchFamily="34" charset="0"/>
                  </a:rPr>
                  <a:t>BRAND STRATEGY</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36" name="矩形 35"/>
              <p:cNvSpPr>
                <a:spLocks noChangeArrowheads="1"/>
              </p:cNvSpPr>
              <p:nvPr/>
            </p:nvSpPr>
            <p:spPr bwMode="auto">
              <a:xfrm>
                <a:off x="7030488" y="1714445"/>
                <a:ext cx="295627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smtClean="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grpSp>
      <p:grpSp>
        <p:nvGrpSpPr>
          <p:cNvPr id="37" name="组合 36"/>
          <p:cNvGrpSpPr/>
          <p:nvPr/>
        </p:nvGrpSpPr>
        <p:grpSpPr>
          <a:xfrm>
            <a:off x="6055286" y="3419424"/>
            <a:ext cx="4854773" cy="834333"/>
            <a:chOff x="6680329" y="2910506"/>
            <a:chExt cx="4854773" cy="834333"/>
          </a:xfrm>
        </p:grpSpPr>
        <p:sp>
          <p:nvSpPr>
            <p:cNvPr id="38" name="矩形 37"/>
            <p:cNvSpPr/>
            <p:nvPr/>
          </p:nvSpPr>
          <p:spPr>
            <a:xfrm>
              <a:off x="6680329" y="2997567"/>
              <a:ext cx="333829" cy="333829"/>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Agency FB" panose="020B0503020202020204" pitchFamily="34" charset="0"/>
                </a:rPr>
                <a:t>+</a:t>
              </a:r>
              <a:endParaRPr lang="zh-CN" altLang="en-US" sz="2800" b="1" dirty="0">
                <a:solidFill>
                  <a:schemeClr val="bg1"/>
                </a:solidFill>
                <a:latin typeface="Agency FB" panose="020B0503020202020204" pitchFamily="34" charset="0"/>
              </a:endParaRPr>
            </a:p>
          </p:txBody>
        </p:sp>
        <p:grpSp>
          <p:nvGrpSpPr>
            <p:cNvPr id="39" name="组合 38"/>
            <p:cNvGrpSpPr/>
            <p:nvPr/>
          </p:nvGrpSpPr>
          <p:grpSpPr>
            <a:xfrm>
              <a:off x="6999644" y="2910506"/>
              <a:ext cx="4535458" cy="834333"/>
              <a:chOff x="6999644" y="2910506"/>
              <a:chExt cx="4535458" cy="834333"/>
            </a:xfrm>
          </p:grpSpPr>
          <p:sp>
            <p:nvSpPr>
              <p:cNvPr id="40" name="文本框 39"/>
              <p:cNvSpPr txBox="1"/>
              <p:nvPr/>
            </p:nvSpPr>
            <p:spPr>
              <a:xfrm>
                <a:off x="6999644" y="2910506"/>
                <a:ext cx="15680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Agency FB" panose="020B0503020202020204" pitchFamily="34" charset="0"/>
                    <a:cs typeface="Arial" panose="020B0604020202020204" pitchFamily="34" charset="0"/>
                  </a:rPr>
                  <a:t>BRAND STRATEGY</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41" name="矩形 40"/>
              <p:cNvSpPr>
                <a:spLocks noChangeArrowheads="1"/>
              </p:cNvSpPr>
              <p:nvPr/>
            </p:nvSpPr>
            <p:spPr bwMode="auto">
              <a:xfrm>
                <a:off x="7015973" y="3242137"/>
                <a:ext cx="4519129"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smtClean="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grpSp>
      <p:grpSp>
        <p:nvGrpSpPr>
          <p:cNvPr id="42" name="组合 41"/>
          <p:cNvGrpSpPr/>
          <p:nvPr/>
        </p:nvGrpSpPr>
        <p:grpSpPr>
          <a:xfrm>
            <a:off x="6055286" y="5069501"/>
            <a:ext cx="3291915" cy="1039517"/>
            <a:chOff x="6680329" y="4682969"/>
            <a:chExt cx="3291915" cy="1039517"/>
          </a:xfrm>
        </p:grpSpPr>
        <p:sp>
          <p:nvSpPr>
            <p:cNvPr id="43" name="矩形 42"/>
            <p:cNvSpPr/>
            <p:nvPr/>
          </p:nvSpPr>
          <p:spPr>
            <a:xfrm>
              <a:off x="6680329" y="4776389"/>
              <a:ext cx="333829" cy="333829"/>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gency FB" panose="020B0503020202020204" pitchFamily="34" charset="0"/>
                </a:rPr>
                <a:t>-</a:t>
              </a:r>
              <a:endParaRPr lang="zh-CN" altLang="en-US" sz="3200" b="1" dirty="0">
                <a:solidFill>
                  <a:schemeClr val="bg1"/>
                </a:solidFill>
                <a:latin typeface="Agency FB" panose="020B0503020202020204" pitchFamily="34" charset="0"/>
              </a:endParaRPr>
            </a:p>
          </p:txBody>
        </p:sp>
        <p:grpSp>
          <p:nvGrpSpPr>
            <p:cNvPr id="44" name="组合 43"/>
            <p:cNvGrpSpPr/>
            <p:nvPr/>
          </p:nvGrpSpPr>
          <p:grpSpPr>
            <a:xfrm>
              <a:off x="6999644" y="4682969"/>
              <a:ext cx="2972600" cy="1039517"/>
              <a:chOff x="6999644" y="4473419"/>
              <a:chExt cx="2972600" cy="1039517"/>
            </a:xfrm>
          </p:grpSpPr>
          <p:sp>
            <p:nvSpPr>
              <p:cNvPr id="45" name="文本框 44"/>
              <p:cNvSpPr txBox="1"/>
              <p:nvPr/>
            </p:nvSpPr>
            <p:spPr>
              <a:xfrm>
                <a:off x="6999644" y="4473419"/>
                <a:ext cx="1568058" cy="369332"/>
              </a:xfrm>
              <a:prstGeom prst="rect">
                <a:avLst/>
              </a:prstGeom>
              <a:noFill/>
            </p:spPr>
            <p:txBody>
              <a:bodyPr wrap="none" rtlCol="0">
                <a:spAutoFit/>
              </a:bodyPr>
              <a:lstStyle/>
              <a:p>
                <a:r>
                  <a:rPr lang="en-US" altLang="zh-CN" b="1" dirty="0" smtClean="0">
                    <a:solidFill>
                      <a:schemeClr val="tx1">
                        <a:lumMod val="65000"/>
                        <a:lumOff val="35000"/>
                      </a:schemeClr>
                    </a:solidFill>
                    <a:latin typeface="Agency FB" panose="020B0503020202020204" pitchFamily="34" charset="0"/>
                    <a:cs typeface="Arial" panose="020B0604020202020204" pitchFamily="34" charset="0"/>
                  </a:rPr>
                  <a:t>BRAND STRATEGY</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46" name="矩形 45"/>
              <p:cNvSpPr>
                <a:spLocks noChangeArrowheads="1"/>
              </p:cNvSpPr>
              <p:nvPr/>
            </p:nvSpPr>
            <p:spPr bwMode="auto">
              <a:xfrm>
                <a:off x="7015973" y="4805050"/>
                <a:ext cx="295627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600"/>
                  </a:lnSpc>
                </a:pPr>
                <a:r>
                  <a:rPr lang="en-US" altLang="zh-CN" sz="1600" dirty="0" smtClean="0">
                    <a:solidFill>
                      <a:schemeClr val="tx1">
                        <a:lumMod val="65000"/>
                        <a:lumOff val="35000"/>
                      </a:schemeClr>
                    </a:solidFill>
                    <a:latin typeface="Agency FB" panose="020B0503020202020204" pitchFamily="34" charset="0"/>
                    <a:cs typeface="Arial" panose="020B0604020202020204" pitchFamily="34" charset="0"/>
                  </a:rPr>
                  <a:t>Youth is not a time of life; it is a state of mind; it is not a matter of rosy cheeks, red lips and supple knees;</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grpSp>
      <p:grpSp>
        <p:nvGrpSpPr>
          <p:cNvPr id="47" name="组合 46"/>
          <p:cNvGrpSpPr/>
          <p:nvPr/>
        </p:nvGrpSpPr>
        <p:grpSpPr>
          <a:xfrm>
            <a:off x="423614" y="1927160"/>
            <a:ext cx="421910" cy="2477673"/>
            <a:chOff x="1048657" y="1540628"/>
            <a:chExt cx="421910" cy="2477673"/>
          </a:xfrm>
        </p:grpSpPr>
        <p:sp>
          <p:nvSpPr>
            <p:cNvPr id="48" name="矩形 47"/>
            <p:cNvSpPr/>
            <p:nvPr/>
          </p:nvSpPr>
          <p:spPr>
            <a:xfrm>
              <a:off x="1168077" y="1819274"/>
              <a:ext cx="252000" cy="2199027"/>
            </a:xfrm>
            <a:prstGeom prst="rect">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49" name="文本框 48"/>
            <p:cNvSpPr txBox="1"/>
            <p:nvPr/>
          </p:nvSpPr>
          <p:spPr>
            <a:xfrm>
              <a:off x="1048657" y="1540628"/>
              <a:ext cx="42191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76%</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50" name="组合 49"/>
          <p:cNvGrpSpPr/>
          <p:nvPr/>
        </p:nvGrpSpPr>
        <p:grpSpPr>
          <a:xfrm>
            <a:off x="833949" y="2967033"/>
            <a:ext cx="421910" cy="1437801"/>
            <a:chOff x="1458992" y="2580501"/>
            <a:chExt cx="421910" cy="1437801"/>
          </a:xfrm>
        </p:grpSpPr>
        <p:sp>
          <p:nvSpPr>
            <p:cNvPr id="51" name="矩形 50"/>
            <p:cNvSpPr/>
            <p:nvPr/>
          </p:nvSpPr>
          <p:spPr>
            <a:xfrm>
              <a:off x="1577606" y="2857500"/>
              <a:ext cx="252000" cy="1160802"/>
            </a:xfrm>
            <a:prstGeom prst="rect">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52" name="文本框 51"/>
            <p:cNvSpPr txBox="1"/>
            <p:nvPr/>
          </p:nvSpPr>
          <p:spPr>
            <a:xfrm>
              <a:off x="1458992" y="2580501"/>
              <a:ext cx="42191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57%</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53" name="组合 52"/>
          <p:cNvGrpSpPr/>
          <p:nvPr/>
        </p:nvGrpSpPr>
        <p:grpSpPr>
          <a:xfrm>
            <a:off x="1242672" y="2319333"/>
            <a:ext cx="428322" cy="2085501"/>
            <a:chOff x="1867715" y="1932801"/>
            <a:chExt cx="428322" cy="2085501"/>
          </a:xfrm>
        </p:grpSpPr>
        <p:sp>
          <p:nvSpPr>
            <p:cNvPr id="54" name="矩形 53"/>
            <p:cNvSpPr/>
            <p:nvPr/>
          </p:nvSpPr>
          <p:spPr>
            <a:xfrm>
              <a:off x="1987135" y="2209800"/>
              <a:ext cx="252000" cy="1808502"/>
            </a:xfrm>
            <a:prstGeom prst="rect">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55" name="文本框 54"/>
            <p:cNvSpPr txBox="1"/>
            <p:nvPr/>
          </p:nvSpPr>
          <p:spPr>
            <a:xfrm>
              <a:off x="1867715" y="1932801"/>
              <a:ext cx="428322"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68%</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56" name="组合 55"/>
          <p:cNvGrpSpPr/>
          <p:nvPr/>
        </p:nvGrpSpPr>
        <p:grpSpPr>
          <a:xfrm>
            <a:off x="1654573" y="2583918"/>
            <a:ext cx="428322" cy="1820915"/>
            <a:chOff x="2279616" y="2197386"/>
            <a:chExt cx="428322" cy="1820915"/>
          </a:xfrm>
        </p:grpSpPr>
        <p:sp>
          <p:nvSpPr>
            <p:cNvPr id="57" name="矩形 56"/>
            <p:cNvSpPr/>
            <p:nvPr/>
          </p:nvSpPr>
          <p:spPr>
            <a:xfrm>
              <a:off x="2396664" y="2486024"/>
              <a:ext cx="252000" cy="1532277"/>
            </a:xfrm>
            <a:prstGeom prst="rect">
              <a:avLst/>
            </a:prstGeom>
            <a:solidFill>
              <a:srgbClr val="9B2B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58" name="文本框 57"/>
            <p:cNvSpPr txBox="1"/>
            <p:nvPr/>
          </p:nvSpPr>
          <p:spPr>
            <a:xfrm>
              <a:off x="2279616" y="2197386"/>
              <a:ext cx="428322"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60%</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59" name="组合 58"/>
          <p:cNvGrpSpPr/>
          <p:nvPr/>
        </p:nvGrpSpPr>
        <p:grpSpPr>
          <a:xfrm>
            <a:off x="2061730" y="4525107"/>
            <a:ext cx="426720" cy="1385587"/>
            <a:chOff x="2686773" y="4123077"/>
            <a:chExt cx="426720" cy="1385587"/>
          </a:xfrm>
        </p:grpSpPr>
        <p:sp>
          <p:nvSpPr>
            <p:cNvPr id="60" name="矩形 59"/>
            <p:cNvSpPr/>
            <p:nvPr/>
          </p:nvSpPr>
          <p:spPr>
            <a:xfrm flipV="1">
              <a:off x="2806193" y="4123077"/>
              <a:ext cx="252000" cy="1106148"/>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61" name="文本框 60"/>
            <p:cNvSpPr txBox="1"/>
            <p:nvPr/>
          </p:nvSpPr>
          <p:spPr>
            <a:xfrm>
              <a:off x="2686773" y="5231665"/>
              <a:ext cx="42672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34%</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62" name="组合 61"/>
          <p:cNvGrpSpPr/>
          <p:nvPr/>
        </p:nvGrpSpPr>
        <p:grpSpPr>
          <a:xfrm>
            <a:off x="2471259" y="4525107"/>
            <a:ext cx="423514" cy="876707"/>
            <a:chOff x="3096302" y="4123077"/>
            <a:chExt cx="423514" cy="876707"/>
          </a:xfrm>
        </p:grpSpPr>
        <p:sp>
          <p:nvSpPr>
            <p:cNvPr id="63" name="矩形 62"/>
            <p:cNvSpPr/>
            <p:nvPr/>
          </p:nvSpPr>
          <p:spPr>
            <a:xfrm flipV="1">
              <a:off x="3215722" y="4123077"/>
              <a:ext cx="252000" cy="591798"/>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64" name="文本框 63"/>
            <p:cNvSpPr txBox="1"/>
            <p:nvPr/>
          </p:nvSpPr>
          <p:spPr>
            <a:xfrm>
              <a:off x="3096302" y="4722785"/>
              <a:ext cx="423514"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23%</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65" name="组合 64"/>
          <p:cNvGrpSpPr/>
          <p:nvPr/>
        </p:nvGrpSpPr>
        <p:grpSpPr>
          <a:xfrm>
            <a:off x="2876439" y="3806134"/>
            <a:ext cx="394660" cy="598700"/>
            <a:chOff x="3501482" y="3419602"/>
            <a:chExt cx="394660" cy="598700"/>
          </a:xfrm>
        </p:grpSpPr>
        <p:sp>
          <p:nvSpPr>
            <p:cNvPr id="66" name="矩形 65"/>
            <p:cNvSpPr/>
            <p:nvPr/>
          </p:nvSpPr>
          <p:spPr>
            <a:xfrm>
              <a:off x="3625251" y="3695700"/>
              <a:ext cx="252000" cy="322602"/>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67" name="文本框 66"/>
            <p:cNvSpPr txBox="1"/>
            <p:nvPr/>
          </p:nvSpPr>
          <p:spPr>
            <a:xfrm>
              <a:off x="3501482" y="3419602"/>
              <a:ext cx="39466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18%</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68" name="组合 67"/>
          <p:cNvGrpSpPr/>
          <p:nvPr/>
        </p:nvGrpSpPr>
        <p:grpSpPr>
          <a:xfrm>
            <a:off x="3290317" y="3479216"/>
            <a:ext cx="425116" cy="925618"/>
            <a:chOff x="3915360" y="3092684"/>
            <a:chExt cx="425116" cy="925618"/>
          </a:xfrm>
        </p:grpSpPr>
        <p:sp>
          <p:nvSpPr>
            <p:cNvPr id="69" name="矩形 68"/>
            <p:cNvSpPr/>
            <p:nvPr/>
          </p:nvSpPr>
          <p:spPr>
            <a:xfrm>
              <a:off x="4034780" y="3371850"/>
              <a:ext cx="252000" cy="646452"/>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70" name="文本框 69"/>
            <p:cNvSpPr txBox="1"/>
            <p:nvPr/>
          </p:nvSpPr>
          <p:spPr>
            <a:xfrm>
              <a:off x="3915360" y="3092684"/>
              <a:ext cx="425116"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20%</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71" name="组合 70"/>
          <p:cNvGrpSpPr/>
          <p:nvPr/>
        </p:nvGrpSpPr>
        <p:grpSpPr>
          <a:xfrm>
            <a:off x="3699846" y="3033496"/>
            <a:ext cx="426720" cy="1371337"/>
            <a:chOff x="4324889" y="2646964"/>
            <a:chExt cx="426720" cy="1371337"/>
          </a:xfrm>
        </p:grpSpPr>
        <p:sp>
          <p:nvSpPr>
            <p:cNvPr id="72" name="矩形 71"/>
            <p:cNvSpPr/>
            <p:nvPr/>
          </p:nvSpPr>
          <p:spPr>
            <a:xfrm>
              <a:off x="4444309" y="2924174"/>
              <a:ext cx="252000" cy="1094127"/>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73" name="文本框 72"/>
            <p:cNvSpPr txBox="1"/>
            <p:nvPr/>
          </p:nvSpPr>
          <p:spPr>
            <a:xfrm>
              <a:off x="4324889" y="2646964"/>
              <a:ext cx="42672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56%</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74" name="组合 73"/>
          <p:cNvGrpSpPr/>
          <p:nvPr/>
        </p:nvGrpSpPr>
        <p:grpSpPr>
          <a:xfrm>
            <a:off x="4109375" y="4525107"/>
            <a:ext cx="389850" cy="639247"/>
            <a:chOff x="4734418" y="4123077"/>
            <a:chExt cx="389850" cy="639247"/>
          </a:xfrm>
        </p:grpSpPr>
        <p:sp>
          <p:nvSpPr>
            <p:cNvPr id="75" name="矩形 74"/>
            <p:cNvSpPr/>
            <p:nvPr/>
          </p:nvSpPr>
          <p:spPr>
            <a:xfrm flipV="1">
              <a:off x="4853838" y="4123077"/>
              <a:ext cx="252000" cy="363198"/>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76" name="文本框 75"/>
            <p:cNvSpPr txBox="1"/>
            <p:nvPr/>
          </p:nvSpPr>
          <p:spPr>
            <a:xfrm>
              <a:off x="4734418" y="4485325"/>
              <a:ext cx="38985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12%</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77" name="组合 76"/>
          <p:cNvGrpSpPr/>
          <p:nvPr/>
        </p:nvGrpSpPr>
        <p:grpSpPr>
          <a:xfrm>
            <a:off x="4518904" y="4525106"/>
            <a:ext cx="428322" cy="477647"/>
            <a:chOff x="5143947" y="4123076"/>
            <a:chExt cx="428322" cy="477647"/>
          </a:xfrm>
        </p:grpSpPr>
        <p:sp>
          <p:nvSpPr>
            <p:cNvPr id="78" name="矩形 77"/>
            <p:cNvSpPr/>
            <p:nvPr/>
          </p:nvSpPr>
          <p:spPr>
            <a:xfrm flipV="1">
              <a:off x="5263367" y="4123076"/>
              <a:ext cx="252000" cy="201273"/>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79" name="文本框 78"/>
            <p:cNvSpPr txBox="1"/>
            <p:nvPr/>
          </p:nvSpPr>
          <p:spPr>
            <a:xfrm>
              <a:off x="5143947" y="4323724"/>
              <a:ext cx="428322"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09%</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80" name="组合 79"/>
          <p:cNvGrpSpPr/>
          <p:nvPr/>
        </p:nvGrpSpPr>
        <p:grpSpPr>
          <a:xfrm>
            <a:off x="4932584" y="3335916"/>
            <a:ext cx="426720" cy="1068917"/>
            <a:chOff x="5557627" y="2949384"/>
            <a:chExt cx="426720" cy="1068917"/>
          </a:xfrm>
        </p:grpSpPr>
        <p:sp>
          <p:nvSpPr>
            <p:cNvPr id="81" name="矩形 80"/>
            <p:cNvSpPr/>
            <p:nvPr/>
          </p:nvSpPr>
          <p:spPr>
            <a:xfrm>
              <a:off x="5672901" y="3228974"/>
              <a:ext cx="252000" cy="789327"/>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82" name="文本框 81"/>
            <p:cNvSpPr txBox="1"/>
            <p:nvPr/>
          </p:nvSpPr>
          <p:spPr>
            <a:xfrm>
              <a:off x="5557627" y="2949384"/>
              <a:ext cx="42672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45%</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spTree>
    <p:extLst>
      <p:ext uri="{BB962C8B-B14F-4D97-AF65-F5344CB8AC3E}">
        <p14:creationId xmlns:p14="http://schemas.microsoft.com/office/powerpoint/2010/main" val="78089880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350"/>
                                        <p:tgtEl>
                                          <p:spTgt spid="7"/>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5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350"/>
                                        <p:tgtEl>
                                          <p:spTgt spid="9"/>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050"/>
                            </p:stCondLst>
                            <p:childTnLst>
                              <p:par>
                                <p:cTn id="26" presetID="16" presetClass="entr" presetSubtype="37"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outVertical)">
                                      <p:cBhvr>
                                        <p:cTn id="28" dur="500"/>
                                        <p:tgtEl>
                                          <p:spTgt spid="19"/>
                                        </p:tgtEl>
                                      </p:cBhvr>
                                    </p:animEffect>
                                  </p:childTnLst>
                                </p:cTn>
                              </p:par>
                            </p:childTnLst>
                          </p:cTn>
                        </p:par>
                        <p:par>
                          <p:cTn id="29" fill="hold">
                            <p:stCondLst>
                              <p:cond delay="2550"/>
                            </p:stCondLst>
                            <p:childTnLst>
                              <p:par>
                                <p:cTn id="30" presetID="22" presetClass="entr" presetSubtype="4"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down)">
                                      <p:cBhvr>
                                        <p:cTn id="32" dur="500"/>
                                        <p:tgtEl>
                                          <p:spTgt spid="47"/>
                                        </p:tgtEl>
                                      </p:cBhvr>
                                    </p:animEffect>
                                  </p:childTnLst>
                                </p:cTn>
                              </p:par>
                              <p:par>
                                <p:cTn id="33" presetID="22" presetClass="entr" presetSubtype="4"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down)">
                                      <p:cBhvr>
                                        <p:cTn id="35" dur="500"/>
                                        <p:tgtEl>
                                          <p:spTgt spid="50"/>
                                        </p:tgtEl>
                                      </p:cBhvr>
                                    </p:animEffect>
                                  </p:childTnLst>
                                </p:cTn>
                              </p:par>
                              <p:par>
                                <p:cTn id="36" presetID="22" presetClass="entr" presetSubtype="4" fill="hold"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wipe(down)">
                                      <p:cBhvr>
                                        <p:cTn id="38" dur="500"/>
                                        <p:tgtEl>
                                          <p:spTgt spid="53"/>
                                        </p:tgtEl>
                                      </p:cBhvr>
                                    </p:animEffect>
                                  </p:childTnLst>
                                </p:cTn>
                              </p:par>
                              <p:par>
                                <p:cTn id="39" presetID="22" presetClass="entr" presetSubtype="4"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down)">
                                      <p:cBhvr>
                                        <p:cTn id="41" dur="500"/>
                                        <p:tgtEl>
                                          <p:spTgt spid="56"/>
                                        </p:tgtEl>
                                      </p:cBhvr>
                                    </p:animEffect>
                                  </p:childTnLst>
                                </p:cTn>
                              </p:par>
                              <p:par>
                                <p:cTn id="42" presetID="22" presetClass="entr" presetSubtype="4" fill="hold"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wipe(down)">
                                      <p:cBhvr>
                                        <p:cTn id="44" dur="500"/>
                                        <p:tgtEl>
                                          <p:spTgt spid="65"/>
                                        </p:tgtEl>
                                      </p:cBhvr>
                                    </p:animEffect>
                                  </p:childTnLst>
                                </p:cTn>
                              </p:par>
                              <p:par>
                                <p:cTn id="45" presetID="22" presetClass="entr" presetSubtype="4" fill="hold" nodeType="with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down)">
                                      <p:cBhvr>
                                        <p:cTn id="47" dur="500"/>
                                        <p:tgtEl>
                                          <p:spTgt spid="68"/>
                                        </p:tgtEl>
                                      </p:cBhvr>
                                    </p:animEffect>
                                  </p:childTnLst>
                                </p:cTn>
                              </p:par>
                              <p:par>
                                <p:cTn id="48" presetID="22" presetClass="entr" presetSubtype="4" fill="hold" nodeType="with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down)">
                                      <p:cBhvr>
                                        <p:cTn id="50" dur="500"/>
                                        <p:tgtEl>
                                          <p:spTgt spid="71"/>
                                        </p:tgtEl>
                                      </p:cBhvr>
                                    </p:animEffect>
                                  </p:childTnLst>
                                </p:cTn>
                              </p:par>
                              <p:par>
                                <p:cTn id="51" presetID="22" presetClass="entr" presetSubtype="4"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down)">
                                      <p:cBhvr>
                                        <p:cTn id="53" dur="500"/>
                                        <p:tgtEl>
                                          <p:spTgt spid="80"/>
                                        </p:tgtEl>
                                      </p:cBhvr>
                                    </p:animEffect>
                                  </p:childTnLst>
                                </p:cTn>
                              </p:par>
                              <p:par>
                                <p:cTn id="54" presetID="22" presetClass="entr" presetSubtype="1" fill="hold" nodeType="with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up)">
                                      <p:cBhvr>
                                        <p:cTn id="56" dur="500"/>
                                        <p:tgtEl>
                                          <p:spTgt spid="59"/>
                                        </p:tgtEl>
                                      </p:cBhvr>
                                    </p:animEffect>
                                  </p:childTnLst>
                                </p:cTn>
                              </p:par>
                              <p:par>
                                <p:cTn id="57" presetID="22" presetClass="entr" presetSubtype="1" fill="hold"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up)">
                                      <p:cBhvr>
                                        <p:cTn id="59" dur="500"/>
                                        <p:tgtEl>
                                          <p:spTgt spid="62"/>
                                        </p:tgtEl>
                                      </p:cBhvr>
                                    </p:animEffect>
                                  </p:childTnLst>
                                </p:cTn>
                              </p:par>
                              <p:par>
                                <p:cTn id="60" presetID="22" presetClass="entr" presetSubtype="1"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up)">
                                      <p:cBhvr>
                                        <p:cTn id="62" dur="500"/>
                                        <p:tgtEl>
                                          <p:spTgt spid="74"/>
                                        </p:tgtEl>
                                      </p:cBhvr>
                                    </p:animEffect>
                                  </p:childTnLst>
                                </p:cTn>
                              </p:par>
                              <p:par>
                                <p:cTn id="63" presetID="22" presetClass="entr" presetSubtype="1"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up)">
                                      <p:cBhvr>
                                        <p:cTn id="65" dur="500"/>
                                        <p:tgtEl>
                                          <p:spTgt spid="77"/>
                                        </p:tgtEl>
                                      </p:cBhvr>
                                    </p:animEffect>
                                  </p:childTnLst>
                                </p:cTn>
                              </p:par>
                            </p:childTnLst>
                          </p:cTn>
                        </p:par>
                        <p:par>
                          <p:cTn id="66" fill="hold">
                            <p:stCondLst>
                              <p:cond delay="3050"/>
                            </p:stCondLst>
                            <p:childTnLst>
                              <p:par>
                                <p:cTn id="67" presetID="12" presetClass="entr" presetSubtype="4"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750"/>
                                        <p:tgtEl>
                                          <p:spTgt spid="20"/>
                                        </p:tgtEl>
                                        <p:attrNameLst>
                                          <p:attrName>ppt_y</p:attrName>
                                        </p:attrNameLst>
                                      </p:cBhvr>
                                      <p:tavLst>
                                        <p:tav tm="0">
                                          <p:val>
                                            <p:strVal val="#ppt_y+#ppt_h*1.125000"/>
                                          </p:val>
                                        </p:tav>
                                        <p:tav tm="100000">
                                          <p:val>
                                            <p:strVal val="#ppt_y"/>
                                          </p:val>
                                        </p:tav>
                                      </p:tavLst>
                                    </p:anim>
                                    <p:animEffect transition="in" filter="wipe(up)">
                                      <p:cBhvr>
                                        <p:cTn id="70" dur="750"/>
                                        <p:tgtEl>
                                          <p:spTgt spid="20"/>
                                        </p:tgtEl>
                                      </p:cBhvr>
                                    </p:animEffect>
                                  </p:childTnLst>
                                </p:cTn>
                              </p:par>
                            </p:childTnLst>
                          </p:cTn>
                        </p:par>
                        <p:par>
                          <p:cTn id="71" fill="hold">
                            <p:stCondLst>
                              <p:cond delay="3800"/>
                            </p:stCondLst>
                            <p:childTnLst>
                              <p:par>
                                <p:cTn id="72" presetID="12" presetClass="entr" presetSubtype="4"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additive="base">
                                        <p:cTn id="74" dur="750"/>
                                        <p:tgtEl>
                                          <p:spTgt spid="37"/>
                                        </p:tgtEl>
                                        <p:attrNameLst>
                                          <p:attrName>ppt_y</p:attrName>
                                        </p:attrNameLst>
                                      </p:cBhvr>
                                      <p:tavLst>
                                        <p:tav tm="0">
                                          <p:val>
                                            <p:strVal val="#ppt_y+#ppt_h*1.125000"/>
                                          </p:val>
                                        </p:tav>
                                        <p:tav tm="100000">
                                          <p:val>
                                            <p:strVal val="#ppt_y"/>
                                          </p:val>
                                        </p:tav>
                                      </p:tavLst>
                                    </p:anim>
                                    <p:animEffect transition="in" filter="wipe(up)">
                                      <p:cBhvr>
                                        <p:cTn id="75" dur="750"/>
                                        <p:tgtEl>
                                          <p:spTgt spid="37"/>
                                        </p:tgtEl>
                                      </p:cBhvr>
                                    </p:animEffect>
                                  </p:childTnLst>
                                </p:cTn>
                              </p:par>
                            </p:childTnLst>
                          </p:cTn>
                        </p:par>
                        <p:par>
                          <p:cTn id="76" fill="hold">
                            <p:stCondLst>
                              <p:cond delay="4550"/>
                            </p:stCondLst>
                            <p:childTnLst>
                              <p:par>
                                <p:cTn id="77" presetID="12" presetClass="entr" presetSubtype="4"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750"/>
                                        <p:tgtEl>
                                          <p:spTgt spid="42"/>
                                        </p:tgtEl>
                                        <p:attrNameLst>
                                          <p:attrName>ppt_y</p:attrName>
                                        </p:attrNameLst>
                                      </p:cBhvr>
                                      <p:tavLst>
                                        <p:tav tm="0">
                                          <p:val>
                                            <p:strVal val="#ppt_y+#ppt_h*1.125000"/>
                                          </p:val>
                                        </p:tav>
                                        <p:tav tm="100000">
                                          <p:val>
                                            <p:strVal val="#ppt_y"/>
                                          </p:val>
                                        </p:tav>
                                      </p:tavLst>
                                    </p:anim>
                                    <p:animEffect transition="in" filter="wipe(up)">
                                      <p:cBhvr>
                                        <p:cTn id="80"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2063553" y="2377355"/>
            <a:ext cx="8309951" cy="2590469"/>
            <a:chOff x="1941025" y="2658890"/>
            <a:chExt cx="8309951" cy="2590469"/>
          </a:xfrm>
        </p:grpSpPr>
        <p:sp>
          <p:nvSpPr>
            <p:cNvPr id="43" name="空心弧 42"/>
            <p:cNvSpPr/>
            <p:nvPr/>
          </p:nvSpPr>
          <p:spPr>
            <a:xfrm>
              <a:off x="7687775" y="2686157"/>
              <a:ext cx="2563201" cy="2563202"/>
            </a:xfrm>
            <a:prstGeom prst="blockArc">
              <a:avLst>
                <a:gd name="adj1" fmla="val 10800000"/>
                <a:gd name="adj2" fmla="val 21532483"/>
                <a:gd name="adj3" fmla="val 24916"/>
              </a:avLst>
            </a:prstGeom>
            <a:solidFill>
              <a:schemeClr val="bg1">
                <a:lumMod val="75000"/>
                <a:alpha val="90000"/>
              </a:schemeClr>
            </a:solid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46" name="空心弧 45"/>
            <p:cNvSpPr/>
            <p:nvPr/>
          </p:nvSpPr>
          <p:spPr>
            <a:xfrm rot="10800000">
              <a:off x="5772192" y="2658890"/>
              <a:ext cx="2563201" cy="2563202"/>
            </a:xfrm>
            <a:prstGeom prst="blockArc">
              <a:avLst>
                <a:gd name="adj1" fmla="val 10800000"/>
                <a:gd name="adj2" fmla="val 21532483"/>
                <a:gd name="adj3" fmla="val 24916"/>
              </a:avLst>
            </a:prstGeom>
            <a:solidFill>
              <a:schemeClr val="bg1">
                <a:lumMod val="75000"/>
                <a:alpha val="90000"/>
              </a:schemeClr>
            </a:solid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49" name="空心弧 48"/>
            <p:cNvSpPr/>
            <p:nvPr/>
          </p:nvSpPr>
          <p:spPr>
            <a:xfrm rot="10800000">
              <a:off x="1941025" y="2658890"/>
              <a:ext cx="2563201" cy="2563202"/>
            </a:xfrm>
            <a:prstGeom prst="blockArc">
              <a:avLst>
                <a:gd name="adj1" fmla="val 10800000"/>
                <a:gd name="adj2" fmla="val 21532483"/>
                <a:gd name="adj3" fmla="val 24916"/>
              </a:avLst>
            </a:prstGeom>
            <a:solidFill>
              <a:schemeClr val="bg1">
                <a:lumMod val="75000"/>
                <a:alpha val="90000"/>
              </a:schemeClr>
            </a:solid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50" name="空心弧 49"/>
            <p:cNvSpPr/>
            <p:nvPr/>
          </p:nvSpPr>
          <p:spPr>
            <a:xfrm>
              <a:off x="3856609" y="2686157"/>
              <a:ext cx="2563201" cy="2563202"/>
            </a:xfrm>
            <a:prstGeom prst="blockArc">
              <a:avLst>
                <a:gd name="adj1" fmla="val 10800000"/>
                <a:gd name="adj2" fmla="val 21532483"/>
                <a:gd name="adj3" fmla="val 24916"/>
              </a:avLst>
            </a:prstGeom>
            <a:solidFill>
              <a:schemeClr val="bg1">
                <a:lumMod val="75000"/>
                <a:alpha val="90000"/>
              </a:schemeClr>
            </a:solid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grpSp>
      <p:grpSp>
        <p:nvGrpSpPr>
          <p:cNvPr id="51" name="组合 50"/>
          <p:cNvGrpSpPr/>
          <p:nvPr/>
        </p:nvGrpSpPr>
        <p:grpSpPr>
          <a:xfrm>
            <a:off x="2063553" y="2362988"/>
            <a:ext cx="8309951" cy="2604835"/>
            <a:chOff x="1941025" y="2644525"/>
            <a:chExt cx="8309951" cy="2604834"/>
          </a:xfrm>
          <a:solidFill>
            <a:schemeClr val="accent2"/>
          </a:solidFill>
        </p:grpSpPr>
        <p:sp>
          <p:nvSpPr>
            <p:cNvPr id="52" name="空心弧 51"/>
            <p:cNvSpPr/>
            <p:nvPr/>
          </p:nvSpPr>
          <p:spPr>
            <a:xfrm>
              <a:off x="1941025" y="2686157"/>
              <a:ext cx="2563201" cy="2563202"/>
            </a:xfrm>
            <a:prstGeom prst="blockArc">
              <a:avLst>
                <a:gd name="adj1" fmla="val 10800000"/>
                <a:gd name="adj2" fmla="val 21532483"/>
                <a:gd name="adj3" fmla="val 24916"/>
              </a:avLst>
            </a:prstGeom>
            <a:grp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53" name="空心弧 52"/>
            <p:cNvSpPr/>
            <p:nvPr/>
          </p:nvSpPr>
          <p:spPr>
            <a:xfrm>
              <a:off x="5772192" y="2686157"/>
              <a:ext cx="2563201" cy="2563202"/>
            </a:xfrm>
            <a:prstGeom prst="blockArc">
              <a:avLst>
                <a:gd name="adj1" fmla="val 10800000"/>
                <a:gd name="adj2" fmla="val 21532483"/>
                <a:gd name="adj3" fmla="val 24916"/>
              </a:avLst>
            </a:prstGeom>
            <a:grp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54" name="空心弧 53"/>
            <p:cNvSpPr/>
            <p:nvPr/>
          </p:nvSpPr>
          <p:spPr>
            <a:xfrm rot="10800000">
              <a:off x="3856609" y="2644525"/>
              <a:ext cx="2563201" cy="2563202"/>
            </a:xfrm>
            <a:prstGeom prst="blockArc">
              <a:avLst>
                <a:gd name="adj1" fmla="val 10800000"/>
                <a:gd name="adj2" fmla="val 21532483"/>
                <a:gd name="adj3" fmla="val 24916"/>
              </a:avLst>
            </a:prstGeom>
            <a:grp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sp>
          <p:nvSpPr>
            <p:cNvPr id="55" name="空心弧 54"/>
            <p:cNvSpPr/>
            <p:nvPr/>
          </p:nvSpPr>
          <p:spPr>
            <a:xfrm rot="10800000">
              <a:off x="7687775" y="2644525"/>
              <a:ext cx="2563201" cy="2563202"/>
            </a:xfrm>
            <a:prstGeom prst="blockArc">
              <a:avLst>
                <a:gd name="adj1" fmla="val 10800000"/>
                <a:gd name="adj2" fmla="val 21532483"/>
                <a:gd name="adj3" fmla="val 24916"/>
              </a:avLst>
            </a:prstGeom>
            <a:grpFill/>
            <a:ln w="25400" cap="flat" cmpd="sng" algn="ctr">
              <a:noFill/>
              <a:prstDash val="solid"/>
            </a:ln>
            <a:effectLst/>
          </p:spPr>
          <p:txBody>
            <a:bodyPr rtlCol="0" anchor="ctr"/>
            <a:lstStyle/>
            <a:p>
              <a:pPr algn="ctr">
                <a:defRPr/>
              </a:pPr>
              <a:endParaRPr lang="zh-CN" altLang="en-US" sz="2400" kern="0" dirty="0">
                <a:solidFill>
                  <a:prstClr val="white"/>
                </a:solidFill>
                <a:ea typeface="微软雅黑" pitchFamily="34" charset="-122"/>
              </a:endParaRPr>
            </a:p>
          </p:txBody>
        </p:sp>
      </p:grpSp>
      <p:grpSp>
        <p:nvGrpSpPr>
          <p:cNvPr id="56" name="组合 55"/>
          <p:cNvGrpSpPr/>
          <p:nvPr/>
        </p:nvGrpSpPr>
        <p:grpSpPr>
          <a:xfrm>
            <a:off x="2186997" y="2830027"/>
            <a:ext cx="2316311" cy="3379155"/>
            <a:chOff x="2064470" y="3111563"/>
            <a:chExt cx="2316310" cy="3379154"/>
          </a:xfrm>
        </p:grpSpPr>
        <p:sp>
          <p:nvSpPr>
            <p:cNvPr id="57" name="椭圆 56"/>
            <p:cNvSpPr/>
            <p:nvPr/>
          </p:nvSpPr>
          <p:spPr>
            <a:xfrm>
              <a:off x="2727050" y="3486549"/>
              <a:ext cx="952557" cy="952557"/>
            </a:xfrm>
            <a:prstGeom prst="ellipse">
              <a:avLst/>
            </a:prstGeom>
            <a:solidFill>
              <a:schemeClr val="accent1">
                <a:alpha val="90000"/>
              </a:schemeClr>
            </a:solidFill>
            <a:ln w="25400" cap="flat" cmpd="sng" algn="ctr">
              <a:noFill/>
              <a:prstDash val="solid"/>
            </a:ln>
            <a:effectLst/>
          </p:spPr>
          <p:txBody>
            <a:bodyPr rtlCol="0" anchor="ctr"/>
            <a:lstStyle/>
            <a:p>
              <a:pPr algn="ctr">
                <a:defRPr/>
              </a:pPr>
              <a:r>
                <a:rPr lang="en-US" altLang="zh-CN"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1</a:t>
              </a:r>
              <a:endParaRPr lang="zh-CN" altLang="en-US"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58" name="文本框 20"/>
            <p:cNvSpPr txBox="1"/>
            <p:nvPr/>
          </p:nvSpPr>
          <p:spPr>
            <a:xfrm rot="723832">
              <a:off x="2413719" y="3111563"/>
              <a:ext cx="1707868" cy="1155748"/>
            </a:xfrm>
            <a:prstGeom prst="rect">
              <a:avLst/>
            </a:prstGeom>
            <a:noFill/>
          </p:spPr>
          <p:txBody>
            <a:bodyPr wrap="square" rtlCol="0">
              <a:prstTxWarp prst="textArchUp">
                <a:avLst>
                  <a:gd name="adj" fmla="val 10683234"/>
                </a:avLst>
              </a:prstTxWarp>
              <a:spAutoFit/>
            </a:bodyPr>
            <a:lstStyle/>
            <a:p>
              <a:pPr>
                <a:defRPr/>
              </a:pPr>
              <a:r>
                <a:rPr lang="zh-CN" altLang="en-US" sz="2000" kern="0" dirty="0">
                  <a:solidFill>
                    <a:prstClr val="white"/>
                  </a:solidFill>
                  <a:latin typeface="微软雅黑" panose="020B0503020204020204" pitchFamily="34" charset="-122"/>
                  <a:ea typeface="微软雅黑" panose="020B0503020204020204" pitchFamily="34" charset="-122"/>
                </a:rPr>
                <a:t>点击输入小标题</a:t>
              </a:r>
            </a:p>
          </p:txBody>
        </p:sp>
        <p:sp>
          <p:nvSpPr>
            <p:cNvPr id="59" name="矩形 58"/>
            <p:cNvSpPr/>
            <p:nvPr/>
          </p:nvSpPr>
          <p:spPr>
            <a:xfrm>
              <a:off x="2064470" y="5628943"/>
              <a:ext cx="2316310" cy="861774"/>
            </a:xfrm>
            <a:prstGeom prst="rect">
              <a:avLst/>
            </a:prstGeom>
          </p:spPr>
          <p:txBody>
            <a:bodyPr wrap="square">
              <a:spAutoFit/>
            </a:bodyPr>
            <a:lstStyle/>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60" name="Freeform 5"/>
            <p:cNvSpPr>
              <a:spLocks noEditPoints="1"/>
            </p:cNvSpPr>
            <p:nvPr/>
          </p:nvSpPr>
          <p:spPr bwMode="auto">
            <a:xfrm>
              <a:off x="3093488" y="5310014"/>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054487">
                <a:alpha val="90000"/>
              </a:srgbClr>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61" name="组合 60"/>
          <p:cNvGrpSpPr/>
          <p:nvPr/>
        </p:nvGrpSpPr>
        <p:grpSpPr>
          <a:xfrm>
            <a:off x="6141610" y="2813214"/>
            <a:ext cx="2316311" cy="3395971"/>
            <a:chOff x="6019083" y="3094749"/>
            <a:chExt cx="2316310" cy="3395970"/>
          </a:xfrm>
        </p:grpSpPr>
        <p:sp>
          <p:nvSpPr>
            <p:cNvPr id="62" name="椭圆 61"/>
            <p:cNvSpPr/>
            <p:nvPr/>
          </p:nvSpPr>
          <p:spPr>
            <a:xfrm>
              <a:off x="6577513" y="3486549"/>
              <a:ext cx="952557" cy="952557"/>
            </a:xfrm>
            <a:prstGeom prst="ellipse">
              <a:avLst/>
            </a:prstGeom>
            <a:solidFill>
              <a:schemeClr val="accent4">
                <a:alpha val="90000"/>
              </a:schemeClr>
            </a:solidFill>
            <a:ln w="25400" cap="flat" cmpd="sng" algn="ctr">
              <a:noFill/>
              <a:prstDash val="solid"/>
            </a:ln>
            <a:effectLst/>
          </p:spPr>
          <p:txBody>
            <a:bodyPr rtlCol="0" anchor="ctr"/>
            <a:lstStyle/>
            <a:p>
              <a:pPr algn="ctr">
                <a:defRPr/>
              </a:pPr>
              <a:r>
                <a:rPr lang="en-US" altLang="zh-CN"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3</a:t>
              </a:r>
              <a:endParaRPr lang="zh-CN" altLang="en-US"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63" name="文本框 28"/>
            <p:cNvSpPr txBox="1"/>
            <p:nvPr/>
          </p:nvSpPr>
          <p:spPr>
            <a:xfrm rot="893704">
              <a:off x="6273353" y="3094749"/>
              <a:ext cx="1707868" cy="1155748"/>
            </a:xfrm>
            <a:prstGeom prst="rect">
              <a:avLst/>
            </a:prstGeom>
            <a:noFill/>
          </p:spPr>
          <p:txBody>
            <a:bodyPr wrap="square" rtlCol="0">
              <a:prstTxWarp prst="textArchUp">
                <a:avLst>
                  <a:gd name="adj" fmla="val 10683234"/>
                </a:avLst>
              </a:prstTxWarp>
              <a:spAutoFit/>
            </a:bodyPr>
            <a:lstStyle/>
            <a:p>
              <a:pPr>
                <a:defRPr/>
              </a:pPr>
              <a:r>
                <a:rPr lang="zh-CN" altLang="en-US" sz="2000" kern="0" dirty="0">
                  <a:solidFill>
                    <a:prstClr val="white"/>
                  </a:solidFill>
                  <a:latin typeface="微软雅黑" panose="020B0503020204020204" pitchFamily="34" charset="-122"/>
                  <a:ea typeface="微软雅黑" panose="020B0503020204020204" pitchFamily="34" charset="-122"/>
                </a:rPr>
                <a:t>点击输入小标题</a:t>
              </a:r>
            </a:p>
          </p:txBody>
        </p:sp>
        <p:sp>
          <p:nvSpPr>
            <p:cNvPr id="64" name="矩形 63"/>
            <p:cNvSpPr/>
            <p:nvPr/>
          </p:nvSpPr>
          <p:spPr>
            <a:xfrm>
              <a:off x="6019083" y="5628945"/>
              <a:ext cx="2316310" cy="861774"/>
            </a:xfrm>
            <a:prstGeom prst="rect">
              <a:avLst/>
            </a:prstGeom>
          </p:spPr>
          <p:txBody>
            <a:bodyPr wrap="square">
              <a:spAutoFit/>
            </a:bodyPr>
            <a:lstStyle/>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65" name="Freeform 5"/>
            <p:cNvSpPr>
              <a:spLocks noEditPoints="1"/>
            </p:cNvSpPr>
            <p:nvPr/>
          </p:nvSpPr>
          <p:spPr bwMode="auto">
            <a:xfrm>
              <a:off x="7050647" y="5310014"/>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054487">
                <a:alpha val="90000"/>
              </a:srgbClr>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66" name="组合 65"/>
          <p:cNvGrpSpPr/>
          <p:nvPr/>
        </p:nvGrpSpPr>
        <p:grpSpPr>
          <a:xfrm>
            <a:off x="4102581" y="1148930"/>
            <a:ext cx="2316311" cy="3439551"/>
            <a:chOff x="3980053" y="1430465"/>
            <a:chExt cx="2316310" cy="3439551"/>
          </a:xfrm>
        </p:grpSpPr>
        <p:sp>
          <p:nvSpPr>
            <p:cNvPr id="67" name="椭圆 66"/>
            <p:cNvSpPr/>
            <p:nvPr/>
          </p:nvSpPr>
          <p:spPr>
            <a:xfrm>
              <a:off x="4661930" y="3486549"/>
              <a:ext cx="952557" cy="952557"/>
            </a:xfrm>
            <a:prstGeom prst="ellipse">
              <a:avLst/>
            </a:prstGeom>
            <a:solidFill>
              <a:schemeClr val="accent2">
                <a:alpha val="90000"/>
              </a:schemeClr>
            </a:solidFill>
            <a:ln w="25400" cap="flat" cmpd="sng" algn="ctr">
              <a:noFill/>
              <a:prstDash val="solid"/>
            </a:ln>
            <a:effectLst/>
          </p:spPr>
          <p:txBody>
            <a:bodyPr rtlCol="0" anchor="ctr"/>
            <a:lstStyle/>
            <a:p>
              <a:pPr algn="ctr">
                <a:defRPr/>
              </a:pPr>
              <a:r>
                <a:rPr lang="en-US" altLang="zh-CN"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2</a:t>
              </a:r>
              <a:endParaRPr lang="zh-CN" altLang="en-US"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68" name="文本框 26"/>
            <p:cNvSpPr txBox="1"/>
            <p:nvPr/>
          </p:nvSpPr>
          <p:spPr>
            <a:xfrm rot="21215758">
              <a:off x="4372924" y="3714268"/>
              <a:ext cx="1707868" cy="1155748"/>
            </a:xfrm>
            <a:prstGeom prst="rect">
              <a:avLst/>
            </a:prstGeom>
            <a:noFill/>
          </p:spPr>
          <p:txBody>
            <a:bodyPr wrap="square" rtlCol="0">
              <a:prstTxWarp prst="textArchDown">
                <a:avLst/>
              </a:prstTxWarp>
              <a:spAutoFit/>
            </a:bodyPr>
            <a:lstStyle/>
            <a:p>
              <a:pPr>
                <a:defRPr/>
              </a:pPr>
              <a:r>
                <a:rPr lang="zh-CN" altLang="en-US" sz="2000" kern="0" dirty="0">
                  <a:solidFill>
                    <a:prstClr val="white"/>
                  </a:solidFill>
                  <a:latin typeface="微软雅黑" panose="020B0503020204020204" pitchFamily="34" charset="-122"/>
                  <a:ea typeface="微软雅黑" panose="020B0503020204020204" pitchFamily="34" charset="-122"/>
                </a:rPr>
                <a:t>点击输入小标题</a:t>
              </a:r>
            </a:p>
          </p:txBody>
        </p:sp>
        <p:sp>
          <p:nvSpPr>
            <p:cNvPr id="69" name="矩形 68"/>
            <p:cNvSpPr/>
            <p:nvPr/>
          </p:nvSpPr>
          <p:spPr>
            <a:xfrm>
              <a:off x="3980053" y="1430465"/>
              <a:ext cx="2316310" cy="861774"/>
            </a:xfrm>
            <a:prstGeom prst="rect">
              <a:avLst/>
            </a:prstGeom>
          </p:spPr>
          <p:txBody>
            <a:bodyPr wrap="square">
              <a:spAutoFit/>
            </a:bodyPr>
            <a:lstStyle/>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0" name="Freeform 5"/>
            <p:cNvSpPr>
              <a:spLocks noEditPoints="1"/>
            </p:cNvSpPr>
            <p:nvPr/>
          </p:nvSpPr>
          <p:spPr bwMode="auto">
            <a:xfrm>
              <a:off x="4968584" y="2329676"/>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054487">
                <a:alpha val="90000"/>
              </a:srgbClr>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71" name="组合 70"/>
          <p:cNvGrpSpPr/>
          <p:nvPr/>
        </p:nvGrpSpPr>
        <p:grpSpPr>
          <a:xfrm>
            <a:off x="7933747" y="1112527"/>
            <a:ext cx="2316311" cy="3475955"/>
            <a:chOff x="7811220" y="1394063"/>
            <a:chExt cx="2316310" cy="3475954"/>
          </a:xfrm>
        </p:grpSpPr>
        <p:sp>
          <p:nvSpPr>
            <p:cNvPr id="72" name="椭圆 71"/>
            <p:cNvSpPr/>
            <p:nvPr/>
          </p:nvSpPr>
          <p:spPr>
            <a:xfrm>
              <a:off x="8493097" y="3486549"/>
              <a:ext cx="952557" cy="952557"/>
            </a:xfrm>
            <a:prstGeom prst="ellipse">
              <a:avLst/>
            </a:prstGeom>
            <a:solidFill>
              <a:schemeClr val="accent2">
                <a:alpha val="90000"/>
              </a:schemeClr>
            </a:solidFill>
            <a:ln w="25400" cap="flat" cmpd="sng" algn="ctr">
              <a:noFill/>
              <a:prstDash val="solid"/>
            </a:ln>
            <a:effectLst/>
          </p:spPr>
          <p:txBody>
            <a:bodyPr rtlCol="0" anchor="ctr"/>
            <a:lstStyle/>
            <a:p>
              <a:pPr algn="ctr">
                <a:defRPr/>
              </a:pPr>
              <a:r>
                <a:rPr lang="en-US" altLang="zh-CN"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rPr>
                <a:t>4</a:t>
              </a:r>
              <a:endParaRPr lang="zh-CN" altLang="en-US" sz="4400" b="1" kern="0" dirty="0">
                <a:solidFill>
                  <a:prstClr val="white"/>
                </a:solidFill>
                <a:effectLst>
                  <a:outerShdw blurRad="38100" dist="38100" dir="2700000" algn="tl">
                    <a:srgbClr val="000000">
                      <a:alpha val="43137"/>
                    </a:srgbClr>
                  </a:outerShdw>
                </a:effectLst>
                <a:latin typeface="微软雅黑" pitchFamily="34" charset="-122"/>
                <a:ea typeface="ChunkFive" pitchFamily="2" charset="0"/>
                <a:cs typeface="Arial" panose="020B0604020202020204" pitchFamily="34" charset="0"/>
              </a:endParaRPr>
            </a:p>
          </p:txBody>
        </p:sp>
        <p:sp>
          <p:nvSpPr>
            <p:cNvPr id="73" name="文本框 29"/>
            <p:cNvSpPr txBox="1"/>
            <p:nvPr/>
          </p:nvSpPr>
          <p:spPr>
            <a:xfrm rot="20739839">
              <a:off x="8194319" y="3714269"/>
              <a:ext cx="1707868" cy="1155748"/>
            </a:xfrm>
            <a:prstGeom prst="rect">
              <a:avLst/>
            </a:prstGeom>
            <a:noFill/>
          </p:spPr>
          <p:txBody>
            <a:bodyPr wrap="square" rtlCol="0">
              <a:prstTxWarp prst="textArchDown">
                <a:avLst/>
              </a:prstTxWarp>
              <a:spAutoFit/>
            </a:bodyPr>
            <a:lstStyle/>
            <a:p>
              <a:pPr>
                <a:defRPr/>
              </a:pPr>
              <a:r>
                <a:rPr lang="zh-CN" altLang="en-US" sz="2000" kern="0" dirty="0">
                  <a:solidFill>
                    <a:prstClr val="white"/>
                  </a:solidFill>
                  <a:latin typeface="微软雅黑" panose="020B0503020204020204" pitchFamily="34" charset="-122"/>
                  <a:ea typeface="微软雅黑" panose="020B0503020204020204" pitchFamily="34" charset="-122"/>
                </a:rPr>
                <a:t>点击输入小标题</a:t>
              </a:r>
            </a:p>
          </p:txBody>
        </p:sp>
        <p:sp>
          <p:nvSpPr>
            <p:cNvPr id="74" name="矩形 73"/>
            <p:cNvSpPr/>
            <p:nvPr/>
          </p:nvSpPr>
          <p:spPr>
            <a:xfrm>
              <a:off x="7811220" y="1394063"/>
              <a:ext cx="2316310" cy="861774"/>
            </a:xfrm>
            <a:prstGeom prst="rect">
              <a:avLst/>
            </a:prstGeom>
          </p:spPr>
          <p:txBody>
            <a:bodyPr wrap="square">
              <a:spAutoFit/>
            </a:bodyPr>
            <a:lstStyle/>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ts val="3000"/>
                </a:lnSpc>
                <a:defRPr/>
              </a:pPr>
              <a:r>
                <a:rPr lang="zh-CN" altLang="en-US" sz="2000" kern="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kern="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5" name="Freeform 5"/>
            <p:cNvSpPr>
              <a:spLocks noEditPoints="1"/>
            </p:cNvSpPr>
            <p:nvPr/>
          </p:nvSpPr>
          <p:spPr bwMode="auto">
            <a:xfrm>
              <a:off x="8840238" y="2329676"/>
              <a:ext cx="258274" cy="258274"/>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solidFill>
              <a:srgbClr val="054487">
                <a:alpha val="90000"/>
              </a:srgbClr>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zh-CN" altLang="en-US" sz="2400" kern="0" dirty="0">
                <a:solidFill>
                  <a:prstClr val="black">
                    <a:lumMod val="85000"/>
                    <a:lumOff val="15000"/>
                  </a:prstClr>
                </a:solidFill>
                <a:ea typeface="微软雅黑" pitchFamily="34" charset="-122"/>
              </a:endParaRPr>
            </a:p>
          </p:txBody>
        </p:sp>
      </p:grpSp>
      <p:sp>
        <p:nvSpPr>
          <p:cNvPr id="34" name="梯形 33"/>
          <p:cNvSpPr/>
          <p:nvPr/>
        </p:nvSpPr>
        <p:spPr>
          <a:xfrm rot="7881509">
            <a:off x="5558173" y="-2026114"/>
            <a:ext cx="7927949" cy="767931"/>
          </a:xfrm>
          <a:prstGeom prst="trapezoid">
            <a:avLst>
              <a:gd name="adj" fmla="val 23223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平行四边形 2"/>
          <p:cNvSpPr/>
          <p:nvPr/>
        </p:nvSpPr>
        <p:spPr>
          <a:xfrm>
            <a:off x="504087" y="244087"/>
            <a:ext cx="7864476" cy="826807"/>
          </a:xfrm>
          <a:custGeom>
            <a:avLst/>
            <a:gdLst>
              <a:gd name="connsiteX0" fmla="*/ 0 w 3103923"/>
              <a:gd name="connsiteY0" fmla="*/ 970132 h 970132"/>
              <a:gd name="connsiteX1" fmla="*/ 357338 w 3103923"/>
              <a:gd name="connsiteY1" fmla="*/ 0 h 970132"/>
              <a:gd name="connsiteX2" fmla="*/ 3103923 w 3103923"/>
              <a:gd name="connsiteY2" fmla="*/ 0 h 970132"/>
              <a:gd name="connsiteX3" fmla="*/ 2746585 w 3103923"/>
              <a:gd name="connsiteY3" fmla="*/ 970132 h 970132"/>
              <a:gd name="connsiteX4" fmla="*/ 0 w 3103923"/>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2746585 w 4802094"/>
              <a:gd name="connsiteY3" fmla="*/ 970132 h 970132"/>
              <a:gd name="connsiteX4" fmla="*/ 0 w 4802094"/>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3490016 w 4802094"/>
              <a:gd name="connsiteY3" fmla="*/ 970132 h 970132"/>
              <a:gd name="connsiteX4" fmla="*/ 0 w 4802094"/>
              <a:gd name="connsiteY4" fmla="*/ 970132 h 970132"/>
              <a:gd name="connsiteX0" fmla="*/ 0 w 4802094"/>
              <a:gd name="connsiteY0" fmla="*/ 970132 h 974895"/>
              <a:gd name="connsiteX1" fmla="*/ 357338 w 4802094"/>
              <a:gd name="connsiteY1" fmla="*/ 0 h 974895"/>
              <a:gd name="connsiteX2" fmla="*/ 4802094 w 4802094"/>
              <a:gd name="connsiteY2" fmla="*/ 0 h 974895"/>
              <a:gd name="connsiteX3" fmla="*/ 3480845 w 4802094"/>
              <a:gd name="connsiteY3" fmla="*/ 974895 h 974895"/>
              <a:gd name="connsiteX4" fmla="*/ 0 w 4802094"/>
              <a:gd name="connsiteY4" fmla="*/ 970132 h 974895"/>
              <a:gd name="connsiteX0" fmla="*/ 0 w 4802094"/>
              <a:gd name="connsiteY0" fmla="*/ 970132 h 974895"/>
              <a:gd name="connsiteX1" fmla="*/ 357338 w 4802094"/>
              <a:gd name="connsiteY1" fmla="*/ 0 h 974895"/>
              <a:gd name="connsiteX2" fmla="*/ 4802094 w 4802094"/>
              <a:gd name="connsiteY2" fmla="*/ 0 h 974895"/>
              <a:gd name="connsiteX3" fmla="*/ 3584211 w 4802094"/>
              <a:gd name="connsiteY3" fmla="*/ 974895 h 974895"/>
              <a:gd name="connsiteX4" fmla="*/ 0 w 4802094"/>
              <a:gd name="connsiteY4" fmla="*/ 970132 h 974895"/>
              <a:gd name="connsiteX0" fmla="*/ 0 w 4802094"/>
              <a:gd name="connsiteY0" fmla="*/ 970132 h 970132"/>
              <a:gd name="connsiteX1" fmla="*/ 357338 w 4802094"/>
              <a:gd name="connsiteY1" fmla="*/ 0 h 970132"/>
              <a:gd name="connsiteX2" fmla="*/ 4802094 w 4802094"/>
              <a:gd name="connsiteY2" fmla="*/ 0 h 970132"/>
              <a:gd name="connsiteX3" fmla="*/ 3598180 w 4802094"/>
              <a:gd name="connsiteY3" fmla="*/ 970132 h 970132"/>
              <a:gd name="connsiteX4" fmla="*/ 0 w 4802094"/>
              <a:gd name="connsiteY4" fmla="*/ 970132 h 970132"/>
              <a:gd name="connsiteX0" fmla="*/ 0 w 4802094"/>
              <a:gd name="connsiteY0" fmla="*/ 970132 h 977276"/>
              <a:gd name="connsiteX1" fmla="*/ 357338 w 4802094"/>
              <a:gd name="connsiteY1" fmla="*/ 0 h 977276"/>
              <a:gd name="connsiteX2" fmla="*/ 4802094 w 4802094"/>
              <a:gd name="connsiteY2" fmla="*/ 0 h 977276"/>
              <a:gd name="connsiteX3" fmla="*/ 3587006 w 4802094"/>
              <a:gd name="connsiteY3" fmla="*/ 977276 h 977276"/>
              <a:gd name="connsiteX4" fmla="*/ 0 w 4802094"/>
              <a:gd name="connsiteY4" fmla="*/ 970132 h 977276"/>
              <a:gd name="connsiteX0" fmla="*/ 0 w 4802094"/>
              <a:gd name="connsiteY0" fmla="*/ 970132 h 986801"/>
              <a:gd name="connsiteX1" fmla="*/ 357338 w 4802094"/>
              <a:gd name="connsiteY1" fmla="*/ 0 h 986801"/>
              <a:gd name="connsiteX2" fmla="*/ 4802094 w 4802094"/>
              <a:gd name="connsiteY2" fmla="*/ 0 h 986801"/>
              <a:gd name="connsiteX3" fmla="*/ 3588403 w 4802094"/>
              <a:gd name="connsiteY3" fmla="*/ 986801 h 986801"/>
              <a:gd name="connsiteX4" fmla="*/ 0 w 4802094"/>
              <a:gd name="connsiteY4" fmla="*/ 970132 h 986801"/>
              <a:gd name="connsiteX0" fmla="*/ 0 w 4594356"/>
              <a:gd name="connsiteY0" fmla="*/ 1001408 h 1018077"/>
              <a:gd name="connsiteX1" fmla="*/ 357338 w 4594356"/>
              <a:gd name="connsiteY1" fmla="*/ 31276 h 1018077"/>
              <a:gd name="connsiteX2" fmla="*/ 4594356 w 4594356"/>
              <a:gd name="connsiteY2" fmla="*/ 0 h 1018077"/>
              <a:gd name="connsiteX3" fmla="*/ 3588403 w 4594356"/>
              <a:gd name="connsiteY3" fmla="*/ 1018077 h 1018077"/>
              <a:gd name="connsiteX4" fmla="*/ 0 w 4594356"/>
              <a:gd name="connsiteY4" fmla="*/ 1001408 h 1018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4356" h="1018077">
                <a:moveTo>
                  <a:pt x="0" y="1001408"/>
                </a:moveTo>
                <a:lnTo>
                  <a:pt x="357338" y="31276"/>
                </a:lnTo>
                <a:lnTo>
                  <a:pt x="4594356" y="0"/>
                </a:lnTo>
                <a:lnTo>
                  <a:pt x="3588403" y="1018077"/>
                </a:lnTo>
                <a:lnTo>
                  <a:pt x="0" y="1001408"/>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
          <p:cNvSpPr/>
          <p:nvPr/>
        </p:nvSpPr>
        <p:spPr>
          <a:xfrm rot="15908182" flipH="1">
            <a:off x="-2519990" y="3552199"/>
            <a:ext cx="7282372" cy="698412"/>
          </a:xfrm>
          <a:custGeom>
            <a:avLst/>
            <a:gdLst>
              <a:gd name="connsiteX0" fmla="*/ 0 w 7434223"/>
              <a:gd name="connsiteY0" fmla="*/ 698412 h 698412"/>
              <a:gd name="connsiteX1" fmla="*/ 920905 w 7434223"/>
              <a:gd name="connsiteY1" fmla="*/ 0 h 698412"/>
              <a:gd name="connsiteX2" fmla="*/ 7434223 w 7434223"/>
              <a:gd name="connsiteY2" fmla="*/ 0 h 698412"/>
              <a:gd name="connsiteX3" fmla="*/ 6513318 w 7434223"/>
              <a:gd name="connsiteY3" fmla="*/ 698412 h 698412"/>
              <a:gd name="connsiteX4" fmla="*/ 0 w 7434223"/>
              <a:gd name="connsiteY4" fmla="*/ 698412 h 698412"/>
              <a:gd name="connsiteX0" fmla="*/ 0 w 7267564"/>
              <a:gd name="connsiteY0" fmla="*/ 709723 h 709723"/>
              <a:gd name="connsiteX1" fmla="*/ 754246 w 7267564"/>
              <a:gd name="connsiteY1" fmla="*/ 0 h 709723"/>
              <a:gd name="connsiteX2" fmla="*/ 7267564 w 7267564"/>
              <a:gd name="connsiteY2" fmla="*/ 0 h 709723"/>
              <a:gd name="connsiteX3" fmla="*/ 6346659 w 7267564"/>
              <a:gd name="connsiteY3" fmla="*/ 698412 h 709723"/>
              <a:gd name="connsiteX4" fmla="*/ 0 w 7267564"/>
              <a:gd name="connsiteY4" fmla="*/ 709723 h 709723"/>
              <a:gd name="connsiteX0" fmla="*/ 0 w 7282372"/>
              <a:gd name="connsiteY0" fmla="*/ 685492 h 698412"/>
              <a:gd name="connsiteX1" fmla="*/ 769054 w 7282372"/>
              <a:gd name="connsiteY1" fmla="*/ 0 h 698412"/>
              <a:gd name="connsiteX2" fmla="*/ 7282372 w 7282372"/>
              <a:gd name="connsiteY2" fmla="*/ 0 h 698412"/>
              <a:gd name="connsiteX3" fmla="*/ 6361467 w 7282372"/>
              <a:gd name="connsiteY3" fmla="*/ 698412 h 698412"/>
              <a:gd name="connsiteX4" fmla="*/ 0 w 7282372"/>
              <a:gd name="connsiteY4" fmla="*/ 685492 h 698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2372" h="698412">
                <a:moveTo>
                  <a:pt x="0" y="685492"/>
                </a:moveTo>
                <a:lnTo>
                  <a:pt x="769054" y="0"/>
                </a:lnTo>
                <a:lnTo>
                  <a:pt x="7282372" y="0"/>
                </a:lnTo>
                <a:lnTo>
                  <a:pt x="6361467" y="698412"/>
                </a:lnTo>
                <a:lnTo>
                  <a:pt x="0" y="685492"/>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939758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350"/>
                                        <p:tgtEl>
                                          <p:spTgt spid="34"/>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right)">
                                      <p:cBhvr>
                                        <p:cTn id="11" dur="350"/>
                                        <p:tgtEl>
                                          <p:spTgt spid="35"/>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up)">
                                      <p:cBhvr>
                                        <p:cTn id="15" dur="350"/>
                                        <p:tgtEl>
                                          <p:spTgt spid="36"/>
                                        </p:tgtEl>
                                      </p:cBhvr>
                                    </p:animEffect>
                                  </p:childTnLst>
                                </p:cTn>
                              </p:par>
                              <p:par>
                                <p:cTn id="16" presetID="22" presetClass="entr" presetSubtype="8" fill="hold" nodeType="withEffect">
                                  <p:stCondLst>
                                    <p:cond delay="500"/>
                                  </p:stCondLst>
                                  <p:childTnLst>
                                    <p:set>
                                      <p:cBhvr>
                                        <p:cTn id="17" dur="1" fill="hold">
                                          <p:stCondLst>
                                            <p:cond delay="0"/>
                                          </p:stCondLst>
                                        </p:cTn>
                                        <p:tgtEl>
                                          <p:spTgt spid="51"/>
                                        </p:tgtEl>
                                        <p:attrNameLst>
                                          <p:attrName>style.visibility</p:attrName>
                                        </p:attrNameLst>
                                      </p:cBhvr>
                                      <p:to>
                                        <p:strVal val="visible"/>
                                      </p:to>
                                    </p:set>
                                    <p:animEffect transition="in" filter="wipe(left)">
                                      <p:cBhvr>
                                        <p:cTn id="18" dur="1000"/>
                                        <p:tgtEl>
                                          <p:spTgt spid="51"/>
                                        </p:tgtEl>
                                      </p:cBhvr>
                                    </p:animEffect>
                                  </p:childTnLst>
                                </p:cTn>
                              </p:par>
                              <p:par>
                                <p:cTn id="19" presetID="22" presetClass="entr" presetSubtype="2"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Effect transition="in" filter="wipe(right)">
                                      <p:cBhvr>
                                        <p:cTn id="21" dur="1000"/>
                                        <p:tgtEl>
                                          <p:spTgt spid="37"/>
                                        </p:tgtEl>
                                      </p:cBhvr>
                                    </p:animEffect>
                                  </p:childTnLst>
                                </p:cTn>
                              </p:par>
                              <p:par>
                                <p:cTn id="22" presetID="10" presetClass="entr" presetSubtype="0" fill="hold" nodeType="withEffect">
                                  <p:stCondLst>
                                    <p:cond delay="200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nodeType="withEffect">
                                  <p:stCondLst>
                                    <p:cond delay="25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par>
                                <p:cTn id="28" presetID="10" presetClass="entr" presetSubtype="0" fill="hold" nodeType="withEffect">
                                  <p:stCondLst>
                                    <p:cond delay="300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par>
                                <p:cTn id="31" presetID="10" presetClass="entr" presetSubtype="0" fill="hold" nodeType="withEffect">
                                  <p:stCondLst>
                                    <p:cond delay="3500"/>
                                  </p:stCondLst>
                                  <p:childTnLst>
                                    <p:set>
                                      <p:cBhvr>
                                        <p:cTn id="32" dur="1" fill="hold">
                                          <p:stCondLst>
                                            <p:cond delay="0"/>
                                          </p:stCondLst>
                                        </p:cTn>
                                        <p:tgtEl>
                                          <p:spTgt spid="71"/>
                                        </p:tgtEl>
                                        <p:attrNameLst>
                                          <p:attrName>style.visibility</p:attrName>
                                        </p:attrNameLst>
                                      </p:cBhvr>
                                      <p:to>
                                        <p:strVal val="visible"/>
                                      </p:to>
                                    </p:set>
                                    <p:animEffect transition="in" filter="fade">
                                      <p:cBhvr>
                                        <p:cTn id="3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平行四边形 1"/>
          <p:cNvSpPr/>
          <p:nvPr/>
        </p:nvSpPr>
        <p:spPr>
          <a:xfrm rot="15908182" flipH="1">
            <a:off x="-203557" y="43144"/>
            <a:ext cx="3027046" cy="67233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672334">
                <a:moveTo>
                  <a:pt x="0" y="672334"/>
                </a:moveTo>
                <a:lnTo>
                  <a:pt x="886519" y="0"/>
                </a:lnTo>
                <a:lnTo>
                  <a:pt x="2225922" y="549"/>
                </a:lnTo>
                <a:lnTo>
                  <a:pt x="3027046" y="612576"/>
                </a:lnTo>
                <a:lnTo>
                  <a:pt x="2207290" y="646487"/>
                </a:lnTo>
                <a:lnTo>
                  <a:pt x="0" y="67233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平行四边形 1"/>
          <p:cNvSpPr/>
          <p:nvPr/>
        </p:nvSpPr>
        <p:spPr>
          <a:xfrm rot="4982706">
            <a:off x="7694655" y="1554313"/>
            <a:ext cx="3743384" cy="680349"/>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700701"/>
              <a:gd name="connsiteY0" fmla="*/ 680349 h 680349"/>
              <a:gd name="connsiteX1" fmla="*/ 827128 w 3700701"/>
              <a:gd name="connsiteY1" fmla="*/ 67856 h 680349"/>
              <a:gd name="connsiteX2" fmla="*/ 3700701 w 3700701"/>
              <a:gd name="connsiteY2" fmla="*/ 0 h 680349"/>
              <a:gd name="connsiteX3" fmla="*/ 3027046 w 3700701"/>
              <a:gd name="connsiteY3" fmla="*/ 620591 h 680349"/>
              <a:gd name="connsiteX4" fmla="*/ 2207290 w 3700701"/>
              <a:gd name="connsiteY4" fmla="*/ 654502 h 680349"/>
              <a:gd name="connsiteX5" fmla="*/ 0 w 3700701"/>
              <a:gd name="connsiteY5" fmla="*/ 680349 h 680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0701" h="680349">
                <a:moveTo>
                  <a:pt x="0" y="680349"/>
                </a:moveTo>
                <a:lnTo>
                  <a:pt x="827128" y="67856"/>
                </a:lnTo>
                <a:lnTo>
                  <a:pt x="3700701" y="0"/>
                </a:lnTo>
                <a:lnTo>
                  <a:pt x="3027046" y="620591"/>
                </a:lnTo>
                <a:lnTo>
                  <a:pt x="2207290" y="654502"/>
                </a:lnTo>
                <a:lnTo>
                  <a:pt x="0" y="68034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1"/>
          <p:cNvSpPr/>
          <p:nvPr/>
        </p:nvSpPr>
        <p:spPr>
          <a:xfrm rot="10636439" flipH="1">
            <a:off x="9438251" y="3019981"/>
            <a:ext cx="3061959" cy="73026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638230 h 638230"/>
              <a:gd name="connsiteX1" fmla="*/ 698135 w 3027046"/>
              <a:gd name="connsiteY1" fmla="*/ 9595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707004 h 707004"/>
              <a:gd name="connsiteX1" fmla="*/ 698135 w 3027046"/>
              <a:gd name="connsiteY1" fmla="*/ 7836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027046"/>
              <a:gd name="connsiteY0" fmla="*/ 707004 h 707004"/>
              <a:gd name="connsiteX1" fmla="*/ 665439 w 3027046"/>
              <a:gd name="connsiteY1" fmla="*/ 8450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707004">
                <a:moveTo>
                  <a:pt x="0" y="707004"/>
                </a:moveTo>
                <a:lnTo>
                  <a:pt x="665439" y="84509"/>
                </a:lnTo>
                <a:lnTo>
                  <a:pt x="2947509" y="0"/>
                </a:lnTo>
                <a:lnTo>
                  <a:pt x="3027046" y="647246"/>
                </a:lnTo>
                <a:lnTo>
                  <a:pt x="2207290" y="681157"/>
                </a:lnTo>
                <a:lnTo>
                  <a:pt x="0" y="70700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平行四边形 2"/>
          <p:cNvSpPr/>
          <p:nvPr/>
        </p:nvSpPr>
        <p:spPr>
          <a:xfrm rot="21152908">
            <a:off x="1053349" y="552185"/>
            <a:ext cx="8626081" cy="831398"/>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6081" h="831100">
                <a:moveTo>
                  <a:pt x="574375" y="827559"/>
                </a:moveTo>
                <a:lnTo>
                  <a:pt x="0" y="0"/>
                </a:lnTo>
                <a:lnTo>
                  <a:pt x="8024722" y="0"/>
                </a:lnTo>
                <a:lnTo>
                  <a:pt x="8626081" y="831100"/>
                </a:lnTo>
                <a:lnTo>
                  <a:pt x="574375" y="82755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719553" y="5191584"/>
            <a:ext cx="1502155" cy="150215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solidFill>
              <a:ea typeface="微软雅黑" pitchFamily="34" charset="-122"/>
            </a:endParaRPr>
          </a:p>
        </p:txBody>
      </p:sp>
      <p:sp>
        <p:nvSpPr>
          <p:cNvPr id="67" name="任意多边形 66"/>
          <p:cNvSpPr/>
          <p:nvPr/>
        </p:nvSpPr>
        <p:spPr>
          <a:xfrm>
            <a:off x="1322867" y="1673726"/>
            <a:ext cx="4195740" cy="5180236"/>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accent2"/>
          </a:solidFill>
          <a:ln w="6350" cap="flat" cmpd="sng" algn="ctr">
            <a:noFill/>
            <a:prstDash val="solid"/>
          </a:ln>
          <a:effectLst/>
        </p:spPr>
        <p:txBody>
          <a:bodyPr lIns="91440" tIns="45720" rIns="91440" bIns="45720" rtlCol="0" anchor="ctr"/>
          <a:lstStyle/>
          <a:p>
            <a:pPr algn="ctr">
              <a:defRPr/>
            </a:pPr>
            <a:endParaRPr lang="zh-CN" altLang="en-US" sz="2400" kern="0" dirty="0">
              <a:solidFill>
                <a:prstClr val="black"/>
              </a:solidFill>
              <a:ea typeface="微软雅黑" pitchFamily="34" charset="-122"/>
            </a:endParaRPr>
          </a:p>
        </p:txBody>
      </p:sp>
      <p:grpSp>
        <p:nvGrpSpPr>
          <p:cNvPr id="68" name="组合 67"/>
          <p:cNvGrpSpPr/>
          <p:nvPr/>
        </p:nvGrpSpPr>
        <p:grpSpPr>
          <a:xfrm>
            <a:off x="513620" y="954156"/>
            <a:ext cx="5505205" cy="4753933"/>
            <a:chOff x="5527231" y="954156"/>
            <a:chExt cx="5505205" cy="4753933"/>
          </a:xfrm>
        </p:grpSpPr>
        <p:sp>
          <p:nvSpPr>
            <p:cNvPr id="69" name="椭圆 68"/>
            <p:cNvSpPr>
              <a:spLocks noChangeAspect="1"/>
            </p:cNvSpPr>
            <p:nvPr/>
          </p:nvSpPr>
          <p:spPr>
            <a:xfrm>
              <a:off x="8193551" y="954156"/>
              <a:ext cx="664202" cy="664199"/>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0" name="椭圆 69"/>
            <p:cNvSpPr>
              <a:spLocks noChangeAspect="1"/>
            </p:cNvSpPr>
            <p:nvPr/>
          </p:nvSpPr>
          <p:spPr>
            <a:xfrm>
              <a:off x="10401724" y="2303011"/>
              <a:ext cx="630712" cy="630709"/>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1" name="椭圆 70"/>
            <p:cNvSpPr>
              <a:spLocks noChangeAspect="1"/>
            </p:cNvSpPr>
            <p:nvPr/>
          </p:nvSpPr>
          <p:spPr>
            <a:xfrm>
              <a:off x="5944742" y="1618354"/>
              <a:ext cx="858517" cy="858513"/>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2" name="椭圆 71"/>
            <p:cNvSpPr>
              <a:spLocks noChangeAspect="1"/>
            </p:cNvSpPr>
            <p:nvPr/>
          </p:nvSpPr>
          <p:spPr>
            <a:xfrm>
              <a:off x="5527231" y="4287192"/>
              <a:ext cx="998452" cy="998448"/>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3" name="椭圆 72"/>
            <p:cNvSpPr>
              <a:spLocks noChangeAspect="1"/>
            </p:cNvSpPr>
            <p:nvPr/>
          </p:nvSpPr>
          <p:spPr>
            <a:xfrm>
              <a:off x="9860358" y="4554151"/>
              <a:ext cx="864619" cy="864616"/>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4" name="椭圆 73"/>
            <p:cNvSpPr>
              <a:spLocks noChangeAspect="1"/>
            </p:cNvSpPr>
            <p:nvPr/>
          </p:nvSpPr>
          <p:spPr>
            <a:xfrm>
              <a:off x="9044057" y="2279362"/>
              <a:ext cx="899459" cy="899455"/>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5" name="椭圆 74"/>
            <p:cNvSpPr>
              <a:spLocks noChangeAspect="1"/>
            </p:cNvSpPr>
            <p:nvPr/>
          </p:nvSpPr>
          <p:spPr>
            <a:xfrm>
              <a:off x="7195723" y="1908312"/>
              <a:ext cx="749646" cy="749644"/>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6" name="椭圆 75"/>
            <p:cNvSpPr>
              <a:spLocks noChangeAspect="1"/>
            </p:cNvSpPr>
            <p:nvPr/>
          </p:nvSpPr>
          <p:spPr>
            <a:xfrm>
              <a:off x="8574548" y="3372396"/>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7" name="椭圆 76"/>
            <p:cNvSpPr>
              <a:spLocks noChangeAspect="1"/>
            </p:cNvSpPr>
            <p:nvPr/>
          </p:nvSpPr>
          <p:spPr>
            <a:xfrm>
              <a:off x="9808259" y="3278115"/>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8" name="椭圆 77"/>
            <p:cNvSpPr>
              <a:spLocks noChangeAspect="1"/>
            </p:cNvSpPr>
            <p:nvPr/>
          </p:nvSpPr>
          <p:spPr>
            <a:xfrm>
              <a:off x="8029639" y="2630392"/>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79" name="椭圆 78"/>
            <p:cNvSpPr>
              <a:spLocks noChangeAspect="1"/>
            </p:cNvSpPr>
            <p:nvPr/>
          </p:nvSpPr>
          <p:spPr>
            <a:xfrm>
              <a:off x="6931436" y="3100478"/>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80" name="椭圆 79"/>
            <p:cNvSpPr>
              <a:spLocks noChangeAspect="1"/>
            </p:cNvSpPr>
            <p:nvPr/>
          </p:nvSpPr>
          <p:spPr>
            <a:xfrm>
              <a:off x="6676161" y="4125811"/>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81" name="椭圆 80"/>
            <p:cNvSpPr>
              <a:spLocks noChangeAspect="1"/>
            </p:cNvSpPr>
            <p:nvPr/>
          </p:nvSpPr>
          <p:spPr>
            <a:xfrm>
              <a:off x="7601317" y="4868007"/>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82" name="椭圆 81"/>
            <p:cNvSpPr>
              <a:spLocks noChangeAspect="1"/>
            </p:cNvSpPr>
            <p:nvPr/>
          </p:nvSpPr>
          <p:spPr>
            <a:xfrm>
              <a:off x="8672199" y="4482294"/>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83" name="椭圆 82"/>
            <p:cNvSpPr>
              <a:spLocks noChangeAspect="1"/>
            </p:cNvSpPr>
            <p:nvPr/>
          </p:nvSpPr>
          <p:spPr>
            <a:xfrm>
              <a:off x="9164903" y="5375989"/>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grpSp>
      <p:sp>
        <p:nvSpPr>
          <p:cNvPr id="84" name="矩形 83"/>
          <p:cNvSpPr/>
          <p:nvPr/>
        </p:nvSpPr>
        <p:spPr>
          <a:xfrm>
            <a:off x="1004027" y="1875137"/>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85" name="矩形 84"/>
          <p:cNvSpPr/>
          <p:nvPr/>
        </p:nvSpPr>
        <p:spPr>
          <a:xfrm>
            <a:off x="3136150" y="1078506"/>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86" name="矩形 85"/>
          <p:cNvSpPr/>
          <p:nvPr/>
        </p:nvSpPr>
        <p:spPr>
          <a:xfrm>
            <a:off x="4110214" y="2552605"/>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87" name="矩形 86"/>
          <p:cNvSpPr/>
          <p:nvPr/>
        </p:nvSpPr>
        <p:spPr>
          <a:xfrm>
            <a:off x="2226067" y="2095262"/>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88" name="矩形 87"/>
          <p:cNvSpPr/>
          <p:nvPr/>
        </p:nvSpPr>
        <p:spPr>
          <a:xfrm>
            <a:off x="642389" y="4606646"/>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89" name="矩形 88"/>
          <p:cNvSpPr/>
          <p:nvPr/>
        </p:nvSpPr>
        <p:spPr>
          <a:xfrm>
            <a:off x="5388113" y="2410617"/>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90" name="矩形 89"/>
          <p:cNvSpPr/>
          <p:nvPr/>
        </p:nvSpPr>
        <p:spPr>
          <a:xfrm>
            <a:off x="4943618" y="4815839"/>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91" name="矩形 1"/>
          <p:cNvSpPr>
            <a:spLocks noChangeArrowheads="1"/>
          </p:cNvSpPr>
          <p:nvPr/>
        </p:nvSpPr>
        <p:spPr bwMode="auto">
          <a:xfrm>
            <a:off x="6729006" y="3359077"/>
            <a:ext cx="4293520" cy="1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ctr">
              <a:lnSpc>
                <a:spcPts val="2800"/>
              </a:lnSpc>
            </a:pPr>
            <a:r>
              <a:rPr lang="zh-CN" altLang="en-US" sz="2000" dirty="0">
                <a:solidFill>
                  <a:prstClr val="black"/>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点击添加文本点击添加文本点击添加文本点击添加文本点击添加文本点击添加文本点击添加文本点击添加文本点击添加文本点击添加文本点击添加</a:t>
            </a:r>
            <a:endParaRPr lang="en-US" altLang="zh-CN" sz="2000" dirty="0">
              <a:solidFill>
                <a:prstClr val="black"/>
              </a:solidFill>
              <a:latin typeface="微软雅黑" panose="020B0503020204020204" pitchFamily="34" charset="-122"/>
              <a:ea typeface="微软雅黑" panose="020B0503020204020204" pitchFamily="34" charset="-122"/>
            </a:endParaRPr>
          </a:p>
        </p:txBody>
      </p:sp>
      <p:cxnSp>
        <p:nvCxnSpPr>
          <p:cNvPr id="92" name="直線接點 35"/>
          <p:cNvCxnSpPr/>
          <p:nvPr/>
        </p:nvCxnSpPr>
        <p:spPr>
          <a:xfrm flipV="1">
            <a:off x="6855287" y="3338382"/>
            <a:ext cx="4059939" cy="1"/>
          </a:xfrm>
          <a:prstGeom prst="line">
            <a:avLst/>
          </a:prstGeom>
          <a:noFill/>
          <a:ln w="19050" cap="flat" cmpd="sng" algn="ctr">
            <a:solidFill>
              <a:srgbClr val="FFE68E">
                <a:alpha val="30000"/>
              </a:srgbClr>
            </a:solidFill>
            <a:prstDash val="solid"/>
          </a:ln>
          <a:effectLst/>
          <a:scene3d>
            <a:camera prst="orthographicFront"/>
            <a:lightRig rig="chilly" dir="t">
              <a:rot lat="0" lon="0" rev="10200000"/>
            </a:lightRig>
          </a:scene3d>
          <a:sp3d>
            <a:bevelT w="152400" h="50800" prst="softRound"/>
          </a:sp3d>
        </p:spPr>
      </p:cxnSp>
      <p:sp>
        <p:nvSpPr>
          <p:cNvPr id="93" name="矩形 92"/>
          <p:cNvSpPr/>
          <p:nvPr/>
        </p:nvSpPr>
        <p:spPr>
          <a:xfrm>
            <a:off x="6857307" y="2369480"/>
            <a:ext cx="4049671" cy="867499"/>
          </a:xfrm>
          <a:prstGeom prst="rect">
            <a:avLst/>
          </a:prstGeom>
          <a:solidFill>
            <a:srgbClr val="054487"/>
          </a:solidFill>
          <a:ln w="25400" cap="flat" cmpd="sng" algn="ctr">
            <a:noFill/>
            <a:prstDash val="solid"/>
          </a:ln>
          <a:effectLst/>
        </p:spPr>
        <p:txBody>
          <a:bodyPr rtlCol="0" anchor="ctr"/>
          <a:lstStyle/>
          <a:p>
            <a:pPr algn="ctr">
              <a:defRPr/>
            </a:pPr>
            <a:r>
              <a:rPr lang="zh-CN" altLang="en-US" sz="2667" kern="0" dirty="0">
                <a:solidFill>
                  <a:prstClr val="white"/>
                </a:solidFill>
                <a:latin typeface="思源黑体 CN Heavy" pitchFamily="34" charset="-122"/>
                <a:ea typeface="思源黑体 CN Heavy" pitchFamily="34" charset="-122"/>
              </a:rPr>
              <a:t>点击在此输入文字内容</a:t>
            </a:r>
          </a:p>
        </p:txBody>
      </p:sp>
    </p:spTree>
    <p:extLst>
      <p:ext uri="{BB962C8B-B14F-4D97-AF65-F5344CB8AC3E}">
        <p14:creationId xmlns:p14="http://schemas.microsoft.com/office/powerpoint/2010/main" val="35295372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350"/>
                                        <p:tgtEl>
                                          <p:spTgt spid="50"/>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50"/>
                                        <p:tgtEl>
                                          <p:spTgt spid="65"/>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350"/>
                                        <p:tgtEl>
                                          <p:spTgt spid="52"/>
                                        </p:tgtEl>
                                      </p:cBhvr>
                                    </p:animEffect>
                                  </p:childTnLst>
                                </p:cTn>
                              </p:par>
                            </p:childTnLst>
                          </p:cTn>
                        </p:par>
                        <p:par>
                          <p:cTn id="16" fill="hold">
                            <p:stCondLst>
                              <p:cond delay="1050"/>
                            </p:stCondLst>
                            <p:childTnLst>
                              <p:par>
                                <p:cTn id="17" presetID="22" presetClass="entr" presetSubtype="8"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left)">
                                      <p:cBhvr>
                                        <p:cTn id="19" dur="350"/>
                                        <p:tgtEl>
                                          <p:spTgt spid="56"/>
                                        </p:tgtEl>
                                      </p:cBhvr>
                                    </p:animEffect>
                                  </p:childTnLst>
                                </p:cTn>
                              </p:par>
                            </p:childTnLst>
                          </p:cTn>
                        </p:par>
                        <p:par>
                          <p:cTn id="20" fill="hold">
                            <p:stCondLst>
                              <p:cond delay="1400"/>
                            </p:stCondLst>
                            <p:childTnLst>
                              <p:par>
                                <p:cTn id="21" presetID="53" presetClass="entr" presetSubtype="16"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200" fill="hold"/>
                                        <p:tgtEl>
                                          <p:spTgt spid="87"/>
                                        </p:tgtEl>
                                        <p:attrNameLst>
                                          <p:attrName>ppt_w</p:attrName>
                                        </p:attrNameLst>
                                      </p:cBhvr>
                                      <p:tavLst>
                                        <p:tav tm="0">
                                          <p:val>
                                            <p:fltVal val="0"/>
                                          </p:val>
                                        </p:tav>
                                        <p:tav tm="100000">
                                          <p:val>
                                            <p:strVal val="#ppt_w"/>
                                          </p:val>
                                        </p:tav>
                                      </p:tavLst>
                                    </p:anim>
                                    <p:anim calcmode="lin" valueType="num">
                                      <p:cBhvr>
                                        <p:cTn id="24" dur="200" fill="hold"/>
                                        <p:tgtEl>
                                          <p:spTgt spid="87"/>
                                        </p:tgtEl>
                                        <p:attrNameLst>
                                          <p:attrName>ppt_h</p:attrName>
                                        </p:attrNameLst>
                                      </p:cBhvr>
                                      <p:tavLst>
                                        <p:tav tm="0">
                                          <p:val>
                                            <p:fltVal val="0"/>
                                          </p:val>
                                        </p:tav>
                                        <p:tav tm="100000">
                                          <p:val>
                                            <p:strVal val="#ppt_h"/>
                                          </p:val>
                                        </p:tav>
                                      </p:tavLst>
                                    </p:anim>
                                    <p:animEffect transition="in" filter="fade">
                                      <p:cBhvr>
                                        <p:cTn id="25" dur="200"/>
                                        <p:tgtEl>
                                          <p:spTgt spid="87"/>
                                        </p:tgtEl>
                                      </p:cBhvr>
                                    </p:animEffect>
                                  </p:childTnLst>
                                </p:cTn>
                              </p:par>
                              <p:par>
                                <p:cTn id="26" presetID="6" presetClass="entr" presetSubtype="32" fill="hold" grpId="0" nodeType="withEffect">
                                  <p:stCondLst>
                                    <p:cond delay="1000"/>
                                  </p:stCondLst>
                                  <p:childTnLst>
                                    <p:set>
                                      <p:cBhvr>
                                        <p:cTn id="27" dur="1" fill="hold">
                                          <p:stCondLst>
                                            <p:cond delay="0"/>
                                          </p:stCondLst>
                                        </p:cTn>
                                        <p:tgtEl>
                                          <p:spTgt spid="66"/>
                                        </p:tgtEl>
                                        <p:attrNameLst>
                                          <p:attrName>style.visibility</p:attrName>
                                        </p:attrNameLst>
                                      </p:cBhvr>
                                      <p:to>
                                        <p:strVal val="visible"/>
                                      </p:to>
                                    </p:set>
                                    <p:animEffect transition="in" filter="circle(out)">
                                      <p:cBhvr>
                                        <p:cTn id="28" dur="100"/>
                                        <p:tgtEl>
                                          <p:spTgt spid="66"/>
                                        </p:tgtEl>
                                      </p:cBhvr>
                                    </p:animEffect>
                                  </p:childTnLst>
                                </p:cTn>
                              </p:par>
                              <p:par>
                                <p:cTn id="29" presetID="42" presetClass="path" presetSubtype="0" decel="50000" fill="hold" grpId="3" nodeType="withEffect">
                                  <p:stCondLst>
                                    <p:cond delay="1000"/>
                                  </p:stCondLst>
                                  <p:childTnLst>
                                    <p:animMotion origin="layout" path="M -0.65821 -0.68657 L 4.79167E-6 -1.48148E-6 " pathEditMode="relative" rAng="0" ptsTypes="AA">
                                      <p:cBhvr>
                                        <p:cTn id="30" dur="500" fill="hold"/>
                                        <p:tgtEl>
                                          <p:spTgt spid="66"/>
                                        </p:tgtEl>
                                        <p:attrNameLst>
                                          <p:attrName>ppt_x</p:attrName>
                                          <p:attrName>ppt_y</p:attrName>
                                        </p:attrNameLst>
                                      </p:cBhvr>
                                      <p:rCtr x="32904" y="34329"/>
                                    </p:animMotion>
                                  </p:childTnLst>
                                </p:cTn>
                              </p:par>
                              <p:par>
                                <p:cTn id="31" presetID="53" presetClass="entr" presetSubtype="16" fill="hold" grpId="4" nodeType="withEffect">
                                  <p:stCondLst>
                                    <p:cond delay="1000"/>
                                  </p:stCondLst>
                                  <p:childTnLst>
                                    <p:set>
                                      <p:cBhvr>
                                        <p:cTn id="32" dur="1" fill="hold">
                                          <p:stCondLst>
                                            <p:cond delay="0"/>
                                          </p:stCondLst>
                                        </p:cTn>
                                        <p:tgtEl>
                                          <p:spTgt spid="66"/>
                                        </p:tgtEl>
                                        <p:attrNameLst>
                                          <p:attrName>style.visibility</p:attrName>
                                        </p:attrNameLst>
                                      </p:cBhvr>
                                      <p:to>
                                        <p:strVal val="visible"/>
                                      </p:to>
                                    </p:set>
                                    <p:anim calcmode="lin" valueType="num">
                                      <p:cBhvr>
                                        <p:cTn id="33" dur="500" fill="hold"/>
                                        <p:tgtEl>
                                          <p:spTgt spid="66"/>
                                        </p:tgtEl>
                                        <p:attrNameLst>
                                          <p:attrName>ppt_w</p:attrName>
                                        </p:attrNameLst>
                                      </p:cBhvr>
                                      <p:tavLst>
                                        <p:tav tm="0">
                                          <p:val>
                                            <p:fltVal val="0"/>
                                          </p:val>
                                        </p:tav>
                                        <p:tav tm="100000">
                                          <p:val>
                                            <p:strVal val="#ppt_w"/>
                                          </p:val>
                                        </p:tav>
                                      </p:tavLst>
                                    </p:anim>
                                    <p:anim calcmode="lin" valueType="num">
                                      <p:cBhvr>
                                        <p:cTn id="34" dur="500" fill="hold"/>
                                        <p:tgtEl>
                                          <p:spTgt spid="66"/>
                                        </p:tgtEl>
                                        <p:attrNameLst>
                                          <p:attrName>ppt_h</p:attrName>
                                        </p:attrNameLst>
                                      </p:cBhvr>
                                      <p:tavLst>
                                        <p:tav tm="0">
                                          <p:val>
                                            <p:fltVal val="0"/>
                                          </p:val>
                                        </p:tav>
                                        <p:tav tm="100000">
                                          <p:val>
                                            <p:strVal val="#ppt_h"/>
                                          </p:val>
                                        </p:tav>
                                      </p:tavLst>
                                    </p:anim>
                                    <p:animEffect transition="in" filter="fade">
                                      <p:cBhvr>
                                        <p:cTn id="35" dur="500"/>
                                        <p:tgtEl>
                                          <p:spTgt spid="66"/>
                                        </p:tgtEl>
                                      </p:cBhvr>
                                    </p:animEffect>
                                  </p:childTnLst>
                                </p:cTn>
                              </p:par>
                              <p:par>
                                <p:cTn id="36" presetID="6" presetClass="emph" presetSubtype="0" fill="hold" grpId="2" nodeType="withEffect">
                                  <p:stCondLst>
                                    <p:cond delay="1500"/>
                                  </p:stCondLst>
                                  <p:childTnLst>
                                    <p:animScale>
                                      <p:cBhvr>
                                        <p:cTn id="37" dur="500" fill="hold"/>
                                        <p:tgtEl>
                                          <p:spTgt spid="66"/>
                                        </p:tgtEl>
                                      </p:cBhvr>
                                      <p:by x="1000000" y="1000000"/>
                                    </p:animScale>
                                  </p:childTnLst>
                                </p:cTn>
                              </p:par>
                              <p:par>
                                <p:cTn id="38" presetID="10" presetClass="exit" presetSubtype="0" fill="hold" grpId="1" nodeType="withEffect">
                                  <p:stCondLst>
                                    <p:cond delay="1500"/>
                                  </p:stCondLst>
                                  <p:childTnLst>
                                    <p:animEffect transition="out" filter="fade">
                                      <p:cBhvr>
                                        <p:cTn id="39" dur="500"/>
                                        <p:tgtEl>
                                          <p:spTgt spid="66"/>
                                        </p:tgtEl>
                                      </p:cBhvr>
                                    </p:animEffect>
                                    <p:set>
                                      <p:cBhvr>
                                        <p:cTn id="40" dur="1" fill="hold">
                                          <p:stCondLst>
                                            <p:cond delay="499"/>
                                          </p:stCondLst>
                                        </p:cTn>
                                        <p:tgtEl>
                                          <p:spTgt spid="66"/>
                                        </p:tgtEl>
                                        <p:attrNameLst>
                                          <p:attrName>style.visibility</p:attrName>
                                        </p:attrNameLst>
                                      </p:cBhvr>
                                      <p:to>
                                        <p:strVal val="hidden"/>
                                      </p:to>
                                    </p:set>
                                  </p:childTnLst>
                                </p:cTn>
                              </p:par>
                              <p:par>
                                <p:cTn id="41" presetID="10" presetClass="entr" presetSubtype="0" fill="hold" grpId="0" nodeType="withEffect">
                                  <p:stCondLst>
                                    <p:cond delay="150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childTnLst>
                          </p:cTn>
                        </p:par>
                        <p:par>
                          <p:cTn id="44" fill="hold">
                            <p:stCondLst>
                              <p:cond delay="3400"/>
                            </p:stCondLst>
                            <p:childTnLst>
                              <p:par>
                                <p:cTn id="45" presetID="10" presetClass="entr" presetSubtype="0"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500"/>
                                        <p:tgtEl>
                                          <p:spTgt spid="68"/>
                                        </p:tgtEl>
                                      </p:cBhvr>
                                    </p:animEffect>
                                  </p:childTnLst>
                                </p:cTn>
                              </p:par>
                            </p:childTnLst>
                          </p:cTn>
                        </p:par>
                        <p:par>
                          <p:cTn id="48" fill="hold">
                            <p:stCondLst>
                              <p:cond delay="3900"/>
                            </p:stCondLst>
                            <p:childTnLst>
                              <p:par>
                                <p:cTn id="49" presetID="53" presetClass="entr" presetSubtype="16"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p:cTn id="51" dur="200" fill="hold"/>
                                        <p:tgtEl>
                                          <p:spTgt spid="85"/>
                                        </p:tgtEl>
                                        <p:attrNameLst>
                                          <p:attrName>ppt_w</p:attrName>
                                        </p:attrNameLst>
                                      </p:cBhvr>
                                      <p:tavLst>
                                        <p:tav tm="0">
                                          <p:val>
                                            <p:fltVal val="0"/>
                                          </p:val>
                                        </p:tav>
                                        <p:tav tm="100000">
                                          <p:val>
                                            <p:strVal val="#ppt_w"/>
                                          </p:val>
                                        </p:tav>
                                      </p:tavLst>
                                    </p:anim>
                                    <p:anim calcmode="lin" valueType="num">
                                      <p:cBhvr>
                                        <p:cTn id="52" dur="200" fill="hold"/>
                                        <p:tgtEl>
                                          <p:spTgt spid="85"/>
                                        </p:tgtEl>
                                        <p:attrNameLst>
                                          <p:attrName>ppt_h</p:attrName>
                                        </p:attrNameLst>
                                      </p:cBhvr>
                                      <p:tavLst>
                                        <p:tav tm="0">
                                          <p:val>
                                            <p:fltVal val="0"/>
                                          </p:val>
                                        </p:tav>
                                        <p:tav tm="100000">
                                          <p:val>
                                            <p:strVal val="#ppt_h"/>
                                          </p:val>
                                        </p:tav>
                                      </p:tavLst>
                                    </p:anim>
                                    <p:animEffect transition="in" filter="fade">
                                      <p:cBhvr>
                                        <p:cTn id="53" dur="200"/>
                                        <p:tgtEl>
                                          <p:spTgt spid="85"/>
                                        </p:tgtEl>
                                      </p:cBhvr>
                                    </p:animEffect>
                                  </p:childTnLst>
                                </p:cTn>
                              </p:par>
                            </p:childTnLst>
                          </p:cTn>
                        </p:par>
                        <p:par>
                          <p:cTn id="54" fill="hold">
                            <p:stCondLst>
                              <p:cond delay="4100"/>
                            </p:stCondLst>
                            <p:childTnLst>
                              <p:par>
                                <p:cTn id="55" presetID="53" presetClass="entr" presetSubtype="16" fill="hold" grpId="0" nodeType="afterEffect">
                                  <p:stCondLst>
                                    <p:cond delay="0"/>
                                  </p:stCondLst>
                                  <p:childTnLst>
                                    <p:set>
                                      <p:cBhvr>
                                        <p:cTn id="56" dur="1" fill="hold">
                                          <p:stCondLst>
                                            <p:cond delay="0"/>
                                          </p:stCondLst>
                                        </p:cTn>
                                        <p:tgtEl>
                                          <p:spTgt spid="84"/>
                                        </p:tgtEl>
                                        <p:attrNameLst>
                                          <p:attrName>style.visibility</p:attrName>
                                        </p:attrNameLst>
                                      </p:cBhvr>
                                      <p:to>
                                        <p:strVal val="visible"/>
                                      </p:to>
                                    </p:set>
                                    <p:anim calcmode="lin" valueType="num">
                                      <p:cBhvr>
                                        <p:cTn id="57" dur="200" fill="hold"/>
                                        <p:tgtEl>
                                          <p:spTgt spid="84"/>
                                        </p:tgtEl>
                                        <p:attrNameLst>
                                          <p:attrName>ppt_w</p:attrName>
                                        </p:attrNameLst>
                                      </p:cBhvr>
                                      <p:tavLst>
                                        <p:tav tm="0">
                                          <p:val>
                                            <p:fltVal val="0"/>
                                          </p:val>
                                        </p:tav>
                                        <p:tav tm="100000">
                                          <p:val>
                                            <p:strVal val="#ppt_w"/>
                                          </p:val>
                                        </p:tav>
                                      </p:tavLst>
                                    </p:anim>
                                    <p:anim calcmode="lin" valueType="num">
                                      <p:cBhvr>
                                        <p:cTn id="58" dur="200" fill="hold"/>
                                        <p:tgtEl>
                                          <p:spTgt spid="84"/>
                                        </p:tgtEl>
                                        <p:attrNameLst>
                                          <p:attrName>ppt_h</p:attrName>
                                        </p:attrNameLst>
                                      </p:cBhvr>
                                      <p:tavLst>
                                        <p:tav tm="0">
                                          <p:val>
                                            <p:fltVal val="0"/>
                                          </p:val>
                                        </p:tav>
                                        <p:tav tm="100000">
                                          <p:val>
                                            <p:strVal val="#ppt_h"/>
                                          </p:val>
                                        </p:tav>
                                      </p:tavLst>
                                    </p:anim>
                                    <p:animEffect transition="in" filter="fade">
                                      <p:cBhvr>
                                        <p:cTn id="59" dur="200"/>
                                        <p:tgtEl>
                                          <p:spTgt spid="84"/>
                                        </p:tgtEl>
                                      </p:cBhvr>
                                    </p:animEffect>
                                  </p:childTnLst>
                                </p:cTn>
                              </p:par>
                            </p:childTnLst>
                          </p:cTn>
                        </p:par>
                        <p:par>
                          <p:cTn id="60" fill="hold">
                            <p:stCondLst>
                              <p:cond delay="4300"/>
                            </p:stCondLst>
                            <p:childTnLst>
                              <p:par>
                                <p:cTn id="61" presetID="53" presetClass="entr" presetSubtype="16"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p:cTn id="63" dur="200" fill="hold"/>
                                        <p:tgtEl>
                                          <p:spTgt spid="86"/>
                                        </p:tgtEl>
                                        <p:attrNameLst>
                                          <p:attrName>ppt_w</p:attrName>
                                        </p:attrNameLst>
                                      </p:cBhvr>
                                      <p:tavLst>
                                        <p:tav tm="0">
                                          <p:val>
                                            <p:fltVal val="0"/>
                                          </p:val>
                                        </p:tav>
                                        <p:tav tm="100000">
                                          <p:val>
                                            <p:strVal val="#ppt_w"/>
                                          </p:val>
                                        </p:tav>
                                      </p:tavLst>
                                    </p:anim>
                                    <p:anim calcmode="lin" valueType="num">
                                      <p:cBhvr>
                                        <p:cTn id="64" dur="200" fill="hold"/>
                                        <p:tgtEl>
                                          <p:spTgt spid="86"/>
                                        </p:tgtEl>
                                        <p:attrNameLst>
                                          <p:attrName>ppt_h</p:attrName>
                                        </p:attrNameLst>
                                      </p:cBhvr>
                                      <p:tavLst>
                                        <p:tav tm="0">
                                          <p:val>
                                            <p:fltVal val="0"/>
                                          </p:val>
                                        </p:tav>
                                        <p:tav tm="100000">
                                          <p:val>
                                            <p:strVal val="#ppt_h"/>
                                          </p:val>
                                        </p:tav>
                                      </p:tavLst>
                                    </p:anim>
                                    <p:animEffect transition="in" filter="fade">
                                      <p:cBhvr>
                                        <p:cTn id="65" dur="200"/>
                                        <p:tgtEl>
                                          <p:spTgt spid="86"/>
                                        </p:tgtEl>
                                      </p:cBhvr>
                                    </p:animEffect>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 calcmode="lin" valueType="num">
                                      <p:cBhvr>
                                        <p:cTn id="69" dur="200" fill="hold"/>
                                        <p:tgtEl>
                                          <p:spTgt spid="89"/>
                                        </p:tgtEl>
                                        <p:attrNameLst>
                                          <p:attrName>ppt_w</p:attrName>
                                        </p:attrNameLst>
                                      </p:cBhvr>
                                      <p:tavLst>
                                        <p:tav tm="0">
                                          <p:val>
                                            <p:fltVal val="0"/>
                                          </p:val>
                                        </p:tav>
                                        <p:tav tm="100000">
                                          <p:val>
                                            <p:strVal val="#ppt_w"/>
                                          </p:val>
                                        </p:tav>
                                      </p:tavLst>
                                    </p:anim>
                                    <p:anim calcmode="lin" valueType="num">
                                      <p:cBhvr>
                                        <p:cTn id="70" dur="200" fill="hold"/>
                                        <p:tgtEl>
                                          <p:spTgt spid="89"/>
                                        </p:tgtEl>
                                        <p:attrNameLst>
                                          <p:attrName>ppt_h</p:attrName>
                                        </p:attrNameLst>
                                      </p:cBhvr>
                                      <p:tavLst>
                                        <p:tav tm="0">
                                          <p:val>
                                            <p:fltVal val="0"/>
                                          </p:val>
                                        </p:tav>
                                        <p:tav tm="100000">
                                          <p:val>
                                            <p:strVal val="#ppt_h"/>
                                          </p:val>
                                        </p:tav>
                                      </p:tavLst>
                                    </p:anim>
                                    <p:animEffect transition="in" filter="fade">
                                      <p:cBhvr>
                                        <p:cTn id="71" dur="200"/>
                                        <p:tgtEl>
                                          <p:spTgt spid="89"/>
                                        </p:tgtEl>
                                      </p:cBhvr>
                                    </p:animEffect>
                                  </p:childTnLst>
                                </p:cTn>
                              </p:par>
                            </p:childTnLst>
                          </p:cTn>
                        </p:par>
                        <p:par>
                          <p:cTn id="72" fill="hold">
                            <p:stCondLst>
                              <p:cond delay="4700"/>
                            </p:stCondLst>
                            <p:childTnLst>
                              <p:par>
                                <p:cTn id="73" presetID="53" presetClass="entr" presetSubtype="16" fill="hold" grpId="0" nodeType="after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p:cTn id="75" dur="200" fill="hold"/>
                                        <p:tgtEl>
                                          <p:spTgt spid="88"/>
                                        </p:tgtEl>
                                        <p:attrNameLst>
                                          <p:attrName>ppt_w</p:attrName>
                                        </p:attrNameLst>
                                      </p:cBhvr>
                                      <p:tavLst>
                                        <p:tav tm="0">
                                          <p:val>
                                            <p:fltVal val="0"/>
                                          </p:val>
                                        </p:tav>
                                        <p:tav tm="100000">
                                          <p:val>
                                            <p:strVal val="#ppt_w"/>
                                          </p:val>
                                        </p:tav>
                                      </p:tavLst>
                                    </p:anim>
                                    <p:anim calcmode="lin" valueType="num">
                                      <p:cBhvr>
                                        <p:cTn id="76" dur="200" fill="hold"/>
                                        <p:tgtEl>
                                          <p:spTgt spid="88"/>
                                        </p:tgtEl>
                                        <p:attrNameLst>
                                          <p:attrName>ppt_h</p:attrName>
                                        </p:attrNameLst>
                                      </p:cBhvr>
                                      <p:tavLst>
                                        <p:tav tm="0">
                                          <p:val>
                                            <p:fltVal val="0"/>
                                          </p:val>
                                        </p:tav>
                                        <p:tav tm="100000">
                                          <p:val>
                                            <p:strVal val="#ppt_h"/>
                                          </p:val>
                                        </p:tav>
                                      </p:tavLst>
                                    </p:anim>
                                    <p:animEffect transition="in" filter="fade">
                                      <p:cBhvr>
                                        <p:cTn id="77" dur="200"/>
                                        <p:tgtEl>
                                          <p:spTgt spid="88"/>
                                        </p:tgtEl>
                                      </p:cBhvr>
                                    </p:animEffect>
                                  </p:childTnLst>
                                </p:cTn>
                              </p:par>
                            </p:childTnLst>
                          </p:cTn>
                        </p:par>
                        <p:par>
                          <p:cTn id="78" fill="hold">
                            <p:stCondLst>
                              <p:cond delay="4900"/>
                            </p:stCondLst>
                            <p:childTnLst>
                              <p:par>
                                <p:cTn id="79" presetID="53" presetClass="entr" presetSubtype="16"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200" fill="hold"/>
                                        <p:tgtEl>
                                          <p:spTgt spid="90"/>
                                        </p:tgtEl>
                                        <p:attrNameLst>
                                          <p:attrName>ppt_w</p:attrName>
                                        </p:attrNameLst>
                                      </p:cBhvr>
                                      <p:tavLst>
                                        <p:tav tm="0">
                                          <p:val>
                                            <p:fltVal val="0"/>
                                          </p:val>
                                        </p:tav>
                                        <p:tav tm="100000">
                                          <p:val>
                                            <p:strVal val="#ppt_w"/>
                                          </p:val>
                                        </p:tav>
                                      </p:tavLst>
                                    </p:anim>
                                    <p:anim calcmode="lin" valueType="num">
                                      <p:cBhvr>
                                        <p:cTn id="82" dur="200" fill="hold"/>
                                        <p:tgtEl>
                                          <p:spTgt spid="90"/>
                                        </p:tgtEl>
                                        <p:attrNameLst>
                                          <p:attrName>ppt_h</p:attrName>
                                        </p:attrNameLst>
                                      </p:cBhvr>
                                      <p:tavLst>
                                        <p:tav tm="0">
                                          <p:val>
                                            <p:fltVal val="0"/>
                                          </p:val>
                                        </p:tav>
                                        <p:tav tm="100000">
                                          <p:val>
                                            <p:strVal val="#ppt_h"/>
                                          </p:val>
                                        </p:tav>
                                      </p:tavLst>
                                    </p:anim>
                                    <p:animEffect transition="in" filter="fade">
                                      <p:cBhvr>
                                        <p:cTn id="83" dur="200"/>
                                        <p:tgtEl>
                                          <p:spTgt spid="90"/>
                                        </p:tgtEl>
                                      </p:cBhvr>
                                    </p:animEffect>
                                  </p:childTnLst>
                                </p:cTn>
                              </p:par>
                            </p:childTnLst>
                          </p:cTn>
                        </p:par>
                        <p:par>
                          <p:cTn id="84" fill="hold">
                            <p:stCondLst>
                              <p:cond delay="5100"/>
                            </p:stCondLst>
                            <p:childTnLst>
                              <p:par>
                                <p:cTn id="85" presetID="10" presetClass="entr" presetSubtype="0"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500"/>
                                        <p:tgtEl>
                                          <p:spTgt spid="93"/>
                                        </p:tgtEl>
                                      </p:cBhvr>
                                    </p:animEffect>
                                  </p:childTnLst>
                                </p:cTn>
                              </p:par>
                            </p:childTnLst>
                          </p:cTn>
                        </p:par>
                        <p:par>
                          <p:cTn id="88" fill="hold">
                            <p:stCondLst>
                              <p:cond delay="5600"/>
                            </p:stCondLst>
                            <p:childTnLst>
                              <p:par>
                                <p:cTn id="89" presetID="22" presetClass="entr" presetSubtype="8" fill="hold" nodeType="afterEffect">
                                  <p:stCondLst>
                                    <p:cond delay="0"/>
                                  </p:stCondLst>
                                  <p:childTnLst>
                                    <p:set>
                                      <p:cBhvr>
                                        <p:cTn id="90" dur="1" fill="hold">
                                          <p:stCondLst>
                                            <p:cond delay="0"/>
                                          </p:stCondLst>
                                        </p:cTn>
                                        <p:tgtEl>
                                          <p:spTgt spid="92"/>
                                        </p:tgtEl>
                                        <p:attrNameLst>
                                          <p:attrName>style.visibility</p:attrName>
                                        </p:attrNameLst>
                                      </p:cBhvr>
                                      <p:to>
                                        <p:strVal val="visible"/>
                                      </p:to>
                                    </p:set>
                                    <p:animEffect transition="in" filter="wipe(left)">
                                      <p:cBhvr>
                                        <p:cTn id="91" dur="500"/>
                                        <p:tgtEl>
                                          <p:spTgt spid="92"/>
                                        </p:tgtEl>
                                      </p:cBhvr>
                                    </p:animEffect>
                                  </p:childTnLst>
                                </p:cTn>
                              </p:par>
                            </p:childTnLst>
                          </p:cTn>
                        </p:par>
                        <p:par>
                          <p:cTn id="92" fill="hold">
                            <p:stCondLst>
                              <p:cond delay="6100"/>
                            </p:stCondLst>
                            <p:childTnLst>
                              <p:par>
                                <p:cTn id="93" presetID="10" presetClass="entr" presetSubtype="0" fill="hold" grpId="0" nodeType="afterEffect">
                                  <p:stCondLst>
                                    <p:cond delay="0"/>
                                  </p:stCondLst>
                                  <p:iterate type="lt">
                                    <p:tmPct val="10000"/>
                                  </p:iterate>
                                  <p:childTnLst>
                                    <p:set>
                                      <p:cBhvr>
                                        <p:cTn id="94" dur="1" fill="hold">
                                          <p:stCondLst>
                                            <p:cond delay="0"/>
                                          </p:stCondLst>
                                        </p:cTn>
                                        <p:tgtEl>
                                          <p:spTgt spid="91"/>
                                        </p:tgtEl>
                                        <p:attrNameLst>
                                          <p:attrName>style.visibility</p:attrName>
                                        </p:attrNameLst>
                                      </p:cBhvr>
                                      <p:to>
                                        <p:strVal val="visible"/>
                                      </p:to>
                                    </p:set>
                                    <p:animEffect transition="in" filter="fade">
                                      <p:cBhvr>
                                        <p:cTn id="95" dur="2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animBg="1"/>
      <p:bldP spid="56" grpId="0" animBg="1"/>
      <p:bldP spid="65" grpId="0" animBg="1"/>
      <p:bldP spid="66" grpId="0" animBg="1"/>
      <p:bldP spid="66" grpId="1" animBg="1"/>
      <p:bldP spid="66" grpId="2" animBg="1"/>
      <p:bldP spid="66" grpId="3" animBg="1"/>
      <p:bldP spid="66" grpId="4" animBg="1"/>
      <p:bldP spid="67" grpId="0" animBg="1"/>
      <p:bldP spid="84" grpId="0"/>
      <p:bldP spid="85" grpId="0"/>
      <p:bldP spid="86" grpId="0"/>
      <p:bldP spid="87" grpId="0"/>
      <p:bldP spid="88" grpId="0"/>
      <p:bldP spid="89" grpId="0"/>
      <p:bldP spid="90" grpId="0"/>
      <p:bldP spid="91" grpId="0"/>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3412846" y="1273818"/>
            <a:ext cx="3574675" cy="1926573"/>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4946172" y="3890110"/>
            <a:ext cx="3869265" cy="2113641"/>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631423" y="1462611"/>
            <a:ext cx="1106129" cy="2215991"/>
          </a:xfrm>
          <a:prstGeom prst="rect">
            <a:avLst/>
          </a:prstGeom>
          <a:noFill/>
        </p:spPr>
        <p:txBody>
          <a:bodyPr wrap="square" rtlCol="0">
            <a:spAutoFit/>
          </a:bodyPr>
          <a:lstStyle/>
          <a:p>
            <a:pPr algn="ctr"/>
            <a:r>
              <a:rPr lang="en-US" altLang="zh-CN" sz="13800" b="1" dirty="0" smtClean="0">
                <a:solidFill>
                  <a:srgbClr val="20647B"/>
                </a:solidFill>
                <a:latin typeface="张海山锐线体简" panose="02000000000000000000" pitchFamily="2" charset="-122"/>
                <a:ea typeface="张海山锐线体简" panose="02000000000000000000" pitchFamily="2" charset="-122"/>
              </a:rPr>
              <a:t>4</a:t>
            </a:r>
            <a:endParaRPr lang="zh-CN" altLang="en-US" sz="13800" b="1" dirty="0">
              <a:solidFill>
                <a:srgbClr val="20647B"/>
              </a:solidFill>
              <a:latin typeface="张海山锐线体简" panose="02000000000000000000" pitchFamily="2" charset="-122"/>
              <a:ea typeface="张海山锐线体简" panose="02000000000000000000" pitchFamily="2" charset="-122"/>
            </a:endParaRPr>
          </a:p>
        </p:txBody>
      </p:sp>
      <p:sp>
        <p:nvSpPr>
          <p:cNvPr id="7" name="文本框 6"/>
          <p:cNvSpPr txBox="1"/>
          <p:nvPr/>
        </p:nvSpPr>
        <p:spPr>
          <a:xfrm>
            <a:off x="4004524" y="3107524"/>
            <a:ext cx="4828458" cy="923330"/>
          </a:xfrm>
          <a:prstGeom prst="rect">
            <a:avLst/>
          </a:prstGeom>
          <a:noFill/>
        </p:spPr>
        <p:txBody>
          <a:bodyPr wrap="square" rtlCol="0">
            <a:spAutoFit/>
          </a:bodyPr>
          <a:lstStyle/>
          <a:p>
            <a:r>
              <a:rPr lang="zh-CN" altLang="en-US" sz="5400" dirty="0">
                <a:solidFill>
                  <a:srgbClr val="20647B"/>
                </a:solidFill>
                <a:latin typeface="+mj-lt"/>
              </a:rPr>
              <a:t>输入您的标题</a:t>
            </a:r>
          </a:p>
        </p:txBody>
      </p:sp>
      <p:sp>
        <p:nvSpPr>
          <p:cNvPr id="8" name="文本框 7"/>
          <p:cNvSpPr txBox="1"/>
          <p:nvPr/>
        </p:nvSpPr>
        <p:spPr>
          <a:xfrm>
            <a:off x="4376446" y="3890110"/>
            <a:ext cx="3091153" cy="954107"/>
          </a:xfrm>
          <a:prstGeom prst="rect">
            <a:avLst/>
          </a:prstGeom>
          <a:noFill/>
        </p:spPr>
        <p:txBody>
          <a:bodyPr wrap="square" rtlCol="0">
            <a:spAutoFit/>
          </a:bodyPr>
          <a:lstStyle/>
          <a:p>
            <a:r>
              <a:rPr lang="zh-CN" altLang="en-US" sz="2800" smtClean="0">
                <a:solidFill>
                  <a:srgbClr val="20647B"/>
                </a:solidFill>
                <a:latin typeface="+mj-lt"/>
              </a:rPr>
              <a:t>单击此处添加文本</a:t>
            </a:r>
            <a:endParaRPr lang="zh-CN" altLang="en-US" sz="2800" dirty="0">
              <a:solidFill>
                <a:srgbClr val="20647B"/>
              </a:solidFill>
              <a:latin typeface="+mj-lt"/>
            </a:endParaRPr>
          </a:p>
          <a:p>
            <a:r>
              <a:rPr lang="zh-CN" altLang="en-US" sz="2800" smtClean="0">
                <a:solidFill>
                  <a:srgbClr val="20647B"/>
                </a:solidFill>
                <a:latin typeface="+mj-lt"/>
              </a:rPr>
              <a:t>单击此处添加文本</a:t>
            </a:r>
            <a:endParaRPr lang="zh-CN" altLang="en-US" sz="2800" dirty="0">
              <a:solidFill>
                <a:srgbClr val="20647B"/>
              </a:solidFill>
              <a:latin typeface="+mj-lt"/>
            </a:endParaRPr>
          </a:p>
        </p:txBody>
      </p:sp>
      <p:sp>
        <p:nvSpPr>
          <p:cNvPr id="9" name="流程图: 汇总连接 8"/>
          <p:cNvSpPr/>
          <p:nvPr/>
        </p:nvSpPr>
        <p:spPr>
          <a:xfrm>
            <a:off x="8834724" y="3383634"/>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汇总连接 9"/>
          <p:cNvSpPr/>
          <p:nvPr/>
        </p:nvSpPr>
        <p:spPr>
          <a:xfrm>
            <a:off x="2751833" y="3142228"/>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6753" y="1148334"/>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707869" y="744817"/>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092712" y="996496"/>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75611" y="4976851"/>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853771" y="309001"/>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80524" y="4414573"/>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6190969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750"/>
                                        <p:tgtEl>
                                          <p:spTgt spid="9"/>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平行四边形 2"/>
          <p:cNvSpPr/>
          <p:nvPr/>
        </p:nvSpPr>
        <p:spPr>
          <a:xfrm rot="16923271">
            <a:off x="11101110" y="6172188"/>
            <a:ext cx="1760368" cy="657230"/>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2501" h="821280">
                <a:moveTo>
                  <a:pt x="1041034" y="817683"/>
                </a:moveTo>
                <a:lnTo>
                  <a:pt x="0" y="0"/>
                </a:lnTo>
                <a:lnTo>
                  <a:pt x="7742503" y="86998"/>
                </a:lnTo>
                <a:lnTo>
                  <a:pt x="5787706" y="821280"/>
                </a:lnTo>
                <a:lnTo>
                  <a:pt x="1041034" y="817683"/>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平行四边形 2"/>
          <p:cNvSpPr/>
          <p:nvPr/>
        </p:nvSpPr>
        <p:spPr>
          <a:xfrm rot="10800000">
            <a:off x="10166902" y="5559488"/>
            <a:ext cx="2221783" cy="583121"/>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2865566 w 10955196"/>
              <a:gd name="connsiteY0" fmla="*/ 830806 h 830806"/>
              <a:gd name="connsiteX1" fmla="*/ 0 w 10955196"/>
              <a:gd name="connsiteY1" fmla="*/ 0 h 830806"/>
              <a:gd name="connsiteX2" fmla="*/ 10955196 w 10955196"/>
              <a:gd name="connsiteY2" fmla="*/ 86807 h 830806"/>
              <a:gd name="connsiteX3" fmla="*/ 9813801 w 10955196"/>
              <a:gd name="connsiteY3" fmla="*/ 820420 h 830806"/>
              <a:gd name="connsiteX4" fmla="*/ 2865566 w 10955196"/>
              <a:gd name="connsiteY4" fmla="*/ 830806 h 830806"/>
              <a:gd name="connsiteX0" fmla="*/ 1985809 w 10955196"/>
              <a:gd name="connsiteY0" fmla="*/ 775391 h 820420"/>
              <a:gd name="connsiteX1" fmla="*/ 0 w 10955196"/>
              <a:gd name="connsiteY1" fmla="*/ 0 h 820420"/>
              <a:gd name="connsiteX2" fmla="*/ 10955196 w 10955196"/>
              <a:gd name="connsiteY2" fmla="*/ 86807 h 820420"/>
              <a:gd name="connsiteX3" fmla="*/ 9813801 w 10955196"/>
              <a:gd name="connsiteY3" fmla="*/ 820420 h 820420"/>
              <a:gd name="connsiteX4" fmla="*/ 1985809 w 10955196"/>
              <a:gd name="connsiteY4" fmla="*/ 775391 h 820420"/>
              <a:gd name="connsiteX0" fmla="*/ 1985809 w 9813803"/>
              <a:gd name="connsiteY0" fmla="*/ 775391 h 820420"/>
              <a:gd name="connsiteX1" fmla="*/ 0 w 9813803"/>
              <a:gd name="connsiteY1" fmla="*/ 0 h 820420"/>
              <a:gd name="connsiteX2" fmla="*/ 7855105 w 9813803"/>
              <a:gd name="connsiteY2" fmla="*/ 72953 h 820420"/>
              <a:gd name="connsiteX3" fmla="*/ 9813801 w 9813803"/>
              <a:gd name="connsiteY3" fmla="*/ 820420 h 820420"/>
              <a:gd name="connsiteX4" fmla="*/ 1985809 w 9813803"/>
              <a:gd name="connsiteY4" fmla="*/ 775391 h 820420"/>
              <a:gd name="connsiteX0" fmla="*/ 1985809 w 9771910"/>
              <a:gd name="connsiteY0" fmla="*/ 775391 h 848128"/>
              <a:gd name="connsiteX1" fmla="*/ 0 w 9771910"/>
              <a:gd name="connsiteY1" fmla="*/ 0 h 848128"/>
              <a:gd name="connsiteX2" fmla="*/ 7855105 w 9771910"/>
              <a:gd name="connsiteY2" fmla="*/ 72953 h 848128"/>
              <a:gd name="connsiteX3" fmla="*/ 9771910 w 9771910"/>
              <a:gd name="connsiteY3" fmla="*/ 848128 h 848128"/>
              <a:gd name="connsiteX4" fmla="*/ 1985809 w 9771910"/>
              <a:gd name="connsiteY4" fmla="*/ 775391 h 848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1910" h="848128">
                <a:moveTo>
                  <a:pt x="1985809" y="775391"/>
                </a:moveTo>
                <a:lnTo>
                  <a:pt x="0" y="0"/>
                </a:lnTo>
                <a:lnTo>
                  <a:pt x="7855105" y="72953"/>
                </a:lnTo>
                <a:lnTo>
                  <a:pt x="9771910" y="848128"/>
                </a:lnTo>
                <a:lnTo>
                  <a:pt x="1985809" y="775391"/>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2"/>
          <p:cNvSpPr/>
          <p:nvPr/>
        </p:nvSpPr>
        <p:spPr>
          <a:xfrm rot="17876264">
            <a:off x="7969269" y="1716760"/>
            <a:ext cx="6030312" cy="2329633"/>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 name="connsiteX0" fmla="*/ 1 w 8735384"/>
              <a:gd name="connsiteY0" fmla="*/ 949138 h 949139"/>
              <a:gd name="connsiteX1" fmla="*/ 992883 w 8735384"/>
              <a:gd name="connsiteY1" fmla="*/ 0 h 949139"/>
              <a:gd name="connsiteX2" fmla="*/ 8735386 w 8735384"/>
              <a:gd name="connsiteY2" fmla="*/ 86998 h 949139"/>
              <a:gd name="connsiteX3" fmla="*/ 6780589 w 8735384"/>
              <a:gd name="connsiteY3" fmla="*/ 821280 h 949139"/>
              <a:gd name="connsiteX4" fmla="*/ 1 w 8735384"/>
              <a:gd name="connsiteY4" fmla="*/ 949138 h 949139"/>
              <a:gd name="connsiteX0" fmla="*/ 1 w 20033902"/>
              <a:gd name="connsiteY0" fmla="*/ 3561836 h 3561835"/>
              <a:gd name="connsiteX1" fmla="*/ 992883 w 20033902"/>
              <a:gd name="connsiteY1" fmla="*/ 2612698 h 3561835"/>
              <a:gd name="connsiteX2" fmla="*/ 20033903 w 20033902"/>
              <a:gd name="connsiteY2" fmla="*/ 0 h 3561835"/>
              <a:gd name="connsiteX3" fmla="*/ 6780589 w 20033902"/>
              <a:gd name="connsiteY3" fmla="*/ 3433978 h 3561835"/>
              <a:gd name="connsiteX4" fmla="*/ 1 w 20033902"/>
              <a:gd name="connsiteY4" fmla="*/ 3561836 h 3561835"/>
              <a:gd name="connsiteX0" fmla="*/ 1 w 21267183"/>
              <a:gd name="connsiteY0" fmla="*/ 3561836 h 3561837"/>
              <a:gd name="connsiteX1" fmla="*/ 992883 w 21267183"/>
              <a:gd name="connsiteY1" fmla="*/ 2612698 h 3561837"/>
              <a:gd name="connsiteX2" fmla="*/ 20033903 w 21267183"/>
              <a:gd name="connsiteY2" fmla="*/ 0 h 3561837"/>
              <a:gd name="connsiteX3" fmla="*/ 21267184 w 21267183"/>
              <a:gd name="connsiteY3" fmla="*/ 741512 h 3561837"/>
              <a:gd name="connsiteX4" fmla="*/ 1 w 21267183"/>
              <a:gd name="connsiteY4" fmla="*/ 3561836 h 356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67183" h="3561837">
                <a:moveTo>
                  <a:pt x="1" y="3561836"/>
                </a:moveTo>
                <a:lnTo>
                  <a:pt x="992883" y="2612698"/>
                </a:lnTo>
                <a:lnTo>
                  <a:pt x="20033903" y="0"/>
                </a:lnTo>
                <a:lnTo>
                  <a:pt x="21267184" y="741512"/>
                </a:lnTo>
                <a:lnTo>
                  <a:pt x="1" y="3561836"/>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AutoShape 7"/>
          <p:cNvSpPr>
            <a:spLocks noChangeArrowheads="1"/>
          </p:cNvSpPr>
          <p:nvPr/>
        </p:nvSpPr>
        <p:spPr bwMode="auto">
          <a:xfrm>
            <a:off x="325937" y="3359476"/>
            <a:ext cx="8912896" cy="1100777"/>
          </a:xfrm>
          <a:prstGeom prst="homePlate">
            <a:avLst>
              <a:gd name="adj" fmla="val 44433"/>
            </a:avLst>
          </a:prstGeom>
          <a:solidFill>
            <a:schemeClr val="bg1">
              <a:lumMod val="85000"/>
            </a:schemeClr>
          </a:solidFill>
          <a:ln w="9525">
            <a:solidFill>
              <a:srgbClr val="EAEAEA"/>
            </a:solidFill>
            <a:miter lim="800000"/>
            <a:headEnd/>
            <a:tailEnd/>
          </a:ln>
        </p:spPr>
        <p:txBody>
          <a:bodyPr wrap="none" lIns="117227" tIns="58613" rIns="117227" bIns="58613" anchor="ctr"/>
          <a:lstStyle/>
          <a:p>
            <a:pPr marL="458686" indent="-458686" defTabSz="1172757" fontAlgn="base">
              <a:lnSpc>
                <a:spcPct val="120000"/>
              </a:lnSpc>
              <a:spcBef>
                <a:spcPct val="0"/>
              </a:spcBef>
              <a:spcAft>
                <a:spcPct val="0"/>
              </a:spcAft>
            </a:pPr>
            <a:endParaRPr lang="zh-CN" altLang="en-US" sz="1600">
              <a:solidFill>
                <a:srgbClr val="646464"/>
              </a:solidFill>
              <a:latin typeface="Arial" pitchFamily="34" charset="0"/>
              <a:ea typeface="微软雅黑" pitchFamily="34" charset="-122"/>
            </a:endParaRPr>
          </a:p>
        </p:txBody>
      </p:sp>
      <p:sp>
        <p:nvSpPr>
          <p:cNvPr id="42" name="AutoShape 8"/>
          <p:cNvSpPr>
            <a:spLocks noChangeArrowheads="1"/>
          </p:cNvSpPr>
          <p:nvPr/>
        </p:nvSpPr>
        <p:spPr bwMode="auto">
          <a:xfrm>
            <a:off x="6357473" y="3344349"/>
            <a:ext cx="757723" cy="1125987"/>
          </a:xfrm>
          <a:prstGeom prst="chevron">
            <a:avLst>
              <a:gd name="adj" fmla="val 55472"/>
            </a:avLst>
          </a:prstGeom>
          <a:solidFill>
            <a:schemeClr val="accent2"/>
          </a:solidFill>
          <a:ln>
            <a:noFill/>
          </a:ln>
          <a:extLst/>
        </p:spPr>
        <p:txBody>
          <a:bodyPr lIns="117227" tIns="58613" rIns="117227" bIns="58613" anchor="ctr"/>
          <a:lstStyle/>
          <a:p>
            <a:pPr algn="ctr" defTabSz="1172757" fontAlgn="base">
              <a:spcBef>
                <a:spcPct val="0"/>
              </a:spcBef>
              <a:spcAft>
                <a:spcPct val="0"/>
              </a:spcAft>
            </a:pPr>
            <a:endParaRPr lang="zh-CN" altLang="en-US" sz="2533" b="1">
              <a:solidFill>
                <a:srgbClr val="FFFFFF"/>
              </a:solidFill>
              <a:latin typeface="微软雅黑" pitchFamily="34" charset="-122"/>
              <a:ea typeface="微软雅黑" pitchFamily="34" charset="-122"/>
            </a:endParaRPr>
          </a:p>
        </p:txBody>
      </p:sp>
      <p:sp>
        <p:nvSpPr>
          <p:cNvPr id="44" name="AutoShape 8"/>
          <p:cNvSpPr>
            <a:spLocks noChangeArrowheads="1"/>
          </p:cNvSpPr>
          <p:nvPr/>
        </p:nvSpPr>
        <p:spPr bwMode="auto">
          <a:xfrm>
            <a:off x="3978462" y="3344349"/>
            <a:ext cx="756041" cy="1125987"/>
          </a:xfrm>
          <a:prstGeom prst="chevron">
            <a:avLst>
              <a:gd name="adj" fmla="val 55472"/>
            </a:avLst>
          </a:prstGeom>
          <a:solidFill>
            <a:schemeClr val="accent2"/>
          </a:solidFill>
          <a:ln>
            <a:noFill/>
          </a:ln>
          <a:extLst/>
        </p:spPr>
        <p:txBody>
          <a:bodyPr lIns="117227" tIns="58613" rIns="117227" bIns="58613" anchor="ctr"/>
          <a:lstStyle/>
          <a:p>
            <a:pPr algn="ctr" defTabSz="1172757" fontAlgn="base">
              <a:spcBef>
                <a:spcPct val="0"/>
              </a:spcBef>
              <a:spcAft>
                <a:spcPct val="0"/>
              </a:spcAft>
            </a:pPr>
            <a:endParaRPr lang="zh-CN" altLang="en-US" sz="2533" b="1">
              <a:solidFill>
                <a:srgbClr val="FFFFFF"/>
              </a:solidFill>
              <a:latin typeface="微软雅黑" pitchFamily="34" charset="-122"/>
              <a:ea typeface="微软雅黑" pitchFamily="34" charset="-122"/>
            </a:endParaRPr>
          </a:p>
        </p:txBody>
      </p:sp>
      <p:sp>
        <p:nvSpPr>
          <p:cNvPr id="45" name="AutoShape 8"/>
          <p:cNvSpPr>
            <a:spLocks noChangeArrowheads="1"/>
          </p:cNvSpPr>
          <p:nvPr/>
        </p:nvSpPr>
        <p:spPr bwMode="auto">
          <a:xfrm>
            <a:off x="1596089" y="3344349"/>
            <a:ext cx="757723" cy="1125987"/>
          </a:xfrm>
          <a:prstGeom prst="chevron">
            <a:avLst>
              <a:gd name="adj" fmla="val 55472"/>
            </a:avLst>
          </a:prstGeom>
          <a:solidFill>
            <a:schemeClr val="accent2"/>
          </a:solidFill>
          <a:ln>
            <a:noFill/>
          </a:ln>
          <a:extLst/>
        </p:spPr>
        <p:txBody>
          <a:bodyPr lIns="117227" tIns="58613" rIns="117227" bIns="58613" anchor="ctr"/>
          <a:lstStyle/>
          <a:p>
            <a:pPr algn="ctr" defTabSz="1172757" fontAlgn="base">
              <a:spcBef>
                <a:spcPct val="0"/>
              </a:spcBef>
              <a:spcAft>
                <a:spcPct val="0"/>
              </a:spcAft>
            </a:pPr>
            <a:endParaRPr lang="zh-CN" altLang="en-US" sz="2533" b="1">
              <a:solidFill>
                <a:srgbClr val="FFFFFF"/>
              </a:solidFill>
              <a:latin typeface="微软雅黑" pitchFamily="34" charset="-122"/>
              <a:ea typeface="微软雅黑" pitchFamily="34" charset="-122"/>
            </a:endParaRPr>
          </a:p>
        </p:txBody>
      </p:sp>
      <p:sp>
        <p:nvSpPr>
          <p:cNvPr id="47" name="AutoShape 8"/>
          <p:cNvSpPr>
            <a:spLocks noChangeArrowheads="1"/>
          </p:cNvSpPr>
          <p:nvPr/>
        </p:nvSpPr>
        <p:spPr bwMode="auto">
          <a:xfrm>
            <a:off x="8739845" y="3344349"/>
            <a:ext cx="754363" cy="1125987"/>
          </a:xfrm>
          <a:prstGeom prst="chevron">
            <a:avLst>
              <a:gd name="adj" fmla="val 55472"/>
            </a:avLst>
          </a:prstGeom>
          <a:solidFill>
            <a:schemeClr val="accent2"/>
          </a:solidFill>
          <a:ln>
            <a:noFill/>
          </a:ln>
          <a:extLst/>
        </p:spPr>
        <p:txBody>
          <a:bodyPr lIns="117227" tIns="58613" rIns="117227" bIns="58613" anchor="ctr"/>
          <a:lstStyle/>
          <a:p>
            <a:pPr algn="ctr" defTabSz="1172757" fontAlgn="base">
              <a:spcBef>
                <a:spcPct val="0"/>
              </a:spcBef>
              <a:spcAft>
                <a:spcPct val="0"/>
              </a:spcAft>
            </a:pPr>
            <a:endParaRPr lang="zh-CN" altLang="en-US" sz="2533" b="1">
              <a:solidFill>
                <a:srgbClr val="FFFFFF"/>
              </a:solidFill>
              <a:latin typeface="微软雅黑" pitchFamily="34" charset="-122"/>
              <a:ea typeface="微软雅黑" pitchFamily="34" charset="-122"/>
            </a:endParaRPr>
          </a:p>
        </p:txBody>
      </p:sp>
      <p:sp>
        <p:nvSpPr>
          <p:cNvPr id="48" name="TextBox 47"/>
          <p:cNvSpPr txBox="1">
            <a:spLocks noChangeArrowheads="1"/>
          </p:cNvSpPr>
          <p:nvPr/>
        </p:nvSpPr>
        <p:spPr bwMode="auto">
          <a:xfrm>
            <a:off x="349460" y="3687187"/>
            <a:ext cx="794589" cy="467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27" tIns="58613" rIns="117227" bIns="58613">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zh-CN" sz="2267" i="1" dirty="0">
                <a:solidFill>
                  <a:srgbClr val="646464"/>
                </a:solidFill>
                <a:latin typeface="Impact" pitchFamily="34" charset="0"/>
                <a:ea typeface="微软雅黑" pitchFamily="34" charset="-122"/>
              </a:rPr>
              <a:t>2012</a:t>
            </a:r>
            <a:endParaRPr lang="zh-CN" altLang="en-US" sz="2267" i="1" dirty="0">
              <a:solidFill>
                <a:srgbClr val="646464"/>
              </a:solidFill>
              <a:latin typeface="Impact" pitchFamily="34" charset="0"/>
              <a:ea typeface="微软雅黑" pitchFamily="34" charset="-122"/>
            </a:endParaRPr>
          </a:p>
        </p:txBody>
      </p:sp>
      <p:sp>
        <p:nvSpPr>
          <p:cNvPr id="76" name="TextBox 75"/>
          <p:cNvSpPr txBox="1">
            <a:spLocks noChangeArrowheads="1"/>
          </p:cNvSpPr>
          <p:nvPr/>
        </p:nvSpPr>
        <p:spPr bwMode="auto">
          <a:xfrm>
            <a:off x="2730152" y="3687187"/>
            <a:ext cx="802604" cy="467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27" tIns="58613" rIns="117227" bIns="58613">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zh-CN" sz="2267" i="1" dirty="0">
                <a:solidFill>
                  <a:srgbClr val="646464"/>
                </a:solidFill>
                <a:latin typeface="Impact" pitchFamily="34" charset="0"/>
                <a:ea typeface="微软雅黑" pitchFamily="34" charset="-122"/>
              </a:rPr>
              <a:t>2013</a:t>
            </a:r>
            <a:endParaRPr lang="zh-CN" altLang="en-US" sz="2267" i="1" dirty="0">
              <a:solidFill>
                <a:srgbClr val="646464"/>
              </a:solidFill>
              <a:latin typeface="Impact" pitchFamily="34" charset="0"/>
              <a:ea typeface="微软雅黑" pitchFamily="34" charset="-122"/>
            </a:endParaRPr>
          </a:p>
        </p:txBody>
      </p:sp>
      <p:sp>
        <p:nvSpPr>
          <p:cNvPr id="77" name="TextBox 76"/>
          <p:cNvSpPr txBox="1">
            <a:spLocks noChangeArrowheads="1"/>
          </p:cNvSpPr>
          <p:nvPr/>
        </p:nvSpPr>
        <p:spPr bwMode="auto">
          <a:xfrm>
            <a:off x="5110844" y="3687187"/>
            <a:ext cx="794589" cy="467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27" tIns="58613" rIns="117227" bIns="58613">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zh-CN" sz="2267" i="1" dirty="0">
                <a:solidFill>
                  <a:srgbClr val="646464"/>
                </a:solidFill>
                <a:latin typeface="Impact" pitchFamily="34" charset="0"/>
                <a:ea typeface="微软雅黑" pitchFamily="34" charset="-122"/>
              </a:rPr>
              <a:t>2014</a:t>
            </a:r>
            <a:endParaRPr lang="zh-CN" altLang="en-US" sz="2267" i="1" dirty="0">
              <a:solidFill>
                <a:srgbClr val="646464"/>
              </a:solidFill>
              <a:latin typeface="Impact" pitchFamily="34" charset="0"/>
              <a:ea typeface="微软雅黑" pitchFamily="34" charset="-122"/>
            </a:endParaRPr>
          </a:p>
        </p:txBody>
      </p:sp>
      <p:sp>
        <p:nvSpPr>
          <p:cNvPr id="78" name="TextBox 77"/>
          <p:cNvSpPr txBox="1">
            <a:spLocks noChangeArrowheads="1"/>
          </p:cNvSpPr>
          <p:nvPr/>
        </p:nvSpPr>
        <p:spPr bwMode="auto">
          <a:xfrm>
            <a:off x="7491537" y="3687187"/>
            <a:ext cx="804207" cy="467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27" tIns="58613" rIns="117227" bIns="58613">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n-US" altLang="zh-CN" sz="2267" i="1" dirty="0">
                <a:solidFill>
                  <a:srgbClr val="646464"/>
                </a:solidFill>
                <a:latin typeface="Impact" pitchFamily="34" charset="0"/>
                <a:ea typeface="微软雅黑" pitchFamily="34" charset="-122"/>
              </a:rPr>
              <a:t>2015</a:t>
            </a:r>
            <a:endParaRPr lang="zh-CN" altLang="en-US" sz="2267" i="1" dirty="0">
              <a:solidFill>
                <a:srgbClr val="646464"/>
              </a:solidFill>
              <a:latin typeface="Impact" pitchFamily="34" charset="0"/>
              <a:ea typeface="微软雅黑" pitchFamily="34" charset="-122"/>
            </a:endParaRPr>
          </a:p>
        </p:txBody>
      </p:sp>
      <p:grpSp>
        <p:nvGrpSpPr>
          <p:cNvPr id="79" name="组合 78"/>
          <p:cNvGrpSpPr>
            <a:grpSpLocks/>
          </p:cNvGrpSpPr>
          <p:nvPr/>
        </p:nvGrpSpPr>
        <p:grpSpPr bwMode="auto">
          <a:xfrm>
            <a:off x="700601" y="4275389"/>
            <a:ext cx="2568863" cy="1903542"/>
            <a:chOff x="941884" y="3983470"/>
            <a:chExt cx="1925931" cy="1585989"/>
          </a:xfrm>
        </p:grpSpPr>
        <p:cxnSp>
          <p:nvCxnSpPr>
            <p:cNvPr id="80" name="直接连接符 68"/>
            <p:cNvCxnSpPr>
              <a:cxnSpLocks noChangeShapeType="1"/>
            </p:cNvCxnSpPr>
            <p:nvPr/>
          </p:nvCxnSpPr>
          <p:spPr bwMode="auto">
            <a:xfrm>
              <a:off x="941884" y="3983470"/>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a:noFill/>
                </a14:hiddenFill>
              </a:ext>
            </a:extLst>
          </p:spPr>
        </p:cxnSp>
        <p:sp>
          <p:nvSpPr>
            <p:cNvPr id="81" name="TextBox 80"/>
            <p:cNvSpPr txBox="1">
              <a:spLocks noChangeArrowheads="1"/>
            </p:cNvSpPr>
            <p:nvPr/>
          </p:nvSpPr>
          <p:spPr bwMode="auto">
            <a:xfrm>
              <a:off x="941884" y="4393735"/>
              <a:ext cx="1925931" cy="1175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7677" tIns="73839" rIns="147677" bIns="73839">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lnSpc>
                  <a:spcPct val="150000"/>
                </a:lnSpc>
                <a:spcBef>
                  <a:spcPct val="0"/>
                </a:spcBef>
                <a:spcAft>
                  <a:spcPct val="0"/>
                </a:spcAft>
              </a:pPr>
              <a:r>
                <a:rPr lang="zh-CN" altLang="en-US" sz="2267" b="1">
                  <a:solidFill>
                    <a:srgbClr val="646464"/>
                  </a:solidFill>
                  <a:ea typeface="微软雅黑" pitchFamily="34" charset="-122"/>
                </a:rPr>
                <a:t>此处添加标题</a:t>
              </a:r>
              <a:endParaRPr lang="en-US" altLang="zh-CN" sz="2267" b="1">
                <a:solidFill>
                  <a:srgbClr val="646464"/>
                </a:solidFill>
                <a:ea typeface="微软雅黑" pitchFamily="34" charset="-122"/>
              </a:endParaRP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p:txBody>
        </p:sp>
      </p:grpSp>
      <p:grpSp>
        <p:nvGrpSpPr>
          <p:cNvPr id="82" name="组合 81"/>
          <p:cNvGrpSpPr>
            <a:grpSpLocks/>
          </p:cNvGrpSpPr>
          <p:nvPr/>
        </p:nvGrpSpPr>
        <p:grpSpPr bwMode="auto">
          <a:xfrm>
            <a:off x="3084651" y="1794858"/>
            <a:ext cx="2567183" cy="1803260"/>
            <a:chOff x="2293144" y="1916832"/>
            <a:chExt cx="1925931" cy="1502549"/>
          </a:xfrm>
        </p:grpSpPr>
        <p:cxnSp>
          <p:nvCxnSpPr>
            <p:cNvPr id="83" name="直接连接符 71"/>
            <p:cNvCxnSpPr>
              <a:cxnSpLocks noChangeShapeType="1"/>
            </p:cNvCxnSpPr>
            <p:nvPr/>
          </p:nvCxnSpPr>
          <p:spPr bwMode="auto">
            <a:xfrm>
              <a:off x="2293144" y="2060848"/>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a:noFill/>
                </a14:hiddenFill>
              </a:ext>
            </a:extLst>
          </p:spPr>
        </p:cxnSp>
        <p:sp>
          <p:nvSpPr>
            <p:cNvPr id="84" name="TextBox 83"/>
            <p:cNvSpPr txBox="1">
              <a:spLocks noChangeArrowheads="1"/>
            </p:cNvSpPr>
            <p:nvPr/>
          </p:nvSpPr>
          <p:spPr bwMode="auto">
            <a:xfrm>
              <a:off x="2293144" y="1916832"/>
              <a:ext cx="1925931" cy="117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7677" tIns="73839" rIns="147677" bIns="73839">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lnSpc>
                  <a:spcPct val="150000"/>
                </a:lnSpc>
                <a:spcBef>
                  <a:spcPct val="0"/>
                </a:spcBef>
                <a:spcAft>
                  <a:spcPct val="0"/>
                </a:spcAft>
              </a:pPr>
              <a:r>
                <a:rPr lang="zh-CN" altLang="en-US" sz="2267" b="1">
                  <a:solidFill>
                    <a:srgbClr val="646464"/>
                  </a:solidFill>
                  <a:ea typeface="微软雅黑" pitchFamily="34" charset="-122"/>
                </a:rPr>
                <a:t>此处添加标题</a:t>
              </a:r>
              <a:endParaRPr lang="en-US" altLang="zh-CN" sz="2267" b="1">
                <a:solidFill>
                  <a:srgbClr val="646464"/>
                </a:solidFill>
                <a:ea typeface="微软雅黑" pitchFamily="34" charset="-122"/>
              </a:endParaRP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p:txBody>
        </p:sp>
      </p:grpSp>
      <p:grpSp>
        <p:nvGrpSpPr>
          <p:cNvPr id="85" name="组合 84"/>
          <p:cNvGrpSpPr>
            <a:grpSpLocks/>
          </p:cNvGrpSpPr>
          <p:nvPr/>
        </p:nvGrpSpPr>
        <p:grpSpPr bwMode="auto">
          <a:xfrm>
            <a:off x="5414942" y="4300599"/>
            <a:ext cx="2568863" cy="1906901"/>
            <a:chOff x="3641104" y="3980384"/>
            <a:chExt cx="1925931" cy="1587589"/>
          </a:xfrm>
        </p:grpSpPr>
        <p:cxnSp>
          <p:nvCxnSpPr>
            <p:cNvPr id="86" name="直接连接符 74"/>
            <p:cNvCxnSpPr>
              <a:cxnSpLocks noChangeShapeType="1"/>
            </p:cNvCxnSpPr>
            <p:nvPr/>
          </p:nvCxnSpPr>
          <p:spPr bwMode="auto">
            <a:xfrm>
              <a:off x="3648596" y="3980384"/>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a:noFill/>
                </a14:hiddenFill>
              </a:ext>
            </a:extLst>
          </p:spPr>
        </p:cxnSp>
        <p:sp>
          <p:nvSpPr>
            <p:cNvPr id="87" name="TextBox 86"/>
            <p:cNvSpPr txBox="1">
              <a:spLocks noChangeArrowheads="1"/>
            </p:cNvSpPr>
            <p:nvPr/>
          </p:nvSpPr>
          <p:spPr bwMode="auto">
            <a:xfrm>
              <a:off x="3641104" y="4393136"/>
              <a:ext cx="1925931" cy="11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7677" tIns="73839" rIns="147677" bIns="73839">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lnSpc>
                  <a:spcPct val="150000"/>
                </a:lnSpc>
                <a:spcBef>
                  <a:spcPct val="0"/>
                </a:spcBef>
                <a:spcAft>
                  <a:spcPct val="0"/>
                </a:spcAft>
              </a:pPr>
              <a:r>
                <a:rPr lang="zh-CN" altLang="en-US" sz="2267" b="1" dirty="0">
                  <a:solidFill>
                    <a:srgbClr val="054487"/>
                  </a:solidFill>
                  <a:ea typeface="微软雅黑" pitchFamily="34" charset="-122"/>
                </a:rPr>
                <a:t>此处添加标题</a:t>
              </a:r>
              <a:endParaRPr lang="en-US" altLang="zh-CN" sz="2267" b="1" dirty="0">
                <a:solidFill>
                  <a:srgbClr val="054487"/>
                </a:solidFill>
                <a:ea typeface="微软雅黑" pitchFamily="34" charset="-122"/>
              </a:endParaRPr>
            </a:p>
            <a:p>
              <a:pPr eaLnBrk="1" fontAlgn="base" hangingPunct="1">
                <a:lnSpc>
                  <a:spcPct val="150000"/>
                </a:lnSpc>
                <a:spcBef>
                  <a:spcPct val="0"/>
                </a:spcBef>
                <a:spcAft>
                  <a:spcPct val="0"/>
                </a:spcAft>
              </a:pPr>
              <a:r>
                <a:rPr lang="zh-CN" altLang="en-US" sz="1600" dirty="0">
                  <a:solidFill>
                    <a:srgbClr val="054487"/>
                  </a:solidFill>
                  <a:ea typeface="微软雅黑" pitchFamily="34" charset="-122"/>
                </a:rPr>
                <a:t>点击此处添加段落文本</a:t>
              </a:r>
            </a:p>
            <a:p>
              <a:pPr eaLnBrk="1" fontAlgn="base" hangingPunct="1">
                <a:lnSpc>
                  <a:spcPct val="150000"/>
                </a:lnSpc>
                <a:spcBef>
                  <a:spcPct val="0"/>
                </a:spcBef>
                <a:spcAft>
                  <a:spcPct val="0"/>
                </a:spcAft>
              </a:pPr>
              <a:r>
                <a:rPr lang="zh-CN" altLang="en-US" sz="1600" dirty="0">
                  <a:solidFill>
                    <a:srgbClr val="054487"/>
                  </a:solidFill>
                  <a:ea typeface="微软雅黑" pitchFamily="34" charset="-122"/>
                </a:rPr>
                <a:t>点击此处添加段落文本</a:t>
              </a:r>
            </a:p>
          </p:txBody>
        </p:sp>
      </p:grpSp>
      <p:grpSp>
        <p:nvGrpSpPr>
          <p:cNvPr id="88" name="组合 87"/>
          <p:cNvGrpSpPr>
            <a:grpSpLocks/>
          </p:cNvGrpSpPr>
          <p:nvPr/>
        </p:nvGrpSpPr>
        <p:grpSpPr bwMode="auto">
          <a:xfrm>
            <a:off x="7839317" y="1794858"/>
            <a:ext cx="2568863" cy="1803260"/>
            <a:chOff x="5044092" y="1916832"/>
            <a:chExt cx="1925931" cy="1502549"/>
          </a:xfrm>
        </p:grpSpPr>
        <p:cxnSp>
          <p:nvCxnSpPr>
            <p:cNvPr id="89" name="直接连接符 77"/>
            <p:cNvCxnSpPr>
              <a:cxnSpLocks noChangeShapeType="1"/>
            </p:cNvCxnSpPr>
            <p:nvPr/>
          </p:nvCxnSpPr>
          <p:spPr bwMode="auto">
            <a:xfrm>
              <a:off x="5044092" y="2060848"/>
              <a:ext cx="0" cy="1358533"/>
            </a:xfrm>
            <a:prstGeom prst="line">
              <a:avLst/>
            </a:prstGeom>
            <a:noFill/>
            <a:ln w="9525" algn="ctr">
              <a:solidFill>
                <a:srgbClr val="888888"/>
              </a:solidFill>
              <a:round/>
              <a:headEnd type="oval" w="med" len="med"/>
              <a:tailEnd type="oval" w="med" len="med"/>
            </a:ln>
            <a:extLst>
              <a:ext uri="{909E8E84-426E-40DD-AFC4-6F175D3DCCD1}">
                <a14:hiddenFill xmlns:a14="http://schemas.microsoft.com/office/drawing/2010/main">
                  <a:noFill/>
                </a14:hiddenFill>
              </a:ext>
            </a:extLst>
          </p:spPr>
        </p:cxnSp>
        <p:sp>
          <p:nvSpPr>
            <p:cNvPr id="90" name="TextBox 89"/>
            <p:cNvSpPr txBox="1">
              <a:spLocks noChangeArrowheads="1"/>
            </p:cNvSpPr>
            <p:nvPr/>
          </p:nvSpPr>
          <p:spPr bwMode="auto">
            <a:xfrm>
              <a:off x="5044092" y="1916832"/>
              <a:ext cx="1925931" cy="117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7677" tIns="73839" rIns="147677" bIns="73839">
              <a:spAutoFit/>
            </a:bodyPr>
            <a:lstStyle>
              <a:lvl1pPr defTabSz="1108075" eaLnBrk="0" hangingPunct="0">
                <a:defRPr>
                  <a:solidFill>
                    <a:schemeClr val="tx1"/>
                  </a:solidFill>
                  <a:latin typeface="Arial" pitchFamily="34" charset="0"/>
                </a:defRPr>
              </a:lvl1pPr>
              <a:lvl2pPr marL="900113" indent="-346075" defTabSz="1108075" eaLnBrk="0" hangingPunct="0">
                <a:defRPr>
                  <a:solidFill>
                    <a:schemeClr val="tx1"/>
                  </a:solidFill>
                  <a:latin typeface="Arial" pitchFamily="34" charset="0"/>
                </a:defRPr>
              </a:lvl2pPr>
              <a:lvl3pPr marL="1384300" indent="-276225" defTabSz="1108075" eaLnBrk="0" hangingPunct="0">
                <a:defRPr>
                  <a:solidFill>
                    <a:schemeClr val="tx1"/>
                  </a:solidFill>
                  <a:latin typeface="Arial" pitchFamily="34" charset="0"/>
                </a:defRPr>
              </a:lvl3pPr>
              <a:lvl4pPr marL="1938338" indent="-276225" defTabSz="1108075" eaLnBrk="0" hangingPunct="0">
                <a:defRPr>
                  <a:solidFill>
                    <a:schemeClr val="tx1"/>
                  </a:solidFill>
                  <a:latin typeface="Arial" pitchFamily="34" charset="0"/>
                </a:defRPr>
              </a:lvl4pPr>
              <a:lvl5pPr marL="2490788" indent="-274638" defTabSz="1108075" eaLnBrk="0" hangingPunct="0">
                <a:defRPr>
                  <a:solidFill>
                    <a:schemeClr val="tx1"/>
                  </a:solidFill>
                  <a:latin typeface="Arial" pitchFamily="34" charset="0"/>
                </a:defRPr>
              </a:lvl5pPr>
              <a:lvl6pPr marL="2947988" indent="-274638" algn="ctr" defTabSz="1108075" eaLnBrk="0" fontAlgn="base" hangingPunct="0">
                <a:spcBef>
                  <a:spcPct val="0"/>
                </a:spcBef>
                <a:spcAft>
                  <a:spcPct val="0"/>
                </a:spcAft>
                <a:defRPr>
                  <a:solidFill>
                    <a:schemeClr val="tx1"/>
                  </a:solidFill>
                  <a:latin typeface="Arial" pitchFamily="34" charset="0"/>
                </a:defRPr>
              </a:lvl6pPr>
              <a:lvl7pPr marL="3405188" indent="-274638" algn="ctr" defTabSz="1108075" eaLnBrk="0" fontAlgn="base" hangingPunct="0">
                <a:spcBef>
                  <a:spcPct val="0"/>
                </a:spcBef>
                <a:spcAft>
                  <a:spcPct val="0"/>
                </a:spcAft>
                <a:defRPr>
                  <a:solidFill>
                    <a:schemeClr val="tx1"/>
                  </a:solidFill>
                  <a:latin typeface="Arial" pitchFamily="34" charset="0"/>
                </a:defRPr>
              </a:lvl7pPr>
              <a:lvl8pPr marL="3862388" indent="-274638" algn="ctr" defTabSz="1108075" eaLnBrk="0" fontAlgn="base" hangingPunct="0">
                <a:spcBef>
                  <a:spcPct val="0"/>
                </a:spcBef>
                <a:spcAft>
                  <a:spcPct val="0"/>
                </a:spcAft>
                <a:defRPr>
                  <a:solidFill>
                    <a:schemeClr val="tx1"/>
                  </a:solidFill>
                  <a:latin typeface="Arial" pitchFamily="34" charset="0"/>
                </a:defRPr>
              </a:lvl8pPr>
              <a:lvl9pPr marL="4319588" indent="-274638" algn="ctr" defTabSz="1108075" eaLnBrk="0" fontAlgn="base" hangingPunct="0">
                <a:spcBef>
                  <a:spcPct val="0"/>
                </a:spcBef>
                <a:spcAft>
                  <a:spcPct val="0"/>
                </a:spcAft>
                <a:defRPr>
                  <a:solidFill>
                    <a:schemeClr val="tx1"/>
                  </a:solidFill>
                  <a:latin typeface="Arial" pitchFamily="34" charset="0"/>
                </a:defRPr>
              </a:lvl9pPr>
            </a:lstStyle>
            <a:p>
              <a:pPr eaLnBrk="1" fontAlgn="base" hangingPunct="1">
                <a:lnSpc>
                  <a:spcPct val="150000"/>
                </a:lnSpc>
                <a:spcBef>
                  <a:spcPct val="0"/>
                </a:spcBef>
                <a:spcAft>
                  <a:spcPct val="0"/>
                </a:spcAft>
              </a:pPr>
              <a:r>
                <a:rPr lang="zh-CN" altLang="en-US" sz="2267" b="1">
                  <a:solidFill>
                    <a:srgbClr val="646464"/>
                  </a:solidFill>
                  <a:ea typeface="微软雅黑" pitchFamily="34" charset="-122"/>
                </a:rPr>
                <a:t>此处添加标题</a:t>
              </a:r>
              <a:endParaRPr lang="en-US" altLang="zh-CN" sz="2267" b="1">
                <a:solidFill>
                  <a:srgbClr val="646464"/>
                </a:solidFill>
                <a:ea typeface="微软雅黑" pitchFamily="34" charset="-122"/>
              </a:endParaRP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a:p>
              <a:pPr eaLnBrk="1" fontAlgn="base" hangingPunct="1">
                <a:lnSpc>
                  <a:spcPct val="150000"/>
                </a:lnSpc>
                <a:spcBef>
                  <a:spcPct val="0"/>
                </a:spcBef>
                <a:spcAft>
                  <a:spcPct val="0"/>
                </a:spcAft>
              </a:pPr>
              <a:r>
                <a:rPr lang="zh-CN" altLang="en-US" sz="1600">
                  <a:solidFill>
                    <a:srgbClr val="646464"/>
                  </a:solidFill>
                  <a:ea typeface="微软雅黑" pitchFamily="34" charset="-122"/>
                </a:rPr>
                <a:t>点击此处添加段落文本</a:t>
              </a:r>
            </a:p>
          </p:txBody>
        </p:sp>
      </p:grpSp>
    </p:spTree>
    <p:extLst>
      <p:ext uri="{BB962C8B-B14F-4D97-AF65-F5344CB8AC3E}">
        <p14:creationId xmlns:p14="http://schemas.microsoft.com/office/powerpoint/2010/main" val="2589052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350"/>
                                        <p:tgtEl>
                                          <p:spTgt spid="31"/>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350"/>
                                        <p:tgtEl>
                                          <p:spTgt spid="32"/>
                                        </p:tgtEl>
                                      </p:cBhvr>
                                    </p:animEffect>
                                  </p:childTnLst>
                                </p:cTn>
                              </p:par>
                            </p:childTnLst>
                          </p:cTn>
                        </p:par>
                        <p:par>
                          <p:cTn id="12" fill="hold">
                            <p:stCondLst>
                              <p:cond delay="700"/>
                            </p:stCondLst>
                            <p:childTnLst>
                              <p:par>
                                <p:cTn id="13" presetID="2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down)">
                                      <p:cBhvr>
                                        <p:cTn id="15" dur="350"/>
                                        <p:tgtEl>
                                          <p:spTgt spid="33"/>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 presetClass="entr" presetSubtype="8"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250" fill="hold"/>
                                        <p:tgtEl>
                                          <p:spTgt spid="45"/>
                                        </p:tgtEl>
                                        <p:attrNameLst>
                                          <p:attrName>ppt_x</p:attrName>
                                        </p:attrNameLst>
                                      </p:cBhvr>
                                      <p:tavLst>
                                        <p:tav tm="0">
                                          <p:val>
                                            <p:strVal val="0-#ppt_w/2"/>
                                          </p:val>
                                        </p:tav>
                                        <p:tav tm="100000">
                                          <p:val>
                                            <p:strVal val="#ppt_x"/>
                                          </p:val>
                                        </p:tav>
                                      </p:tavLst>
                                    </p:anim>
                                    <p:anim calcmode="lin" valueType="num">
                                      <p:cBhvr additive="base">
                                        <p:cTn id="25" dur="25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5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250" fill="hold"/>
                                        <p:tgtEl>
                                          <p:spTgt spid="44"/>
                                        </p:tgtEl>
                                        <p:attrNameLst>
                                          <p:attrName>ppt_x</p:attrName>
                                        </p:attrNameLst>
                                      </p:cBhvr>
                                      <p:tavLst>
                                        <p:tav tm="0">
                                          <p:val>
                                            <p:strVal val="0-#ppt_w/2"/>
                                          </p:val>
                                        </p:tav>
                                        <p:tav tm="100000">
                                          <p:val>
                                            <p:strVal val="#ppt_x"/>
                                          </p:val>
                                        </p:tav>
                                      </p:tavLst>
                                    </p:anim>
                                    <p:anim calcmode="lin" valueType="num">
                                      <p:cBhvr additive="base">
                                        <p:cTn id="29" dur="250" fill="hold"/>
                                        <p:tgtEl>
                                          <p:spTgt spid="44"/>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250" fill="hold"/>
                                        <p:tgtEl>
                                          <p:spTgt spid="42"/>
                                        </p:tgtEl>
                                        <p:attrNameLst>
                                          <p:attrName>ppt_x</p:attrName>
                                        </p:attrNameLst>
                                      </p:cBhvr>
                                      <p:tavLst>
                                        <p:tav tm="0">
                                          <p:val>
                                            <p:strVal val="0-#ppt_w/2"/>
                                          </p:val>
                                        </p:tav>
                                        <p:tav tm="100000">
                                          <p:val>
                                            <p:strVal val="#ppt_x"/>
                                          </p:val>
                                        </p:tav>
                                      </p:tavLst>
                                    </p:anim>
                                    <p:anim calcmode="lin" valueType="num">
                                      <p:cBhvr additive="base">
                                        <p:cTn id="33" dur="250" fill="hold"/>
                                        <p:tgtEl>
                                          <p:spTgt spid="4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75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250" fill="hold"/>
                                        <p:tgtEl>
                                          <p:spTgt spid="47"/>
                                        </p:tgtEl>
                                        <p:attrNameLst>
                                          <p:attrName>ppt_x</p:attrName>
                                        </p:attrNameLst>
                                      </p:cBhvr>
                                      <p:tavLst>
                                        <p:tav tm="0">
                                          <p:val>
                                            <p:strVal val="0-#ppt_w/2"/>
                                          </p:val>
                                        </p:tav>
                                        <p:tav tm="100000">
                                          <p:val>
                                            <p:strVal val="#ppt_x"/>
                                          </p:val>
                                        </p:tav>
                                      </p:tavLst>
                                    </p:anim>
                                    <p:anim calcmode="lin" valueType="num">
                                      <p:cBhvr additive="base">
                                        <p:cTn id="37" dur="250" fill="hold"/>
                                        <p:tgtEl>
                                          <p:spTgt spid="47"/>
                                        </p:tgtEl>
                                        <p:attrNameLst>
                                          <p:attrName>ppt_y</p:attrName>
                                        </p:attrNameLst>
                                      </p:cBhvr>
                                      <p:tavLst>
                                        <p:tav tm="0">
                                          <p:val>
                                            <p:strVal val="#ppt_y"/>
                                          </p:val>
                                        </p:tav>
                                        <p:tav tm="100000">
                                          <p:val>
                                            <p:strVal val="#ppt_y"/>
                                          </p:val>
                                        </p:tav>
                                      </p:tavLst>
                                    </p:anim>
                                  </p:childTnLst>
                                </p:cTn>
                              </p:par>
                            </p:childTnLst>
                          </p:cTn>
                        </p:par>
                        <p:par>
                          <p:cTn id="38" fill="hold">
                            <p:stCondLst>
                              <p:cond delay="2550"/>
                            </p:stCondLst>
                            <p:childTnLst>
                              <p:par>
                                <p:cTn id="39" presetID="47" presetClass="entr" presetSubtype="0"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anim calcmode="lin" valueType="num">
                                      <p:cBhvr>
                                        <p:cTn id="42" dur="500" fill="hold"/>
                                        <p:tgtEl>
                                          <p:spTgt spid="48"/>
                                        </p:tgtEl>
                                        <p:attrNameLst>
                                          <p:attrName>ppt_x</p:attrName>
                                        </p:attrNameLst>
                                      </p:cBhvr>
                                      <p:tavLst>
                                        <p:tav tm="0">
                                          <p:val>
                                            <p:strVal val="#ppt_x"/>
                                          </p:val>
                                        </p:tav>
                                        <p:tav tm="100000">
                                          <p:val>
                                            <p:strVal val="#ppt_x"/>
                                          </p:val>
                                        </p:tav>
                                      </p:tavLst>
                                    </p:anim>
                                    <p:anim calcmode="lin" valueType="num">
                                      <p:cBhvr>
                                        <p:cTn id="43" dur="500" fill="hold"/>
                                        <p:tgtEl>
                                          <p:spTgt spid="4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anim calcmode="lin" valueType="num">
                                      <p:cBhvr>
                                        <p:cTn id="47" dur="500" fill="hold"/>
                                        <p:tgtEl>
                                          <p:spTgt spid="76"/>
                                        </p:tgtEl>
                                        <p:attrNameLst>
                                          <p:attrName>ppt_x</p:attrName>
                                        </p:attrNameLst>
                                      </p:cBhvr>
                                      <p:tavLst>
                                        <p:tav tm="0">
                                          <p:val>
                                            <p:strVal val="#ppt_x"/>
                                          </p:val>
                                        </p:tav>
                                        <p:tav tm="100000">
                                          <p:val>
                                            <p:strVal val="#ppt_x"/>
                                          </p:val>
                                        </p:tav>
                                      </p:tavLst>
                                    </p:anim>
                                    <p:anim calcmode="lin" valueType="num">
                                      <p:cBhvr>
                                        <p:cTn id="48" dur="500" fill="hold"/>
                                        <p:tgtEl>
                                          <p:spTgt spid="7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500"/>
                                        <p:tgtEl>
                                          <p:spTgt spid="77"/>
                                        </p:tgtEl>
                                      </p:cBhvr>
                                    </p:animEffect>
                                    <p:anim calcmode="lin" valueType="num">
                                      <p:cBhvr>
                                        <p:cTn id="52" dur="500" fill="hold"/>
                                        <p:tgtEl>
                                          <p:spTgt spid="77"/>
                                        </p:tgtEl>
                                        <p:attrNameLst>
                                          <p:attrName>ppt_x</p:attrName>
                                        </p:attrNameLst>
                                      </p:cBhvr>
                                      <p:tavLst>
                                        <p:tav tm="0">
                                          <p:val>
                                            <p:strVal val="#ppt_x"/>
                                          </p:val>
                                        </p:tav>
                                        <p:tav tm="100000">
                                          <p:val>
                                            <p:strVal val="#ppt_x"/>
                                          </p:val>
                                        </p:tav>
                                      </p:tavLst>
                                    </p:anim>
                                    <p:anim calcmode="lin" valueType="num">
                                      <p:cBhvr>
                                        <p:cTn id="53" dur="500" fill="hold"/>
                                        <p:tgtEl>
                                          <p:spTgt spid="7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fade">
                                      <p:cBhvr>
                                        <p:cTn id="56" dur="500"/>
                                        <p:tgtEl>
                                          <p:spTgt spid="78"/>
                                        </p:tgtEl>
                                      </p:cBhvr>
                                    </p:animEffect>
                                    <p:anim calcmode="lin" valueType="num">
                                      <p:cBhvr>
                                        <p:cTn id="57" dur="500" fill="hold"/>
                                        <p:tgtEl>
                                          <p:spTgt spid="78"/>
                                        </p:tgtEl>
                                        <p:attrNameLst>
                                          <p:attrName>ppt_x</p:attrName>
                                        </p:attrNameLst>
                                      </p:cBhvr>
                                      <p:tavLst>
                                        <p:tav tm="0">
                                          <p:val>
                                            <p:strVal val="#ppt_x"/>
                                          </p:val>
                                        </p:tav>
                                        <p:tav tm="100000">
                                          <p:val>
                                            <p:strVal val="#ppt_x"/>
                                          </p:val>
                                        </p:tav>
                                      </p:tavLst>
                                    </p:anim>
                                    <p:anim calcmode="lin" valueType="num">
                                      <p:cBhvr>
                                        <p:cTn id="58" dur="500" fill="hold"/>
                                        <p:tgtEl>
                                          <p:spTgt spid="78"/>
                                        </p:tgtEl>
                                        <p:attrNameLst>
                                          <p:attrName>ppt_y</p:attrName>
                                        </p:attrNameLst>
                                      </p:cBhvr>
                                      <p:tavLst>
                                        <p:tav tm="0">
                                          <p:val>
                                            <p:strVal val="#ppt_y+.1"/>
                                          </p:val>
                                        </p:tav>
                                        <p:tav tm="100000">
                                          <p:val>
                                            <p:strVal val="#ppt_y"/>
                                          </p:val>
                                        </p:tav>
                                      </p:tavLst>
                                    </p:anim>
                                  </p:childTnLst>
                                </p:cTn>
                              </p:par>
                            </p:childTnLst>
                          </p:cTn>
                        </p:par>
                        <p:par>
                          <p:cTn id="59" fill="hold">
                            <p:stCondLst>
                              <p:cond delay="3050"/>
                            </p:stCondLst>
                            <p:childTnLst>
                              <p:par>
                                <p:cTn id="60" presetID="22" presetClass="entr" presetSubtype="4" fill="hold"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wipe(down)">
                                      <p:cBhvr>
                                        <p:cTn id="62" dur="250"/>
                                        <p:tgtEl>
                                          <p:spTgt spid="79"/>
                                        </p:tgtEl>
                                      </p:cBhvr>
                                    </p:animEffect>
                                  </p:childTnLst>
                                </p:cTn>
                              </p:par>
                              <p:par>
                                <p:cTn id="63" presetID="22" presetClass="entr" presetSubtype="4"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ipe(down)">
                                      <p:cBhvr>
                                        <p:cTn id="65" dur="250"/>
                                        <p:tgtEl>
                                          <p:spTgt spid="82"/>
                                        </p:tgtEl>
                                      </p:cBhvr>
                                    </p:animEffect>
                                  </p:childTnLst>
                                </p:cTn>
                              </p:par>
                              <p:par>
                                <p:cTn id="66" presetID="22" presetClass="entr" presetSubtype="4" fill="hold" nodeType="withEffect">
                                  <p:stCondLst>
                                    <p:cond delay="0"/>
                                  </p:stCondLst>
                                  <p:childTnLst>
                                    <p:set>
                                      <p:cBhvr>
                                        <p:cTn id="67" dur="1" fill="hold">
                                          <p:stCondLst>
                                            <p:cond delay="0"/>
                                          </p:stCondLst>
                                        </p:cTn>
                                        <p:tgtEl>
                                          <p:spTgt spid="85"/>
                                        </p:tgtEl>
                                        <p:attrNameLst>
                                          <p:attrName>style.visibility</p:attrName>
                                        </p:attrNameLst>
                                      </p:cBhvr>
                                      <p:to>
                                        <p:strVal val="visible"/>
                                      </p:to>
                                    </p:set>
                                    <p:animEffect transition="in" filter="wipe(down)">
                                      <p:cBhvr>
                                        <p:cTn id="68" dur="250"/>
                                        <p:tgtEl>
                                          <p:spTgt spid="85"/>
                                        </p:tgtEl>
                                      </p:cBhvr>
                                    </p:animEffect>
                                  </p:childTnLst>
                                </p:cTn>
                              </p:par>
                              <p:par>
                                <p:cTn id="69" presetID="22" presetClass="entr" presetSubtype="4" fill="hold"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down)">
                                      <p:cBhvr>
                                        <p:cTn id="71" dur="25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41" grpId="0" animBg="1"/>
      <p:bldP spid="42" grpId="0" animBg="1"/>
      <p:bldP spid="44" grpId="0" animBg="1"/>
      <p:bldP spid="45" grpId="0" animBg="1"/>
      <p:bldP spid="47" grpId="0" animBg="1"/>
      <p:bldP spid="48" grpId="0"/>
      <p:bldP spid="76" grpId="0"/>
      <p:bldP spid="77" grpId="0"/>
      <p:bldP spid="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053348" y="-11240"/>
            <a:ext cx="4085303" cy="2215991"/>
          </a:xfrm>
          <a:prstGeom prst="rect">
            <a:avLst/>
          </a:prstGeom>
          <a:noFill/>
        </p:spPr>
        <p:txBody>
          <a:bodyPr wrap="square" rtlCol="0">
            <a:spAutoFit/>
          </a:bodyPr>
          <a:lstStyle/>
          <a:p>
            <a:pPr algn="ctr"/>
            <a:r>
              <a:rPr lang="zh-CN" altLang="en-US" sz="13800" b="1" dirty="0">
                <a:solidFill>
                  <a:srgbClr val="20647B"/>
                </a:solidFill>
                <a:latin typeface="张海山锐线体简" panose="02000000000000000000" pitchFamily="2" charset="-122"/>
                <a:ea typeface="张海山锐线体简" panose="02000000000000000000" pitchFamily="2" charset="-122"/>
              </a:rPr>
              <a:t>目</a:t>
            </a:r>
            <a:r>
              <a:rPr lang="zh-CN" altLang="en-US" sz="13800" b="1" dirty="0">
                <a:solidFill>
                  <a:srgbClr val="FEC900"/>
                </a:solidFill>
                <a:latin typeface="张海山锐线体简" panose="02000000000000000000" pitchFamily="2" charset="-122"/>
                <a:ea typeface="张海山锐线体简" panose="02000000000000000000" pitchFamily="2" charset="-122"/>
              </a:rPr>
              <a:t>录</a:t>
            </a:r>
          </a:p>
        </p:txBody>
      </p:sp>
      <p:sp>
        <p:nvSpPr>
          <p:cNvPr id="7" name="文本框 6"/>
          <p:cNvSpPr txBox="1"/>
          <p:nvPr/>
        </p:nvSpPr>
        <p:spPr>
          <a:xfrm>
            <a:off x="4761270" y="1906051"/>
            <a:ext cx="2669458" cy="584775"/>
          </a:xfrm>
          <a:prstGeom prst="rect">
            <a:avLst/>
          </a:prstGeom>
          <a:noFill/>
        </p:spPr>
        <p:txBody>
          <a:bodyPr wrap="square" rtlCol="0">
            <a:spAutoFit/>
          </a:bodyPr>
          <a:lstStyle/>
          <a:p>
            <a:pPr algn="ctr"/>
            <a:r>
              <a:rPr lang="en-US" altLang="zh-CN" sz="3200" b="1" dirty="0" smtClean="0">
                <a:solidFill>
                  <a:srgbClr val="B83519"/>
                </a:solidFill>
                <a:latin typeface="张海山锐线体简" panose="02000000000000000000" pitchFamily="2" charset="-122"/>
                <a:ea typeface="张海山锐线体简" panose="02000000000000000000" pitchFamily="2" charset="-122"/>
              </a:rPr>
              <a:t>CONTENTS</a:t>
            </a:r>
            <a:endParaRPr lang="zh-CN" altLang="en-US" sz="3200" b="1" dirty="0">
              <a:solidFill>
                <a:srgbClr val="B83519"/>
              </a:solidFill>
              <a:latin typeface="张海山锐线体简" panose="02000000000000000000" pitchFamily="2" charset="-122"/>
              <a:ea typeface="张海山锐线体简" panose="02000000000000000000" pitchFamily="2" charset="-122"/>
            </a:endParaRPr>
          </a:p>
        </p:txBody>
      </p:sp>
      <p:sp>
        <p:nvSpPr>
          <p:cNvPr id="8" name="矩形 7"/>
          <p:cNvSpPr/>
          <p:nvPr/>
        </p:nvSpPr>
        <p:spPr>
          <a:xfrm>
            <a:off x="4053348" y="-11239"/>
            <a:ext cx="4058265" cy="2502066"/>
          </a:xfrm>
          <a:prstGeom prst="rect">
            <a:avLst/>
          </a:prstGeom>
          <a:noFill/>
          <a:ln w="22225">
            <a:solidFill>
              <a:srgbClr val="FE8D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26753" y="1148334"/>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00522" y="1667519"/>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047809" y="1153704"/>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794778" y="1877102"/>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853771" y="309001"/>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57575" y="2371911"/>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a:stCxn id="8" idx="2"/>
          </p:cNvCxnSpPr>
          <p:nvPr/>
        </p:nvCxnSpPr>
        <p:spPr>
          <a:xfrm>
            <a:off x="6082481" y="2490827"/>
            <a:ext cx="0" cy="4644756"/>
          </a:xfrm>
          <a:prstGeom prst="line">
            <a:avLst/>
          </a:prstGeom>
          <a:ln w="22225">
            <a:solidFill>
              <a:srgbClr val="FE8D2F"/>
            </a:solidFill>
            <a:tailEnd type="ova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436622" y="3407906"/>
            <a:ext cx="265471" cy="265471"/>
          </a:xfrm>
          <a:prstGeom prst="ellipse">
            <a:avLst/>
          </a:prstGeom>
          <a:noFill/>
          <a:ln w="73025">
            <a:solidFill>
              <a:srgbClr val="206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36622" y="5121399"/>
            <a:ext cx="265471" cy="265471"/>
          </a:xfrm>
          <a:prstGeom prst="ellipse">
            <a:avLst/>
          </a:prstGeom>
          <a:noFill/>
          <a:ln w="73025">
            <a:solidFill>
              <a:srgbClr val="B835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395889" y="4261657"/>
            <a:ext cx="265471" cy="265471"/>
          </a:xfrm>
          <a:prstGeom prst="ellipse">
            <a:avLst/>
          </a:prstGeom>
          <a:noFill/>
          <a:ln w="73025">
            <a:solidFill>
              <a:srgbClr val="206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V="1">
            <a:off x="6452219" y="5858828"/>
            <a:ext cx="265472" cy="272970"/>
          </a:xfrm>
          <a:prstGeom prst="ellipse">
            <a:avLst/>
          </a:prstGeom>
          <a:noFill/>
          <a:ln w="73025">
            <a:solidFill>
              <a:srgbClr val="B835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107082" y="3056747"/>
            <a:ext cx="3892532" cy="769441"/>
          </a:xfrm>
          <a:prstGeom prst="rect">
            <a:avLst/>
          </a:prstGeom>
          <a:noFill/>
        </p:spPr>
        <p:txBody>
          <a:bodyPr wrap="square" rtlCol="0">
            <a:spAutoFit/>
          </a:bodyPr>
          <a:lstStyle/>
          <a:p>
            <a:r>
              <a:rPr lang="en-US" altLang="zh-CN" sz="4400" b="1" dirty="0" smtClean="0"/>
              <a:t>01</a:t>
            </a:r>
            <a:r>
              <a:rPr lang="en-US" altLang="zh-CN" sz="2800" b="1" dirty="0" smtClean="0"/>
              <a:t>   </a:t>
            </a:r>
            <a:r>
              <a:rPr lang="zh-CN" altLang="en-US" sz="2800" dirty="0" smtClean="0">
                <a:latin typeface="张海山锐线体简" panose="02000000000000000000" pitchFamily="2" charset="-122"/>
                <a:ea typeface="张海山锐线体简" panose="02000000000000000000" pitchFamily="2" charset="-122"/>
              </a:rPr>
              <a:t>添加文字内容 </a:t>
            </a:r>
            <a:endParaRPr lang="zh-CN" altLang="en-US" sz="2800" dirty="0">
              <a:latin typeface="张海山锐线体简" panose="02000000000000000000" pitchFamily="2" charset="-122"/>
              <a:ea typeface="张海山锐线体简" panose="02000000000000000000" pitchFamily="2" charset="-122"/>
            </a:endParaRPr>
          </a:p>
        </p:txBody>
      </p:sp>
      <p:sp>
        <p:nvSpPr>
          <p:cNvPr id="24" name="文本框 23"/>
          <p:cNvSpPr txBox="1"/>
          <p:nvPr/>
        </p:nvSpPr>
        <p:spPr>
          <a:xfrm>
            <a:off x="6926313" y="3967237"/>
            <a:ext cx="3892532" cy="769441"/>
          </a:xfrm>
          <a:prstGeom prst="rect">
            <a:avLst/>
          </a:prstGeom>
          <a:noFill/>
        </p:spPr>
        <p:txBody>
          <a:bodyPr wrap="square" rtlCol="0">
            <a:spAutoFit/>
          </a:bodyPr>
          <a:lstStyle/>
          <a:p>
            <a:r>
              <a:rPr lang="en-US" altLang="zh-CN" sz="4400" b="1" dirty="0"/>
              <a:t>02</a:t>
            </a:r>
            <a:r>
              <a:rPr lang="en-US" altLang="zh-CN" sz="2800" b="1" dirty="0" smtClean="0"/>
              <a:t>  </a:t>
            </a:r>
            <a:r>
              <a:rPr lang="zh-CN" altLang="en-US" sz="2800" dirty="0" smtClean="0">
                <a:latin typeface="张海山锐线体简" panose="02000000000000000000" pitchFamily="2" charset="-122"/>
                <a:ea typeface="张海山锐线体简" panose="02000000000000000000" pitchFamily="2" charset="-122"/>
              </a:rPr>
              <a:t>添加文字内容 </a:t>
            </a:r>
            <a:endParaRPr lang="zh-CN" altLang="en-US" sz="2800" dirty="0">
              <a:latin typeface="张海山锐线体简" panose="02000000000000000000" pitchFamily="2" charset="-122"/>
              <a:ea typeface="张海山锐线体简" panose="02000000000000000000" pitchFamily="2" charset="-122"/>
            </a:endParaRPr>
          </a:p>
        </p:txBody>
      </p:sp>
      <p:sp>
        <p:nvSpPr>
          <p:cNvPr id="25" name="文本框 24"/>
          <p:cNvSpPr txBox="1"/>
          <p:nvPr/>
        </p:nvSpPr>
        <p:spPr>
          <a:xfrm>
            <a:off x="2203467" y="4736678"/>
            <a:ext cx="3892532" cy="769441"/>
          </a:xfrm>
          <a:prstGeom prst="rect">
            <a:avLst/>
          </a:prstGeom>
          <a:noFill/>
        </p:spPr>
        <p:txBody>
          <a:bodyPr wrap="square" rtlCol="0">
            <a:spAutoFit/>
          </a:bodyPr>
          <a:lstStyle/>
          <a:p>
            <a:r>
              <a:rPr lang="en-US" altLang="zh-CN" sz="4400" b="1" dirty="0"/>
              <a:t>03</a:t>
            </a:r>
            <a:r>
              <a:rPr lang="en-US" altLang="zh-CN" sz="2800" b="1" dirty="0" smtClean="0"/>
              <a:t>  </a:t>
            </a:r>
            <a:r>
              <a:rPr lang="zh-CN" altLang="en-US" sz="2800" dirty="0" smtClean="0">
                <a:latin typeface="张海山锐线体简" panose="02000000000000000000" pitchFamily="2" charset="-122"/>
                <a:ea typeface="张海山锐线体简" panose="02000000000000000000" pitchFamily="2" charset="-122"/>
              </a:rPr>
              <a:t>添加文字内容 </a:t>
            </a:r>
            <a:endParaRPr lang="zh-CN" altLang="en-US" sz="2800" dirty="0">
              <a:latin typeface="张海山锐线体简" panose="02000000000000000000" pitchFamily="2" charset="-122"/>
              <a:ea typeface="张海山锐线体简" panose="02000000000000000000" pitchFamily="2" charset="-122"/>
            </a:endParaRPr>
          </a:p>
        </p:txBody>
      </p:sp>
      <p:sp>
        <p:nvSpPr>
          <p:cNvPr id="27" name="文本框 26"/>
          <p:cNvSpPr txBox="1"/>
          <p:nvPr/>
        </p:nvSpPr>
        <p:spPr>
          <a:xfrm>
            <a:off x="6926313" y="5610592"/>
            <a:ext cx="3892532" cy="769441"/>
          </a:xfrm>
          <a:prstGeom prst="rect">
            <a:avLst/>
          </a:prstGeom>
          <a:noFill/>
        </p:spPr>
        <p:txBody>
          <a:bodyPr wrap="square" rtlCol="0">
            <a:spAutoFit/>
          </a:bodyPr>
          <a:lstStyle/>
          <a:p>
            <a:r>
              <a:rPr lang="en-US" altLang="zh-CN" sz="4400" b="1" dirty="0"/>
              <a:t>04</a:t>
            </a:r>
            <a:r>
              <a:rPr lang="en-US" altLang="zh-CN" sz="2800" b="1" dirty="0" smtClean="0"/>
              <a:t>  </a:t>
            </a:r>
            <a:r>
              <a:rPr lang="zh-CN" altLang="en-US" sz="2800" dirty="0" smtClean="0">
                <a:latin typeface="张海山锐线体简" panose="02000000000000000000" pitchFamily="2" charset="-122"/>
                <a:ea typeface="张海山锐线体简" panose="02000000000000000000" pitchFamily="2" charset="-122"/>
              </a:rPr>
              <a:t>添加文字内容 </a:t>
            </a:r>
            <a:endParaRPr lang="zh-CN" altLang="en-US" sz="2800" dirty="0">
              <a:latin typeface="张海山锐线体简" panose="02000000000000000000" pitchFamily="2" charset="-122"/>
              <a:ea typeface="张海山锐线体简" panose="02000000000000000000" pitchFamily="2" charset="-122"/>
            </a:endParaRPr>
          </a:p>
        </p:txBody>
      </p:sp>
      <p:sp>
        <p:nvSpPr>
          <p:cNvPr id="29" name="椭圆 28"/>
          <p:cNvSpPr/>
          <p:nvPr/>
        </p:nvSpPr>
        <p:spPr>
          <a:xfrm>
            <a:off x="7834546" y="3006452"/>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222655" y="2997053"/>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66101" y="4127756"/>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040381" y="3482763"/>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444768" y="5213427"/>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578611" y="4617762"/>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661454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250"/>
                            </p:stCondLst>
                            <p:childTnLst>
                              <p:par>
                                <p:cTn id="21" presetID="22" presetClass="entr" presetSubtype="1"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par>
                          <p:cTn id="44" fill="hold">
                            <p:stCondLst>
                              <p:cond delay="1750"/>
                            </p:stCondLst>
                            <p:childTnLst>
                              <p:par>
                                <p:cTn id="45" presetID="22" presetClass="entr" presetSubtype="2"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right)">
                                      <p:cBhvr>
                                        <p:cTn id="47" dur="500"/>
                                        <p:tgtEl>
                                          <p:spTgt spid="2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500"/>
                                        <p:tgtEl>
                                          <p:spTgt spid="25"/>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childTnLst>
                          </p:cTn>
                        </p:par>
                        <p:par>
                          <p:cTn id="57" fill="hold">
                            <p:stCondLst>
                              <p:cond delay="2250"/>
                            </p:stCondLst>
                            <p:childTnLst>
                              <p:par>
                                <p:cTn id="58" presetID="10" presetClass="entr" presetSubtype="0"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par>
                          <p:cTn id="64" fill="hold">
                            <p:stCondLst>
                              <p:cond delay="2750"/>
                            </p:stCondLst>
                            <p:childTnLst>
                              <p:par>
                                <p:cTn id="65" presetID="10"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childTnLst>
                                </p:cTn>
                              </p:par>
                            </p:childTnLst>
                          </p:cTn>
                        </p:par>
                        <p:par>
                          <p:cTn id="71" fill="hold">
                            <p:stCondLst>
                              <p:cond delay="3250"/>
                            </p:stCondLst>
                            <p:childTnLst>
                              <p:par>
                                <p:cTn id="72" presetID="10"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500"/>
                                        <p:tgtEl>
                                          <p:spTgt spid="1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500"/>
                                        <p:tgtEl>
                                          <p:spTgt spid="14"/>
                                        </p:tgtEl>
                                      </p:cBhvr>
                                    </p:animEffect>
                                  </p:childTnLst>
                                </p:cTn>
                              </p:par>
                            </p:childTnLst>
                          </p:cTn>
                        </p:par>
                        <p:par>
                          <p:cTn id="78" fill="hold">
                            <p:stCondLst>
                              <p:cond delay="3750"/>
                            </p:stCondLst>
                            <p:childTnLst>
                              <p:par>
                                <p:cTn id="79" presetID="10"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fade">
                                      <p:cBhvr>
                                        <p:cTn id="81" dur="500"/>
                                        <p:tgtEl>
                                          <p:spTgt spid="3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500"/>
                                        <p:tgtEl>
                                          <p:spTgt spid="32"/>
                                        </p:tgtEl>
                                      </p:cBhvr>
                                    </p:animEffect>
                                  </p:childTnLst>
                                </p:cTn>
                              </p:par>
                            </p:childTnLst>
                          </p:cTn>
                        </p:par>
                        <p:par>
                          <p:cTn id="85" fill="hold">
                            <p:stCondLst>
                              <p:cond delay="4250"/>
                            </p:stCondLst>
                            <p:childTnLst>
                              <p:par>
                                <p:cTn id="86" presetID="10" presetClass="entr" presetSubtype="0"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childTnLst>
                          </p:cTn>
                        </p:par>
                        <p:par>
                          <p:cTn id="92" fill="hold">
                            <p:stCondLst>
                              <p:cond delay="4750"/>
                            </p:stCondLst>
                            <p:childTnLst>
                              <p:par>
                                <p:cTn id="93" presetID="10" presetClass="entr" presetSubtype="0" fill="hold" grpId="0"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P spid="10" grpId="0" animBg="1"/>
      <p:bldP spid="11" grpId="0" animBg="1"/>
      <p:bldP spid="12" grpId="0" animBg="1"/>
      <p:bldP spid="13" grpId="0" animBg="1"/>
      <p:bldP spid="14" grpId="0" animBg="1"/>
      <p:bldP spid="17" grpId="0" animBg="1"/>
      <p:bldP spid="18" grpId="0" animBg="1"/>
      <p:bldP spid="20" grpId="0" animBg="1"/>
      <p:bldP spid="21" grpId="0" animBg="1"/>
      <p:bldP spid="23" grpId="0"/>
      <p:bldP spid="24" grpId="0"/>
      <p:bldP spid="25" grpId="0"/>
      <p:bldP spid="27" grpId="0"/>
      <p:bldP spid="29" grpId="0" animBg="1"/>
      <p:bldP spid="30" grpId="0" animBg="1"/>
      <p:bldP spid="31" grpId="0" animBg="1"/>
      <p:bldP spid="32" grpId="0" animBg="1"/>
      <p:bldP spid="33" grpId="0" animBg="1"/>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6887113" y="1228188"/>
            <a:ext cx="1152665" cy="115266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6" name="椭圆 5"/>
          <p:cNvSpPr/>
          <p:nvPr/>
        </p:nvSpPr>
        <p:spPr>
          <a:xfrm>
            <a:off x="8754773" y="4326868"/>
            <a:ext cx="1152665" cy="115266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7" name="椭圆 6"/>
          <p:cNvSpPr/>
          <p:nvPr/>
        </p:nvSpPr>
        <p:spPr>
          <a:xfrm>
            <a:off x="5076741" y="4339925"/>
            <a:ext cx="1152665" cy="115266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8" name="椭圆 7"/>
          <p:cNvSpPr/>
          <p:nvPr/>
        </p:nvSpPr>
        <p:spPr>
          <a:xfrm>
            <a:off x="3263121" y="1220756"/>
            <a:ext cx="1152665" cy="115266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9" name="椭圆 8"/>
          <p:cNvSpPr/>
          <p:nvPr/>
        </p:nvSpPr>
        <p:spPr>
          <a:xfrm>
            <a:off x="1343124" y="4308878"/>
            <a:ext cx="1152665" cy="115266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0" name="矩形 9"/>
          <p:cNvSpPr/>
          <p:nvPr/>
        </p:nvSpPr>
        <p:spPr>
          <a:xfrm>
            <a:off x="8578081" y="3202826"/>
            <a:ext cx="3613921" cy="268055"/>
          </a:xfrm>
          <a:prstGeom prst="rect">
            <a:avLst/>
          </a:prstGeom>
          <a:solidFill>
            <a:schemeClr val="accent2">
              <a:alpha val="90000"/>
            </a:schemeClr>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1" name="任意多边形 10"/>
          <p:cNvSpPr/>
          <p:nvPr/>
        </p:nvSpPr>
        <p:spPr>
          <a:xfrm flipV="1">
            <a:off x="1326247" y="1958781"/>
            <a:ext cx="2659627" cy="1512099"/>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accent3"/>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2" name="任意多边形 11"/>
          <p:cNvSpPr/>
          <p:nvPr/>
        </p:nvSpPr>
        <p:spPr>
          <a:xfrm>
            <a:off x="0" y="3208112"/>
            <a:ext cx="2046179" cy="1501529"/>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accent2">
              <a:alpha val="90000"/>
            </a:schemeClr>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3" name="任意多边形 12"/>
          <p:cNvSpPr/>
          <p:nvPr/>
        </p:nvSpPr>
        <p:spPr>
          <a:xfrm>
            <a:off x="3131072" y="3208112"/>
            <a:ext cx="2659627" cy="1501529"/>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accent4"/>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4" name="任意多边形 13"/>
          <p:cNvSpPr/>
          <p:nvPr/>
        </p:nvSpPr>
        <p:spPr>
          <a:xfrm>
            <a:off x="6786157" y="3208112"/>
            <a:ext cx="2659627" cy="1501529"/>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bg1">
              <a:lumMod val="65000"/>
            </a:schemeClr>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5" name="任意多边形 14"/>
          <p:cNvSpPr/>
          <p:nvPr/>
        </p:nvSpPr>
        <p:spPr>
          <a:xfrm flipV="1">
            <a:off x="4952163" y="1958781"/>
            <a:ext cx="2659627" cy="1512099"/>
          </a:xfrm>
          <a:custGeom>
            <a:avLst/>
            <a:gdLst>
              <a:gd name="connsiteX0" fmla="*/ 0 w 3099660"/>
              <a:gd name="connsiteY0" fmla="*/ 0 h 1749956"/>
              <a:gd name="connsiteX1" fmla="*/ 2194803 w 3099660"/>
              <a:gd name="connsiteY1" fmla="*/ 0 h 1749956"/>
              <a:gd name="connsiteX2" fmla="*/ 3099660 w 3099660"/>
              <a:gd name="connsiteY2" fmla="*/ 904857 h 1749956"/>
              <a:gd name="connsiteX3" fmla="*/ 3099660 w 3099660"/>
              <a:gd name="connsiteY3" fmla="*/ 1749956 h 1749956"/>
              <a:gd name="connsiteX4" fmla="*/ 2789696 w 3099660"/>
              <a:gd name="connsiteY4" fmla="*/ 1749956 h 1749956"/>
              <a:gd name="connsiteX5" fmla="*/ 2789696 w 3099660"/>
              <a:gd name="connsiteY5" fmla="*/ 1069853 h 1749956"/>
              <a:gd name="connsiteX6" fmla="*/ 2029809 w 3099660"/>
              <a:gd name="connsiteY6" fmla="*/ 309966 h 1749956"/>
              <a:gd name="connsiteX7" fmla="*/ 0 w 3099660"/>
              <a:gd name="connsiteY7" fmla="*/ 309966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9660" h="1749956">
                <a:moveTo>
                  <a:pt x="0" y="0"/>
                </a:moveTo>
                <a:lnTo>
                  <a:pt x="2194803" y="0"/>
                </a:lnTo>
                <a:cubicBezTo>
                  <a:pt x="2694542" y="0"/>
                  <a:pt x="3099660" y="405118"/>
                  <a:pt x="3099660" y="904857"/>
                </a:cubicBezTo>
                <a:lnTo>
                  <a:pt x="3099660" y="1749956"/>
                </a:lnTo>
                <a:lnTo>
                  <a:pt x="2789696" y="1749956"/>
                </a:lnTo>
                <a:lnTo>
                  <a:pt x="2789696" y="1069853"/>
                </a:lnTo>
                <a:cubicBezTo>
                  <a:pt x="2789696" y="650179"/>
                  <a:pt x="2449483" y="309966"/>
                  <a:pt x="2029809" y="309966"/>
                </a:cubicBezTo>
                <a:lnTo>
                  <a:pt x="0" y="309966"/>
                </a:lnTo>
                <a:close/>
              </a:path>
            </a:pathLst>
          </a:custGeom>
          <a:solidFill>
            <a:schemeClr val="accent2"/>
          </a:solidFill>
          <a:ln w="25400" cap="flat" cmpd="sng" algn="ctr">
            <a:noFill/>
            <a:prstDash val="solid"/>
          </a:ln>
          <a:effectLst/>
        </p:spPr>
        <p:txBody>
          <a:bodyPr lIns="91440" tIns="45720" rIns="91440" bIns="45720" rtlCol="0" anchor="ctr"/>
          <a:lstStyle/>
          <a:p>
            <a:pPr algn="ctr">
              <a:defRPr/>
            </a:pPr>
            <a:endParaRPr lang="zh-CN" altLang="en-US" sz="1600" kern="0" dirty="0">
              <a:solidFill>
                <a:prstClr val="black">
                  <a:lumMod val="85000"/>
                  <a:lumOff val="15000"/>
                </a:prstClr>
              </a:solidFill>
              <a:ea typeface="微软雅黑" pitchFamily="34" charset="-122"/>
            </a:endParaRPr>
          </a:p>
        </p:txBody>
      </p:sp>
      <p:grpSp>
        <p:nvGrpSpPr>
          <p:cNvPr id="16" name="组合 15"/>
          <p:cNvGrpSpPr/>
          <p:nvPr/>
        </p:nvGrpSpPr>
        <p:grpSpPr>
          <a:xfrm>
            <a:off x="1669851" y="4671163"/>
            <a:ext cx="505232" cy="505232"/>
            <a:chOff x="2237342" y="3733931"/>
            <a:chExt cx="625781" cy="625781"/>
          </a:xfrm>
          <a:solidFill>
            <a:schemeClr val="accent2"/>
          </a:solidFill>
          <a:effectLst>
            <a:outerShdw blurRad="63500" sx="102000" sy="102000" algn="ctr" rotWithShape="0">
              <a:prstClr val="black">
                <a:alpha val="40000"/>
              </a:prstClr>
            </a:outerShdw>
          </a:effectLst>
        </p:grpSpPr>
        <p:sp>
          <p:nvSpPr>
            <p:cNvPr id="17" name="泪滴形 16"/>
            <p:cNvSpPr/>
            <p:nvPr/>
          </p:nvSpPr>
          <p:spPr>
            <a:xfrm rot="19027558">
              <a:off x="2237342" y="3733931"/>
              <a:ext cx="625781" cy="625781"/>
            </a:xfrm>
            <a:prstGeom prst="teardrop">
              <a:avLst/>
            </a:prstGeom>
            <a:grpFill/>
            <a:ln w="25400" cap="flat" cmpd="sng" algn="ctr">
              <a:noFill/>
              <a:prstDash val="solid"/>
            </a:ln>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8" name="椭圆 17"/>
            <p:cNvSpPr/>
            <p:nvPr/>
          </p:nvSpPr>
          <p:spPr>
            <a:xfrm rot="10800000">
              <a:off x="2300863" y="3788134"/>
              <a:ext cx="498740" cy="498740"/>
            </a:xfrm>
            <a:prstGeom prst="ellipse">
              <a:avLst/>
            </a:prstGeom>
            <a:grp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19" name="文本框 63"/>
            <p:cNvSpPr txBox="1"/>
            <p:nvPr/>
          </p:nvSpPr>
          <p:spPr>
            <a:xfrm>
              <a:off x="2330214" y="3763654"/>
              <a:ext cx="421320" cy="571818"/>
            </a:xfrm>
            <a:prstGeom prst="rect">
              <a:avLst/>
            </a:prstGeom>
            <a:noFill/>
          </p:spPr>
          <p:txBody>
            <a:bodyPr wrap="none" rtlCol="0">
              <a:spAutoFit/>
            </a:bodyPr>
            <a:lstStyle/>
            <a:p>
              <a:pPr>
                <a:defRPr/>
              </a:pPr>
              <a:r>
                <a:rPr lang="en-US" altLang="zh-CN" sz="2400" kern="0" dirty="0">
                  <a:solidFill>
                    <a:prstClr val="black">
                      <a:lumMod val="85000"/>
                      <a:lumOff val="15000"/>
                    </a:prstClr>
                  </a:solidFill>
                  <a:ea typeface="微软雅黑" pitchFamily="34" charset="-122"/>
                </a:rPr>
                <a:t>1</a:t>
              </a:r>
              <a:endParaRPr lang="zh-CN" altLang="en-US" sz="2400" kern="0" dirty="0">
                <a:solidFill>
                  <a:prstClr val="black">
                    <a:lumMod val="85000"/>
                    <a:lumOff val="15000"/>
                  </a:prstClr>
                </a:solidFill>
                <a:ea typeface="微软雅黑" pitchFamily="34" charset="-122"/>
              </a:endParaRPr>
            </a:p>
          </p:txBody>
        </p:sp>
      </p:grpSp>
      <p:grpSp>
        <p:nvGrpSpPr>
          <p:cNvPr id="20" name="组合 19"/>
          <p:cNvGrpSpPr/>
          <p:nvPr/>
        </p:nvGrpSpPr>
        <p:grpSpPr>
          <a:xfrm rot="10800000">
            <a:off x="3602428" y="1527118"/>
            <a:ext cx="505232" cy="505232"/>
            <a:chOff x="4778071" y="3625442"/>
            <a:chExt cx="625781" cy="625781"/>
          </a:xfrm>
          <a:effectLst>
            <a:outerShdw blurRad="63500" sx="102000" sy="102000" algn="ctr" rotWithShape="0">
              <a:prstClr val="black">
                <a:alpha val="40000"/>
              </a:prstClr>
            </a:outerShdw>
          </a:effectLst>
        </p:grpSpPr>
        <p:sp>
          <p:nvSpPr>
            <p:cNvPr id="21" name="泪滴形 20"/>
            <p:cNvSpPr/>
            <p:nvPr/>
          </p:nvSpPr>
          <p:spPr>
            <a:xfrm rot="19027558">
              <a:off x="4778071" y="3625442"/>
              <a:ext cx="625781" cy="625781"/>
            </a:xfrm>
            <a:prstGeom prst="teardrop">
              <a:avLst/>
            </a:prstGeom>
            <a:solidFill>
              <a:schemeClr val="accent3">
                <a:alpha val="90000"/>
              </a:schemeClr>
            </a:solidFill>
            <a:ln w="25400" cap="flat" cmpd="sng" algn="ctr">
              <a:noFill/>
              <a:prstDash val="solid"/>
            </a:ln>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22" name="椭圆 21"/>
            <p:cNvSpPr/>
            <p:nvPr/>
          </p:nvSpPr>
          <p:spPr>
            <a:xfrm rot="10800000">
              <a:off x="4841592"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23" name="文本框 67"/>
            <p:cNvSpPr txBox="1"/>
            <p:nvPr/>
          </p:nvSpPr>
          <p:spPr>
            <a:xfrm rot="10800000">
              <a:off x="4876299" y="3655165"/>
              <a:ext cx="421320" cy="571819"/>
            </a:xfrm>
            <a:prstGeom prst="rect">
              <a:avLst/>
            </a:prstGeom>
            <a:noFill/>
          </p:spPr>
          <p:txBody>
            <a:bodyPr wrap="none" rtlCol="0">
              <a:spAutoFit/>
            </a:bodyPr>
            <a:lstStyle/>
            <a:p>
              <a:pPr>
                <a:defRPr/>
              </a:pPr>
              <a:r>
                <a:rPr lang="en-US" altLang="zh-CN" sz="2400" kern="0" dirty="0">
                  <a:solidFill>
                    <a:prstClr val="black">
                      <a:lumMod val="85000"/>
                      <a:lumOff val="15000"/>
                    </a:prstClr>
                  </a:solidFill>
                  <a:ea typeface="微软雅黑" pitchFamily="34" charset="-122"/>
                </a:rPr>
                <a:t>2</a:t>
              </a:r>
              <a:endParaRPr lang="zh-CN" altLang="en-US" sz="2400" kern="0" dirty="0">
                <a:solidFill>
                  <a:prstClr val="black">
                    <a:lumMod val="85000"/>
                    <a:lumOff val="15000"/>
                  </a:prstClr>
                </a:solidFill>
                <a:ea typeface="微软雅黑" pitchFamily="34" charset="-122"/>
              </a:endParaRPr>
            </a:p>
          </p:txBody>
        </p:sp>
      </p:grpSp>
      <p:grpSp>
        <p:nvGrpSpPr>
          <p:cNvPr id="24" name="组合 23"/>
          <p:cNvGrpSpPr/>
          <p:nvPr/>
        </p:nvGrpSpPr>
        <p:grpSpPr>
          <a:xfrm>
            <a:off x="5389768" y="4671163"/>
            <a:ext cx="505232" cy="505232"/>
            <a:chOff x="6766315" y="3625442"/>
            <a:chExt cx="625781" cy="625781"/>
          </a:xfrm>
          <a:effectLst>
            <a:outerShdw blurRad="63500" sx="102000" sy="102000" algn="ctr" rotWithShape="0">
              <a:prstClr val="black">
                <a:alpha val="40000"/>
              </a:prstClr>
            </a:outerShdw>
          </a:effectLst>
        </p:grpSpPr>
        <p:sp>
          <p:nvSpPr>
            <p:cNvPr id="25" name="泪滴形 24"/>
            <p:cNvSpPr/>
            <p:nvPr/>
          </p:nvSpPr>
          <p:spPr>
            <a:xfrm rot="19027558">
              <a:off x="6766315"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26" name="椭圆 25"/>
            <p:cNvSpPr/>
            <p:nvPr/>
          </p:nvSpPr>
          <p:spPr>
            <a:xfrm rot="10800000">
              <a:off x="6829836"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27" name="文本框 70"/>
            <p:cNvSpPr txBox="1"/>
            <p:nvPr/>
          </p:nvSpPr>
          <p:spPr>
            <a:xfrm>
              <a:off x="6895501" y="3655165"/>
              <a:ext cx="421320" cy="571818"/>
            </a:xfrm>
            <a:prstGeom prst="rect">
              <a:avLst/>
            </a:prstGeom>
            <a:noFill/>
          </p:spPr>
          <p:txBody>
            <a:bodyPr wrap="none" rtlCol="0">
              <a:spAutoFit/>
            </a:bodyPr>
            <a:lstStyle/>
            <a:p>
              <a:pPr>
                <a:defRPr/>
              </a:pPr>
              <a:r>
                <a:rPr lang="en-US" altLang="zh-CN" sz="2400" kern="0" dirty="0">
                  <a:solidFill>
                    <a:prstClr val="black">
                      <a:lumMod val="85000"/>
                      <a:lumOff val="15000"/>
                    </a:prstClr>
                  </a:solidFill>
                  <a:ea typeface="微软雅黑" pitchFamily="34" charset="-122"/>
                </a:rPr>
                <a:t>3</a:t>
              </a:r>
              <a:endParaRPr lang="zh-CN" altLang="en-US" sz="2400" kern="0" dirty="0">
                <a:solidFill>
                  <a:prstClr val="black">
                    <a:lumMod val="85000"/>
                    <a:lumOff val="15000"/>
                  </a:prstClr>
                </a:solidFill>
                <a:ea typeface="微软雅黑" pitchFamily="34" charset="-122"/>
              </a:endParaRPr>
            </a:p>
          </p:txBody>
        </p:sp>
      </p:grpSp>
      <p:grpSp>
        <p:nvGrpSpPr>
          <p:cNvPr id="28" name="组合 27"/>
          <p:cNvGrpSpPr/>
          <p:nvPr/>
        </p:nvGrpSpPr>
        <p:grpSpPr>
          <a:xfrm rot="10800000">
            <a:off x="7228317" y="1546688"/>
            <a:ext cx="505232" cy="505232"/>
            <a:chOff x="8731533" y="3625442"/>
            <a:chExt cx="625781" cy="625781"/>
          </a:xfrm>
          <a:effectLst>
            <a:outerShdw blurRad="63500" sx="102000" sy="102000" algn="ctr" rotWithShape="0">
              <a:prstClr val="black">
                <a:alpha val="40000"/>
              </a:prstClr>
            </a:outerShdw>
          </a:effectLst>
        </p:grpSpPr>
        <p:sp>
          <p:nvSpPr>
            <p:cNvPr id="29" name="泪滴形 28"/>
            <p:cNvSpPr/>
            <p:nvPr/>
          </p:nvSpPr>
          <p:spPr>
            <a:xfrm rot="19027558">
              <a:off x="8731533"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30" name="椭圆 29"/>
            <p:cNvSpPr/>
            <p:nvPr/>
          </p:nvSpPr>
          <p:spPr>
            <a:xfrm rot="10800000">
              <a:off x="8795054"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31" name="文本框 73"/>
            <p:cNvSpPr txBox="1"/>
            <p:nvPr/>
          </p:nvSpPr>
          <p:spPr>
            <a:xfrm rot="10800000">
              <a:off x="8833763" y="3655165"/>
              <a:ext cx="421320" cy="571819"/>
            </a:xfrm>
            <a:prstGeom prst="rect">
              <a:avLst/>
            </a:prstGeom>
            <a:noFill/>
          </p:spPr>
          <p:txBody>
            <a:bodyPr wrap="none" rtlCol="0">
              <a:spAutoFit/>
            </a:bodyPr>
            <a:lstStyle/>
            <a:p>
              <a:pPr>
                <a:defRPr/>
              </a:pPr>
              <a:r>
                <a:rPr lang="en-US" altLang="zh-CN" sz="2400" kern="0" dirty="0">
                  <a:solidFill>
                    <a:prstClr val="black">
                      <a:lumMod val="85000"/>
                      <a:lumOff val="15000"/>
                    </a:prstClr>
                  </a:solidFill>
                  <a:ea typeface="微软雅黑" pitchFamily="34" charset="-122"/>
                </a:rPr>
                <a:t>4</a:t>
              </a:r>
              <a:endParaRPr lang="zh-CN" altLang="en-US" sz="2400" kern="0" dirty="0">
                <a:solidFill>
                  <a:prstClr val="black">
                    <a:lumMod val="85000"/>
                    <a:lumOff val="15000"/>
                  </a:prstClr>
                </a:solidFill>
                <a:ea typeface="微软雅黑" pitchFamily="34" charset="-122"/>
              </a:endParaRPr>
            </a:p>
          </p:txBody>
        </p:sp>
      </p:grpSp>
      <p:grpSp>
        <p:nvGrpSpPr>
          <p:cNvPr id="32" name="组合 31"/>
          <p:cNvGrpSpPr/>
          <p:nvPr/>
        </p:nvGrpSpPr>
        <p:grpSpPr>
          <a:xfrm>
            <a:off x="9056726" y="4671163"/>
            <a:ext cx="505232" cy="505232"/>
            <a:chOff x="10750554" y="3625442"/>
            <a:chExt cx="625781" cy="625781"/>
          </a:xfrm>
          <a:effectLst>
            <a:outerShdw blurRad="63500" sx="102000" sy="102000" algn="ctr" rotWithShape="0">
              <a:prstClr val="black">
                <a:alpha val="40000"/>
              </a:prstClr>
            </a:outerShdw>
          </a:effectLst>
        </p:grpSpPr>
        <p:sp>
          <p:nvSpPr>
            <p:cNvPr id="33" name="泪滴形 32"/>
            <p:cNvSpPr/>
            <p:nvPr/>
          </p:nvSpPr>
          <p:spPr>
            <a:xfrm rot="19027558">
              <a:off x="10750554" y="3625442"/>
              <a:ext cx="625781" cy="625781"/>
            </a:xfrm>
            <a:prstGeom prst="teardrop">
              <a:avLst/>
            </a:prstGeom>
            <a:solidFill>
              <a:srgbClr val="054487">
                <a:alpha val="90000"/>
              </a:srgbClr>
            </a:solidFill>
            <a:ln w="25400" cap="flat" cmpd="sng" algn="ctr">
              <a:noFill/>
              <a:prstDash val="solid"/>
            </a:ln>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34" name="椭圆 33"/>
            <p:cNvSpPr/>
            <p:nvPr/>
          </p:nvSpPr>
          <p:spPr>
            <a:xfrm rot="10800000">
              <a:off x="10814075" y="3679645"/>
              <a:ext cx="498740" cy="498740"/>
            </a:xfrm>
            <a:prstGeom prst="ellipse">
              <a:avLst/>
            </a:prstGeom>
            <a:solidFill>
              <a:srgbClr val="00B0F0">
                <a:alpha val="7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algn="ctr">
                <a:defRPr/>
              </a:pPr>
              <a:endParaRPr lang="zh-CN" altLang="en-US" sz="1600" kern="0" dirty="0">
                <a:solidFill>
                  <a:prstClr val="black">
                    <a:lumMod val="85000"/>
                    <a:lumOff val="15000"/>
                  </a:prstClr>
                </a:solidFill>
                <a:ea typeface="微软雅黑" pitchFamily="34" charset="-122"/>
              </a:endParaRPr>
            </a:p>
          </p:txBody>
        </p:sp>
        <p:sp>
          <p:nvSpPr>
            <p:cNvPr id="35" name="文本框 76"/>
            <p:cNvSpPr txBox="1"/>
            <p:nvPr/>
          </p:nvSpPr>
          <p:spPr>
            <a:xfrm>
              <a:off x="10879740" y="3655165"/>
              <a:ext cx="421320" cy="571818"/>
            </a:xfrm>
            <a:prstGeom prst="rect">
              <a:avLst/>
            </a:prstGeom>
            <a:noFill/>
          </p:spPr>
          <p:txBody>
            <a:bodyPr wrap="none" rtlCol="0">
              <a:spAutoFit/>
            </a:bodyPr>
            <a:lstStyle/>
            <a:p>
              <a:pPr>
                <a:defRPr/>
              </a:pPr>
              <a:r>
                <a:rPr lang="en-US" altLang="zh-CN" sz="2400" kern="0" dirty="0">
                  <a:solidFill>
                    <a:prstClr val="black">
                      <a:lumMod val="85000"/>
                      <a:lumOff val="15000"/>
                    </a:prstClr>
                  </a:solidFill>
                  <a:ea typeface="微软雅黑" pitchFamily="34" charset="-122"/>
                </a:rPr>
                <a:t>5</a:t>
              </a:r>
              <a:endParaRPr lang="zh-CN" altLang="en-US" sz="2400" kern="0" dirty="0">
                <a:solidFill>
                  <a:prstClr val="black">
                    <a:lumMod val="85000"/>
                    <a:lumOff val="15000"/>
                  </a:prstClr>
                </a:solidFill>
                <a:ea typeface="微软雅黑" pitchFamily="34" charset="-122"/>
              </a:endParaRPr>
            </a:p>
          </p:txBody>
        </p:sp>
      </p:grpSp>
      <p:sp>
        <p:nvSpPr>
          <p:cNvPr id="36" name="文本框 77"/>
          <p:cNvSpPr txBox="1"/>
          <p:nvPr/>
        </p:nvSpPr>
        <p:spPr>
          <a:xfrm>
            <a:off x="2052074" y="3619034"/>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7" name="文本框 79"/>
          <p:cNvSpPr txBox="1"/>
          <p:nvPr/>
        </p:nvSpPr>
        <p:spPr>
          <a:xfrm>
            <a:off x="4205712" y="1788052"/>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8" name="文本框 80"/>
          <p:cNvSpPr txBox="1"/>
          <p:nvPr/>
        </p:nvSpPr>
        <p:spPr>
          <a:xfrm>
            <a:off x="5878456" y="3605642"/>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9" name="文本框 81"/>
          <p:cNvSpPr txBox="1"/>
          <p:nvPr/>
        </p:nvSpPr>
        <p:spPr>
          <a:xfrm>
            <a:off x="7767466" y="1807163"/>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0" name="文本框 82"/>
          <p:cNvSpPr txBox="1"/>
          <p:nvPr/>
        </p:nvSpPr>
        <p:spPr>
          <a:xfrm>
            <a:off x="9563690" y="3605642"/>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1" name="平行四边形 40"/>
          <p:cNvSpPr/>
          <p:nvPr/>
        </p:nvSpPr>
        <p:spPr>
          <a:xfrm rot="4198963" flipH="1">
            <a:off x="8967597" y="-758817"/>
            <a:ext cx="3593076" cy="4199258"/>
          </a:xfrm>
          <a:prstGeom prst="parallelogram">
            <a:avLst>
              <a:gd name="adj" fmla="val 7599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平行四边形 41"/>
          <p:cNvSpPr/>
          <p:nvPr/>
        </p:nvSpPr>
        <p:spPr>
          <a:xfrm rot="10800000" flipH="1">
            <a:off x="9117325" y="2940051"/>
            <a:ext cx="2977262" cy="801130"/>
          </a:xfrm>
          <a:prstGeom prst="parallelogram">
            <a:avLst>
              <a:gd name="adj" fmla="val 36834"/>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梯形 42"/>
          <p:cNvSpPr/>
          <p:nvPr/>
        </p:nvSpPr>
        <p:spPr>
          <a:xfrm rot="7881509">
            <a:off x="7347160" y="4956558"/>
            <a:ext cx="5704182" cy="732494"/>
          </a:xfrm>
          <a:prstGeom prst="trapezoid">
            <a:avLst>
              <a:gd name="adj" fmla="val 54601"/>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735603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up)">
                                      <p:cBhvr>
                                        <p:cTn id="7" dur="350"/>
                                        <p:tgtEl>
                                          <p:spTgt spid="41"/>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350"/>
                                        <p:tgtEl>
                                          <p:spTgt spid="42"/>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350"/>
                                        <p:tgtEl>
                                          <p:spTgt spid="43"/>
                                        </p:tgtEl>
                                      </p:cBhvr>
                                    </p:animEffect>
                                  </p:childTnLst>
                                </p:cTn>
                              </p:par>
                              <p:par>
                                <p:cTn id="16" presetID="18" presetClass="entr" presetSubtype="6"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strips(downRight)">
                                      <p:cBhvr>
                                        <p:cTn id="18" dur="1000"/>
                                        <p:tgtEl>
                                          <p:spTgt spid="12"/>
                                        </p:tgtEl>
                                      </p:cBhvr>
                                    </p:animEffect>
                                  </p:childTnLst>
                                </p:cTn>
                              </p:par>
                              <p:par>
                                <p:cTn id="19" presetID="6" presetClass="entr" presetSubtype="32" fill="hold" grpId="0" nodeType="withEffect">
                                  <p:stCondLst>
                                    <p:cond delay="1000"/>
                                  </p:stCondLst>
                                  <p:childTnLst>
                                    <p:set>
                                      <p:cBhvr>
                                        <p:cTn id="20" dur="1" fill="hold">
                                          <p:stCondLst>
                                            <p:cond delay="0"/>
                                          </p:stCondLst>
                                        </p:cTn>
                                        <p:tgtEl>
                                          <p:spTgt spid="9"/>
                                        </p:tgtEl>
                                        <p:attrNameLst>
                                          <p:attrName>style.visibility</p:attrName>
                                        </p:attrNameLst>
                                      </p:cBhvr>
                                      <p:to>
                                        <p:strVal val="visible"/>
                                      </p:to>
                                    </p:set>
                                    <p:animEffect transition="in" filter="circle(out)">
                                      <p:cBhvr>
                                        <p:cTn id="21" dur="100"/>
                                        <p:tgtEl>
                                          <p:spTgt spid="9"/>
                                        </p:tgtEl>
                                      </p:cBhvr>
                                    </p:animEffect>
                                  </p:childTnLst>
                                </p:cTn>
                              </p:par>
                              <p:par>
                                <p:cTn id="22" presetID="42" presetClass="path" presetSubtype="0" decel="50000" fill="hold" grpId="3" nodeType="withEffect">
                                  <p:stCondLst>
                                    <p:cond delay="1000"/>
                                  </p:stCondLst>
                                  <p:childTnLst>
                                    <p:animMotion origin="layout" path="M -0.09284 -0.64213 L -1.875E-6 1.11022E-16 " pathEditMode="relative" rAng="0" ptsTypes="AA">
                                      <p:cBhvr>
                                        <p:cTn id="23" dur="500" fill="hold"/>
                                        <p:tgtEl>
                                          <p:spTgt spid="9"/>
                                        </p:tgtEl>
                                        <p:attrNameLst>
                                          <p:attrName>ppt_x</p:attrName>
                                          <p:attrName>ppt_y</p:attrName>
                                        </p:attrNameLst>
                                      </p:cBhvr>
                                      <p:rCtr x="4635" y="32106"/>
                                    </p:animMotion>
                                  </p:childTnLst>
                                </p:cTn>
                              </p:par>
                              <p:par>
                                <p:cTn id="24" presetID="53" presetClass="entr" presetSubtype="16" fill="hold" grpId="4" nodeType="withEffect">
                                  <p:stCondLst>
                                    <p:cond delay="10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6" presetClass="emph" presetSubtype="0" fill="hold" grpId="2" nodeType="withEffect">
                                  <p:stCondLst>
                                    <p:cond delay="1500"/>
                                  </p:stCondLst>
                                  <p:childTnLst>
                                    <p:animScale>
                                      <p:cBhvr>
                                        <p:cTn id="30" dur="500" fill="hold"/>
                                        <p:tgtEl>
                                          <p:spTgt spid="9"/>
                                        </p:tgtEl>
                                      </p:cBhvr>
                                      <p:by x="1000000" y="1000000"/>
                                    </p:animScale>
                                  </p:childTnLst>
                                </p:cTn>
                              </p:par>
                              <p:par>
                                <p:cTn id="31" presetID="10" presetClass="exit" presetSubtype="0" fill="hold" grpId="1" nodeType="withEffect">
                                  <p:stCondLst>
                                    <p:cond delay="1500"/>
                                  </p:stCondLst>
                                  <p:childTnLst>
                                    <p:animEffect transition="out" filter="fade">
                                      <p:cBhvr>
                                        <p:cTn id="32" dur="500"/>
                                        <p:tgtEl>
                                          <p:spTgt spid="9"/>
                                        </p:tgtEl>
                                      </p:cBhvr>
                                    </p:animEffect>
                                    <p:set>
                                      <p:cBhvr>
                                        <p:cTn id="33" dur="1" fill="hold">
                                          <p:stCondLst>
                                            <p:cond delay="499"/>
                                          </p:stCondLst>
                                        </p:cTn>
                                        <p:tgtEl>
                                          <p:spTgt spid="9"/>
                                        </p:tgtEl>
                                        <p:attrNameLst>
                                          <p:attrName>style.visibility</p:attrName>
                                        </p:attrNameLst>
                                      </p:cBhvr>
                                      <p:to>
                                        <p:strVal val="hidden"/>
                                      </p:to>
                                    </p:set>
                                  </p:childTnLst>
                                </p:cTn>
                              </p:par>
                              <p:par>
                                <p:cTn id="34" presetID="10" presetClass="entr" presetSubtype="0" fill="hold" nodeType="withEffect">
                                  <p:stCondLst>
                                    <p:cond delay="15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150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par>
                                <p:cTn id="40" presetID="6" presetClass="emph" presetSubtype="0" autoRev="1" fill="hold" grpId="1" nodeType="withEffect">
                                  <p:stCondLst>
                                    <p:cond delay="1500"/>
                                  </p:stCondLst>
                                  <p:childTnLst>
                                    <p:animScale>
                                      <p:cBhvr>
                                        <p:cTn id="41" dur="250" fill="hold"/>
                                        <p:tgtEl>
                                          <p:spTgt spid="36"/>
                                        </p:tgtEl>
                                      </p:cBhvr>
                                      <p:by x="120000" y="120000"/>
                                    </p:animScale>
                                  </p:childTnLst>
                                </p:cTn>
                              </p:par>
                              <p:par>
                                <p:cTn id="42" presetID="18" presetClass="entr" presetSubtype="3" fill="hold" grpId="0" nodeType="withEffect">
                                  <p:stCondLst>
                                    <p:cond delay="1000"/>
                                  </p:stCondLst>
                                  <p:childTnLst>
                                    <p:set>
                                      <p:cBhvr>
                                        <p:cTn id="43" dur="1" fill="hold">
                                          <p:stCondLst>
                                            <p:cond delay="0"/>
                                          </p:stCondLst>
                                        </p:cTn>
                                        <p:tgtEl>
                                          <p:spTgt spid="11"/>
                                        </p:tgtEl>
                                        <p:attrNameLst>
                                          <p:attrName>style.visibility</p:attrName>
                                        </p:attrNameLst>
                                      </p:cBhvr>
                                      <p:to>
                                        <p:strVal val="visible"/>
                                      </p:to>
                                    </p:set>
                                    <p:animEffect transition="in" filter="strips(upRight)">
                                      <p:cBhvr>
                                        <p:cTn id="44" dur="1000"/>
                                        <p:tgtEl>
                                          <p:spTgt spid="11"/>
                                        </p:tgtEl>
                                      </p:cBhvr>
                                    </p:animEffect>
                                  </p:childTnLst>
                                </p:cTn>
                              </p:par>
                              <p:par>
                                <p:cTn id="45" presetID="6" presetClass="entr" presetSubtype="32" fill="hold" grpId="0" nodeType="withEffect">
                                  <p:stCondLst>
                                    <p:cond delay="1500"/>
                                  </p:stCondLst>
                                  <p:childTnLst>
                                    <p:set>
                                      <p:cBhvr>
                                        <p:cTn id="46" dur="1" fill="hold">
                                          <p:stCondLst>
                                            <p:cond delay="0"/>
                                          </p:stCondLst>
                                        </p:cTn>
                                        <p:tgtEl>
                                          <p:spTgt spid="8"/>
                                        </p:tgtEl>
                                        <p:attrNameLst>
                                          <p:attrName>style.visibility</p:attrName>
                                        </p:attrNameLst>
                                      </p:cBhvr>
                                      <p:to>
                                        <p:strVal val="visible"/>
                                      </p:to>
                                    </p:set>
                                    <p:animEffect transition="in" filter="circle(out)">
                                      <p:cBhvr>
                                        <p:cTn id="47" dur="100"/>
                                        <p:tgtEl>
                                          <p:spTgt spid="8"/>
                                        </p:tgtEl>
                                      </p:cBhvr>
                                    </p:animEffect>
                                  </p:childTnLst>
                                </p:cTn>
                              </p:par>
                              <p:par>
                                <p:cTn id="48" presetID="42" presetClass="path" presetSubtype="0" decel="50000" fill="hold" grpId="3" nodeType="withEffect">
                                  <p:stCondLst>
                                    <p:cond delay="1500"/>
                                  </p:stCondLst>
                                  <p:childTnLst>
                                    <p:animMotion origin="layout" path="M -0.15755 0.45023 L -3.95833E-6 1.48148E-6 " pathEditMode="relative" rAng="0" ptsTypes="AA">
                                      <p:cBhvr>
                                        <p:cTn id="49" dur="500" fill="hold"/>
                                        <p:tgtEl>
                                          <p:spTgt spid="8"/>
                                        </p:tgtEl>
                                        <p:attrNameLst>
                                          <p:attrName>ppt_x</p:attrName>
                                          <p:attrName>ppt_y</p:attrName>
                                        </p:attrNameLst>
                                      </p:cBhvr>
                                      <p:rCtr x="7773" y="-22847"/>
                                    </p:animMotion>
                                  </p:childTnLst>
                                </p:cTn>
                              </p:par>
                              <p:par>
                                <p:cTn id="50" presetID="53" presetClass="entr" presetSubtype="16" fill="hold" grpId="4" nodeType="withEffect">
                                  <p:stCondLst>
                                    <p:cond delay="150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6" presetClass="emph" presetSubtype="0" fill="hold" grpId="2" nodeType="withEffect">
                                  <p:stCondLst>
                                    <p:cond delay="2000"/>
                                  </p:stCondLst>
                                  <p:childTnLst>
                                    <p:animScale>
                                      <p:cBhvr>
                                        <p:cTn id="56" dur="500" fill="hold"/>
                                        <p:tgtEl>
                                          <p:spTgt spid="8"/>
                                        </p:tgtEl>
                                      </p:cBhvr>
                                      <p:by x="1000000" y="1000000"/>
                                    </p:animScale>
                                  </p:childTnLst>
                                </p:cTn>
                              </p:par>
                              <p:par>
                                <p:cTn id="57" presetID="10" presetClass="exit" presetSubtype="0" fill="hold" grpId="1" nodeType="withEffect">
                                  <p:stCondLst>
                                    <p:cond delay="2000"/>
                                  </p:stCondLst>
                                  <p:childTnLst>
                                    <p:animEffect transition="out" filter="fade">
                                      <p:cBhvr>
                                        <p:cTn id="58" dur="500"/>
                                        <p:tgtEl>
                                          <p:spTgt spid="8"/>
                                        </p:tgtEl>
                                      </p:cBhvr>
                                    </p:animEffect>
                                    <p:set>
                                      <p:cBhvr>
                                        <p:cTn id="59" dur="1" fill="hold">
                                          <p:stCondLst>
                                            <p:cond delay="499"/>
                                          </p:stCondLst>
                                        </p:cTn>
                                        <p:tgtEl>
                                          <p:spTgt spid="8"/>
                                        </p:tgtEl>
                                        <p:attrNameLst>
                                          <p:attrName>style.visibility</p:attrName>
                                        </p:attrNameLst>
                                      </p:cBhvr>
                                      <p:to>
                                        <p:strVal val="hidden"/>
                                      </p:to>
                                    </p:set>
                                  </p:childTnLst>
                                </p:cTn>
                              </p:par>
                              <p:par>
                                <p:cTn id="60" presetID="10" presetClass="entr" presetSubtype="0" fill="hold" nodeType="withEffect">
                                  <p:stCondLst>
                                    <p:cond delay="200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20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6" presetClass="emph" presetSubtype="0" autoRev="1" fill="hold" grpId="1" nodeType="withEffect">
                                  <p:stCondLst>
                                    <p:cond delay="2000"/>
                                  </p:stCondLst>
                                  <p:childTnLst>
                                    <p:animScale>
                                      <p:cBhvr>
                                        <p:cTn id="67" dur="250" fill="hold"/>
                                        <p:tgtEl>
                                          <p:spTgt spid="37"/>
                                        </p:tgtEl>
                                      </p:cBhvr>
                                      <p:by x="120000" y="120000"/>
                                    </p:animScale>
                                  </p:childTnLst>
                                </p:cTn>
                              </p:par>
                              <p:par>
                                <p:cTn id="68" presetID="18" presetClass="entr" presetSubtype="6" fill="hold" grpId="0" nodeType="withEffect">
                                  <p:stCondLst>
                                    <p:cond delay="1500"/>
                                  </p:stCondLst>
                                  <p:childTnLst>
                                    <p:set>
                                      <p:cBhvr>
                                        <p:cTn id="69" dur="1" fill="hold">
                                          <p:stCondLst>
                                            <p:cond delay="0"/>
                                          </p:stCondLst>
                                        </p:cTn>
                                        <p:tgtEl>
                                          <p:spTgt spid="13"/>
                                        </p:tgtEl>
                                        <p:attrNameLst>
                                          <p:attrName>style.visibility</p:attrName>
                                        </p:attrNameLst>
                                      </p:cBhvr>
                                      <p:to>
                                        <p:strVal val="visible"/>
                                      </p:to>
                                    </p:set>
                                    <p:animEffect transition="in" filter="strips(downRight)">
                                      <p:cBhvr>
                                        <p:cTn id="70" dur="1000"/>
                                        <p:tgtEl>
                                          <p:spTgt spid="13"/>
                                        </p:tgtEl>
                                      </p:cBhvr>
                                    </p:animEffect>
                                  </p:childTnLst>
                                </p:cTn>
                              </p:par>
                              <p:par>
                                <p:cTn id="71" presetID="6" presetClass="entr" presetSubtype="32" fill="hold" grpId="0" nodeType="withEffect">
                                  <p:stCondLst>
                                    <p:cond delay="2000"/>
                                  </p:stCondLst>
                                  <p:childTnLst>
                                    <p:set>
                                      <p:cBhvr>
                                        <p:cTn id="72" dur="1" fill="hold">
                                          <p:stCondLst>
                                            <p:cond delay="0"/>
                                          </p:stCondLst>
                                        </p:cTn>
                                        <p:tgtEl>
                                          <p:spTgt spid="7"/>
                                        </p:tgtEl>
                                        <p:attrNameLst>
                                          <p:attrName>style.visibility</p:attrName>
                                        </p:attrNameLst>
                                      </p:cBhvr>
                                      <p:to>
                                        <p:strVal val="visible"/>
                                      </p:to>
                                    </p:set>
                                    <p:animEffect transition="in" filter="circle(out)">
                                      <p:cBhvr>
                                        <p:cTn id="73" dur="100"/>
                                        <p:tgtEl>
                                          <p:spTgt spid="7"/>
                                        </p:tgtEl>
                                      </p:cBhvr>
                                    </p:animEffect>
                                  </p:childTnLst>
                                </p:cTn>
                              </p:par>
                              <p:par>
                                <p:cTn id="74" presetID="42" presetClass="path" presetSubtype="0" decel="50000" fill="hold" grpId="3" nodeType="withEffect">
                                  <p:stCondLst>
                                    <p:cond delay="2000"/>
                                  </p:stCondLst>
                                  <p:childTnLst>
                                    <p:animMotion origin="layout" path="M -0.1487 -0.45486 L -1.875E-6 3.7037E-7 " pathEditMode="relative" rAng="0" ptsTypes="AA">
                                      <p:cBhvr>
                                        <p:cTn id="75" dur="500" fill="hold"/>
                                        <p:tgtEl>
                                          <p:spTgt spid="7"/>
                                        </p:tgtEl>
                                        <p:attrNameLst>
                                          <p:attrName>ppt_x</p:attrName>
                                          <p:attrName>ppt_y</p:attrName>
                                        </p:attrNameLst>
                                      </p:cBhvr>
                                      <p:rCtr x="6849" y="22708"/>
                                    </p:animMotion>
                                  </p:childTnLst>
                                </p:cTn>
                              </p:par>
                              <p:par>
                                <p:cTn id="76" presetID="53" presetClass="entr" presetSubtype="16" fill="hold" grpId="4" nodeType="withEffect">
                                  <p:stCondLst>
                                    <p:cond delay="200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par>
                                <p:cTn id="81" presetID="6" presetClass="emph" presetSubtype="0" fill="hold" grpId="2" nodeType="withEffect">
                                  <p:stCondLst>
                                    <p:cond delay="2500"/>
                                  </p:stCondLst>
                                  <p:childTnLst>
                                    <p:animScale>
                                      <p:cBhvr>
                                        <p:cTn id="82" dur="500" fill="hold"/>
                                        <p:tgtEl>
                                          <p:spTgt spid="7"/>
                                        </p:tgtEl>
                                      </p:cBhvr>
                                      <p:by x="1000000" y="1000000"/>
                                    </p:animScale>
                                  </p:childTnLst>
                                </p:cTn>
                              </p:par>
                              <p:par>
                                <p:cTn id="83" presetID="10" presetClass="exit" presetSubtype="0" fill="hold" grpId="1" nodeType="withEffect">
                                  <p:stCondLst>
                                    <p:cond delay="2500"/>
                                  </p:stCondLst>
                                  <p:childTnLst>
                                    <p:animEffect transition="out" filter="fade">
                                      <p:cBhvr>
                                        <p:cTn id="84" dur="500"/>
                                        <p:tgtEl>
                                          <p:spTgt spid="7"/>
                                        </p:tgtEl>
                                      </p:cBhvr>
                                    </p:animEffect>
                                    <p:set>
                                      <p:cBhvr>
                                        <p:cTn id="85" dur="1" fill="hold">
                                          <p:stCondLst>
                                            <p:cond delay="499"/>
                                          </p:stCondLst>
                                        </p:cTn>
                                        <p:tgtEl>
                                          <p:spTgt spid="7"/>
                                        </p:tgtEl>
                                        <p:attrNameLst>
                                          <p:attrName>style.visibility</p:attrName>
                                        </p:attrNameLst>
                                      </p:cBhvr>
                                      <p:to>
                                        <p:strVal val="hidden"/>
                                      </p:to>
                                    </p:set>
                                  </p:childTnLst>
                                </p:cTn>
                              </p:par>
                              <p:par>
                                <p:cTn id="86" presetID="10" presetClass="entr" presetSubtype="0" fill="hold" nodeType="withEffect">
                                  <p:stCondLst>
                                    <p:cond delay="250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par>
                                <p:cTn id="89" presetID="10" presetClass="entr" presetSubtype="0" fill="hold" grpId="0" nodeType="withEffect">
                                  <p:stCondLst>
                                    <p:cond delay="250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par>
                                <p:cTn id="92" presetID="6" presetClass="emph" presetSubtype="0" autoRev="1" fill="hold" grpId="1" nodeType="withEffect">
                                  <p:stCondLst>
                                    <p:cond delay="2500"/>
                                  </p:stCondLst>
                                  <p:childTnLst>
                                    <p:animScale>
                                      <p:cBhvr>
                                        <p:cTn id="93" dur="250" fill="hold"/>
                                        <p:tgtEl>
                                          <p:spTgt spid="38"/>
                                        </p:tgtEl>
                                      </p:cBhvr>
                                      <p:by x="120000" y="120000"/>
                                    </p:animScale>
                                  </p:childTnLst>
                                </p:cTn>
                              </p:par>
                              <p:par>
                                <p:cTn id="94" presetID="18" presetClass="entr" presetSubtype="3" fill="hold" grpId="0" nodeType="withEffect">
                                  <p:stCondLst>
                                    <p:cond delay="2000"/>
                                  </p:stCondLst>
                                  <p:childTnLst>
                                    <p:set>
                                      <p:cBhvr>
                                        <p:cTn id="95" dur="1" fill="hold">
                                          <p:stCondLst>
                                            <p:cond delay="0"/>
                                          </p:stCondLst>
                                        </p:cTn>
                                        <p:tgtEl>
                                          <p:spTgt spid="15"/>
                                        </p:tgtEl>
                                        <p:attrNameLst>
                                          <p:attrName>style.visibility</p:attrName>
                                        </p:attrNameLst>
                                      </p:cBhvr>
                                      <p:to>
                                        <p:strVal val="visible"/>
                                      </p:to>
                                    </p:set>
                                    <p:animEffect transition="in" filter="strips(upRight)">
                                      <p:cBhvr>
                                        <p:cTn id="96" dur="1000"/>
                                        <p:tgtEl>
                                          <p:spTgt spid="15"/>
                                        </p:tgtEl>
                                      </p:cBhvr>
                                    </p:animEffect>
                                  </p:childTnLst>
                                </p:cTn>
                              </p:par>
                              <p:par>
                                <p:cTn id="97" presetID="6" presetClass="entr" presetSubtype="32" fill="hold" grpId="0" nodeType="withEffect">
                                  <p:stCondLst>
                                    <p:cond delay="2500"/>
                                  </p:stCondLst>
                                  <p:childTnLst>
                                    <p:set>
                                      <p:cBhvr>
                                        <p:cTn id="98" dur="1" fill="hold">
                                          <p:stCondLst>
                                            <p:cond delay="0"/>
                                          </p:stCondLst>
                                        </p:cTn>
                                        <p:tgtEl>
                                          <p:spTgt spid="5"/>
                                        </p:tgtEl>
                                        <p:attrNameLst>
                                          <p:attrName>style.visibility</p:attrName>
                                        </p:attrNameLst>
                                      </p:cBhvr>
                                      <p:to>
                                        <p:strVal val="visible"/>
                                      </p:to>
                                    </p:set>
                                    <p:animEffect transition="in" filter="circle(out)">
                                      <p:cBhvr>
                                        <p:cTn id="99" dur="100"/>
                                        <p:tgtEl>
                                          <p:spTgt spid="5"/>
                                        </p:tgtEl>
                                      </p:cBhvr>
                                    </p:animEffect>
                                  </p:childTnLst>
                                </p:cTn>
                              </p:par>
                              <p:par>
                                <p:cTn id="100" presetID="42" presetClass="path" presetSubtype="0" decel="50000" fill="hold" grpId="3" nodeType="withEffect">
                                  <p:stCondLst>
                                    <p:cond delay="2500"/>
                                  </p:stCondLst>
                                  <p:childTnLst>
                                    <p:animMotion origin="layout" path="M -0.14844 0.4537 L 6.25E-7 4.07407E-6 " pathEditMode="relative" rAng="0" ptsTypes="AA">
                                      <p:cBhvr>
                                        <p:cTn id="101" dur="500" fill="hold"/>
                                        <p:tgtEl>
                                          <p:spTgt spid="5"/>
                                        </p:tgtEl>
                                        <p:attrNameLst>
                                          <p:attrName>ppt_x</p:attrName>
                                          <p:attrName>ppt_y</p:attrName>
                                        </p:attrNameLst>
                                      </p:cBhvr>
                                      <p:rCtr x="7487" y="-22685"/>
                                    </p:animMotion>
                                  </p:childTnLst>
                                </p:cTn>
                              </p:par>
                              <p:par>
                                <p:cTn id="102" presetID="53" presetClass="entr" presetSubtype="16" fill="hold" grpId="4" nodeType="withEffect">
                                  <p:stCondLst>
                                    <p:cond delay="2500"/>
                                  </p:stCondLst>
                                  <p:childTnLst>
                                    <p:set>
                                      <p:cBhvr>
                                        <p:cTn id="103" dur="1" fill="hold">
                                          <p:stCondLst>
                                            <p:cond delay="0"/>
                                          </p:stCondLst>
                                        </p:cTn>
                                        <p:tgtEl>
                                          <p:spTgt spid="5"/>
                                        </p:tgtEl>
                                        <p:attrNameLst>
                                          <p:attrName>style.visibility</p:attrName>
                                        </p:attrNameLst>
                                      </p:cBhvr>
                                      <p:to>
                                        <p:strVal val="visible"/>
                                      </p:to>
                                    </p:set>
                                    <p:anim calcmode="lin" valueType="num">
                                      <p:cBhvr>
                                        <p:cTn id="104" dur="500" fill="hold"/>
                                        <p:tgtEl>
                                          <p:spTgt spid="5"/>
                                        </p:tgtEl>
                                        <p:attrNameLst>
                                          <p:attrName>ppt_w</p:attrName>
                                        </p:attrNameLst>
                                      </p:cBhvr>
                                      <p:tavLst>
                                        <p:tav tm="0">
                                          <p:val>
                                            <p:fltVal val="0"/>
                                          </p:val>
                                        </p:tav>
                                        <p:tav tm="100000">
                                          <p:val>
                                            <p:strVal val="#ppt_w"/>
                                          </p:val>
                                        </p:tav>
                                      </p:tavLst>
                                    </p:anim>
                                    <p:anim calcmode="lin" valueType="num">
                                      <p:cBhvr>
                                        <p:cTn id="105" dur="500" fill="hold"/>
                                        <p:tgtEl>
                                          <p:spTgt spid="5"/>
                                        </p:tgtEl>
                                        <p:attrNameLst>
                                          <p:attrName>ppt_h</p:attrName>
                                        </p:attrNameLst>
                                      </p:cBhvr>
                                      <p:tavLst>
                                        <p:tav tm="0">
                                          <p:val>
                                            <p:fltVal val="0"/>
                                          </p:val>
                                        </p:tav>
                                        <p:tav tm="100000">
                                          <p:val>
                                            <p:strVal val="#ppt_h"/>
                                          </p:val>
                                        </p:tav>
                                      </p:tavLst>
                                    </p:anim>
                                    <p:animEffect transition="in" filter="fade">
                                      <p:cBhvr>
                                        <p:cTn id="106" dur="500"/>
                                        <p:tgtEl>
                                          <p:spTgt spid="5"/>
                                        </p:tgtEl>
                                      </p:cBhvr>
                                    </p:animEffect>
                                  </p:childTnLst>
                                </p:cTn>
                              </p:par>
                              <p:par>
                                <p:cTn id="107" presetID="6" presetClass="emph" presetSubtype="0" fill="hold" grpId="2" nodeType="withEffect">
                                  <p:stCondLst>
                                    <p:cond delay="3000"/>
                                  </p:stCondLst>
                                  <p:childTnLst>
                                    <p:animScale>
                                      <p:cBhvr>
                                        <p:cTn id="108" dur="500" fill="hold"/>
                                        <p:tgtEl>
                                          <p:spTgt spid="5"/>
                                        </p:tgtEl>
                                      </p:cBhvr>
                                      <p:by x="1000000" y="1000000"/>
                                    </p:animScale>
                                  </p:childTnLst>
                                </p:cTn>
                              </p:par>
                              <p:par>
                                <p:cTn id="109" presetID="10" presetClass="exit" presetSubtype="0" fill="hold" grpId="1" nodeType="withEffect">
                                  <p:stCondLst>
                                    <p:cond delay="3000"/>
                                  </p:stCondLst>
                                  <p:childTnLst>
                                    <p:animEffect transition="out" filter="fade">
                                      <p:cBhvr>
                                        <p:cTn id="110" dur="500"/>
                                        <p:tgtEl>
                                          <p:spTgt spid="5"/>
                                        </p:tgtEl>
                                      </p:cBhvr>
                                    </p:animEffect>
                                    <p:set>
                                      <p:cBhvr>
                                        <p:cTn id="111" dur="1" fill="hold">
                                          <p:stCondLst>
                                            <p:cond delay="499"/>
                                          </p:stCondLst>
                                        </p:cTn>
                                        <p:tgtEl>
                                          <p:spTgt spid="5"/>
                                        </p:tgtEl>
                                        <p:attrNameLst>
                                          <p:attrName>style.visibility</p:attrName>
                                        </p:attrNameLst>
                                      </p:cBhvr>
                                      <p:to>
                                        <p:strVal val="hidden"/>
                                      </p:to>
                                    </p:set>
                                  </p:childTnLst>
                                </p:cTn>
                              </p:par>
                              <p:par>
                                <p:cTn id="112" presetID="10" presetClass="entr" presetSubtype="0" fill="hold" nodeType="withEffect">
                                  <p:stCondLst>
                                    <p:cond delay="3000"/>
                                  </p:stCondLst>
                                  <p:childTnLst>
                                    <p:set>
                                      <p:cBhvr>
                                        <p:cTn id="113" dur="1" fill="hold">
                                          <p:stCondLst>
                                            <p:cond delay="0"/>
                                          </p:stCondLst>
                                        </p:cTn>
                                        <p:tgtEl>
                                          <p:spTgt spid="28"/>
                                        </p:tgtEl>
                                        <p:attrNameLst>
                                          <p:attrName>style.visibility</p:attrName>
                                        </p:attrNameLst>
                                      </p:cBhvr>
                                      <p:to>
                                        <p:strVal val="visible"/>
                                      </p:to>
                                    </p:set>
                                    <p:animEffect transition="in" filter="fade">
                                      <p:cBhvr>
                                        <p:cTn id="114" dur="500"/>
                                        <p:tgtEl>
                                          <p:spTgt spid="28"/>
                                        </p:tgtEl>
                                      </p:cBhvr>
                                    </p:animEffect>
                                  </p:childTnLst>
                                </p:cTn>
                              </p:par>
                              <p:par>
                                <p:cTn id="115" presetID="10" presetClass="entr" presetSubtype="0" fill="hold" grpId="0" nodeType="withEffect">
                                  <p:stCondLst>
                                    <p:cond delay="300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500"/>
                                        <p:tgtEl>
                                          <p:spTgt spid="39"/>
                                        </p:tgtEl>
                                      </p:cBhvr>
                                    </p:animEffect>
                                  </p:childTnLst>
                                </p:cTn>
                              </p:par>
                              <p:par>
                                <p:cTn id="118" presetID="6" presetClass="emph" presetSubtype="0" autoRev="1" fill="hold" grpId="1" nodeType="withEffect">
                                  <p:stCondLst>
                                    <p:cond delay="3000"/>
                                  </p:stCondLst>
                                  <p:childTnLst>
                                    <p:animScale>
                                      <p:cBhvr>
                                        <p:cTn id="119" dur="250" fill="hold"/>
                                        <p:tgtEl>
                                          <p:spTgt spid="39"/>
                                        </p:tgtEl>
                                      </p:cBhvr>
                                      <p:by x="120000" y="120000"/>
                                    </p:animScale>
                                  </p:childTnLst>
                                </p:cTn>
                              </p:par>
                              <p:par>
                                <p:cTn id="120" presetID="18" presetClass="entr" presetSubtype="6" fill="hold" grpId="0" nodeType="withEffect">
                                  <p:stCondLst>
                                    <p:cond delay="2500"/>
                                  </p:stCondLst>
                                  <p:childTnLst>
                                    <p:set>
                                      <p:cBhvr>
                                        <p:cTn id="121" dur="1" fill="hold">
                                          <p:stCondLst>
                                            <p:cond delay="0"/>
                                          </p:stCondLst>
                                        </p:cTn>
                                        <p:tgtEl>
                                          <p:spTgt spid="14"/>
                                        </p:tgtEl>
                                        <p:attrNameLst>
                                          <p:attrName>style.visibility</p:attrName>
                                        </p:attrNameLst>
                                      </p:cBhvr>
                                      <p:to>
                                        <p:strVal val="visible"/>
                                      </p:to>
                                    </p:set>
                                    <p:animEffect transition="in" filter="strips(downRight)">
                                      <p:cBhvr>
                                        <p:cTn id="122" dur="1000"/>
                                        <p:tgtEl>
                                          <p:spTgt spid="14"/>
                                        </p:tgtEl>
                                      </p:cBhvr>
                                    </p:animEffect>
                                  </p:childTnLst>
                                </p:cTn>
                              </p:par>
                              <p:par>
                                <p:cTn id="123" presetID="6" presetClass="entr" presetSubtype="32" fill="hold" grpId="0" nodeType="withEffect">
                                  <p:stCondLst>
                                    <p:cond delay="3000"/>
                                  </p:stCondLst>
                                  <p:childTnLst>
                                    <p:set>
                                      <p:cBhvr>
                                        <p:cTn id="124" dur="1" fill="hold">
                                          <p:stCondLst>
                                            <p:cond delay="0"/>
                                          </p:stCondLst>
                                        </p:cTn>
                                        <p:tgtEl>
                                          <p:spTgt spid="6"/>
                                        </p:tgtEl>
                                        <p:attrNameLst>
                                          <p:attrName>style.visibility</p:attrName>
                                        </p:attrNameLst>
                                      </p:cBhvr>
                                      <p:to>
                                        <p:strVal val="visible"/>
                                      </p:to>
                                    </p:set>
                                    <p:animEffect transition="in" filter="circle(out)">
                                      <p:cBhvr>
                                        <p:cTn id="125" dur="100"/>
                                        <p:tgtEl>
                                          <p:spTgt spid="6"/>
                                        </p:tgtEl>
                                      </p:cBhvr>
                                    </p:animEffect>
                                  </p:childTnLst>
                                </p:cTn>
                              </p:par>
                              <p:par>
                                <p:cTn id="126" presetID="42" presetClass="path" presetSubtype="0" decel="50000" fill="hold" grpId="3" nodeType="withEffect">
                                  <p:stCondLst>
                                    <p:cond delay="3000"/>
                                  </p:stCondLst>
                                  <p:childTnLst>
                                    <p:animMotion origin="layout" path="M -0.15326 -0.45185 L -4.58333E-6 2.22222E-6 " pathEditMode="relative" rAng="0" ptsTypes="AA">
                                      <p:cBhvr>
                                        <p:cTn id="127" dur="500" fill="hold"/>
                                        <p:tgtEl>
                                          <p:spTgt spid="6"/>
                                        </p:tgtEl>
                                        <p:attrNameLst>
                                          <p:attrName>ppt_x</p:attrName>
                                          <p:attrName>ppt_y</p:attrName>
                                        </p:attrNameLst>
                                      </p:cBhvr>
                                      <p:rCtr x="7813" y="22569"/>
                                    </p:animMotion>
                                  </p:childTnLst>
                                </p:cTn>
                              </p:par>
                              <p:par>
                                <p:cTn id="128" presetID="53" presetClass="entr" presetSubtype="16" fill="hold" grpId="4" nodeType="withEffect">
                                  <p:stCondLst>
                                    <p:cond delay="3000"/>
                                  </p:stCondLst>
                                  <p:childTnLst>
                                    <p:set>
                                      <p:cBhvr>
                                        <p:cTn id="129" dur="1" fill="hold">
                                          <p:stCondLst>
                                            <p:cond delay="0"/>
                                          </p:stCondLst>
                                        </p:cTn>
                                        <p:tgtEl>
                                          <p:spTgt spid="6"/>
                                        </p:tgtEl>
                                        <p:attrNameLst>
                                          <p:attrName>style.visibility</p:attrName>
                                        </p:attrNameLst>
                                      </p:cBhvr>
                                      <p:to>
                                        <p:strVal val="visible"/>
                                      </p:to>
                                    </p:set>
                                    <p:anim calcmode="lin" valueType="num">
                                      <p:cBhvr>
                                        <p:cTn id="130" dur="500" fill="hold"/>
                                        <p:tgtEl>
                                          <p:spTgt spid="6"/>
                                        </p:tgtEl>
                                        <p:attrNameLst>
                                          <p:attrName>ppt_w</p:attrName>
                                        </p:attrNameLst>
                                      </p:cBhvr>
                                      <p:tavLst>
                                        <p:tav tm="0">
                                          <p:val>
                                            <p:fltVal val="0"/>
                                          </p:val>
                                        </p:tav>
                                        <p:tav tm="100000">
                                          <p:val>
                                            <p:strVal val="#ppt_w"/>
                                          </p:val>
                                        </p:tav>
                                      </p:tavLst>
                                    </p:anim>
                                    <p:anim calcmode="lin" valueType="num">
                                      <p:cBhvr>
                                        <p:cTn id="131" dur="500" fill="hold"/>
                                        <p:tgtEl>
                                          <p:spTgt spid="6"/>
                                        </p:tgtEl>
                                        <p:attrNameLst>
                                          <p:attrName>ppt_h</p:attrName>
                                        </p:attrNameLst>
                                      </p:cBhvr>
                                      <p:tavLst>
                                        <p:tav tm="0">
                                          <p:val>
                                            <p:fltVal val="0"/>
                                          </p:val>
                                        </p:tav>
                                        <p:tav tm="100000">
                                          <p:val>
                                            <p:strVal val="#ppt_h"/>
                                          </p:val>
                                        </p:tav>
                                      </p:tavLst>
                                    </p:anim>
                                    <p:animEffect transition="in" filter="fade">
                                      <p:cBhvr>
                                        <p:cTn id="132" dur="500"/>
                                        <p:tgtEl>
                                          <p:spTgt spid="6"/>
                                        </p:tgtEl>
                                      </p:cBhvr>
                                    </p:animEffect>
                                  </p:childTnLst>
                                </p:cTn>
                              </p:par>
                              <p:par>
                                <p:cTn id="133" presetID="6" presetClass="emph" presetSubtype="0" fill="hold" grpId="2" nodeType="withEffect">
                                  <p:stCondLst>
                                    <p:cond delay="3500"/>
                                  </p:stCondLst>
                                  <p:childTnLst>
                                    <p:animScale>
                                      <p:cBhvr>
                                        <p:cTn id="134" dur="500" fill="hold"/>
                                        <p:tgtEl>
                                          <p:spTgt spid="6"/>
                                        </p:tgtEl>
                                      </p:cBhvr>
                                      <p:by x="1000000" y="1000000"/>
                                    </p:animScale>
                                  </p:childTnLst>
                                </p:cTn>
                              </p:par>
                              <p:par>
                                <p:cTn id="135" presetID="10" presetClass="exit" presetSubtype="0" fill="hold" grpId="1" nodeType="withEffect">
                                  <p:stCondLst>
                                    <p:cond delay="3500"/>
                                  </p:stCondLst>
                                  <p:childTnLst>
                                    <p:animEffect transition="out" filter="fade">
                                      <p:cBhvr>
                                        <p:cTn id="136" dur="500"/>
                                        <p:tgtEl>
                                          <p:spTgt spid="6"/>
                                        </p:tgtEl>
                                      </p:cBhvr>
                                    </p:animEffect>
                                    <p:set>
                                      <p:cBhvr>
                                        <p:cTn id="137" dur="1" fill="hold">
                                          <p:stCondLst>
                                            <p:cond delay="499"/>
                                          </p:stCondLst>
                                        </p:cTn>
                                        <p:tgtEl>
                                          <p:spTgt spid="6"/>
                                        </p:tgtEl>
                                        <p:attrNameLst>
                                          <p:attrName>style.visibility</p:attrName>
                                        </p:attrNameLst>
                                      </p:cBhvr>
                                      <p:to>
                                        <p:strVal val="hidden"/>
                                      </p:to>
                                    </p:set>
                                  </p:childTnLst>
                                </p:cTn>
                              </p:par>
                              <p:par>
                                <p:cTn id="138" presetID="10" presetClass="entr" presetSubtype="0" fill="hold" nodeType="withEffect">
                                  <p:stCondLst>
                                    <p:cond delay="3500"/>
                                  </p:stCondLst>
                                  <p:childTnLst>
                                    <p:set>
                                      <p:cBhvr>
                                        <p:cTn id="139" dur="1" fill="hold">
                                          <p:stCondLst>
                                            <p:cond delay="0"/>
                                          </p:stCondLst>
                                        </p:cTn>
                                        <p:tgtEl>
                                          <p:spTgt spid="32"/>
                                        </p:tgtEl>
                                        <p:attrNameLst>
                                          <p:attrName>style.visibility</p:attrName>
                                        </p:attrNameLst>
                                      </p:cBhvr>
                                      <p:to>
                                        <p:strVal val="visible"/>
                                      </p:to>
                                    </p:set>
                                    <p:animEffect transition="in" filter="fade">
                                      <p:cBhvr>
                                        <p:cTn id="140" dur="500"/>
                                        <p:tgtEl>
                                          <p:spTgt spid="32"/>
                                        </p:tgtEl>
                                      </p:cBhvr>
                                    </p:animEffect>
                                  </p:childTnLst>
                                </p:cTn>
                              </p:par>
                              <p:par>
                                <p:cTn id="141" presetID="10" presetClass="entr" presetSubtype="0" fill="hold" grpId="0" nodeType="withEffect">
                                  <p:stCondLst>
                                    <p:cond delay="350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par>
                                <p:cTn id="144" presetID="6" presetClass="emph" presetSubtype="0" autoRev="1" fill="hold" grpId="1" nodeType="withEffect">
                                  <p:stCondLst>
                                    <p:cond delay="3500"/>
                                  </p:stCondLst>
                                  <p:childTnLst>
                                    <p:animScale>
                                      <p:cBhvr>
                                        <p:cTn id="145" dur="250" fill="hold"/>
                                        <p:tgtEl>
                                          <p:spTgt spid="40"/>
                                        </p:tgtEl>
                                      </p:cBhvr>
                                      <p:by x="120000" y="120000"/>
                                    </p:animScale>
                                  </p:childTnLst>
                                </p:cTn>
                              </p:par>
                              <p:par>
                                <p:cTn id="146" presetID="22" presetClass="entr" presetSubtype="8" fill="hold" grpId="0" nodeType="withEffect">
                                  <p:stCondLst>
                                    <p:cond delay="4000"/>
                                  </p:stCondLst>
                                  <p:childTnLst>
                                    <p:set>
                                      <p:cBhvr>
                                        <p:cTn id="147" dur="1" fill="hold">
                                          <p:stCondLst>
                                            <p:cond delay="0"/>
                                          </p:stCondLst>
                                        </p:cTn>
                                        <p:tgtEl>
                                          <p:spTgt spid="10"/>
                                        </p:tgtEl>
                                        <p:attrNameLst>
                                          <p:attrName>style.visibility</p:attrName>
                                        </p:attrNameLst>
                                      </p:cBhvr>
                                      <p:to>
                                        <p:strVal val="visible"/>
                                      </p:to>
                                    </p:set>
                                    <p:animEffect transition="in" filter="wipe(left)">
                                      <p:cBhvr>
                                        <p:cTn id="1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5" grpId="4" animBg="1"/>
      <p:bldP spid="6" grpId="0" animBg="1"/>
      <p:bldP spid="6" grpId="1" animBg="1"/>
      <p:bldP spid="6" grpId="2" animBg="1"/>
      <p:bldP spid="6" grpId="3" animBg="1"/>
      <p:bldP spid="6" grpId="4"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P spid="9" grpId="0" animBg="1"/>
      <p:bldP spid="9" grpId="1" animBg="1"/>
      <p:bldP spid="9" grpId="2" animBg="1"/>
      <p:bldP spid="9" grpId="3" animBg="1"/>
      <p:bldP spid="9" grpId="4" animBg="1"/>
      <p:bldP spid="10" grpId="0" animBg="1"/>
      <p:bldP spid="11" grpId="0" animBg="1"/>
      <p:bldP spid="12" grpId="0" animBg="1"/>
      <p:bldP spid="13" grpId="0" animBg="1"/>
      <p:bldP spid="14" grpId="0" animBg="1"/>
      <p:bldP spid="15" grpId="0" animBg="1"/>
      <p:bldP spid="36" grpId="0"/>
      <p:bldP spid="36" grpId="1"/>
      <p:bldP spid="37" grpId="0"/>
      <p:bldP spid="37" grpId="1"/>
      <p:bldP spid="38" grpId="0"/>
      <p:bldP spid="38" grpId="1"/>
      <p:bldP spid="39" grpId="0"/>
      <p:bldP spid="39" grpId="1"/>
      <p:bldP spid="40" grpId="0"/>
      <p:bldP spid="40" grpId="1"/>
      <p:bldP spid="41" grpId="0" animBg="1"/>
      <p:bldP spid="42" grpId="0" animBg="1"/>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3"/>
          <p:cNvSpPr>
            <a:spLocks noChangeShapeType="1"/>
          </p:cNvSpPr>
          <p:nvPr/>
        </p:nvSpPr>
        <p:spPr bwMode="auto">
          <a:xfrm rot="10800000">
            <a:off x="2078567" y="4806088"/>
            <a:ext cx="3175000"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6" name="Line 4"/>
          <p:cNvSpPr>
            <a:spLocks noChangeShapeType="1"/>
          </p:cNvSpPr>
          <p:nvPr/>
        </p:nvSpPr>
        <p:spPr bwMode="auto">
          <a:xfrm rot="10800000">
            <a:off x="2084920" y="3884068"/>
            <a:ext cx="4743449"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7" name="Line 5"/>
          <p:cNvSpPr>
            <a:spLocks noChangeShapeType="1"/>
          </p:cNvSpPr>
          <p:nvPr/>
        </p:nvSpPr>
        <p:spPr bwMode="auto">
          <a:xfrm rot="10800000">
            <a:off x="2059518" y="3152548"/>
            <a:ext cx="6407149"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8" name="Line 6"/>
          <p:cNvSpPr>
            <a:spLocks noChangeShapeType="1"/>
          </p:cNvSpPr>
          <p:nvPr/>
        </p:nvSpPr>
        <p:spPr bwMode="auto">
          <a:xfrm rot="10800000">
            <a:off x="2074334" y="2363879"/>
            <a:ext cx="7992533"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9" name="Rectangle 9"/>
          <p:cNvSpPr>
            <a:spLocks noChangeArrowheads="1"/>
          </p:cNvSpPr>
          <p:nvPr/>
        </p:nvSpPr>
        <p:spPr bwMode="auto">
          <a:xfrm>
            <a:off x="8489951" y="2367688"/>
            <a:ext cx="1625600" cy="594360"/>
          </a:xfrm>
          <a:prstGeom prst="rect">
            <a:avLst/>
          </a:prstGeom>
          <a:gradFill rotWithShape="1">
            <a:gsLst>
              <a:gs pos="0">
                <a:srgbClr val="DDDDDD"/>
              </a:gs>
              <a:gs pos="100000">
                <a:srgbClr val="FFFFFF"/>
              </a:gs>
            </a:gsLst>
            <a:lin ang="5400000" scaled="1"/>
          </a:gradFill>
          <a:ln>
            <a:noFill/>
          </a:ln>
        </p:spPr>
        <p:txBody>
          <a:bodyPr wrap="none" anchor="ct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0" name="Rectangle 10"/>
          <p:cNvSpPr>
            <a:spLocks noChangeArrowheads="1"/>
          </p:cNvSpPr>
          <p:nvPr/>
        </p:nvSpPr>
        <p:spPr bwMode="auto">
          <a:xfrm>
            <a:off x="6860117" y="3144928"/>
            <a:ext cx="1625600" cy="594360"/>
          </a:xfrm>
          <a:prstGeom prst="rect">
            <a:avLst/>
          </a:prstGeom>
          <a:gradFill rotWithShape="1">
            <a:gsLst>
              <a:gs pos="0">
                <a:srgbClr val="DDDDDD"/>
              </a:gs>
              <a:gs pos="100000">
                <a:srgbClr val="FFFFFF"/>
              </a:gs>
            </a:gsLst>
            <a:lin ang="5400000" scaled="1"/>
          </a:gradFill>
          <a:ln>
            <a:noFill/>
          </a:ln>
          <a:extLst/>
        </p:spPr>
        <p:txBody>
          <a:bodyPr wrap="none" anchor="ct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1" name="Rectangle 11"/>
          <p:cNvSpPr>
            <a:spLocks noChangeArrowheads="1"/>
          </p:cNvSpPr>
          <p:nvPr/>
        </p:nvSpPr>
        <p:spPr bwMode="auto">
          <a:xfrm>
            <a:off x="5278969" y="3889784"/>
            <a:ext cx="1581151" cy="594360"/>
          </a:xfrm>
          <a:prstGeom prst="rect">
            <a:avLst/>
          </a:prstGeom>
          <a:gradFill rotWithShape="1">
            <a:gsLst>
              <a:gs pos="0">
                <a:srgbClr val="DDDDDD"/>
              </a:gs>
              <a:gs pos="100000">
                <a:srgbClr val="FFFFFF"/>
              </a:gs>
            </a:gsLst>
            <a:lin ang="5400000" scaled="1"/>
          </a:gradFill>
          <a:ln>
            <a:noFill/>
          </a:ln>
          <a:extLst/>
        </p:spPr>
        <p:txBody>
          <a:bodyPr wrap="none" anchor="ct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2" name="Rectangle 12"/>
          <p:cNvSpPr>
            <a:spLocks noChangeArrowheads="1"/>
          </p:cNvSpPr>
          <p:nvPr/>
        </p:nvSpPr>
        <p:spPr bwMode="auto">
          <a:xfrm>
            <a:off x="3323167" y="4802279"/>
            <a:ext cx="1955800" cy="594360"/>
          </a:xfrm>
          <a:prstGeom prst="rect">
            <a:avLst/>
          </a:prstGeom>
          <a:gradFill rotWithShape="1">
            <a:gsLst>
              <a:gs pos="0">
                <a:srgbClr val="DDDDDD"/>
              </a:gs>
              <a:gs pos="100000">
                <a:srgbClr val="FFFFFF"/>
              </a:gs>
            </a:gsLst>
            <a:lin ang="5400000" scaled="1"/>
          </a:gradFill>
          <a:ln>
            <a:noFill/>
          </a:ln>
          <a:extLst/>
        </p:spPr>
        <p:txBody>
          <a:bodyPr wrap="none" anchor="ct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3" name="Line 13"/>
          <p:cNvSpPr>
            <a:spLocks noChangeShapeType="1"/>
          </p:cNvSpPr>
          <p:nvPr/>
        </p:nvSpPr>
        <p:spPr bwMode="auto">
          <a:xfrm>
            <a:off x="2067986" y="5415688"/>
            <a:ext cx="8138583" cy="0"/>
          </a:xfrm>
          <a:prstGeom prst="line">
            <a:avLst/>
          </a:prstGeom>
          <a:noFill/>
          <a:ln w="9525">
            <a:solidFill>
              <a:srgbClr val="0070C0"/>
            </a:solidFill>
            <a:round/>
            <a:headEnd/>
            <a:tailEnd type="triangle" w="med" len="me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4" name="Line 14"/>
          <p:cNvSpPr>
            <a:spLocks noChangeShapeType="1"/>
          </p:cNvSpPr>
          <p:nvPr/>
        </p:nvSpPr>
        <p:spPr bwMode="auto">
          <a:xfrm rot="16200000">
            <a:off x="82975" y="3432584"/>
            <a:ext cx="3970020" cy="0"/>
          </a:xfrm>
          <a:prstGeom prst="line">
            <a:avLst/>
          </a:prstGeom>
          <a:noFill/>
          <a:ln w="9525">
            <a:solidFill>
              <a:srgbClr val="0070C0"/>
            </a:solidFill>
            <a:round/>
            <a:headEnd/>
            <a:tailEnd type="triangle" w="med" len="me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5" name="Line 15"/>
          <p:cNvSpPr>
            <a:spLocks noChangeShapeType="1"/>
          </p:cNvSpPr>
          <p:nvPr/>
        </p:nvSpPr>
        <p:spPr bwMode="auto">
          <a:xfrm flipV="1">
            <a:off x="2072219" y="1508534"/>
            <a:ext cx="8138583" cy="3897631"/>
          </a:xfrm>
          <a:prstGeom prst="line">
            <a:avLst/>
          </a:prstGeom>
          <a:noFill/>
          <a:ln w="38100">
            <a:solidFill>
              <a:srgbClr val="054487"/>
            </a:solidFill>
            <a:round/>
            <a:headEnd/>
            <a:tailEnd type="triangle" w="med" len="me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6" name="Line 16"/>
          <p:cNvSpPr>
            <a:spLocks noChangeShapeType="1"/>
          </p:cNvSpPr>
          <p:nvPr/>
        </p:nvSpPr>
        <p:spPr bwMode="auto">
          <a:xfrm rot="16200000">
            <a:off x="1343557" y="3433536"/>
            <a:ext cx="3971924"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7" name="Line 17"/>
          <p:cNvSpPr>
            <a:spLocks noChangeShapeType="1"/>
          </p:cNvSpPr>
          <p:nvPr/>
        </p:nvSpPr>
        <p:spPr bwMode="auto">
          <a:xfrm rot="16200000">
            <a:off x="3290890" y="3433536"/>
            <a:ext cx="3971924"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8" name="Line 18"/>
          <p:cNvSpPr>
            <a:spLocks noChangeShapeType="1"/>
          </p:cNvSpPr>
          <p:nvPr/>
        </p:nvSpPr>
        <p:spPr bwMode="auto">
          <a:xfrm rot="16200000">
            <a:off x="4874157" y="3433536"/>
            <a:ext cx="3971924"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sp>
        <p:nvSpPr>
          <p:cNvPr id="19" name="Line 19"/>
          <p:cNvSpPr>
            <a:spLocks noChangeShapeType="1"/>
          </p:cNvSpPr>
          <p:nvPr/>
        </p:nvSpPr>
        <p:spPr bwMode="auto">
          <a:xfrm rot="16200000">
            <a:off x="6499757" y="3433536"/>
            <a:ext cx="3971924" cy="0"/>
          </a:xfrm>
          <a:prstGeom prst="line">
            <a:avLst/>
          </a:prstGeom>
          <a:noFill/>
          <a:ln w="9525">
            <a:solidFill>
              <a:srgbClr val="0070C0"/>
            </a:solidFill>
            <a:round/>
            <a:headEnd/>
            <a:tailEnd/>
          </a:ln>
          <a:extLst/>
        </p:spPr>
        <p:txBody>
          <a:bodyPr/>
          <a:lstStyle/>
          <a:p>
            <a:pPr>
              <a:defRPr/>
            </a:pPr>
            <a:endParaRPr lang="zh-CN" altLang="en-US" sz="2400" kern="0" dirty="0">
              <a:solidFill>
                <a:prstClr val="black">
                  <a:lumMod val="85000"/>
                  <a:lumOff val="15000"/>
                </a:prstClr>
              </a:solidFill>
              <a:latin typeface="微软雅黑" pitchFamily="34" charset="-122"/>
              <a:ea typeface="微软雅黑" pitchFamily="34" charset="-122"/>
            </a:endParaRPr>
          </a:p>
        </p:txBody>
      </p:sp>
      <p:grpSp>
        <p:nvGrpSpPr>
          <p:cNvPr id="20" name="Group 20"/>
          <p:cNvGrpSpPr>
            <a:grpSpLocks/>
          </p:cNvGrpSpPr>
          <p:nvPr/>
        </p:nvGrpSpPr>
        <p:grpSpPr bwMode="auto">
          <a:xfrm>
            <a:off x="3016253" y="4552725"/>
            <a:ext cx="639233" cy="560071"/>
            <a:chOff x="0" y="0"/>
            <a:chExt cx="784" cy="765"/>
          </a:xfrm>
        </p:grpSpPr>
        <p:grpSp>
          <p:nvGrpSpPr>
            <p:cNvPr id="21" name="Group 21"/>
            <p:cNvGrpSpPr>
              <a:grpSpLocks/>
            </p:cNvGrpSpPr>
            <p:nvPr/>
          </p:nvGrpSpPr>
          <p:grpSpPr bwMode="auto">
            <a:xfrm>
              <a:off x="0" y="0"/>
              <a:ext cx="784" cy="765"/>
              <a:chOff x="0" y="0"/>
              <a:chExt cx="1042" cy="1019"/>
            </a:xfrm>
          </p:grpSpPr>
          <p:grpSp>
            <p:nvGrpSpPr>
              <p:cNvPr id="23" name="Group 22"/>
              <p:cNvGrpSpPr>
                <a:grpSpLocks/>
              </p:cNvGrpSpPr>
              <p:nvPr/>
            </p:nvGrpSpPr>
            <p:grpSpPr bwMode="auto">
              <a:xfrm>
                <a:off x="0" y="0"/>
                <a:ext cx="1042" cy="1019"/>
                <a:chOff x="0" y="0"/>
                <a:chExt cx="1042" cy="1019"/>
              </a:xfrm>
            </p:grpSpPr>
            <p:pic>
              <p:nvPicPr>
                <p:cNvPr id="25" name="Picture 2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26" name="Oval 24"/>
                <p:cNvSpPr>
                  <a:spLocks noChangeArrowheads="1"/>
                </p:cNvSpPr>
                <p:nvPr/>
              </p:nvSpPr>
              <p:spPr bwMode="auto">
                <a:xfrm>
                  <a:off x="0" y="0"/>
                  <a:ext cx="1035" cy="1019"/>
                </a:xfrm>
                <a:prstGeom prst="ellipse">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endParaRPr lang="zh-CN" altLang="en-US" sz="2400" kern="0" dirty="0">
                    <a:solidFill>
                      <a:prstClr val="black">
                        <a:lumMod val="85000"/>
                        <a:lumOff val="15000"/>
                      </a:prstClr>
                    </a:solidFill>
                    <a:latin typeface="Impact" pitchFamily="34" charset="0"/>
                    <a:ea typeface="微软雅黑" pitchFamily="34" charset="-122"/>
                  </a:endParaRPr>
                </a:p>
              </p:txBody>
            </p:sp>
          </p:grpSp>
          <p:pic>
            <p:nvPicPr>
              <p:cNvPr id="24" name="Picture 25"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2"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algn="ctr"/>
              <a:r>
                <a:rPr lang="en-US" altLang="zh-CN" sz="3200" kern="10" dirty="0">
                  <a:ln w="9525">
                    <a:noFill/>
                    <a:round/>
                    <a:headEnd/>
                    <a:tailEnd/>
                  </a:ln>
                  <a:solidFill>
                    <a:schemeClr val="bg1"/>
                  </a:solidFill>
                  <a:latin typeface="Impact"/>
                  <a:ea typeface="微软雅黑" pitchFamily="34" charset="-122"/>
                </a:rPr>
                <a:t>1</a:t>
              </a:r>
              <a:endParaRPr lang="zh-CN" altLang="en-US" sz="3200" kern="10" dirty="0">
                <a:ln w="9525">
                  <a:noFill/>
                  <a:round/>
                  <a:headEnd/>
                  <a:tailEnd/>
                </a:ln>
                <a:solidFill>
                  <a:schemeClr val="bg1"/>
                </a:solidFill>
                <a:latin typeface="Impact"/>
                <a:ea typeface="微软雅黑" pitchFamily="34" charset="-122"/>
              </a:endParaRPr>
            </a:p>
          </p:txBody>
        </p:sp>
      </p:grpSp>
      <p:grpSp>
        <p:nvGrpSpPr>
          <p:cNvPr id="27" name="Group 27"/>
          <p:cNvGrpSpPr>
            <a:grpSpLocks/>
          </p:cNvGrpSpPr>
          <p:nvPr/>
        </p:nvGrpSpPr>
        <p:grpSpPr bwMode="auto">
          <a:xfrm>
            <a:off x="4948769" y="3543074"/>
            <a:ext cx="639233" cy="560071"/>
            <a:chOff x="0" y="0"/>
            <a:chExt cx="302" cy="294"/>
          </a:xfrm>
        </p:grpSpPr>
        <p:grpSp>
          <p:nvGrpSpPr>
            <p:cNvPr id="28" name="Group 28"/>
            <p:cNvGrpSpPr>
              <a:grpSpLocks/>
            </p:cNvGrpSpPr>
            <p:nvPr/>
          </p:nvGrpSpPr>
          <p:grpSpPr bwMode="auto">
            <a:xfrm>
              <a:off x="0" y="0"/>
              <a:ext cx="302" cy="294"/>
              <a:chOff x="0" y="0"/>
              <a:chExt cx="1042" cy="1019"/>
            </a:xfrm>
          </p:grpSpPr>
          <p:grpSp>
            <p:nvGrpSpPr>
              <p:cNvPr id="30" name="Group 29"/>
              <p:cNvGrpSpPr>
                <a:grpSpLocks/>
              </p:cNvGrpSpPr>
              <p:nvPr/>
            </p:nvGrpSpPr>
            <p:grpSpPr bwMode="auto">
              <a:xfrm>
                <a:off x="0" y="0"/>
                <a:ext cx="1042" cy="1019"/>
                <a:chOff x="0" y="0"/>
                <a:chExt cx="1042" cy="1019"/>
              </a:xfrm>
            </p:grpSpPr>
            <p:pic>
              <p:nvPicPr>
                <p:cNvPr id="32" name="Picture 30"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33" name="Oval 31"/>
                <p:cNvSpPr>
                  <a:spLocks noChangeArrowheads="1"/>
                </p:cNvSpPr>
                <p:nvPr/>
              </p:nvSpPr>
              <p:spPr bwMode="auto">
                <a:xfrm>
                  <a:off x="0" y="0"/>
                  <a:ext cx="1035" cy="1019"/>
                </a:xfrm>
                <a:prstGeom prst="ellipse">
                  <a:avLst/>
                </a:prstGeom>
                <a:solidFill>
                  <a:schemeClr val="accent4"/>
                </a:solidFill>
                <a:ln w="19050">
                  <a:solidFill>
                    <a:srgbClr val="FFFFFF"/>
                  </a:solidFill>
                  <a:round/>
                  <a:headEnd/>
                  <a:tailEnd/>
                </a:ln>
              </p:spPr>
              <p:txBody>
                <a:bodyPr wrap="none" anchor="ctr"/>
                <a:lstStyle/>
                <a:p>
                  <a:pPr>
                    <a:defRPr/>
                  </a:pPr>
                  <a:endParaRPr lang="zh-CN" altLang="en-US" sz="2400" kern="0" dirty="0">
                    <a:solidFill>
                      <a:prstClr val="black">
                        <a:lumMod val="85000"/>
                        <a:lumOff val="15000"/>
                      </a:prstClr>
                    </a:solidFill>
                    <a:latin typeface="Impact" pitchFamily="34" charset="0"/>
                    <a:ea typeface="微软雅黑" pitchFamily="34" charset="-122"/>
                  </a:endParaRPr>
                </a:p>
              </p:txBody>
            </p:sp>
          </p:grpSp>
          <p:pic>
            <p:nvPicPr>
              <p:cNvPr id="31" name="Picture 32"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9"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a:r>
                <a:rPr lang="en-US" altLang="zh-CN" sz="3200" kern="10" dirty="0">
                  <a:ln w="9525">
                    <a:noFill/>
                    <a:round/>
                    <a:headEnd/>
                    <a:tailEnd/>
                  </a:ln>
                  <a:solidFill>
                    <a:schemeClr val="bg1"/>
                  </a:solidFill>
                  <a:latin typeface="Impact"/>
                  <a:ea typeface="微软雅黑" pitchFamily="34" charset="-122"/>
                </a:rPr>
                <a:t>2</a:t>
              </a:r>
              <a:endParaRPr lang="zh-CN" altLang="en-US" sz="3200" kern="10" dirty="0">
                <a:ln w="9525">
                  <a:noFill/>
                  <a:round/>
                  <a:headEnd/>
                  <a:tailEnd/>
                </a:ln>
                <a:solidFill>
                  <a:schemeClr val="bg1"/>
                </a:solidFill>
                <a:latin typeface="Impact"/>
                <a:ea typeface="微软雅黑" pitchFamily="34" charset="-122"/>
              </a:endParaRPr>
            </a:p>
          </p:txBody>
        </p:sp>
      </p:grpSp>
      <p:grpSp>
        <p:nvGrpSpPr>
          <p:cNvPr id="34" name="Group 34"/>
          <p:cNvGrpSpPr>
            <a:grpSpLocks/>
          </p:cNvGrpSpPr>
          <p:nvPr/>
        </p:nvGrpSpPr>
        <p:grpSpPr bwMode="auto">
          <a:xfrm>
            <a:off x="6455835" y="2771549"/>
            <a:ext cx="808567" cy="712471"/>
            <a:chOff x="0" y="0"/>
            <a:chExt cx="300" cy="294"/>
          </a:xfrm>
        </p:grpSpPr>
        <p:grpSp>
          <p:nvGrpSpPr>
            <p:cNvPr id="35" name="Group 35"/>
            <p:cNvGrpSpPr>
              <a:grpSpLocks/>
            </p:cNvGrpSpPr>
            <p:nvPr/>
          </p:nvGrpSpPr>
          <p:grpSpPr bwMode="auto">
            <a:xfrm>
              <a:off x="0" y="0"/>
              <a:ext cx="300" cy="294"/>
              <a:chOff x="0" y="0"/>
              <a:chExt cx="1035" cy="1019"/>
            </a:xfrm>
          </p:grpSpPr>
          <p:sp>
            <p:nvSpPr>
              <p:cNvPr id="37" name="Oval 38"/>
              <p:cNvSpPr>
                <a:spLocks noChangeArrowheads="1"/>
              </p:cNvSpPr>
              <p:nvPr/>
            </p:nvSpPr>
            <p:spPr bwMode="auto">
              <a:xfrm>
                <a:off x="0" y="0"/>
                <a:ext cx="1035" cy="1019"/>
              </a:xfrm>
              <a:prstGeom prst="ellipse">
                <a:avLst/>
              </a:prstGeom>
              <a:solidFill>
                <a:schemeClr val="accent2"/>
              </a:solidFill>
              <a:ln w="9525">
                <a:solidFill>
                  <a:srgbClr val="0070C0"/>
                </a:solidFill>
                <a:round/>
                <a:headEnd/>
                <a:tailEnd/>
              </a:ln>
              <a:effectLst/>
            </p:spPr>
            <p:txBody>
              <a:bodyPr wrap="none" anchor="ctr"/>
              <a:lstStyle/>
              <a:p>
                <a:pPr algn="ctr">
                  <a:defRPr/>
                </a:pPr>
                <a:endParaRPr lang="zh-CN" altLang="en-US" sz="4267" b="1" kern="0" dirty="0">
                  <a:solidFill>
                    <a:prstClr val="black">
                      <a:lumMod val="85000"/>
                      <a:lumOff val="15000"/>
                    </a:prstClr>
                  </a:solidFill>
                  <a:latin typeface="微软雅黑" pitchFamily="34" charset="-122"/>
                  <a:ea typeface="微软雅黑" pitchFamily="34" charset="-122"/>
                </a:endParaRPr>
              </a:p>
            </p:txBody>
          </p:sp>
          <p:pic>
            <p:nvPicPr>
              <p:cNvPr id="38" name="Picture 39"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w="9525">
                <a:noFill/>
                <a:miter lim="800000"/>
                <a:headEnd/>
                <a:tailEnd/>
              </a:ln>
            </p:spPr>
          </p:pic>
        </p:grpSp>
        <p:sp>
          <p:nvSpPr>
            <p:cNvPr id="36"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a:r>
                <a:rPr lang="en-US" altLang="zh-CN" sz="3200" kern="10" dirty="0">
                  <a:ln w="9525">
                    <a:noFill/>
                    <a:round/>
                    <a:headEnd/>
                    <a:tailEnd/>
                  </a:ln>
                  <a:solidFill>
                    <a:schemeClr val="bg1"/>
                  </a:solidFill>
                  <a:latin typeface="Impact"/>
                  <a:ea typeface="微软雅黑" pitchFamily="34" charset="-122"/>
                </a:rPr>
                <a:t>3</a:t>
              </a:r>
              <a:endParaRPr lang="zh-CN" altLang="en-US" sz="3200" kern="10" dirty="0">
                <a:ln w="9525">
                  <a:noFill/>
                  <a:round/>
                  <a:headEnd/>
                  <a:tailEnd/>
                </a:ln>
                <a:solidFill>
                  <a:schemeClr val="bg1"/>
                </a:solidFill>
                <a:latin typeface="Impact"/>
                <a:ea typeface="微软雅黑" pitchFamily="34" charset="-122"/>
              </a:endParaRPr>
            </a:p>
          </p:txBody>
        </p:sp>
      </p:grpSp>
      <p:grpSp>
        <p:nvGrpSpPr>
          <p:cNvPr id="39" name="Group 41"/>
          <p:cNvGrpSpPr>
            <a:grpSpLocks/>
          </p:cNvGrpSpPr>
          <p:nvPr/>
        </p:nvGrpSpPr>
        <p:grpSpPr bwMode="auto">
          <a:xfrm>
            <a:off x="8178802" y="2060985"/>
            <a:ext cx="639233" cy="560071"/>
            <a:chOff x="0" y="0"/>
            <a:chExt cx="302" cy="294"/>
          </a:xfrm>
        </p:grpSpPr>
        <p:grpSp>
          <p:nvGrpSpPr>
            <p:cNvPr id="40" name="Group 42"/>
            <p:cNvGrpSpPr>
              <a:grpSpLocks/>
            </p:cNvGrpSpPr>
            <p:nvPr/>
          </p:nvGrpSpPr>
          <p:grpSpPr bwMode="auto">
            <a:xfrm>
              <a:off x="0" y="0"/>
              <a:ext cx="302" cy="294"/>
              <a:chOff x="0" y="0"/>
              <a:chExt cx="1042" cy="1019"/>
            </a:xfrm>
          </p:grpSpPr>
          <p:grpSp>
            <p:nvGrpSpPr>
              <p:cNvPr id="42" name="Group 43"/>
              <p:cNvGrpSpPr>
                <a:grpSpLocks/>
              </p:cNvGrpSpPr>
              <p:nvPr/>
            </p:nvGrpSpPr>
            <p:grpSpPr bwMode="auto">
              <a:xfrm>
                <a:off x="0" y="0"/>
                <a:ext cx="1042" cy="1019"/>
                <a:chOff x="0" y="0"/>
                <a:chExt cx="1042" cy="1019"/>
              </a:xfrm>
            </p:grpSpPr>
            <p:pic>
              <p:nvPicPr>
                <p:cNvPr id="44" name="Picture 44"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45" name="Oval 45"/>
                <p:cNvSpPr>
                  <a:spLocks noChangeArrowheads="1"/>
                </p:cNvSpPr>
                <p:nvPr/>
              </p:nvSpPr>
              <p:spPr bwMode="auto">
                <a:xfrm>
                  <a:off x="0" y="0"/>
                  <a:ext cx="1035" cy="1019"/>
                </a:xfrm>
                <a:prstGeom prst="ellipse">
                  <a:avLst/>
                </a:prstGeom>
                <a:solidFill>
                  <a:schemeClr val="accent4"/>
                </a:solidFill>
                <a:ln w="19050">
                  <a:solidFill>
                    <a:srgbClr val="FFFFFF"/>
                  </a:solidFill>
                  <a:round/>
                  <a:headEnd/>
                  <a:tailEnd/>
                </a:ln>
              </p:spPr>
              <p:txBody>
                <a:bodyPr wrap="none" anchor="ctr"/>
                <a:lstStyle/>
                <a:p>
                  <a:pPr>
                    <a:defRPr/>
                  </a:pPr>
                  <a:endParaRPr lang="zh-CN" altLang="en-US" sz="2400" kern="0" dirty="0">
                    <a:solidFill>
                      <a:prstClr val="black">
                        <a:lumMod val="85000"/>
                        <a:lumOff val="15000"/>
                      </a:prstClr>
                    </a:solidFill>
                    <a:latin typeface="Impact" pitchFamily="34" charset="0"/>
                    <a:ea typeface="微软雅黑" pitchFamily="34" charset="-122"/>
                  </a:endParaRPr>
                </a:p>
              </p:txBody>
            </p:sp>
          </p:grpSp>
          <p:pic>
            <p:nvPicPr>
              <p:cNvPr id="43" name="Picture 46" descr="Picture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41" name="WordArt 47"/>
            <p:cNvSpPr>
              <a:spLocks noChangeArrowheads="1" noChangeShapeType="1"/>
            </p:cNvSpPr>
            <p:nvPr/>
          </p:nvSpPr>
          <p:spPr bwMode="auto">
            <a:xfrm>
              <a:off x="111" y="87"/>
              <a:ext cx="78" cy="115"/>
            </a:xfrm>
            <a:prstGeom prst="rect">
              <a:avLst/>
            </a:prstGeom>
            <a:solidFill>
              <a:srgbClr val="054487"/>
            </a:solidFill>
          </p:spPr>
          <p:txBody>
            <a:bodyPr wrap="none" fromWordArt="1">
              <a:prstTxWarp prst="textPlain">
                <a:avLst>
                  <a:gd name="adj" fmla="val 50000"/>
                </a:avLst>
              </a:prstTxWarp>
            </a:bodyPr>
            <a:lstStyle/>
            <a:p>
              <a:pPr algn="ctr"/>
              <a:r>
                <a:rPr lang="en-US" altLang="zh-CN" sz="3200" kern="10" dirty="0">
                  <a:ln w="9525">
                    <a:noFill/>
                    <a:round/>
                    <a:headEnd/>
                    <a:tailEnd/>
                  </a:ln>
                  <a:solidFill>
                    <a:schemeClr val="bg1"/>
                  </a:solidFill>
                  <a:latin typeface="Impact"/>
                  <a:ea typeface="微软雅黑" pitchFamily="34" charset="-122"/>
                </a:rPr>
                <a:t>4</a:t>
              </a:r>
              <a:endParaRPr lang="zh-CN" altLang="en-US" sz="3200" kern="10" dirty="0">
                <a:ln w="9525">
                  <a:noFill/>
                  <a:round/>
                  <a:headEnd/>
                  <a:tailEnd/>
                </a:ln>
                <a:solidFill>
                  <a:schemeClr val="bg1"/>
                </a:solidFill>
                <a:latin typeface="Impact"/>
                <a:ea typeface="微软雅黑" pitchFamily="34" charset="-122"/>
              </a:endParaRPr>
            </a:p>
          </p:txBody>
        </p:sp>
      </p:grpSp>
      <p:sp>
        <p:nvSpPr>
          <p:cNvPr id="46" name="Rectangle 48"/>
          <p:cNvSpPr>
            <a:spLocks noChangeArrowheads="1"/>
          </p:cNvSpPr>
          <p:nvPr/>
        </p:nvSpPr>
        <p:spPr bwMode="auto">
          <a:xfrm>
            <a:off x="3331634" y="4811804"/>
            <a:ext cx="1932517" cy="611504"/>
          </a:xfrm>
          <a:prstGeom prst="rect">
            <a:avLst/>
          </a:prstGeom>
          <a:noFill/>
          <a:ln>
            <a:noFill/>
          </a:ln>
          <a:extLst/>
        </p:spPr>
        <p:txBody>
          <a:bodyPr anchor="ctr"/>
          <a:lstStyle/>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单击此处添加</a:t>
            </a:r>
          </a:p>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段落文字内容</a:t>
            </a:r>
          </a:p>
        </p:txBody>
      </p:sp>
      <p:sp>
        <p:nvSpPr>
          <p:cNvPr id="47" name="Rectangle 49"/>
          <p:cNvSpPr>
            <a:spLocks noChangeArrowheads="1"/>
          </p:cNvSpPr>
          <p:nvPr/>
        </p:nvSpPr>
        <p:spPr bwMode="auto">
          <a:xfrm>
            <a:off x="5272617" y="3884069"/>
            <a:ext cx="1598083" cy="611505"/>
          </a:xfrm>
          <a:prstGeom prst="rect">
            <a:avLst/>
          </a:prstGeom>
          <a:noFill/>
          <a:ln>
            <a:noFill/>
          </a:ln>
          <a:extLst/>
        </p:spPr>
        <p:txBody>
          <a:bodyPr anchor="ctr"/>
          <a:lstStyle/>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单击此处添加</a:t>
            </a:r>
          </a:p>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段落文字内容</a:t>
            </a:r>
          </a:p>
        </p:txBody>
      </p:sp>
      <p:sp>
        <p:nvSpPr>
          <p:cNvPr id="48" name="Rectangle 50"/>
          <p:cNvSpPr>
            <a:spLocks noChangeArrowheads="1"/>
          </p:cNvSpPr>
          <p:nvPr/>
        </p:nvSpPr>
        <p:spPr bwMode="auto">
          <a:xfrm>
            <a:off x="7016751" y="3152549"/>
            <a:ext cx="1598083" cy="611505"/>
          </a:xfrm>
          <a:prstGeom prst="rect">
            <a:avLst/>
          </a:prstGeom>
          <a:noFill/>
          <a:ln>
            <a:noFill/>
          </a:ln>
          <a:extLst/>
        </p:spPr>
        <p:txBody>
          <a:bodyPr anchor="ctr"/>
          <a:lstStyle/>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单击此处添加</a:t>
            </a:r>
          </a:p>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段落文字内容</a:t>
            </a:r>
          </a:p>
        </p:txBody>
      </p:sp>
      <p:sp>
        <p:nvSpPr>
          <p:cNvPr id="49" name="Rectangle 51"/>
          <p:cNvSpPr>
            <a:spLocks noChangeArrowheads="1"/>
          </p:cNvSpPr>
          <p:nvPr/>
        </p:nvSpPr>
        <p:spPr bwMode="auto">
          <a:xfrm>
            <a:off x="8500535" y="2358164"/>
            <a:ext cx="1598084" cy="611504"/>
          </a:xfrm>
          <a:prstGeom prst="rect">
            <a:avLst/>
          </a:prstGeom>
          <a:noFill/>
          <a:ln>
            <a:noFill/>
          </a:ln>
          <a:extLst/>
        </p:spPr>
        <p:txBody>
          <a:bodyPr anchor="ctr"/>
          <a:lstStyle/>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单击此处添加</a:t>
            </a:r>
          </a:p>
          <a:p>
            <a:pPr algn="ctr">
              <a:lnSpc>
                <a:spcPct val="150000"/>
              </a:lnSpc>
              <a:defRPr/>
            </a:pPr>
            <a:r>
              <a:rPr lang="zh-CN" altLang="en-US" sz="1333" kern="0" dirty="0">
                <a:solidFill>
                  <a:prstClr val="black">
                    <a:lumMod val="85000"/>
                    <a:lumOff val="15000"/>
                  </a:prstClr>
                </a:solidFill>
                <a:latin typeface="微软雅黑" pitchFamily="34" charset="-122"/>
                <a:ea typeface="微软雅黑" pitchFamily="34" charset="-122"/>
              </a:rPr>
              <a:t>段落文字内容</a:t>
            </a:r>
          </a:p>
        </p:txBody>
      </p:sp>
      <p:sp>
        <p:nvSpPr>
          <p:cNvPr id="50" name="Text Box 52"/>
          <p:cNvSpPr txBox="1">
            <a:spLocks noChangeArrowheads="1"/>
          </p:cNvSpPr>
          <p:nvPr/>
        </p:nvSpPr>
        <p:spPr bwMode="auto">
          <a:xfrm>
            <a:off x="1452602" y="1424713"/>
            <a:ext cx="553998" cy="899160"/>
          </a:xfrm>
          <a:prstGeom prst="rect">
            <a:avLst/>
          </a:prstGeom>
          <a:noFill/>
          <a:ln>
            <a:noFill/>
          </a:ln>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defRPr/>
            </a:pPr>
            <a:r>
              <a:rPr lang="zh-CN" altLang="en-US" sz="2400" b="1" i="0" kern="0" dirty="0">
                <a:solidFill>
                  <a:prstClr val="black">
                    <a:lumMod val="85000"/>
                    <a:lumOff val="15000"/>
                  </a:prstClr>
                </a:solidFill>
                <a:latin typeface="微软雅黑" pitchFamily="34" charset="-122"/>
                <a:ea typeface="微软雅黑" pitchFamily="34" charset="-122"/>
              </a:rPr>
              <a:t>标题</a:t>
            </a:r>
          </a:p>
        </p:txBody>
      </p:sp>
      <p:sp>
        <p:nvSpPr>
          <p:cNvPr id="51" name="Text Box 53"/>
          <p:cNvSpPr txBox="1">
            <a:spLocks noChangeArrowheads="1"/>
          </p:cNvSpPr>
          <p:nvPr/>
        </p:nvSpPr>
        <p:spPr bwMode="auto">
          <a:xfrm>
            <a:off x="2827867" y="5432835"/>
            <a:ext cx="999067" cy="461665"/>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defRPr/>
            </a:pPr>
            <a:r>
              <a:rPr lang="en-US" altLang="zh-CN" sz="2400" i="0" kern="0" dirty="0">
                <a:solidFill>
                  <a:prstClr val="black">
                    <a:lumMod val="85000"/>
                    <a:lumOff val="15000"/>
                  </a:prstClr>
                </a:solidFill>
                <a:latin typeface="Impact" pitchFamily="34" charset="0"/>
                <a:ea typeface="微软雅黑" pitchFamily="34" charset="-122"/>
              </a:rPr>
              <a:t>2013</a:t>
            </a:r>
          </a:p>
        </p:txBody>
      </p:sp>
      <p:sp>
        <p:nvSpPr>
          <p:cNvPr id="52" name="Text Box 54"/>
          <p:cNvSpPr txBox="1">
            <a:spLocks noChangeArrowheads="1"/>
          </p:cNvSpPr>
          <p:nvPr/>
        </p:nvSpPr>
        <p:spPr bwMode="auto">
          <a:xfrm>
            <a:off x="4770967" y="5432834"/>
            <a:ext cx="999067" cy="461665"/>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defRPr/>
            </a:pPr>
            <a:r>
              <a:rPr lang="en-US" altLang="zh-CN" sz="2400" i="0" kern="0" dirty="0">
                <a:solidFill>
                  <a:prstClr val="black">
                    <a:lumMod val="85000"/>
                    <a:lumOff val="15000"/>
                  </a:prstClr>
                </a:solidFill>
                <a:latin typeface="Impact" pitchFamily="34" charset="0"/>
                <a:ea typeface="微软雅黑" pitchFamily="34" charset="-122"/>
              </a:rPr>
              <a:t>2014</a:t>
            </a:r>
          </a:p>
        </p:txBody>
      </p:sp>
      <p:sp>
        <p:nvSpPr>
          <p:cNvPr id="53" name="Text Box 55"/>
          <p:cNvSpPr txBox="1">
            <a:spLocks noChangeArrowheads="1"/>
          </p:cNvSpPr>
          <p:nvPr/>
        </p:nvSpPr>
        <p:spPr bwMode="auto">
          <a:xfrm>
            <a:off x="6358467" y="5432834"/>
            <a:ext cx="999067" cy="461665"/>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defRPr/>
            </a:pPr>
            <a:r>
              <a:rPr lang="en-US" altLang="zh-CN" sz="2400" i="0" kern="0" dirty="0">
                <a:solidFill>
                  <a:prstClr val="black">
                    <a:lumMod val="85000"/>
                    <a:lumOff val="15000"/>
                  </a:prstClr>
                </a:solidFill>
                <a:latin typeface="Impact" pitchFamily="34" charset="0"/>
                <a:ea typeface="微软雅黑" pitchFamily="34" charset="-122"/>
              </a:rPr>
              <a:t>2015</a:t>
            </a:r>
          </a:p>
        </p:txBody>
      </p:sp>
      <p:sp>
        <p:nvSpPr>
          <p:cNvPr id="54" name="Text Box 56"/>
          <p:cNvSpPr txBox="1">
            <a:spLocks noChangeArrowheads="1"/>
          </p:cNvSpPr>
          <p:nvPr/>
        </p:nvSpPr>
        <p:spPr bwMode="auto">
          <a:xfrm>
            <a:off x="7977717" y="5432834"/>
            <a:ext cx="999067" cy="461665"/>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hangingPunct="1">
              <a:spcBef>
                <a:spcPct val="50000"/>
              </a:spcBef>
              <a:defRPr/>
            </a:pPr>
            <a:r>
              <a:rPr lang="en-US" altLang="zh-CN" sz="2400" i="0" kern="0" dirty="0">
                <a:solidFill>
                  <a:prstClr val="black">
                    <a:lumMod val="85000"/>
                    <a:lumOff val="15000"/>
                  </a:prstClr>
                </a:solidFill>
                <a:latin typeface="Impact" pitchFamily="34" charset="0"/>
                <a:ea typeface="微软雅黑" pitchFamily="34" charset="-122"/>
              </a:rPr>
              <a:t>2016</a:t>
            </a:r>
          </a:p>
        </p:txBody>
      </p:sp>
      <p:sp>
        <p:nvSpPr>
          <p:cNvPr id="55" name="梯形 54"/>
          <p:cNvSpPr/>
          <p:nvPr/>
        </p:nvSpPr>
        <p:spPr>
          <a:xfrm rot="7881509">
            <a:off x="5558173" y="-2026114"/>
            <a:ext cx="7927949" cy="767931"/>
          </a:xfrm>
          <a:prstGeom prst="trapezoid">
            <a:avLst>
              <a:gd name="adj" fmla="val 23223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2"/>
          <p:cNvSpPr/>
          <p:nvPr/>
        </p:nvSpPr>
        <p:spPr>
          <a:xfrm>
            <a:off x="523875" y="231775"/>
            <a:ext cx="7864476" cy="826807"/>
          </a:xfrm>
          <a:custGeom>
            <a:avLst/>
            <a:gdLst>
              <a:gd name="connsiteX0" fmla="*/ 0 w 3103923"/>
              <a:gd name="connsiteY0" fmla="*/ 970132 h 970132"/>
              <a:gd name="connsiteX1" fmla="*/ 357338 w 3103923"/>
              <a:gd name="connsiteY1" fmla="*/ 0 h 970132"/>
              <a:gd name="connsiteX2" fmla="*/ 3103923 w 3103923"/>
              <a:gd name="connsiteY2" fmla="*/ 0 h 970132"/>
              <a:gd name="connsiteX3" fmla="*/ 2746585 w 3103923"/>
              <a:gd name="connsiteY3" fmla="*/ 970132 h 970132"/>
              <a:gd name="connsiteX4" fmla="*/ 0 w 3103923"/>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2746585 w 4802094"/>
              <a:gd name="connsiteY3" fmla="*/ 970132 h 970132"/>
              <a:gd name="connsiteX4" fmla="*/ 0 w 4802094"/>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3490016 w 4802094"/>
              <a:gd name="connsiteY3" fmla="*/ 970132 h 970132"/>
              <a:gd name="connsiteX4" fmla="*/ 0 w 4802094"/>
              <a:gd name="connsiteY4" fmla="*/ 970132 h 970132"/>
              <a:gd name="connsiteX0" fmla="*/ 0 w 4802094"/>
              <a:gd name="connsiteY0" fmla="*/ 970132 h 974895"/>
              <a:gd name="connsiteX1" fmla="*/ 357338 w 4802094"/>
              <a:gd name="connsiteY1" fmla="*/ 0 h 974895"/>
              <a:gd name="connsiteX2" fmla="*/ 4802094 w 4802094"/>
              <a:gd name="connsiteY2" fmla="*/ 0 h 974895"/>
              <a:gd name="connsiteX3" fmla="*/ 3480845 w 4802094"/>
              <a:gd name="connsiteY3" fmla="*/ 974895 h 974895"/>
              <a:gd name="connsiteX4" fmla="*/ 0 w 4802094"/>
              <a:gd name="connsiteY4" fmla="*/ 970132 h 974895"/>
              <a:gd name="connsiteX0" fmla="*/ 0 w 4802094"/>
              <a:gd name="connsiteY0" fmla="*/ 970132 h 974895"/>
              <a:gd name="connsiteX1" fmla="*/ 357338 w 4802094"/>
              <a:gd name="connsiteY1" fmla="*/ 0 h 974895"/>
              <a:gd name="connsiteX2" fmla="*/ 4802094 w 4802094"/>
              <a:gd name="connsiteY2" fmla="*/ 0 h 974895"/>
              <a:gd name="connsiteX3" fmla="*/ 3584211 w 4802094"/>
              <a:gd name="connsiteY3" fmla="*/ 974895 h 974895"/>
              <a:gd name="connsiteX4" fmla="*/ 0 w 4802094"/>
              <a:gd name="connsiteY4" fmla="*/ 970132 h 974895"/>
              <a:gd name="connsiteX0" fmla="*/ 0 w 4802094"/>
              <a:gd name="connsiteY0" fmla="*/ 970132 h 970132"/>
              <a:gd name="connsiteX1" fmla="*/ 357338 w 4802094"/>
              <a:gd name="connsiteY1" fmla="*/ 0 h 970132"/>
              <a:gd name="connsiteX2" fmla="*/ 4802094 w 4802094"/>
              <a:gd name="connsiteY2" fmla="*/ 0 h 970132"/>
              <a:gd name="connsiteX3" fmla="*/ 3598180 w 4802094"/>
              <a:gd name="connsiteY3" fmla="*/ 970132 h 970132"/>
              <a:gd name="connsiteX4" fmla="*/ 0 w 4802094"/>
              <a:gd name="connsiteY4" fmla="*/ 970132 h 970132"/>
              <a:gd name="connsiteX0" fmla="*/ 0 w 4802094"/>
              <a:gd name="connsiteY0" fmla="*/ 970132 h 977276"/>
              <a:gd name="connsiteX1" fmla="*/ 357338 w 4802094"/>
              <a:gd name="connsiteY1" fmla="*/ 0 h 977276"/>
              <a:gd name="connsiteX2" fmla="*/ 4802094 w 4802094"/>
              <a:gd name="connsiteY2" fmla="*/ 0 h 977276"/>
              <a:gd name="connsiteX3" fmla="*/ 3587006 w 4802094"/>
              <a:gd name="connsiteY3" fmla="*/ 977276 h 977276"/>
              <a:gd name="connsiteX4" fmla="*/ 0 w 4802094"/>
              <a:gd name="connsiteY4" fmla="*/ 970132 h 977276"/>
              <a:gd name="connsiteX0" fmla="*/ 0 w 4802094"/>
              <a:gd name="connsiteY0" fmla="*/ 970132 h 986801"/>
              <a:gd name="connsiteX1" fmla="*/ 357338 w 4802094"/>
              <a:gd name="connsiteY1" fmla="*/ 0 h 986801"/>
              <a:gd name="connsiteX2" fmla="*/ 4802094 w 4802094"/>
              <a:gd name="connsiteY2" fmla="*/ 0 h 986801"/>
              <a:gd name="connsiteX3" fmla="*/ 3588403 w 4802094"/>
              <a:gd name="connsiteY3" fmla="*/ 986801 h 986801"/>
              <a:gd name="connsiteX4" fmla="*/ 0 w 4802094"/>
              <a:gd name="connsiteY4" fmla="*/ 970132 h 986801"/>
              <a:gd name="connsiteX0" fmla="*/ 0 w 4594356"/>
              <a:gd name="connsiteY0" fmla="*/ 1001408 h 1018077"/>
              <a:gd name="connsiteX1" fmla="*/ 357338 w 4594356"/>
              <a:gd name="connsiteY1" fmla="*/ 31276 h 1018077"/>
              <a:gd name="connsiteX2" fmla="*/ 4594356 w 4594356"/>
              <a:gd name="connsiteY2" fmla="*/ 0 h 1018077"/>
              <a:gd name="connsiteX3" fmla="*/ 3588403 w 4594356"/>
              <a:gd name="connsiteY3" fmla="*/ 1018077 h 1018077"/>
              <a:gd name="connsiteX4" fmla="*/ 0 w 4594356"/>
              <a:gd name="connsiteY4" fmla="*/ 1001408 h 1018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4356" h="1018077">
                <a:moveTo>
                  <a:pt x="0" y="1001408"/>
                </a:moveTo>
                <a:lnTo>
                  <a:pt x="357338" y="31276"/>
                </a:lnTo>
                <a:lnTo>
                  <a:pt x="4594356" y="0"/>
                </a:lnTo>
                <a:lnTo>
                  <a:pt x="3588403" y="1018077"/>
                </a:lnTo>
                <a:lnTo>
                  <a:pt x="0" y="1001408"/>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平行四边形 3"/>
          <p:cNvSpPr/>
          <p:nvPr/>
        </p:nvSpPr>
        <p:spPr>
          <a:xfrm rot="15908182" flipH="1">
            <a:off x="-2519990" y="3552199"/>
            <a:ext cx="7282372" cy="698412"/>
          </a:xfrm>
          <a:custGeom>
            <a:avLst/>
            <a:gdLst>
              <a:gd name="connsiteX0" fmla="*/ 0 w 7434223"/>
              <a:gd name="connsiteY0" fmla="*/ 698412 h 698412"/>
              <a:gd name="connsiteX1" fmla="*/ 920905 w 7434223"/>
              <a:gd name="connsiteY1" fmla="*/ 0 h 698412"/>
              <a:gd name="connsiteX2" fmla="*/ 7434223 w 7434223"/>
              <a:gd name="connsiteY2" fmla="*/ 0 h 698412"/>
              <a:gd name="connsiteX3" fmla="*/ 6513318 w 7434223"/>
              <a:gd name="connsiteY3" fmla="*/ 698412 h 698412"/>
              <a:gd name="connsiteX4" fmla="*/ 0 w 7434223"/>
              <a:gd name="connsiteY4" fmla="*/ 698412 h 698412"/>
              <a:gd name="connsiteX0" fmla="*/ 0 w 7267564"/>
              <a:gd name="connsiteY0" fmla="*/ 709723 h 709723"/>
              <a:gd name="connsiteX1" fmla="*/ 754246 w 7267564"/>
              <a:gd name="connsiteY1" fmla="*/ 0 h 709723"/>
              <a:gd name="connsiteX2" fmla="*/ 7267564 w 7267564"/>
              <a:gd name="connsiteY2" fmla="*/ 0 h 709723"/>
              <a:gd name="connsiteX3" fmla="*/ 6346659 w 7267564"/>
              <a:gd name="connsiteY3" fmla="*/ 698412 h 709723"/>
              <a:gd name="connsiteX4" fmla="*/ 0 w 7267564"/>
              <a:gd name="connsiteY4" fmla="*/ 709723 h 709723"/>
              <a:gd name="connsiteX0" fmla="*/ 0 w 7282372"/>
              <a:gd name="connsiteY0" fmla="*/ 685492 h 698412"/>
              <a:gd name="connsiteX1" fmla="*/ 769054 w 7282372"/>
              <a:gd name="connsiteY1" fmla="*/ 0 h 698412"/>
              <a:gd name="connsiteX2" fmla="*/ 7282372 w 7282372"/>
              <a:gd name="connsiteY2" fmla="*/ 0 h 698412"/>
              <a:gd name="connsiteX3" fmla="*/ 6361467 w 7282372"/>
              <a:gd name="connsiteY3" fmla="*/ 698412 h 698412"/>
              <a:gd name="connsiteX4" fmla="*/ 0 w 7282372"/>
              <a:gd name="connsiteY4" fmla="*/ 685492 h 698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2372" h="698412">
                <a:moveTo>
                  <a:pt x="0" y="685492"/>
                </a:moveTo>
                <a:lnTo>
                  <a:pt x="769054" y="0"/>
                </a:lnTo>
                <a:lnTo>
                  <a:pt x="7282372" y="0"/>
                </a:lnTo>
                <a:lnTo>
                  <a:pt x="6361467" y="698412"/>
                </a:lnTo>
                <a:lnTo>
                  <a:pt x="0" y="685492"/>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64413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350"/>
                                        <p:tgtEl>
                                          <p:spTgt spid="55"/>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right)">
                                      <p:cBhvr>
                                        <p:cTn id="11" dur="350"/>
                                        <p:tgtEl>
                                          <p:spTgt spid="56"/>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up)">
                                      <p:cBhvr>
                                        <p:cTn id="15" dur="350"/>
                                        <p:tgtEl>
                                          <p:spTgt spid="57"/>
                                        </p:tgtEl>
                                      </p:cBhvr>
                                    </p:animEffect>
                                  </p:childTnLst>
                                </p:cTn>
                              </p:par>
                            </p:childTnLst>
                          </p:cTn>
                        </p:par>
                        <p:par>
                          <p:cTn id="16" fill="hold">
                            <p:stCondLst>
                              <p:cond delay="105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par>
                                <p:cTn id="20" presetID="22" presetClass="entr" presetSubtype="8"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1550"/>
                            </p:stCondLst>
                            <p:childTnLst>
                              <p:par>
                                <p:cTn id="24" presetID="2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par>
                                <p:cTn id="33" presetID="22" presetClass="entr" presetSubtype="8"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2050"/>
                            </p:stCondLst>
                            <p:childTnLst>
                              <p:par>
                                <p:cTn id="37" presetID="22" presetClass="entr" presetSubtype="4"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down)">
                                      <p:cBhvr>
                                        <p:cTn id="48" dur="500"/>
                                        <p:tgtEl>
                                          <p:spTgt spid="19"/>
                                        </p:tgtEl>
                                      </p:cBhvr>
                                    </p:animEffect>
                                  </p:childTnLst>
                                </p:cTn>
                              </p:par>
                            </p:childTnLst>
                          </p:cTn>
                        </p:par>
                        <p:par>
                          <p:cTn id="49" fill="hold">
                            <p:stCondLst>
                              <p:cond delay="2550"/>
                            </p:stCondLst>
                            <p:childTnLst>
                              <p:par>
                                <p:cTn id="50" presetID="22" presetClass="entr" presetSubtype="4"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par>
                          <p:cTn id="53" fill="hold">
                            <p:stCondLst>
                              <p:cond delay="3050"/>
                            </p:stCondLst>
                            <p:childTnLst>
                              <p:par>
                                <p:cTn id="54" presetID="52" presetClass="entr" presetSubtype="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Scale>
                                      <p:cBhvr>
                                        <p:cTn id="56" dur="2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250" decel="50000" fill="hold">
                                          <p:stCondLst>
                                            <p:cond delay="0"/>
                                          </p:stCondLst>
                                        </p:cTn>
                                        <p:tgtEl>
                                          <p:spTgt spid="20"/>
                                        </p:tgtEl>
                                        <p:attrNameLst>
                                          <p:attrName>ppt_x</p:attrName>
                                          <p:attrName>ppt_y</p:attrName>
                                        </p:attrNameLst>
                                      </p:cBhvr>
                                    </p:animMotion>
                                    <p:animEffect transition="in" filter="fade">
                                      <p:cBhvr>
                                        <p:cTn id="58" dur="250"/>
                                        <p:tgtEl>
                                          <p:spTgt spid="20"/>
                                        </p:tgtEl>
                                      </p:cBhvr>
                                    </p:animEffect>
                                  </p:childTnLst>
                                </p:cTn>
                              </p:par>
                              <p:par>
                                <p:cTn id="59" presetID="52" presetClass="entr" presetSubtype="0" fill="hold" nodeType="withEffect">
                                  <p:stCondLst>
                                    <p:cond delay="250"/>
                                  </p:stCondLst>
                                  <p:childTnLst>
                                    <p:set>
                                      <p:cBhvr>
                                        <p:cTn id="60" dur="1" fill="hold">
                                          <p:stCondLst>
                                            <p:cond delay="0"/>
                                          </p:stCondLst>
                                        </p:cTn>
                                        <p:tgtEl>
                                          <p:spTgt spid="27"/>
                                        </p:tgtEl>
                                        <p:attrNameLst>
                                          <p:attrName>style.visibility</p:attrName>
                                        </p:attrNameLst>
                                      </p:cBhvr>
                                      <p:to>
                                        <p:strVal val="visible"/>
                                      </p:to>
                                    </p:set>
                                    <p:animScale>
                                      <p:cBhvr>
                                        <p:cTn id="61" dur="2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250" decel="50000" fill="hold">
                                          <p:stCondLst>
                                            <p:cond delay="0"/>
                                          </p:stCondLst>
                                        </p:cTn>
                                        <p:tgtEl>
                                          <p:spTgt spid="27"/>
                                        </p:tgtEl>
                                        <p:attrNameLst>
                                          <p:attrName>ppt_x</p:attrName>
                                          <p:attrName>ppt_y</p:attrName>
                                        </p:attrNameLst>
                                      </p:cBhvr>
                                    </p:animMotion>
                                    <p:animEffect transition="in" filter="fade">
                                      <p:cBhvr>
                                        <p:cTn id="63" dur="250"/>
                                        <p:tgtEl>
                                          <p:spTgt spid="27"/>
                                        </p:tgtEl>
                                      </p:cBhvr>
                                    </p:animEffect>
                                  </p:childTnLst>
                                </p:cTn>
                              </p:par>
                              <p:par>
                                <p:cTn id="64" presetID="52" presetClass="entr" presetSubtype="0" fill="hold" nodeType="withEffect">
                                  <p:stCondLst>
                                    <p:cond delay="500"/>
                                  </p:stCondLst>
                                  <p:childTnLst>
                                    <p:set>
                                      <p:cBhvr>
                                        <p:cTn id="65" dur="1" fill="hold">
                                          <p:stCondLst>
                                            <p:cond delay="0"/>
                                          </p:stCondLst>
                                        </p:cTn>
                                        <p:tgtEl>
                                          <p:spTgt spid="34"/>
                                        </p:tgtEl>
                                        <p:attrNameLst>
                                          <p:attrName>style.visibility</p:attrName>
                                        </p:attrNameLst>
                                      </p:cBhvr>
                                      <p:to>
                                        <p:strVal val="visible"/>
                                      </p:to>
                                    </p:set>
                                    <p:animScale>
                                      <p:cBhvr>
                                        <p:cTn id="66" dur="25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250" decel="50000" fill="hold">
                                          <p:stCondLst>
                                            <p:cond delay="0"/>
                                          </p:stCondLst>
                                        </p:cTn>
                                        <p:tgtEl>
                                          <p:spTgt spid="34"/>
                                        </p:tgtEl>
                                        <p:attrNameLst>
                                          <p:attrName>ppt_x</p:attrName>
                                          <p:attrName>ppt_y</p:attrName>
                                        </p:attrNameLst>
                                      </p:cBhvr>
                                    </p:animMotion>
                                    <p:animEffect transition="in" filter="fade">
                                      <p:cBhvr>
                                        <p:cTn id="68" dur="250"/>
                                        <p:tgtEl>
                                          <p:spTgt spid="34"/>
                                        </p:tgtEl>
                                      </p:cBhvr>
                                    </p:animEffect>
                                  </p:childTnLst>
                                </p:cTn>
                              </p:par>
                              <p:par>
                                <p:cTn id="69" presetID="52" presetClass="entr" presetSubtype="0" fill="hold" nodeType="withEffect">
                                  <p:stCondLst>
                                    <p:cond delay="750"/>
                                  </p:stCondLst>
                                  <p:childTnLst>
                                    <p:set>
                                      <p:cBhvr>
                                        <p:cTn id="70" dur="1" fill="hold">
                                          <p:stCondLst>
                                            <p:cond delay="0"/>
                                          </p:stCondLst>
                                        </p:cTn>
                                        <p:tgtEl>
                                          <p:spTgt spid="39"/>
                                        </p:tgtEl>
                                        <p:attrNameLst>
                                          <p:attrName>style.visibility</p:attrName>
                                        </p:attrNameLst>
                                      </p:cBhvr>
                                      <p:to>
                                        <p:strVal val="visible"/>
                                      </p:to>
                                    </p:set>
                                    <p:animScale>
                                      <p:cBhvr>
                                        <p:cTn id="71" dur="25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250" decel="50000" fill="hold">
                                          <p:stCondLst>
                                            <p:cond delay="0"/>
                                          </p:stCondLst>
                                        </p:cTn>
                                        <p:tgtEl>
                                          <p:spTgt spid="39"/>
                                        </p:tgtEl>
                                        <p:attrNameLst>
                                          <p:attrName>ppt_x</p:attrName>
                                          <p:attrName>ppt_y</p:attrName>
                                        </p:attrNameLst>
                                      </p:cBhvr>
                                    </p:animMotion>
                                    <p:animEffect transition="in" filter="fade">
                                      <p:cBhvr>
                                        <p:cTn id="73" dur="250"/>
                                        <p:tgtEl>
                                          <p:spTgt spid="39"/>
                                        </p:tgtEl>
                                      </p:cBhvr>
                                    </p:animEffect>
                                  </p:childTnLst>
                                </p:cTn>
                              </p:par>
                            </p:childTnLst>
                          </p:cTn>
                        </p:par>
                        <p:par>
                          <p:cTn id="74" fill="hold">
                            <p:stCondLst>
                              <p:cond delay="4050"/>
                            </p:stCondLst>
                            <p:childTnLst>
                              <p:par>
                                <p:cTn id="75" presetID="2" presetClass="entr" presetSubtype="8" fill="hold" grpId="0" nodeType="after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250" fill="hold"/>
                                        <p:tgtEl>
                                          <p:spTgt spid="50"/>
                                        </p:tgtEl>
                                        <p:attrNameLst>
                                          <p:attrName>ppt_x</p:attrName>
                                        </p:attrNameLst>
                                      </p:cBhvr>
                                      <p:tavLst>
                                        <p:tav tm="0">
                                          <p:val>
                                            <p:strVal val="0-#ppt_w/2"/>
                                          </p:val>
                                        </p:tav>
                                        <p:tav tm="100000">
                                          <p:val>
                                            <p:strVal val="#ppt_x"/>
                                          </p:val>
                                        </p:tav>
                                      </p:tavLst>
                                    </p:anim>
                                    <p:anim calcmode="lin" valueType="num">
                                      <p:cBhvr additive="base">
                                        <p:cTn id="78" dur="250" fill="hold"/>
                                        <p:tgtEl>
                                          <p:spTgt spid="50"/>
                                        </p:tgtEl>
                                        <p:attrNameLst>
                                          <p:attrName>ppt_y</p:attrName>
                                        </p:attrNameLst>
                                      </p:cBhvr>
                                      <p:tavLst>
                                        <p:tav tm="0">
                                          <p:val>
                                            <p:strVal val="#ppt_y"/>
                                          </p:val>
                                        </p:tav>
                                        <p:tav tm="100000">
                                          <p:val>
                                            <p:strVal val="#ppt_y"/>
                                          </p:val>
                                        </p:tav>
                                      </p:tavLst>
                                    </p:anim>
                                  </p:childTnLst>
                                </p:cTn>
                              </p:par>
                            </p:childTnLst>
                          </p:cTn>
                        </p:par>
                        <p:par>
                          <p:cTn id="79" fill="hold">
                            <p:stCondLst>
                              <p:cond delay="4300"/>
                            </p:stCondLst>
                            <p:childTnLst>
                              <p:par>
                                <p:cTn id="80" presetID="2" presetClass="entr" presetSubtype="4" fill="hold" grpId="0"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additive="base">
                                        <p:cTn id="82" dur="500" fill="hold"/>
                                        <p:tgtEl>
                                          <p:spTgt spid="51"/>
                                        </p:tgtEl>
                                        <p:attrNameLst>
                                          <p:attrName>ppt_x</p:attrName>
                                        </p:attrNameLst>
                                      </p:cBhvr>
                                      <p:tavLst>
                                        <p:tav tm="0">
                                          <p:val>
                                            <p:strVal val="#ppt_x"/>
                                          </p:val>
                                        </p:tav>
                                        <p:tav tm="100000">
                                          <p:val>
                                            <p:strVal val="#ppt_x"/>
                                          </p:val>
                                        </p:tav>
                                      </p:tavLst>
                                    </p:anim>
                                    <p:anim calcmode="lin" valueType="num">
                                      <p:cBhvr additive="base">
                                        <p:cTn id="83" dur="500" fill="hold"/>
                                        <p:tgtEl>
                                          <p:spTgt spid="51"/>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500" fill="hold"/>
                                        <p:tgtEl>
                                          <p:spTgt spid="52"/>
                                        </p:tgtEl>
                                        <p:attrNameLst>
                                          <p:attrName>ppt_x</p:attrName>
                                        </p:attrNameLst>
                                      </p:cBhvr>
                                      <p:tavLst>
                                        <p:tav tm="0">
                                          <p:val>
                                            <p:strVal val="#ppt_x"/>
                                          </p:val>
                                        </p:tav>
                                        <p:tav tm="100000">
                                          <p:val>
                                            <p:strVal val="#ppt_x"/>
                                          </p:val>
                                        </p:tav>
                                      </p:tavLst>
                                    </p:anim>
                                    <p:anim calcmode="lin" valueType="num">
                                      <p:cBhvr additive="base">
                                        <p:cTn id="87" dur="500" fill="hold"/>
                                        <p:tgtEl>
                                          <p:spTgt spid="52"/>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additive="base">
                                        <p:cTn id="90" dur="500" fill="hold"/>
                                        <p:tgtEl>
                                          <p:spTgt spid="53"/>
                                        </p:tgtEl>
                                        <p:attrNameLst>
                                          <p:attrName>ppt_x</p:attrName>
                                        </p:attrNameLst>
                                      </p:cBhvr>
                                      <p:tavLst>
                                        <p:tav tm="0">
                                          <p:val>
                                            <p:strVal val="#ppt_x"/>
                                          </p:val>
                                        </p:tav>
                                        <p:tav tm="100000">
                                          <p:val>
                                            <p:strVal val="#ppt_x"/>
                                          </p:val>
                                        </p:tav>
                                      </p:tavLst>
                                    </p:anim>
                                    <p:anim calcmode="lin" valueType="num">
                                      <p:cBhvr additive="base">
                                        <p:cTn id="91" dur="500" fill="hold"/>
                                        <p:tgtEl>
                                          <p:spTgt spid="53"/>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54"/>
                                        </p:tgtEl>
                                        <p:attrNameLst>
                                          <p:attrName>style.visibility</p:attrName>
                                        </p:attrNameLst>
                                      </p:cBhvr>
                                      <p:to>
                                        <p:strVal val="visible"/>
                                      </p:to>
                                    </p:set>
                                    <p:anim calcmode="lin" valueType="num">
                                      <p:cBhvr additive="base">
                                        <p:cTn id="94" dur="500" fill="hold"/>
                                        <p:tgtEl>
                                          <p:spTgt spid="54"/>
                                        </p:tgtEl>
                                        <p:attrNameLst>
                                          <p:attrName>ppt_x</p:attrName>
                                        </p:attrNameLst>
                                      </p:cBhvr>
                                      <p:tavLst>
                                        <p:tav tm="0">
                                          <p:val>
                                            <p:strVal val="#ppt_x"/>
                                          </p:val>
                                        </p:tav>
                                        <p:tav tm="100000">
                                          <p:val>
                                            <p:strVal val="#ppt_x"/>
                                          </p:val>
                                        </p:tav>
                                      </p:tavLst>
                                    </p:anim>
                                    <p:anim calcmode="lin" valueType="num">
                                      <p:cBhvr additive="base">
                                        <p:cTn id="95" dur="500" fill="hold"/>
                                        <p:tgtEl>
                                          <p:spTgt spid="54"/>
                                        </p:tgtEl>
                                        <p:attrNameLst>
                                          <p:attrName>ppt_y</p:attrName>
                                        </p:attrNameLst>
                                      </p:cBhvr>
                                      <p:tavLst>
                                        <p:tav tm="0">
                                          <p:val>
                                            <p:strVal val="1+#ppt_h/2"/>
                                          </p:val>
                                        </p:tav>
                                        <p:tav tm="100000">
                                          <p:val>
                                            <p:strVal val="#ppt_y"/>
                                          </p:val>
                                        </p:tav>
                                      </p:tavLst>
                                    </p:anim>
                                  </p:childTnLst>
                                </p:cTn>
                              </p:par>
                            </p:childTnLst>
                          </p:cTn>
                        </p:par>
                        <p:par>
                          <p:cTn id="96" fill="hold">
                            <p:stCondLst>
                              <p:cond delay="4800"/>
                            </p:stCondLst>
                            <p:childTnLst>
                              <p:par>
                                <p:cTn id="97" presetID="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 calcmode="lin" valueType="num">
                                      <p:cBhvr additive="base">
                                        <p:cTn id="99" dur="500" fill="hold"/>
                                        <p:tgtEl>
                                          <p:spTgt spid="12"/>
                                        </p:tgtEl>
                                        <p:attrNameLst>
                                          <p:attrName>ppt_x</p:attrName>
                                        </p:attrNameLst>
                                      </p:cBhvr>
                                      <p:tavLst>
                                        <p:tav tm="0">
                                          <p:val>
                                            <p:strVal val="1+#ppt_w/2"/>
                                          </p:val>
                                        </p:tav>
                                        <p:tav tm="100000">
                                          <p:val>
                                            <p:strVal val="#ppt_x"/>
                                          </p:val>
                                        </p:tav>
                                      </p:tavLst>
                                    </p:anim>
                                    <p:anim calcmode="lin" valueType="num">
                                      <p:cBhvr additive="base">
                                        <p:cTn id="100" dur="500" fill="hold"/>
                                        <p:tgtEl>
                                          <p:spTgt spid="1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additive="base">
                                        <p:cTn id="103" dur="500" fill="hold"/>
                                        <p:tgtEl>
                                          <p:spTgt spid="46"/>
                                        </p:tgtEl>
                                        <p:attrNameLst>
                                          <p:attrName>ppt_x</p:attrName>
                                        </p:attrNameLst>
                                      </p:cBhvr>
                                      <p:tavLst>
                                        <p:tav tm="0">
                                          <p:val>
                                            <p:strVal val="1+#ppt_w/2"/>
                                          </p:val>
                                        </p:tav>
                                        <p:tav tm="100000">
                                          <p:val>
                                            <p:strVal val="#ppt_x"/>
                                          </p:val>
                                        </p:tav>
                                      </p:tavLst>
                                    </p:anim>
                                    <p:anim calcmode="lin" valueType="num">
                                      <p:cBhvr additive="base">
                                        <p:cTn id="104" dur="500" fill="hold"/>
                                        <p:tgtEl>
                                          <p:spTgt spid="4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11"/>
                                        </p:tgtEl>
                                        <p:attrNameLst>
                                          <p:attrName>style.visibility</p:attrName>
                                        </p:attrNameLst>
                                      </p:cBhvr>
                                      <p:to>
                                        <p:strVal val="visible"/>
                                      </p:to>
                                    </p:set>
                                    <p:anim calcmode="lin" valueType="num">
                                      <p:cBhvr additive="base">
                                        <p:cTn id="107" dur="500" fill="hold"/>
                                        <p:tgtEl>
                                          <p:spTgt spid="11"/>
                                        </p:tgtEl>
                                        <p:attrNameLst>
                                          <p:attrName>ppt_x</p:attrName>
                                        </p:attrNameLst>
                                      </p:cBhvr>
                                      <p:tavLst>
                                        <p:tav tm="0">
                                          <p:val>
                                            <p:strVal val="1+#ppt_w/2"/>
                                          </p:val>
                                        </p:tav>
                                        <p:tav tm="100000">
                                          <p:val>
                                            <p:strVal val="#ppt_x"/>
                                          </p:val>
                                        </p:tav>
                                      </p:tavLst>
                                    </p:anim>
                                    <p:anim calcmode="lin" valueType="num">
                                      <p:cBhvr additive="base">
                                        <p:cTn id="108" dur="500" fill="hold"/>
                                        <p:tgtEl>
                                          <p:spTgt spid="11"/>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10"/>
                                        </p:tgtEl>
                                        <p:attrNameLst>
                                          <p:attrName>style.visibility</p:attrName>
                                        </p:attrNameLst>
                                      </p:cBhvr>
                                      <p:to>
                                        <p:strVal val="visible"/>
                                      </p:to>
                                    </p:set>
                                    <p:anim calcmode="lin" valueType="num">
                                      <p:cBhvr additive="base">
                                        <p:cTn id="115" dur="500" fill="hold"/>
                                        <p:tgtEl>
                                          <p:spTgt spid="10"/>
                                        </p:tgtEl>
                                        <p:attrNameLst>
                                          <p:attrName>ppt_x</p:attrName>
                                        </p:attrNameLst>
                                      </p:cBhvr>
                                      <p:tavLst>
                                        <p:tav tm="0">
                                          <p:val>
                                            <p:strVal val="1+#ppt_w/2"/>
                                          </p:val>
                                        </p:tav>
                                        <p:tav tm="100000">
                                          <p:val>
                                            <p:strVal val="#ppt_x"/>
                                          </p:val>
                                        </p:tav>
                                      </p:tavLst>
                                    </p:anim>
                                    <p:anim calcmode="lin" valueType="num">
                                      <p:cBhvr additive="base">
                                        <p:cTn id="116" dur="500" fill="hold"/>
                                        <p:tgtEl>
                                          <p:spTgt spid="10"/>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0"/>
                                  </p:stCondLst>
                                  <p:childTnLst>
                                    <p:set>
                                      <p:cBhvr>
                                        <p:cTn id="118" dur="1" fill="hold">
                                          <p:stCondLst>
                                            <p:cond delay="0"/>
                                          </p:stCondLst>
                                        </p:cTn>
                                        <p:tgtEl>
                                          <p:spTgt spid="48"/>
                                        </p:tgtEl>
                                        <p:attrNameLst>
                                          <p:attrName>style.visibility</p:attrName>
                                        </p:attrNameLst>
                                      </p:cBhvr>
                                      <p:to>
                                        <p:strVal val="visible"/>
                                      </p:to>
                                    </p:set>
                                    <p:anim calcmode="lin" valueType="num">
                                      <p:cBhvr additive="base">
                                        <p:cTn id="119" dur="500" fill="hold"/>
                                        <p:tgtEl>
                                          <p:spTgt spid="48"/>
                                        </p:tgtEl>
                                        <p:attrNameLst>
                                          <p:attrName>ppt_x</p:attrName>
                                        </p:attrNameLst>
                                      </p:cBhvr>
                                      <p:tavLst>
                                        <p:tav tm="0">
                                          <p:val>
                                            <p:strVal val="1+#ppt_w/2"/>
                                          </p:val>
                                        </p:tav>
                                        <p:tav tm="100000">
                                          <p:val>
                                            <p:strVal val="#ppt_x"/>
                                          </p:val>
                                        </p:tav>
                                      </p:tavLst>
                                    </p:anim>
                                    <p:anim calcmode="lin" valueType="num">
                                      <p:cBhvr additive="base">
                                        <p:cTn id="120" dur="500" fill="hold"/>
                                        <p:tgtEl>
                                          <p:spTgt spid="48"/>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0"/>
                                  </p:stCondLst>
                                  <p:childTnLst>
                                    <p:set>
                                      <p:cBhvr>
                                        <p:cTn id="122" dur="1" fill="hold">
                                          <p:stCondLst>
                                            <p:cond delay="0"/>
                                          </p:stCondLst>
                                        </p:cTn>
                                        <p:tgtEl>
                                          <p:spTgt spid="9"/>
                                        </p:tgtEl>
                                        <p:attrNameLst>
                                          <p:attrName>style.visibility</p:attrName>
                                        </p:attrNameLst>
                                      </p:cBhvr>
                                      <p:to>
                                        <p:strVal val="visible"/>
                                      </p:to>
                                    </p:set>
                                    <p:anim calcmode="lin" valueType="num">
                                      <p:cBhvr additive="base">
                                        <p:cTn id="123" dur="500" fill="hold"/>
                                        <p:tgtEl>
                                          <p:spTgt spid="9"/>
                                        </p:tgtEl>
                                        <p:attrNameLst>
                                          <p:attrName>ppt_x</p:attrName>
                                        </p:attrNameLst>
                                      </p:cBhvr>
                                      <p:tavLst>
                                        <p:tav tm="0">
                                          <p:val>
                                            <p:strVal val="1+#ppt_w/2"/>
                                          </p:val>
                                        </p:tav>
                                        <p:tav tm="100000">
                                          <p:val>
                                            <p:strVal val="#ppt_x"/>
                                          </p:val>
                                        </p:tav>
                                      </p:tavLst>
                                    </p:anim>
                                    <p:anim calcmode="lin" valueType="num">
                                      <p:cBhvr additive="base">
                                        <p:cTn id="124" dur="500" fill="hold"/>
                                        <p:tgtEl>
                                          <p:spTgt spid="9"/>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fill="hold"/>
                                        <p:tgtEl>
                                          <p:spTgt spid="49"/>
                                        </p:tgtEl>
                                        <p:attrNameLst>
                                          <p:attrName>ppt_x</p:attrName>
                                        </p:attrNameLst>
                                      </p:cBhvr>
                                      <p:tavLst>
                                        <p:tav tm="0">
                                          <p:val>
                                            <p:strVal val="1+#ppt_w/2"/>
                                          </p:val>
                                        </p:tav>
                                        <p:tav tm="100000">
                                          <p:val>
                                            <p:strVal val="#ppt_x"/>
                                          </p:val>
                                        </p:tav>
                                      </p:tavLst>
                                    </p:anim>
                                    <p:anim calcmode="lin" valueType="num">
                                      <p:cBhvr additive="base">
                                        <p:cTn id="128"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46" grpId="0"/>
      <p:bldP spid="47" grpId="0"/>
      <p:bldP spid="48" grpId="0"/>
      <p:bldP spid="49" grpId="0"/>
      <p:bldP spid="50" grpId="0"/>
      <p:bldP spid="51" grpId="0"/>
      <p:bldP spid="52" grpId="0"/>
      <p:bldP spid="53" grpId="0"/>
      <p:bldP spid="54" grpId="0"/>
      <p:bldP spid="55" grpId="0" animBg="1"/>
      <p:bldP spid="56" grpId="0" animBg="1"/>
      <p:bldP spid="5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779426" y="3352055"/>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6" name="椭圆 5"/>
          <p:cNvSpPr/>
          <p:nvPr/>
        </p:nvSpPr>
        <p:spPr>
          <a:xfrm>
            <a:off x="2176271" y="2139195"/>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7" name="椭圆 6"/>
          <p:cNvSpPr/>
          <p:nvPr/>
        </p:nvSpPr>
        <p:spPr>
          <a:xfrm>
            <a:off x="4122480" y="3743242"/>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8" name="椭圆 7"/>
          <p:cNvSpPr/>
          <p:nvPr/>
        </p:nvSpPr>
        <p:spPr>
          <a:xfrm>
            <a:off x="6575034" y="2160495"/>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9" name="椭圆 8"/>
          <p:cNvSpPr/>
          <p:nvPr/>
        </p:nvSpPr>
        <p:spPr>
          <a:xfrm>
            <a:off x="8038030" y="3728691"/>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0" name="椭圆 9"/>
          <p:cNvSpPr/>
          <p:nvPr/>
        </p:nvSpPr>
        <p:spPr>
          <a:xfrm>
            <a:off x="10808779" y="3348776"/>
            <a:ext cx="759829" cy="759829"/>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grpSp>
        <p:nvGrpSpPr>
          <p:cNvPr id="11" name="组合 10"/>
          <p:cNvGrpSpPr/>
          <p:nvPr/>
        </p:nvGrpSpPr>
        <p:grpSpPr>
          <a:xfrm>
            <a:off x="984476" y="3572492"/>
            <a:ext cx="330505" cy="330505"/>
            <a:chOff x="1092336" y="3738693"/>
            <a:chExt cx="330505" cy="330505"/>
          </a:xfrm>
        </p:grpSpPr>
        <p:sp>
          <p:nvSpPr>
            <p:cNvPr id="12" name="椭圆 11"/>
            <p:cNvSpPr/>
            <p:nvPr/>
          </p:nvSpPr>
          <p:spPr>
            <a:xfrm>
              <a:off x="1092336" y="3738693"/>
              <a:ext cx="330505" cy="330505"/>
            </a:xfrm>
            <a:prstGeom prst="ellipse">
              <a:avLst/>
            </a:prstGeom>
            <a:solidFill>
              <a:srgbClr val="FFFEBC"/>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3" name="椭圆 12"/>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sp>
        <p:nvSpPr>
          <p:cNvPr id="14" name="任意多边形 13"/>
          <p:cNvSpPr/>
          <p:nvPr/>
        </p:nvSpPr>
        <p:spPr>
          <a:xfrm>
            <a:off x="1329054" y="3752655"/>
            <a:ext cx="808653" cy="0"/>
          </a:xfrm>
          <a:custGeom>
            <a:avLst/>
            <a:gdLst>
              <a:gd name="connsiteX0" fmla="*/ 808653 w 808653"/>
              <a:gd name="connsiteY0" fmla="*/ 0 h 0"/>
              <a:gd name="connsiteX1" fmla="*/ 0 w 808653"/>
              <a:gd name="connsiteY1" fmla="*/ 0 h 0"/>
            </a:gdLst>
            <a:ahLst/>
            <a:cxnLst>
              <a:cxn ang="0">
                <a:pos x="connsiteX0" y="connsiteY0"/>
              </a:cxn>
              <a:cxn ang="0">
                <a:pos x="connsiteX1" y="connsiteY1"/>
              </a:cxn>
            </a:cxnLst>
            <a:rect l="l" t="t" r="r" b="b"/>
            <a:pathLst>
              <a:path w="808653">
                <a:moveTo>
                  <a:pt x="808653" y="0"/>
                </a:moveTo>
                <a:lnTo>
                  <a:pt x="0" y="0"/>
                </a:lnTo>
              </a:path>
            </a:pathLst>
          </a:custGeom>
          <a:noFill/>
          <a:ln w="28575" cap="flat" cmpd="sng" algn="ctr">
            <a:solidFill>
              <a:srgbClr val="054487"/>
            </a:solidFill>
            <a:prstDash val="solid"/>
          </a:ln>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5" name="任意多边形 14"/>
          <p:cNvSpPr/>
          <p:nvPr/>
        </p:nvSpPr>
        <p:spPr>
          <a:xfrm>
            <a:off x="2548254" y="3733993"/>
            <a:ext cx="1101013" cy="0"/>
          </a:xfrm>
          <a:custGeom>
            <a:avLst/>
            <a:gdLst>
              <a:gd name="connsiteX0" fmla="*/ 0 w 1101013"/>
              <a:gd name="connsiteY0" fmla="*/ 0 h 0"/>
              <a:gd name="connsiteX1" fmla="*/ 1101013 w 1101013"/>
              <a:gd name="connsiteY1" fmla="*/ 0 h 0"/>
            </a:gdLst>
            <a:ahLst/>
            <a:cxnLst>
              <a:cxn ang="0">
                <a:pos x="connsiteX0" y="connsiteY0"/>
              </a:cxn>
              <a:cxn ang="0">
                <a:pos x="connsiteX1" y="connsiteY1"/>
              </a:cxn>
            </a:cxnLst>
            <a:rect l="l" t="t" r="r" b="b"/>
            <a:pathLst>
              <a:path w="1101013">
                <a:moveTo>
                  <a:pt x="0" y="0"/>
                </a:moveTo>
                <a:lnTo>
                  <a:pt x="1101013" y="0"/>
                </a:lnTo>
              </a:path>
            </a:pathLst>
          </a:custGeom>
          <a:noFill/>
          <a:ln w="28575" cap="flat" cmpd="sng" algn="ctr">
            <a:solidFill>
              <a:srgbClr val="054487"/>
            </a:solidFill>
            <a:prstDash val="solid"/>
          </a:ln>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6" name="任意多边形 15"/>
          <p:cNvSpPr/>
          <p:nvPr/>
        </p:nvSpPr>
        <p:spPr>
          <a:xfrm>
            <a:off x="4140679" y="3721552"/>
            <a:ext cx="2083837" cy="0"/>
          </a:xfrm>
          <a:custGeom>
            <a:avLst/>
            <a:gdLst>
              <a:gd name="connsiteX0" fmla="*/ 0 w 2083837"/>
              <a:gd name="connsiteY0" fmla="*/ 0 h 0"/>
              <a:gd name="connsiteX1" fmla="*/ 2083837 w 2083837"/>
              <a:gd name="connsiteY1" fmla="*/ 0 h 0"/>
            </a:gdLst>
            <a:ahLst/>
            <a:cxnLst>
              <a:cxn ang="0">
                <a:pos x="connsiteX0" y="connsiteY0"/>
              </a:cxn>
              <a:cxn ang="0">
                <a:pos x="connsiteX1" y="connsiteY1"/>
              </a:cxn>
            </a:cxnLst>
            <a:rect l="l" t="t" r="r" b="b"/>
            <a:pathLst>
              <a:path w="2083837">
                <a:moveTo>
                  <a:pt x="0" y="0"/>
                </a:moveTo>
                <a:lnTo>
                  <a:pt x="2083837" y="0"/>
                </a:lnTo>
              </a:path>
            </a:pathLst>
          </a:custGeom>
          <a:noFill/>
          <a:ln w="28575" cap="flat" cmpd="sng" algn="ctr">
            <a:solidFill>
              <a:srgbClr val="054487"/>
            </a:solidFill>
            <a:prstDash val="solid"/>
          </a:ln>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7" name="任意多边形 16"/>
          <p:cNvSpPr/>
          <p:nvPr/>
        </p:nvSpPr>
        <p:spPr>
          <a:xfrm>
            <a:off x="6883878" y="3696671"/>
            <a:ext cx="1194319" cy="0"/>
          </a:xfrm>
          <a:custGeom>
            <a:avLst/>
            <a:gdLst>
              <a:gd name="connsiteX0" fmla="*/ 0 w 1194318"/>
              <a:gd name="connsiteY0" fmla="*/ 0 h 0"/>
              <a:gd name="connsiteX1" fmla="*/ 1194318 w 1194318"/>
              <a:gd name="connsiteY1" fmla="*/ 0 h 0"/>
            </a:gdLst>
            <a:ahLst/>
            <a:cxnLst>
              <a:cxn ang="0">
                <a:pos x="connsiteX0" y="connsiteY0"/>
              </a:cxn>
              <a:cxn ang="0">
                <a:pos x="connsiteX1" y="connsiteY1"/>
              </a:cxn>
            </a:cxnLst>
            <a:rect l="l" t="t" r="r" b="b"/>
            <a:pathLst>
              <a:path w="1194318">
                <a:moveTo>
                  <a:pt x="0" y="0"/>
                </a:moveTo>
                <a:lnTo>
                  <a:pt x="1194318" y="0"/>
                </a:lnTo>
              </a:path>
            </a:pathLst>
          </a:custGeom>
          <a:noFill/>
          <a:ln w="28575" cap="flat" cmpd="sng" algn="ctr">
            <a:solidFill>
              <a:srgbClr val="054487"/>
            </a:solidFill>
            <a:prstDash val="solid"/>
          </a:ln>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18" name="任意多边形 17"/>
          <p:cNvSpPr/>
          <p:nvPr/>
        </p:nvSpPr>
        <p:spPr>
          <a:xfrm>
            <a:off x="8426539" y="3709111"/>
            <a:ext cx="2596903" cy="45719"/>
          </a:xfrm>
          <a:custGeom>
            <a:avLst/>
            <a:gdLst>
              <a:gd name="connsiteX0" fmla="*/ 0 w 2475722"/>
              <a:gd name="connsiteY0" fmla="*/ 0 h 0"/>
              <a:gd name="connsiteX1" fmla="*/ 2475722 w 2475722"/>
              <a:gd name="connsiteY1" fmla="*/ 0 h 0"/>
            </a:gdLst>
            <a:ahLst/>
            <a:cxnLst>
              <a:cxn ang="0">
                <a:pos x="connsiteX0" y="connsiteY0"/>
              </a:cxn>
              <a:cxn ang="0">
                <a:pos x="connsiteX1" y="connsiteY1"/>
              </a:cxn>
            </a:cxnLst>
            <a:rect l="l" t="t" r="r" b="b"/>
            <a:pathLst>
              <a:path w="2475722">
                <a:moveTo>
                  <a:pt x="0" y="0"/>
                </a:moveTo>
                <a:lnTo>
                  <a:pt x="2475722" y="0"/>
                </a:lnTo>
              </a:path>
            </a:pathLst>
          </a:custGeom>
          <a:noFill/>
          <a:ln w="28575" cap="flat" cmpd="sng" algn="ctr">
            <a:solidFill>
              <a:srgbClr val="054487"/>
            </a:solidFill>
            <a:prstDash val="solid"/>
          </a:ln>
          <a:effectLst/>
        </p:spPr>
        <p:txBody>
          <a:bodyPr lIns="91440" tIns="45720" rIns="91440" bIns="45720" rtlCol="0" anchor="ctr"/>
          <a:lstStyle/>
          <a:p>
            <a:pPr algn="ctr">
              <a:defRPr/>
            </a:pPr>
            <a:endParaRPr lang="zh-CN" altLang="en-US" sz="2400" kern="0" dirty="0">
              <a:solidFill>
                <a:prstClr val="black">
                  <a:lumMod val="85000"/>
                  <a:lumOff val="15000"/>
                </a:prstClr>
              </a:solidFill>
              <a:ea typeface="微软雅黑" pitchFamily="34" charset="-122"/>
            </a:endParaRPr>
          </a:p>
        </p:txBody>
      </p:sp>
      <p:grpSp>
        <p:nvGrpSpPr>
          <p:cNvPr id="19" name="组合 18"/>
          <p:cNvGrpSpPr/>
          <p:nvPr/>
        </p:nvGrpSpPr>
        <p:grpSpPr>
          <a:xfrm>
            <a:off x="11023444" y="3543070"/>
            <a:ext cx="330505" cy="330505"/>
            <a:chOff x="1092336" y="3738693"/>
            <a:chExt cx="330505" cy="330505"/>
          </a:xfrm>
        </p:grpSpPr>
        <p:sp>
          <p:nvSpPr>
            <p:cNvPr id="20" name="椭圆 19"/>
            <p:cNvSpPr/>
            <p:nvPr/>
          </p:nvSpPr>
          <p:spPr>
            <a:xfrm>
              <a:off x="1092336" y="3738693"/>
              <a:ext cx="330505" cy="330505"/>
            </a:xfrm>
            <a:prstGeom prst="ellipse">
              <a:avLst/>
            </a:prstGeom>
            <a:solidFill>
              <a:srgbClr val="00B0F0"/>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21" name="椭圆 20"/>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22" name="组合 21"/>
          <p:cNvGrpSpPr/>
          <p:nvPr/>
        </p:nvGrpSpPr>
        <p:grpSpPr>
          <a:xfrm>
            <a:off x="1873277" y="2029139"/>
            <a:ext cx="672671" cy="3408197"/>
            <a:chOff x="1798257" y="2195341"/>
            <a:chExt cx="672670" cy="3408197"/>
          </a:xfrm>
        </p:grpSpPr>
        <p:sp>
          <p:nvSpPr>
            <p:cNvPr id="23" name="任意多边形 22"/>
            <p:cNvSpPr/>
            <p:nvPr/>
          </p:nvSpPr>
          <p:spPr>
            <a:xfrm>
              <a:off x="1798257" y="2195341"/>
              <a:ext cx="672670" cy="1719046"/>
            </a:xfrm>
            <a:custGeom>
              <a:avLst/>
              <a:gdLst>
                <a:gd name="connsiteX0" fmla="*/ 249787 w 602165"/>
                <a:gd name="connsiteY0" fmla="*/ 1538868 h 1538868"/>
                <a:gd name="connsiteX1" fmla="*/ 249787 w 602165"/>
                <a:gd name="connsiteY1" fmla="*/ 490653 h 1538868"/>
                <a:gd name="connsiteX2" fmla="*/ 0 w 602165"/>
                <a:gd name="connsiteY2" fmla="*/ 490653 h 1538868"/>
                <a:gd name="connsiteX3" fmla="*/ 258708 w 602165"/>
                <a:gd name="connsiteY3" fmla="*/ 0 h 1538868"/>
                <a:gd name="connsiteX4" fmla="*/ 602165 w 602165"/>
                <a:gd name="connsiteY4" fmla="*/ 0 h 1538868"/>
                <a:gd name="connsiteX5" fmla="*/ 602165 w 602165"/>
                <a:gd name="connsiteY5" fmla="*/ 1534407 h 153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165" h="1538868">
                  <a:moveTo>
                    <a:pt x="249787" y="1538868"/>
                  </a:moveTo>
                  <a:lnTo>
                    <a:pt x="249787" y="490653"/>
                  </a:lnTo>
                  <a:lnTo>
                    <a:pt x="0" y="490653"/>
                  </a:lnTo>
                  <a:lnTo>
                    <a:pt x="258708" y="0"/>
                  </a:lnTo>
                  <a:lnTo>
                    <a:pt x="602165" y="0"/>
                  </a:lnTo>
                  <a:lnTo>
                    <a:pt x="602165" y="1534407"/>
                  </a:lnTo>
                </a:path>
              </a:pathLst>
            </a:custGeom>
            <a:noFill/>
            <a:ln w="28575" cap="flat" cmpd="sng" algn="ctr">
              <a:solidFill>
                <a:srgbClr val="054487"/>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24" name="矩形 23"/>
            <p:cNvSpPr/>
            <p:nvPr/>
          </p:nvSpPr>
          <p:spPr>
            <a:xfrm>
              <a:off x="2076760" y="3918858"/>
              <a:ext cx="391954" cy="1684680"/>
            </a:xfrm>
            <a:prstGeom prst="rect">
              <a:avLst/>
            </a:prstGeom>
            <a:solidFill>
              <a:srgbClr val="00B0F0">
                <a:alpha val="0"/>
              </a:srgbClr>
            </a:solidFill>
            <a:ln w="25400" cap="flat" cmpd="sng" algn="ctr">
              <a:no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25" name="组合 24"/>
          <p:cNvGrpSpPr/>
          <p:nvPr/>
        </p:nvGrpSpPr>
        <p:grpSpPr>
          <a:xfrm>
            <a:off x="3269493" y="2029139"/>
            <a:ext cx="1235368" cy="3408196"/>
            <a:chOff x="3194475" y="2195341"/>
            <a:chExt cx="1235368" cy="3408196"/>
          </a:xfrm>
        </p:grpSpPr>
        <p:sp>
          <p:nvSpPr>
            <p:cNvPr id="26" name="任意多边形 25"/>
            <p:cNvSpPr/>
            <p:nvPr/>
          </p:nvSpPr>
          <p:spPr>
            <a:xfrm>
              <a:off x="3194475" y="3884491"/>
              <a:ext cx="1235368" cy="1719046"/>
            </a:xfrm>
            <a:custGeom>
              <a:avLst/>
              <a:gdLst>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57135 w 1079438"/>
                <a:gd name="connsiteY9" fmla="*/ 285471 h 1538868"/>
                <a:gd name="connsiteX10" fmla="*/ 771664 w 1079438"/>
                <a:gd name="connsiteY10" fmla="*/ 13381 h 1538868"/>
                <a:gd name="connsiteX0" fmla="*/ 338997 w 1097081"/>
                <a:gd name="connsiteY0" fmla="*/ 0 h 1538868"/>
                <a:gd name="connsiteX1" fmla="*/ 31223 w 1097081"/>
                <a:gd name="connsiteY1" fmla="*/ 575403 h 1538868"/>
                <a:gd name="connsiteX2" fmla="*/ 383601 w 1097081"/>
                <a:gd name="connsiteY2" fmla="*/ 575403 h 1538868"/>
                <a:gd name="connsiteX3" fmla="*/ 593244 w 1097081"/>
                <a:gd name="connsiteY3" fmla="*/ 303313 h 1538868"/>
                <a:gd name="connsiteX4" fmla="*/ 620007 w 1097081"/>
                <a:gd name="connsiteY4" fmla="*/ 735981 h 1538868"/>
                <a:gd name="connsiteX5" fmla="*/ 0 w 1097081"/>
                <a:gd name="connsiteY5" fmla="*/ 1538868 h 1538868"/>
                <a:gd name="connsiteX6" fmla="*/ 1079438 w 1097081"/>
                <a:gd name="connsiteY6" fmla="*/ 1538868 h 1538868"/>
                <a:gd name="connsiteX7" fmla="*/ 1079438 w 1097081"/>
                <a:gd name="connsiteY7" fmla="*/ 1248937 h 1538868"/>
                <a:gd name="connsiteX8" fmla="*/ 642310 w 1097081"/>
                <a:gd name="connsiteY8" fmla="*/ 1248937 h 1538868"/>
                <a:gd name="connsiteX9" fmla="*/ 1057135 w 1097081"/>
                <a:gd name="connsiteY9" fmla="*/ 285471 h 1538868"/>
                <a:gd name="connsiteX10" fmla="*/ 771664 w 1097081"/>
                <a:gd name="connsiteY10" fmla="*/ 13381 h 1538868"/>
                <a:gd name="connsiteX0" fmla="*/ 338997 w 1097081"/>
                <a:gd name="connsiteY0" fmla="*/ 0 h 1538868"/>
                <a:gd name="connsiteX1" fmla="*/ 31223 w 1097081"/>
                <a:gd name="connsiteY1" fmla="*/ 575403 h 1538868"/>
                <a:gd name="connsiteX2" fmla="*/ 383601 w 1097081"/>
                <a:gd name="connsiteY2" fmla="*/ 575403 h 1538868"/>
                <a:gd name="connsiteX3" fmla="*/ 593244 w 1097081"/>
                <a:gd name="connsiteY3" fmla="*/ 303313 h 1538868"/>
                <a:gd name="connsiteX4" fmla="*/ 620007 w 1097081"/>
                <a:gd name="connsiteY4" fmla="*/ 735981 h 1538868"/>
                <a:gd name="connsiteX5" fmla="*/ 0 w 1097081"/>
                <a:gd name="connsiteY5" fmla="*/ 1538868 h 1538868"/>
                <a:gd name="connsiteX6" fmla="*/ 1079438 w 1097081"/>
                <a:gd name="connsiteY6" fmla="*/ 1538868 h 1538868"/>
                <a:gd name="connsiteX7" fmla="*/ 1079438 w 1097081"/>
                <a:gd name="connsiteY7" fmla="*/ 1248937 h 1538868"/>
                <a:gd name="connsiteX8" fmla="*/ 642310 w 1097081"/>
                <a:gd name="connsiteY8" fmla="*/ 1248937 h 1538868"/>
                <a:gd name="connsiteX9" fmla="*/ 1057135 w 1097081"/>
                <a:gd name="connsiteY9" fmla="*/ 285471 h 1538868"/>
                <a:gd name="connsiteX10" fmla="*/ 771664 w 1097081"/>
                <a:gd name="connsiteY10" fmla="*/ 13381 h 1538868"/>
                <a:gd name="connsiteX0" fmla="*/ 338997 w 1113552"/>
                <a:gd name="connsiteY0" fmla="*/ 0 h 1538868"/>
                <a:gd name="connsiteX1" fmla="*/ 31223 w 1113552"/>
                <a:gd name="connsiteY1" fmla="*/ 575403 h 1538868"/>
                <a:gd name="connsiteX2" fmla="*/ 383601 w 1113552"/>
                <a:gd name="connsiteY2" fmla="*/ 575403 h 1538868"/>
                <a:gd name="connsiteX3" fmla="*/ 593244 w 1113552"/>
                <a:gd name="connsiteY3" fmla="*/ 303313 h 1538868"/>
                <a:gd name="connsiteX4" fmla="*/ 620007 w 1113552"/>
                <a:gd name="connsiteY4" fmla="*/ 735981 h 1538868"/>
                <a:gd name="connsiteX5" fmla="*/ 0 w 1113552"/>
                <a:gd name="connsiteY5" fmla="*/ 1538868 h 1538868"/>
                <a:gd name="connsiteX6" fmla="*/ 1079438 w 1113552"/>
                <a:gd name="connsiteY6" fmla="*/ 1538868 h 1538868"/>
                <a:gd name="connsiteX7" fmla="*/ 1079438 w 1113552"/>
                <a:gd name="connsiteY7" fmla="*/ 1248937 h 1538868"/>
                <a:gd name="connsiteX8" fmla="*/ 642310 w 1113552"/>
                <a:gd name="connsiteY8" fmla="*/ 1248937 h 1538868"/>
                <a:gd name="connsiteX9" fmla="*/ 1074977 w 1113552"/>
                <a:gd name="connsiteY9" fmla="*/ 263168 h 1538868"/>
                <a:gd name="connsiteX10" fmla="*/ 771664 w 1113552"/>
                <a:gd name="connsiteY10" fmla="*/ 13381 h 1538868"/>
                <a:gd name="connsiteX0" fmla="*/ 338997 w 1092061"/>
                <a:gd name="connsiteY0" fmla="*/ 0 h 1538868"/>
                <a:gd name="connsiteX1" fmla="*/ 31223 w 1092061"/>
                <a:gd name="connsiteY1" fmla="*/ 575403 h 1538868"/>
                <a:gd name="connsiteX2" fmla="*/ 383601 w 1092061"/>
                <a:gd name="connsiteY2" fmla="*/ 575403 h 1538868"/>
                <a:gd name="connsiteX3" fmla="*/ 593244 w 1092061"/>
                <a:gd name="connsiteY3" fmla="*/ 303313 h 1538868"/>
                <a:gd name="connsiteX4" fmla="*/ 620007 w 1092061"/>
                <a:gd name="connsiteY4" fmla="*/ 735981 h 1538868"/>
                <a:gd name="connsiteX5" fmla="*/ 0 w 1092061"/>
                <a:gd name="connsiteY5" fmla="*/ 1538868 h 1538868"/>
                <a:gd name="connsiteX6" fmla="*/ 1079438 w 1092061"/>
                <a:gd name="connsiteY6" fmla="*/ 1538868 h 1538868"/>
                <a:gd name="connsiteX7" fmla="*/ 1079438 w 1092061"/>
                <a:gd name="connsiteY7" fmla="*/ 1248937 h 1538868"/>
                <a:gd name="connsiteX8" fmla="*/ 642310 w 1092061"/>
                <a:gd name="connsiteY8" fmla="*/ 1248937 h 1538868"/>
                <a:gd name="connsiteX9" fmla="*/ 1074977 w 1092061"/>
                <a:gd name="connsiteY9" fmla="*/ 263168 h 1538868"/>
                <a:gd name="connsiteX10" fmla="*/ 771664 w 1092061"/>
                <a:gd name="connsiteY10" fmla="*/ 13381 h 1538868"/>
                <a:gd name="connsiteX0" fmla="*/ 338997 w 1092061"/>
                <a:gd name="connsiteY0" fmla="*/ 0 h 1538868"/>
                <a:gd name="connsiteX1" fmla="*/ 31223 w 1092061"/>
                <a:gd name="connsiteY1" fmla="*/ 575403 h 1538868"/>
                <a:gd name="connsiteX2" fmla="*/ 383601 w 1092061"/>
                <a:gd name="connsiteY2" fmla="*/ 575403 h 1538868"/>
                <a:gd name="connsiteX3" fmla="*/ 593244 w 1092061"/>
                <a:gd name="connsiteY3" fmla="*/ 303313 h 1538868"/>
                <a:gd name="connsiteX4" fmla="*/ 620007 w 1092061"/>
                <a:gd name="connsiteY4" fmla="*/ 735981 h 1538868"/>
                <a:gd name="connsiteX5" fmla="*/ 0 w 1092061"/>
                <a:gd name="connsiteY5" fmla="*/ 1538868 h 1538868"/>
                <a:gd name="connsiteX6" fmla="*/ 1079438 w 1092061"/>
                <a:gd name="connsiteY6" fmla="*/ 1538868 h 1538868"/>
                <a:gd name="connsiteX7" fmla="*/ 1079438 w 1092061"/>
                <a:gd name="connsiteY7" fmla="*/ 1248937 h 1538868"/>
                <a:gd name="connsiteX8" fmla="*/ 642310 w 1092061"/>
                <a:gd name="connsiteY8" fmla="*/ 1248937 h 1538868"/>
                <a:gd name="connsiteX9" fmla="*/ 1074977 w 1092061"/>
                <a:gd name="connsiteY9" fmla="*/ 263168 h 1538868"/>
                <a:gd name="connsiteX10" fmla="*/ 771664 w 1092061"/>
                <a:gd name="connsiteY10" fmla="*/ 13381 h 1538868"/>
                <a:gd name="connsiteX0" fmla="*/ 338997 w 1079438"/>
                <a:gd name="connsiteY0" fmla="*/ 0 h 1538868"/>
                <a:gd name="connsiteX1" fmla="*/ 31223 w 1079438"/>
                <a:gd name="connsiteY1" fmla="*/ 575403 h 1538868"/>
                <a:gd name="connsiteX2" fmla="*/ 383601 w 1079438"/>
                <a:gd name="connsiteY2" fmla="*/ 575403 h 1538868"/>
                <a:gd name="connsiteX3" fmla="*/ 593244 w 1079438"/>
                <a:gd name="connsiteY3" fmla="*/ 303313 h 1538868"/>
                <a:gd name="connsiteX4" fmla="*/ 620007 w 1079438"/>
                <a:gd name="connsiteY4" fmla="*/ 735981 h 1538868"/>
                <a:gd name="connsiteX5" fmla="*/ 0 w 1079438"/>
                <a:gd name="connsiteY5" fmla="*/ 1538868 h 1538868"/>
                <a:gd name="connsiteX6" fmla="*/ 1079438 w 1079438"/>
                <a:gd name="connsiteY6" fmla="*/ 1538868 h 1538868"/>
                <a:gd name="connsiteX7" fmla="*/ 1079438 w 1079438"/>
                <a:gd name="connsiteY7" fmla="*/ 1248937 h 1538868"/>
                <a:gd name="connsiteX8" fmla="*/ 642310 w 1079438"/>
                <a:gd name="connsiteY8" fmla="*/ 1248937 h 1538868"/>
                <a:gd name="connsiteX9" fmla="*/ 1074977 w 1079438"/>
                <a:gd name="connsiteY9" fmla="*/ 263168 h 1538868"/>
                <a:gd name="connsiteX10" fmla="*/ 771664 w 1079438"/>
                <a:gd name="connsiteY10" fmla="*/ 13381 h 1538868"/>
                <a:gd name="connsiteX0" fmla="*/ 338997 w 1104706"/>
                <a:gd name="connsiteY0" fmla="*/ 0 h 1538868"/>
                <a:gd name="connsiteX1" fmla="*/ 31223 w 1104706"/>
                <a:gd name="connsiteY1" fmla="*/ 575403 h 1538868"/>
                <a:gd name="connsiteX2" fmla="*/ 383601 w 1104706"/>
                <a:gd name="connsiteY2" fmla="*/ 575403 h 1538868"/>
                <a:gd name="connsiteX3" fmla="*/ 593244 w 1104706"/>
                <a:gd name="connsiteY3" fmla="*/ 303313 h 1538868"/>
                <a:gd name="connsiteX4" fmla="*/ 620007 w 1104706"/>
                <a:gd name="connsiteY4" fmla="*/ 735981 h 1538868"/>
                <a:gd name="connsiteX5" fmla="*/ 0 w 1104706"/>
                <a:gd name="connsiteY5" fmla="*/ 1538868 h 1538868"/>
                <a:gd name="connsiteX6" fmla="*/ 1079438 w 1104706"/>
                <a:gd name="connsiteY6" fmla="*/ 1538868 h 1538868"/>
                <a:gd name="connsiteX7" fmla="*/ 1079438 w 1104706"/>
                <a:gd name="connsiteY7" fmla="*/ 1248937 h 1538868"/>
                <a:gd name="connsiteX8" fmla="*/ 642310 w 1104706"/>
                <a:gd name="connsiteY8" fmla="*/ 1248937 h 1538868"/>
                <a:gd name="connsiteX9" fmla="*/ 1101740 w 1104706"/>
                <a:gd name="connsiteY9" fmla="*/ 307773 h 1538868"/>
                <a:gd name="connsiteX10" fmla="*/ 771664 w 1104706"/>
                <a:gd name="connsiteY10" fmla="*/ 13381 h 1538868"/>
                <a:gd name="connsiteX0" fmla="*/ 338997 w 1105885"/>
                <a:gd name="connsiteY0" fmla="*/ 0 h 1538868"/>
                <a:gd name="connsiteX1" fmla="*/ 31223 w 1105885"/>
                <a:gd name="connsiteY1" fmla="*/ 575403 h 1538868"/>
                <a:gd name="connsiteX2" fmla="*/ 383601 w 1105885"/>
                <a:gd name="connsiteY2" fmla="*/ 575403 h 1538868"/>
                <a:gd name="connsiteX3" fmla="*/ 593244 w 1105885"/>
                <a:gd name="connsiteY3" fmla="*/ 303313 h 1538868"/>
                <a:gd name="connsiteX4" fmla="*/ 620007 w 1105885"/>
                <a:gd name="connsiteY4" fmla="*/ 735981 h 1538868"/>
                <a:gd name="connsiteX5" fmla="*/ 0 w 1105885"/>
                <a:gd name="connsiteY5" fmla="*/ 1538868 h 1538868"/>
                <a:gd name="connsiteX6" fmla="*/ 1079438 w 1105885"/>
                <a:gd name="connsiteY6" fmla="*/ 1538868 h 1538868"/>
                <a:gd name="connsiteX7" fmla="*/ 1079438 w 1105885"/>
                <a:gd name="connsiteY7" fmla="*/ 1248937 h 1538868"/>
                <a:gd name="connsiteX8" fmla="*/ 642310 w 1105885"/>
                <a:gd name="connsiteY8" fmla="*/ 1248937 h 1538868"/>
                <a:gd name="connsiteX9" fmla="*/ 1101740 w 1105885"/>
                <a:gd name="connsiteY9" fmla="*/ 307773 h 1538868"/>
                <a:gd name="connsiteX10" fmla="*/ 771664 w 1105885"/>
                <a:gd name="connsiteY10" fmla="*/ 13381 h 1538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5885" h="1538868">
                  <a:moveTo>
                    <a:pt x="338997" y="0"/>
                  </a:moveTo>
                  <a:cubicBezTo>
                    <a:pt x="57987" y="196261"/>
                    <a:pt x="17841" y="405904"/>
                    <a:pt x="31223" y="575403"/>
                  </a:cubicBezTo>
                  <a:lnTo>
                    <a:pt x="383601" y="575403"/>
                  </a:lnTo>
                  <a:cubicBezTo>
                    <a:pt x="399956" y="350892"/>
                    <a:pt x="469837" y="278037"/>
                    <a:pt x="593244" y="303313"/>
                  </a:cubicBezTo>
                  <a:cubicBezTo>
                    <a:pt x="776124" y="380629"/>
                    <a:pt x="744901" y="551614"/>
                    <a:pt x="620007" y="735981"/>
                  </a:cubicBezTo>
                  <a:lnTo>
                    <a:pt x="0" y="1538868"/>
                  </a:lnTo>
                  <a:lnTo>
                    <a:pt x="1079438" y="1538868"/>
                  </a:lnTo>
                  <a:lnTo>
                    <a:pt x="1079438" y="1248937"/>
                  </a:lnTo>
                  <a:lnTo>
                    <a:pt x="642310" y="1248937"/>
                  </a:lnTo>
                  <a:cubicBezTo>
                    <a:pt x="797684" y="1048958"/>
                    <a:pt x="1147832" y="474299"/>
                    <a:pt x="1101740" y="307773"/>
                  </a:cubicBezTo>
                  <a:cubicBezTo>
                    <a:pt x="1055648" y="141247"/>
                    <a:pt x="880203" y="55012"/>
                    <a:pt x="771664" y="13381"/>
                  </a:cubicBezTo>
                </a:path>
              </a:pathLst>
            </a:custGeom>
            <a:noFill/>
            <a:ln w="28575" cap="flat" cmpd="sng" algn="ctr">
              <a:solidFill>
                <a:srgbClr val="054487"/>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27" name="矩形 26"/>
            <p:cNvSpPr/>
            <p:nvPr/>
          </p:nvSpPr>
          <p:spPr>
            <a:xfrm>
              <a:off x="3631772" y="2195341"/>
              <a:ext cx="391954" cy="1667531"/>
            </a:xfrm>
            <a:prstGeom prst="rect">
              <a:avLst/>
            </a:prstGeom>
            <a:solidFill>
              <a:srgbClr val="5B9BD5">
                <a:alpha val="0"/>
              </a:srgbClr>
            </a:solidFill>
            <a:ln w="25400" cap="flat" cmpd="sng" algn="ctr">
              <a:no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28" name="组合 27"/>
          <p:cNvGrpSpPr/>
          <p:nvPr/>
        </p:nvGrpSpPr>
        <p:grpSpPr>
          <a:xfrm>
            <a:off x="5839909" y="1988840"/>
            <a:ext cx="1258215" cy="3402688"/>
            <a:chOff x="5764889" y="2155042"/>
            <a:chExt cx="1258214" cy="3402688"/>
          </a:xfrm>
        </p:grpSpPr>
        <p:sp>
          <p:nvSpPr>
            <p:cNvPr id="29" name="任意多边形 28"/>
            <p:cNvSpPr/>
            <p:nvPr/>
          </p:nvSpPr>
          <p:spPr>
            <a:xfrm>
              <a:off x="5764889" y="2155042"/>
              <a:ext cx="1258214" cy="1725014"/>
            </a:xfrm>
            <a:custGeom>
              <a:avLst/>
              <a:gdLst>
                <a:gd name="connsiteX0" fmla="*/ 356839 w 923321"/>
                <a:gd name="connsiteY0" fmla="*/ 1543329 h 1543329"/>
                <a:gd name="connsiteX1" fmla="*/ 356839 w 923321"/>
                <a:gd name="connsiteY1" fmla="*/ 1543329 h 1543329"/>
                <a:gd name="connsiteX2" fmla="*/ 307774 w 923321"/>
                <a:gd name="connsiteY2" fmla="*/ 1525487 h 1543329"/>
                <a:gd name="connsiteX3" fmla="*/ 289932 w 923321"/>
                <a:gd name="connsiteY3" fmla="*/ 1521026 h 1543329"/>
                <a:gd name="connsiteX4" fmla="*/ 272090 w 923321"/>
                <a:gd name="connsiteY4" fmla="*/ 1507645 h 1543329"/>
                <a:gd name="connsiteX5" fmla="*/ 0 w 923321"/>
                <a:gd name="connsiteY5" fmla="*/ 1097280 h 1543329"/>
                <a:gd name="connsiteX6" fmla="*/ 361300 w 923321"/>
                <a:gd name="connsiteY6" fmla="*/ 1101740 h 1543329"/>
                <a:gd name="connsiteX7" fmla="*/ 691376 w 923321"/>
                <a:gd name="connsiteY7" fmla="*/ 1213252 h 1543329"/>
                <a:gd name="connsiteX8" fmla="*/ 432667 w 923321"/>
                <a:gd name="connsiteY8" fmla="*/ 959005 h 1543329"/>
                <a:gd name="connsiteX9" fmla="*/ 432667 w 923321"/>
                <a:gd name="connsiteY9" fmla="*/ 624468 h 1543329"/>
                <a:gd name="connsiteX10" fmla="*/ 637850 w 923321"/>
                <a:gd name="connsiteY10" fmla="*/ 338997 h 1543329"/>
                <a:gd name="connsiteX11" fmla="*/ 379142 w 923321"/>
                <a:gd name="connsiteY11" fmla="*/ 526337 h 1543329"/>
                <a:gd name="connsiteX12" fmla="*/ 13382 w 923321"/>
                <a:gd name="connsiteY12" fmla="*/ 539719 h 1543329"/>
                <a:gd name="connsiteX13" fmla="*/ 553101 w 923321"/>
                <a:gd name="connsiteY13" fmla="*/ 0 h 1543329"/>
                <a:gd name="connsiteX14" fmla="*/ 923321 w 923321"/>
                <a:gd name="connsiteY14" fmla="*/ 776125 h 1543329"/>
                <a:gd name="connsiteX15" fmla="*/ 918861 w 923321"/>
                <a:gd name="connsiteY15" fmla="*/ 1538868 h 1543329"/>
                <a:gd name="connsiteX0" fmla="*/ 356839 w 923321"/>
                <a:gd name="connsiteY0" fmla="*/ 1543329 h 1543329"/>
                <a:gd name="connsiteX1" fmla="*/ 356839 w 923321"/>
                <a:gd name="connsiteY1" fmla="*/ 1543329 h 1543329"/>
                <a:gd name="connsiteX2" fmla="*/ 307774 w 923321"/>
                <a:gd name="connsiteY2" fmla="*/ 1525487 h 1543329"/>
                <a:gd name="connsiteX3" fmla="*/ 272090 w 923321"/>
                <a:gd name="connsiteY3" fmla="*/ 1507645 h 1543329"/>
                <a:gd name="connsiteX4" fmla="*/ 0 w 923321"/>
                <a:gd name="connsiteY4" fmla="*/ 1097280 h 1543329"/>
                <a:gd name="connsiteX5" fmla="*/ 361300 w 923321"/>
                <a:gd name="connsiteY5" fmla="*/ 1101740 h 1543329"/>
                <a:gd name="connsiteX6" fmla="*/ 691376 w 923321"/>
                <a:gd name="connsiteY6" fmla="*/ 1213252 h 1543329"/>
                <a:gd name="connsiteX7" fmla="*/ 432667 w 923321"/>
                <a:gd name="connsiteY7" fmla="*/ 959005 h 1543329"/>
                <a:gd name="connsiteX8" fmla="*/ 432667 w 923321"/>
                <a:gd name="connsiteY8" fmla="*/ 624468 h 1543329"/>
                <a:gd name="connsiteX9" fmla="*/ 637850 w 923321"/>
                <a:gd name="connsiteY9" fmla="*/ 338997 h 1543329"/>
                <a:gd name="connsiteX10" fmla="*/ 379142 w 923321"/>
                <a:gd name="connsiteY10" fmla="*/ 526337 h 1543329"/>
                <a:gd name="connsiteX11" fmla="*/ 13382 w 923321"/>
                <a:gd name="connsiteY11" fmla="*/ 539719 h 1543329"/>
                <a:gd name="connsiteX12" fmla="*/ 553101 w 923321"/>
                <a:gd name="connsiteY12" fmla="*/ 0 h 1543329"/>
                <a:gd name="connsiteX13" fmla="*/ 923321 w 923321"/>
                <a:gd name="connsiteY13" fmla="*/ 776125 h 1543329"/>
                <a:gd name="connsiteX14" fmla="*/ 918861 w 923321"/>
                <a:gd name="connsiteY14" fmla="*/ 1538868 h 1543329"/>
                <a:gd name="connsiteX0" fmla="*/ 357065 w 923547"/>
                <a:gd name="connsiteY0" fmla="*/ 1543329 h 1562238"/>
                <a:gd name="connsiteX1" fmla="*/ 357065 w 923547"/>
                <a:gd name="connsiteY1" fmla="*/ 1543329 h 1562238"/>
                <a:gd name="connsiteX2" fmla="*/ 308000 w 923547"/>
                <a:gd name="connsiteY2" fmla="*/ 1525487 h 1562238"/>
                <a:gd name="connsiteX3" fmla="*/ 226 w 923547"/>
                <a:gd name="connsiteY3" fmla="*/ 1097280 h 1562238"/>
                <a:gd name="connsiteX4" fmla="*/ 361526 w 923547"/>
                <a:gd name="connsiteY4" fmla="*/ 1101740 h 1562238"/>
                <a:gd name="connsiteX5" fmla="*/ 691602 w 923547"/>
                <a:gd name="connsiteY5" fmla="*/ 1213252 h 1562238"/>
                <a:gd name="connsiteX6" fmla="*/ 432893 w 923547"/>
                <a:gd name="connsiteY6" fmla="*/ 959005 h 1562238"/>
                <a:gd name="connsiteX7" fmla="*/ 432893 w 923547"/>
                <a:gd name="connsiteY7" fmla="*/ 624468 h 1562238"/>
                <a:gd name="connsiteX8" fmla="*/ 638076 w 923547"/>
                <a:gd name="connsiteY8" fmla="*/ 338997 h 1562238"/>
                <a:gd name="connsiteX9" fmla="*/ 379368 w 923547"/>
                <a:gd name="connsiteY9" fmla="*/ 526337 h 1562238"/>
                <a:gd name="connsiteX10" fmla="*/ 13608 w 923547"/>
                <a:gd name="connsiteY10" fmla="*/ 539719 h 1562238"/>
                <a:gd name="connsiteX11" fmla="*/ 553327 w 923547"/>
                <a:gd name="connsiteY11" fmla="*/ 0 h 1562238"/>
                <a:gd name="connsiteX12" fmla="*/ 923547 w 923547"/>
                <a:gd name="connsiteY12" fmla="*/ 776125 h 1562238"/>
                <a:gd name="connsiteX13" fmla="*/ 919087 w 923547"/>
                <a:gd name="connsiteY13" fmla="*/ 1538868 h 1562238"/>
                <a:gd name="connsiteX0" fmla="*/ 356841 w 923323"/>
                <a:gd name="connsiteY0" fmla="*/ 1543329 h 1543329"/>
                <a:gd name="connsiteX1" fmla="*/ 356841 w 923323"/>
                <a:gd name="connsiteY1" fmla="*/ 1543329 h 1543329"/>
                <a:gd name="connsiteX2" fmla="*/ 2 w 923323"/>
                <a:gd name="connsiteY2" fmla="*/ 1097280 h 1543329"/>
                <a:gd name="connsiteX3" fmla="*/ 361302 w 923323"/>
                <a:gd name="connsiteY3" fmla="*/ 1101740 h 1543329"/>
                <a:gd name="connsiteX4" fmla="*/ 691378 w 923323"/>
                <a:gd name="connsiteY4" fmla="*/ 1213252 h 1543329"/>
                <a:gd name="connsiteX5" fmla="*/ 432669 w 923323"/>
                <a:gd name="connsiteY5" fmla="*/ 959005 h 1543329"/>
                <a:gd name="connsiteX6" fmla="*/ 432669 w 923323"/>
                <a:gd name="connsiteY6" fmla="*/ 624468 h 1543329"/>
                <a:gd name="connsiteX7" fmla="*/ 637852 w 923323"/>
                <a:gd name="connsiteY7" fmla="*/ 338997 h 1543329"/>
                <a:gd name="connsiteX8" fmla="*/ 379144 w 923323"/>
                <a:gd name="connsiteY8" fmla="*/ 526337 h 1543329"/>
                <a:gd name="connsiteX9" fmla="*/ 13384 w 923323"/>
                <a:gd name="connsiteY9" fmla="*/ 539719 h 1543329"/>
                <a:gd name="connsiteX10" fmla="*/ 553103 w 923323"/>
                <a:gd name="connsiteY10" fmla="*/ 0 h 1543329"/>
                <a:gd name="connsiteX11" fmla="*/ 923323 w 923323"/>
                <a:gd name="connsiteY11" fmla="*/ 776125 h 1543329"/>
                <a:gd name="connsiteX12" fmla="*/ 918863 w 923323"/>
                <a:gd name="connsiteY12" fmla="*/ 1538868 h 1543329"/>
                <a:gd name="connsiteX0" fmla="*/ 356839 w 923321"/>
                <a:gd name="connsiteY0" fmla="*/ 1543329 h 1543329"/>
                <a:gd name="connsiteX1" fmla="*/ 0 w 923321"/>
                <a:gd name="connsiteY1" fmla="*/ 1097280 h 1543329"/>
                <a:gd name="connsiteX2" fmla="*/ 361300 w 923321"/>
                <a:gd name="connsiteY2" fmla="*/ 1101740 h 1543329"/>
                <a:gd name="connsiteX3" fmla="*/ 691376 w 923321"/>
                <a:gd name="connsiteY3" fmla="*/ 1213252 h 1543329"/>
                <a:gd name="connsiteX4" fmla="*/ 432667 w 923321"/>
                <a:gd name="connsiteY4" fmla="*/ 959005 h 1543329"/>
                <a:gd name="connsiteX5" fmla="*/ 432667 w 923321"/>
                <a:gd name="connsiteY5" fmla="*/ 624468 h 1543329"/>
                <a:gd name="connsiteX6" fmla="*/ 637850 w 923321"/>
                <a:gd name="connsiteY6" fmla="*/ 338997 h 1543329"/>
                <a:gd name="connsiteX7" fmla="*/ 379142 w 923321"/>
                <a:gd name="connsiteY7" fmla="*/ 526337 h 1543329"/>
                <a:gd name="connsiteX8" fmla="*/ 13382 w 923321"/>
                <a:gd name="connsiteY8" fmla="*/ 539719 h 1543329"/>
                <a:gd name="connsiteX9" fmla="*/ 553101 w 923321"/>
                <a:gd name="connsiteY9" fmla="*/ 0 h 1543329"/>
                <a:gd name="connsiteX10" fmla="*/ 923321 w 923321"/>
                <a:gd name="connsiteY10" fmla="*/ 776125 h 1543329"/>
                <a:gd name="connsiteX11" fmla="*/ 918861 w 923321"/>
                <a:gd name="connsiteY11" fmla="*/ 1538868 h 1543329"/>
                <a:gd name="connsiteX0" fmla="*/ 356839 w 923321"/>
                <a:gd name="connsiteY0" fmla="*/ 1543329 h 1543329"/>
                <a:gd name="connsiteX1" fmla="*/ 0 w 923321"/>
                <a:gd name="connsiteY1" fmla="*/ 1097280 h 1543329"/>
                <a:gd name="connsiteX2" fmla="*/ 361300 w 923321"/>
                <a:gd name="connsiteY2" fmla="*/ 1101740 h 1543329"/>
                <a:gd name="connsiteX3" fmla="*/ 691376 w 923321"/>
                <a:gd name="connsiteY3" fmla="*/ 1213252 h 1543329"/>
                <a:gd name="connsiteX4" fmla="*/ 432667 w 923321"/>
                <a:gd name="connsiteY4" fmla="*/ 959005 h 1543329"/>
                <a:gd name="connsiteX5" fmla="*/ 432667 w 923321"/>
                <a:gd name="connsiteY5" fmla="*/ 624468 h 1543329"/>
                <a:gd name="connsiteX6" fmla="*/ 637850 w 923321"/>
                <a:gd name="connsiteY6" fmla="*/ 338997 h 1543329"/>
                <a:gd name="connsiteX7" fmla="*/ 379142 w 923321"/>
                <a:gd name="connsiteY7" fmla="*/ 526337 h 1543329"/>
                <a:gd name="connsiteX8" fmla="*/ 13382 w 923321"/>
                <a:gd name="connsiteY8" fmla="*/ 539719 h 1543329"/>
                <a:gd name="connsiteX9" fmla="*/ 553101 w 923321"/>
                <a:gd name="connsiteY9" fmla="*/ 0 h 1543329"/>
                <a:gd name="connsiteX10" fmla="*/ 923321 w 923321"/>
                <a:gd name="connsiteY10" fmla="*/ 776125 h 1543329"/>
                <a:gd name="connsiteX11" fmla="*/ 918861 w 923321"/>
                <a:gd name="connsiteY11" fmla="*/ 1538868 h 1543329"/>
                <a:gd name="connsiteX0" fmla="*/ 356839 w 923321"/>
                <a:gd name="connsiteY0" fmla="*/ 1543329 h 1543329"/>
                <a:gd name="connsiteX1" fmla="*/ 0 w 923321"/>
                <a:gd name="connsiteY1" fmla="*/ 1097280 h 1543329"/>
                <a:gd name="connsiteX2" fmla="*/ 361300 w 923321"/>
                <a:gd name="connsiteY2" fmla="*/ 1101740 h 1543329"/>
                <a:gd name="connsiteX3" fmla="*/ 691376 w 923321"/>
                <a:gd name="connsiteY3" fmla="*/ 1213252 h 1543329"/>
                <a:gd name="connsiteX4" fmla="*/ 432667 w 923321"/>
                <a:gd name="connsiteY4" fmla="*/ 959005 h 1543329"/>
                <a:gd name="connsiteX5" fmla="*/ 432667 w 923321"/>
                <a:gd name="connsiteY5" fmla="*/ 624468 h 1543329"/>
                <a:gd name="connsiteX6" fmla="*/ 637850 w 923321"/>
                <a:gd name="connsiteY6" fmla="*/ 338997 h 1543329"/>
                <a:gd name="connsiteX7" fmla="*/ 379142 w 923321"/>
                <a:gd name="connsiteY7" fmla="*/ 526337 h 1543329"/>
                <a:gd name="connsiteX8" fmla="*/ 13382 w 923321"/>
                <a:gd name="connsiteY8" fmla="*/ 539719 h 1543329"/>
                <a:gd name="connsiteX9" fmla="*/ 553101 w 923321"/>
                <a:gd name="connsiteY9" fmla="*/ 0 h 1543329"/>
                <a:gd name="connsiteX10" fmla="*/ 923321 w 923321"/>
                <a:gd name="connsiteY10" fmla="*/ 776125 h 1543329"/>
                <a:gd name="connsiteX11" fmla="*/ 918861 w 923321"/>
                <a:gd name="connsiteY11" fmla="*/ 1538868 h 1543329"/>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691376 w 923321"/>
                <a:gd name="connsiteY3" fmla="*/ 1213252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329 h 1543818"/>
                <a:gd name="connsiteX1" fmla="*/ 0 w 923321"/>
                <a:gd name="connsiteY1" fmla="*/ 1097280 h 1543818"/>
                <a:gd name="connsiteX2" fmla="*/ 361300 w 923321"/>
                <a:gd name="connsiteY2" fmla="*/ 1101740 h 1543818"/>
                <a:gd name="connsiteX3" fmla="*/ 713678 w 923321"/>
                <a:gd name="connsiteY3" fmla="*/ 1186490 h 1543818"/>
                <a:gd name="connsiteX4" fmla="*/ 432667 w 923321"/>
                <a:gd name="connsiteY4" fmla="*/ 959005 h 1543818"/>
                <a:gd name="connsiteX5" fmla="*/ 432667 w 923321"/>
                <a:gd name="connsiteY5" fmla="*/ 624468 h 1543818"/>
                <a:gd name="connsiteX6" fmla="*/ 637850 w 923321"/>
                <a:gd name="connsiteY6" fmla="*/ 338997 h 1543818"/>
                <a:gd name="connsiteX7" fmla="*/ 379142 w 923321"/>
                <a:gd name="connsiteY7" fmla="*/ 526337 h 1543818"/>
                <a:gd name="connsiteX8" fmla="*/ 13382 w 923321"/>
                <a:gd name="connsiteY8" fmla="*/ 539719 h 1543818"/>
                <a:gd name="connsiteX9" fmla="*/ 553101 w 923321"/>
                <a:gd name="connsiteY9" fmla="*/ 0 h 1543818"/>
                <a:gd name="connsiteX10" fmla="*/ 923321 w 923321"/>
                <a:gd name="connsiteY10" fmla="*/ 776125 h 1543818"/>
                <a:gd name="connsiteX11" fmla="*/ 918861 w 923321"/>
                <a:gd name="connsiteY11" fmla="*/ 1538868 h 1543818"/>
                <a:gd name="connsiteX0" fmla="*/ 356839 w 923321"/>
                <a:gd name="connsiteY0" fmla="*/ 1543721 h 1544210"/>
                <a:gd name="connsiteX1" fmla="*/ 0 w 923321"/>
                <a:gd name="connsiteY1" fmla="*/ 1097672 h 1544210"/>
                <a:gd name="connsiteX2" fmla="*/ 361300 w 923321"/>
                <a:gd name="connsiteY2" fmla="*/ 1102132 h 1544210"/>
                <a:gd name="connsiteX3" fmla="*/ 713678 w 923321"/>
                <a:gd name="connsiteY3" fmla="*/ 1186882 h 1544210"/>
                <a:gd name="connsiteX4" fmla="*/ 432667 w 923321"/>
                <a:gd name="connsiteY4" fmla="*/ 959397 h 1544210"/>
                <a:gd name="connsiteX5" fmla="*/ 432667 w 923321"/>
                <a:gd name="connsiteY5" fmla="*/ 624860 h 1544210"/>
                <a:gd name="connsiteX6" fmla="*/ 637850 w 923321"/>
                <a:gd name="connsiteY6" fmla="*/ 339389 h 1544210"/>
                <a:gd name="connsiteX7" fmla="*/ 379142 w 923321"/>
                <a:gd name="connsiteY7" fmla="*/ 526729 h 1544210"/>
                <a:gd name="connsiteX8" fmla="*/ 13382 w 923321"/>
                <a:gd name="connsiteY8" fmla="*/ 540111 h 1544210"/>
                <a:gd name="connsiteX9" fmla="*/ 553101 w 923321"/>
                <a:gd name="connsiteY9" fmla="*/ 392 h 1544210"/>
                <a:gd name="connsiteX10" fmla="*/ 923321 w 923321"/>
                <a:gd name="connsiteY10" fmla="*/ 776517 h 1544210"/>
                <a:gd name="connsiteX11" fmla="*/ 918861 w 923321"/>
                <a:gd name="connsiteY11" fmla="*/ 1539260 h 1544210"/>
                <a:gd name="connsiteX0" fmla="*/ 356839 w 923321"/>
                <a:gd name="connsiteY0" fmla="*/ 1543721 h 1544210"/>
                <a:gd name="connsiteX1" fmla="*/ 0 w 923321"/>
                <a:gd name="connsiteY1" fmla="*/ 1097672 h 1544210"/>
                <a:gd name="connsiteX2" fmla="*/ 361300 w 923321"/>
                <a:gd name="connsiteY2" fmla="*/ 1102132 h 1544210"/>
                <a:gd name="connsiteX3" fmla="*/ 713678 w 923321"/>
                <a:gd name="connsiteY3" fmla="*/ 1186882 h 1544210"/>
                <a:gd name="connsiteX4" fmla="*/ 432667 w 923321"/>
                <a:gd name="connsiteY4" fmla="*/ 959397 h 1544210"/>
                <a:gd name="connsiteX5" fmla="*/ 432667 w 923321"/>
                <a:gd name="connsiteY5" fmla="*/ 624860 h 1544210"/>
                <a:gd name="connsiteX6" fmla="*/ 637850 w 923321"/>
                <a:gd name="connsiteY6" fmla="*/ 339389 h 1544210"/>
                <a:gd name="connsiteX7" fmla="*/ 379142 w 923321"/>
                <a:gd name="connsiteY7" fmla="*/ 526729 h 1544210"/>
                <a:gd name="connsiteX8" fmla="*/ 13382 w 923321"/>
                <a:gd name="connsiteY8" fmla="*/ 540111 h 1544210"/>
                <a:gd name="connsiteX9" fmla="*/ 553101 w 923321"/>
                <a:gd name="connsiteY9" fmla="*/ 392 h 1544210"/>
                <a:gd name="connsiteX10" fmla="*/ 923321 w 923321"/>
                <a:gd name="connsiteY10" fmla="*/ 776517 h 1544210"/>
                <a:gd name="connsiteX11" fmla="*/ 918861 w 923321"/>
                <a:gd name="connsiteY11" fmla="*/ 1539260 h 1544210"/>
                <a:gd name="connsiteX0" fmla="*/ 356839 w 1061660"/>
                <a:gd name="connsiteY0" fmla="*/ 1543721 h 1544210"/>
                <a:gd name="connsiteX1" fmla="*/ 0 w 1061660"/>
                <a:gd name="connsiteY1" fmla="*/ 1097672 h 1544210"/>
                <a:gd name="connsiteX2" fmla="*/ 361300 w 1061660"/>
                <a:gd name="connsiteY2" fmla="*/ 1102132 h 1544210"/>
                <a:gd name="connsiteX3" fmla="*/ 713678 w 1061660"/>
                <a:gd name="connsiteY3" fmla="*/ 1186882 h 1544210"/>
                <a:gd name="connsiteX4" fmla="*/ 432667 w 1061660"/>
                <a:gd name="connsiteY4" fmla="*/ 959397 h 1544210"/>
                <a:gd name="connsiteX5" fmla="*/ 432667 w 1061660"/>
                <a:gd name="connsiteY5" fmla="*/ 624860 h 1544210"/>
                <a:gd name="connsiteX6" fmla="*/ 637850 w 1061660"/>
                <a:gd name="connsiteY6" fmla="*/ 339389 h 1544210"/>
                <a:gd name="connsiteX7" fmla="*/ 379142 w 1061660"/>
                <a:gd name="connsiteY7" fmla="*/ 526729 h 1544210"/>
                <a:gd name="connsiteX8" fmla="*/ 13382 w 1061660"/>
                <a:gd name="connsiteY8" fmla="*/ 540111 h 1544210"/>
                <a:gd name="connsiteX9" fmla="*/ 553101 w 1061660"/>
                <a:gd name="connsiteY9" fmla="*/ 392 h 1544210"/>
                <a:gd name="connsiteX10" fmla="*/ 923321 w 1061660"/>
                <a:gd name="connsiteY10" fmla="*/ 776517 h 1544210"/>
                <a:gd name="connsiteX11" fmla="*/ 918861 w 1061660"/>
                <a:gd name="connsiteY11" fmla="*/ 1539260 h 1544210"/>
                <a:gd name="connsiteX0" fmla="*/ 356839 w 1116117"/>
                <a:gd name="connsiteY0" fmla="*/ 1543721 h 1544210"/>
                <a:gd name="connsiteX1" fmla="*/ 0 w 1116117"/>
                <a:gd name="connsiteY1" fmla="*/ 1097672 h 1544210"/>
                <a:gd name="connsiteX2" fmla="*/ 361300 w 1116117"/>
                <a:gd name="connsiteY2" fmla="*/ 1102132 h 1544210"/>
                <a:gd name="connsiteX3" fmla="*/ 713678 w 1116117"/>
                <a:gd name="connsiteY3" fmla="*/ 1186882 h 1544210"/>
                <a:gd name="connsiteX4" fmla="*/ 432667 w 1116117"/>
                <a:gd name="connsiteY4" fmla="*/ 959397 h 1544210"/>
                <a:gd name="connsiteX5" fmla="*/ 432667 w 1116117"/>
                <a:gd name="connsiteY5" fmla="*/ 624860 h 1544210"/>
                <a:gd name="connsiteX6" fmla="*/ 637850 w 1116117"/>
                <a:gd name="connsiteY6" fmla="*/ 339389 h 1544210"/>
                <a:gd name="connsiteX7" fmla="*/ 379142 w 1116117"/>
                <a:gd name="connsiteY7" fmla="*/ 526729 h 1544210"/>
                <a:gd name="connsiteX8" fmla="*/ 13382 w 1116117"/>
                <a:gd name="connsiteY8" fmla="*/ 540111 h 1544210"/>
                <a:gd name="connsiteX9" fmla="*/ 553101 w 1116117"/>
                <a:gd name="connsiteY9" fmla="*/ 392 h 1544210"/>
                <a:gd name="connsiteX10" fmla="*/ 923321 w 1116117"/>
                <a:gd name="connsiteY10" fmla="*/ 776517 h 1544210"/>
                <a:gd name="connsiteX11" fmla="*/ 918861 w 1116117"/>
                <a:gd name="connsiteY11" fmla="*/ 1539260 h 1544210"/>
                <a:gd name="connsiteX0" fmla="*/ 356839 w 1126337"/>
                <a:gd name="connsiteY0" fmla="*/ 1543721 h 1544210"/>
                <a:gd name="connsiteX1" fmla="*/ 0 w 1126337"/>
                <a:gd name="connsiteY1" fmla="*/ 1097672 h 1544210"/>
                <a:gd name="connsiteX2" fmla="*/ 361300 w 1126337"/>
                <a:gd name="connsiteY2" fmla="*/ 1102132 h 1544210"/>
                <a:gd name="connsiteX3" fmla="*/ 713678 w 1126337"/>
                <a:gd name="connsiteY3" fmla="*/ 1186882 h 1544210"/>
                <a:gd name="connsiteX4" fmla="*/ 432667 w 1126337"/>
                <a:gd name="connsiteY4" fmla="*/ 959397 h 1544210"/>
                <a:gd name="connsiteX5" fmla="*/ 432667 w 1126337"/>
                <a:gd name="connsiteY5" fmla="*/ 624860 h 1544210"/>
                <a:gd name="connsiteX6" fmla="*/ 637850 w 1126337"/>
                <a:gd name="connsiteY6" fmla="*/ 339389 h 1544210"/>
                <a:gd name="connsiteX7" fmla="*/ 379142 w 1126337"/>
                <a:gd name="connsiteY7" fmla="*/ 526729 h 1544210"/>
                <a:gd name="connsiteX8" fmla="*/ 13382 w 1126337"/>
                <a:gd name="connsiteY8" fmla="*/ 540111 h 1544210"/>
                <a:gd name="connsiteX9" fmla="*/ 553101 w 1126337"/>
                <a:gd name="connsiteY9" fmla="*/ 392 h 1544210"/>
                <a:gd name="connsiteX10" fmla="*/ 923321 w 1126337"/>
                <a:gd name="connsiteY10" fmla="*/ 776517 h 1544210"/>
                <a:gd name="connsiteX11" fmla="*/ 918861 w 1126337"/>
                <a:gd name="connsiteY11" fmla="*/ 1539260 h 1544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6337" h="1544210">
                  <a:moveTo>
                    <a:pt x="356839" y="1543721"/>
                  </a:moveTo>
                  <a:cubicBezTo>
                    <a:pt x="162065" y="1555616"/>
                    <a:pt x="25276" y="1348946"/>
                    <a:pt x="0" y="1097672"/>
                  </a:cubicBezTo>
                  <a:lnTo>
                    <a:pt x="361300" y="1102132"/>
                  </a:lnTo>
                  <a:cubicBezTo>
                    <a:pt x="463147" y="1406932"/>
                    <a:pt x="706163" y="1307783"/>
                    <a:pt x="713678" y="1186882"/>
                  </a:cubicBezTo>
                  <a:cubicBezTo>
                    <a:pt x="721193" y="1065981"/>
                    <a:pt x="706244" y="932634"/>
                    <a:pt x="432667" y="959397"/>
                  </a:cubicBezTo>
                  <a:lnTo>
                    <a:pt x="432667" y="624860"/>
                  </a:lnTo>
                  <a:cubicBezTo>
                    <a:pt x="840058" y="627834"/>
                    <a:pt x="658666" y="340876"/>
                    <a:pt x="637850" y="339389"/>
                  </a:cubicBezTo>
                  <a:cubicBezTo>
                    <a:pt x="449023" y="250180"/>
                    <a:pt x="402931" y="397375"/>
                    <a:pt x="379142" y="526729"/>
                  </a:cubicBezTo>
                  <a:lnTo>
                    <a:pt x="13382" y="540111"/>
                  </a:lnTo>
                  <a:cubicBezTo>
                    <a:pt x="14869" y="88115"/>
                    <a:pt x="382116" y="-7043"/>
                    <a:pt x="553101" y="392"/>
                  </a:cubicBezTo>
                  <a:cubicBezTo>
                    <a:pt x="1140398" y="53918"/>
                    <a:pt x="1152293" y="598098"/>
                    <a:pt x="923321" y="776517"/>
                  </a:cubicBezTo>
                  <a:cubicBezTo>
                    <a:pt x="1358962" y="1177961"/>
                    <a:pt x="964953" y="1521418"/>
                    <a:pt x="918861" y="1539260"/>
                  </a:cubicBezTo>
                </a:path>
              </a:pathLst>
            </a:custGeom>
            <a:noFill/>
            <a:ln w="28575" cap="flat" cmpd="sng" algn="ctr">
              <a:solidFill>
                <a:srgbClr val="054487"/>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30" name="矩形 29"/>
            <p:cNvSpPr/>
            <p:nvPr/>
          </p:nvSpPr>
          <p:spPr>
            <a:xfrm>
              <a:off x="6299363" y="3873050"/>
              <a:ext cx="391954" cy="1684680"/>
            </a:xfrm>
            <a:prstGeom prst="rect">
              <a:avLst/>
            </a:prstGeom>
            <a:solidFill>
              <a:srgbClr val="5B9BD5">
                <a:alpha val="0"/>
              </a:srgbClr>
            </a:solidFill>
            <a:ln w="25400" cap="flat" cmpd="sng" algn="ctr">
              <a:no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31" name="组合 30"/>
          <p:cNvGrpSpPr/>
          <p:nvPr/>
        </p:nvGrpSpPr>
        <p:grpSpPr>
          <a:xfrm>
            <a:off x="7295919" y="2046323"/>
            <a:ext cx="1130583" cy="3410943"/>
            <a:chOff x="7220899" y="2212525"/>
            <a:chExt cx="1130583" cy="3410943"/>
          </a:xfrm>
        </p:grpSpPr>
        <p:sp>
          <p:nvSpPr>
            <p:cNvPr id="32" name="任意多边形 31"/>
            <p:cNvSpPr/>
            <p:nvPr/>
          </p:nvSpPr>
          <p:spPr>
            <a:xfrm>
              <a:off x="7220899" y="3874525"/>
              <a:ext cx="1126100" cy="1748943"/>
            </a:xfrm>
            <a:custGeom>
              <a:avLst/>
              <a:gdLst>
                <a:gd name="connsiteX0" fmla="*/ 691375 w 1008070"/>
                <a:gd name="connsiteY0" fmla="*/ 4461 h 1565631"/>
                <a:gd name="connsiteX1" fmla="*/ 0 w 1008070"/>
                <a:gd name="connsiteY1" fmla="*/ 887637 h 1565631"/>
                <a:gd name="connsiteX2" fmla="*/ 0 w 1008070"/>
                <a:gd name="connsiteY2" fmla="*/ 1190950 h 1565631"/>
                <a:gd name="connsiteX3" fmla="*/ 682455 w 1008070"/>
                <a:gd name="connsiteY3" fmla="*/ 1190950 h 1565631"/>
                <a:gd name="connsiteX4" fmla="*/ 682455 w 1008070"/>
                <a:gd name="connsiteY4" fmla="*/ 1565631 h 1565631"/>
                <a:gd name="connsiteX5" fmla="*/ 1008070 w 1008070"/>
                <a:gd name="connsiteY5" fmla="*/ 1565631 h 1565631"/>
                <a:gd name="connsiteX6" fmla="*/ 1008070 w 1008070"/>
                <a:gd name="connsiteY6" fmla="*/ 0 h 1565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8070" h="1565631">
                  <a:moveTo>
                    <a:pt x="691375" y="4461"/>
                  </a:moveTo>
                  <a:lnTo>
                    <a:pt x="0" y="887637"/>
                  </a:lnTo>
                  <a:lnTo>
                    <a:pt x="0" y="1190950"/>
                  </a:lnTo>
                  <a:lnTo>
                    <a:pt x="682455" y="1190950"/>
                  </a:lnTo>
                  <a:lnTo>
                    <a:pt x="682455" y="1565631"/>
                  </a:lnTo>
                  <a:lnTo>
                    <a:pt x="1008070" y="1565631"/>
                  </a:lnTo>
                  <a:lnTo>
                    <a:pt x="1008070" y="0"/>
                  </a:lnTo>
                </a:path>
              </a:pathLst>
            </a:custGeom>
            <a:noFill/>
            <a:ln w="28575" cap="flat" cmpd="sng" algn="ctr">
              <a:solidFill>
                <a:srgbClr val="054487"/>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33" name="任意多边形 32"/>
            <p:cNvSpPr/>
            <p:nvPr/>
          </p:nvSpPr>
          <p:spPr>
            <a:xfrm>
              <a:off x="7614535" y="4422627"/>
              <a:ext cx="403603" cy="493291"/>
            </a:xfrm>
            <a:custGeom>
              <a:avLst/>
              <a:gdLst>
                <a:gd name="connsiteX0" fmla="*/ 356839 w 361300"/>
                <a:gd name="connsiteY0" fmla="*/ 0 h 441588"/>
                <a:gd name="connsiteX1" fmla="*/ 0 w 361300"/>
                <a:gd name="connsiteY1" fmla="*/ 441588 h 441588"/>
                <a:gd name="connsiteX2" fmla="*/ 361300 w 361300"/>
                <a:gd name="connsiteY2" fmla="*/ 441588 h 441588"/>
                <a:gd name="connsiteX3" fmla="*/ 356839 w 361300"/>
                <a:gd name="connsiteY3" fmla="*/ 0 h 441588"/>
              </a:gdLst>
              <a:ahLst/>
              <a:cxnLst>
                <a:cxn ang="0">
                  <a:pos x="connsiteX0" y="connsiteY0"/>
                </a:cxn>
                <a:cxn ang="0">
                  <a:pos x="connsiteX1" y="connsiteY1"/>
                </a:cxn>
                <a:cxn ang="0">
                  <a:pos x="connsiteX2" y="connsiteY2"/>
                </a:cxn>
                <a:cxn ang="0">
                  <a:pos x="connsiteX3" y="connsiteY3"/>
                </a:cxn>
              </a:cxnLst>
              <a:rect l="l" t="t" r="r" b="b"/>
              <a:pathLst>
                <a:path w="361300" h="441588">
                  <a:moveTo>
                    <a:pt x="356839" y="0"/>
                  </a:moveTo>
                  <a:lnTo>
                    <a:pt x="0" y="441588"/>
                  </a:lnTo>
                  <a:lnTo>
                    <a:pt x="361300" y="441588"/>
                  </a:lnTo>
                  <a:lnTo>
                    <a:pt x="356839" y="0"/>
                  </a:lnTo>
                  <a:close/>
                </a:path>
              </a:pathLst>
            </a:custGeom>
            <a:noFill/>
            <a:ln w="28575" cap="flat" cmpd="sng" algn="ctr">
              <a:solidFill>
                <a:srgbClr val="054487"/>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34" name="矩形 33"/>
            <p:cNvSpPr/>
            <p:nvPr/>
          </p:nvSpPr>
          <p:spPr>
            <a:xfrm>
              <a:off x="7959528" y="2212525"/>
              <a:ext cx="391954" cy="1667531"/>
            </a:xfrm>
            <a:prstGeom prst="rect">
              <a:avLst/>
            </a:prstGeom>
            <a:solidFill>
              <a:srgbClr val="0070C0">
                <a:alpha val="0"/>
              </a:srgbClr>
            </a:solidFill>
            <a:ln w="25400" cap="flat" cmpd="sng" algn="ctr">
              <a:no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sp>
        <p:nvSpPr>
          <p:cNvPr id="35" name="文本框 137"/>
          <p:cNvSpPr txBox="1"/>
          <p:nvPr/>
        </p:nvSpPr>
        <p:spPr>
          <a:xfrm>
            <a:off x="2999151" y="2169883"/>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6" name="文本框 138"/>
          <p:cNvSpPr txBox="1"/>
          <p:nvPr/>
        </p:nvSpPr>
        <p:spPr>
          <a:xfrm>
            <a:off x="4679974" y="4030859"/>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7" name="文本框 140"/>
          <p:cNvSpPr txBox="1"/>
          <p:nvPr/>
        </p:nvSpPr>
        <p:spPr>
          <a:xfrm>
            <a:off x="7244622" y="2169883"/>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8" name="文本框 141"/>
          <p:cNvSpPr txBox="1"/>
          <p:nvPr/>
        </p:nvSpPr>
        <p:spPr>
          <a:xfrm>
            <a:off x="8611607" y="4030859"/>
            <a:ext cx="2473381" cy="1310615"/>
          </a:xfrm>
          <a:prstGeom prst="rect">
            <a:avLst/>
          </a:prstGeom>
          <a:noFill/>
        </p:spPr>
        <p:txBody>
          <a:bodyPr wrap="square" lIns="91440" tIns="45720" rIns="91440" bIns="45720" rtlCol="0">
            <a:spAutoFit/>
          </a:bodyPr>
          <a:lstStyle/>
          <a:p>
            <a:pPr algn="ctr">
              <a:lnSpc>
                <a:spcPts val="3500"/>
              </a:lnSpc>
            </a:pPr>
            <a:r>
              <a:rPr lang="zh-CN" altLang="en-US" sz="2400" dirty="0">
                <a:solidFill>
                  <a:prstClr val="black">
                    <a:lumMod val="85000"/>
                    <a:lumOff val="15000"/>
                  </a:prstClr>
                </a:solidFill>
                <a:latin typeface="方正正大黑简体" pitchFamily="2" charset="-122"/>
                <a:ea typeface="方正正大黑简体" pitchFamily="2" charset="-122"/>
              </a:rPr>
              <a:t>点击输入小标题</a:t>
            </a:r>
            <a:endParaRPr lang="en-US" altLang="zh-CN" sz="2400" dirty="0">
              <a:solidFill>
                <a:prstClr val="black">
                  <a:lumMod val="85000"/>
                  <a:lumOff val="15000"/>
                </a:prstClr>
              </a:solidFill>
              <a:latin typeface="方正正大黑简体" pitchFamily="2" charset="-122"/>
              <a:ea typeface="方正正大黑简体" pitchFamily="2"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a:p>
            <a:pPr algn="ctr">
              <a:lnSpc>
                <a:spcPts val="3000"/>
              </a:lnSpc>
            </a:pPr>
            <a:r>
              <a:rPr lang="zh-CN" altLang="en-US" sz="2000" smtClean="0">
                <a:solidFill>
                  <a:prstClr val="black">
                    <a:lumMod val="85000"/>
                    <a:lumOff val="15000"/>
                  </a:prstClr>
                </a:solidFill>
                <a:latin typeface="微软雅黑" panose="020B0503020204020204" pitchFamily="34" charset="-122"/>
                <a:ea typeface="微软雅黑" panose="020B0503020204020204" pitchFamily="34" charset="-122"/>
              </a:rPr>
              <a:t>点击此处添加文本</a:t>
            </a:r>
            <a:endParaRPr lang="en-US" altLang="zh-CN"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2380694" y="2375884"/>
            <a:ext cx="330505" cy="330505"/>
            <a:chOff x="1092336" y="3738693"/>
            <a:chExt cx="330505" cy="330505"/>
          </a:xfrm>
        </p:grpSpPr>
        <p:sp>
          <p:nvSpPr>
            <p:cNvPr id="40" name="椭圆 39"/>
            <p:cNvSpPr/>
            <p:nvPr/>
          </p:nvSpPr>
          <p:spPr>
            <a:xfrm>
              <a:off x="1092336" y="3738693"/>
              <a:ext cx="330505" cy="330505"/>
            </a:xfrm>
            <a:prstGeom prst="ellipse">
              <a:avLst/>
            </a:prstGeom>
            <a:solidFill>
              <a:srgbClr val="FFFEBC"/>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41" name="椭圆 40"/>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42" name="组合 41"/>
          <p:cNvGrpSpPr/>
          <p:nvPr/>
        </p:nvGrpSpPr>
        <p:grpSpPr>
          <a:xfrm>
            <a:off x="6789697" y="2375884"/>
            <a:ext cx="330505" cy="330505"/>
            <a:chOff x="1092336" y="3738693"/>
            <a:chExt cx="330505" cy="330505"/>
          </a:xfrm>
        </p:grpSpPr>
        <p:sp>
          <p:nvSpPr>
            <p:cNvPr id="43" name="椭圆 42"/>
            <p:cNvSpPr/>
            <p:nvPr/>
          </p:nvSpPr>
          <p:spPr>
            <a:xfrm>
              <a:off x="1092336" y="3738693"/>
              <a:ext cx="330505" cy="330505"/>
            </a:xfrm>
            <a:prstGeom prst="ellipse">
              <a:avLst/>
            </a:prstGeom>
            <a:solidFill>
              <a:srgbClr val="FFFEBC"/>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44" name="椭圆 43"/>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45" name="组合 44"/>
          <p:cNvGrpSpPr/>
          <p:nvPr/>
        </p:nvGrpSpPr>
        <p:grpSpPr>
          <a:xfrm>
            <a:off x="8255944" y="3959346"/>
            <a:ext cx="330505" cy="330505"/>
            <a:chOff x="1092336" y="3738693"/>
            <a:chExt cx="330505" cy="330505"/>
          </a:xfrm>
        </p:grpSpPr>
        <p:sp>
          <p:nvSpPr>
            <p:cNvPr id="46" name="椭圆 45"/>
            <p:cNvSpPr/>
            <p:nvPr/>
          </p:nvSpPr>
          <p:spPr>
            <a:xfrm>
              <a:off x="1092336" y="3738693"/>
              <a:ext cx="330505" cy="330505"/>
            </a:xfrm>
            <a:prstGeom prst="ellipse">
              <a:avLst/>
            </a:prstGeom>
            <a:solidFill>
              <a:srgbClr val="FFFEBC"/>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47" name="椭圆 46"/>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grpSp>
        <p:nvGrpSpPr>
          <p:cNvPr id="48" name="组合 47"/>
          <p:cNvGrpSpPr/>
          <p:nvPr/>
        </p:nvGrpSpPr>
        <p:grpSpPr>
          <a:xfrm>
            <a:off x="4337144" y="3959346"/>
            <a:ext cx="330505" cy="330505"/>
            <a:chOff x="1092336" y="3738693"/>
            <a:chExt cx="330505" cy="330505"/>
          </a:xfrm>
        </p:grpSpPr>
        <p:sp>
          <p:nvSpPr>
            <p:cNvPr id="49" name="椭圆 48"/>
            <p:cNvSpPr/>
            <p:nvPr/>
          </p:nvSpPr>
          <p:spPr>
            <a:xfrm>
              <a:off x="1092336" y="3738693"/>
              <a:ext cx="330505" cy="330505"/>
            </a:xfrm>
            <a:prstGeom prst="ellipse">
              <a:avLst/>
            </a:prstGeom>
            <a:solidFill>
              <a:srgbClr val="FFFEBC"/>
            </a:soli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sp>
          <p:nvSpPr>
            <p:cNvPr id="50" name="椭圆 49"/>
            <p:cNvSpPr/>
            <p:nvPr/>
          </p:nvSpPr>
          <p:spPr>
            <a:xfrm>
              <a:off x="1175393" y="3821750"/>
              <a:ext cx="164391" cy="164391"/>
            </a:xfrm>
            <a:prstGeom prst="ellipse">
              <a:avLst/>
            </a:prstGeom>
            <a:solidFill>
              <a:srgbClr val="00B0F0"/>
            </a:solidFill>
            <a:ln w="38100" cap="flat" cmpd="sng" algn="ctr">
              <a:solidFill>
                <a:srgbClr val="0070C0"/>
              </a:solidFill>
              <a:prstDash val="solid"/>
            </a:ln>
            <a:effectLst/>
          </p:spPr>
          <p:txBody>
            <a:bodyPr rtlCol="0" anchor="ctr"/>
            <a:lstStyle/>
            <a:p>
              <a:pPr algn="ctr">
                <a:defRPr/>
              </a:pPr>
              <a:endParaRPr lang="zh-CN" altLang="en-US" sz="2400" kern="0" dirty="0">
                <a:solidFill>
                  <a:prstClr val="black">
                    <a:lumMod val="85000"/>
                    <a:lumOff val="15000"/>
                  </a:prstClr>
                </a:solidFill>
                <a:ea typeface="微软雅黑" pitchFamily="34" charset="-122"/>
              </a:endParaRPr>
            </a:p>
          </p:txBody>
        </p:sp>
      </p:grpSp>
      <p:sp>
        <p:nvSpPr>
          <p:cNvPr id="51" name="平行四边形 1"/>
          <p:cNvSpPr/>
          <p:nvPr/>
        </p:nvSpPr>
        <p:spPr>
          <a:xfrm rot="15908182" flipH="1">
            <a:off x="-203557" y="43144"/>
            <a:ext cx="3027046" cy="67233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672334">
                <a:moveTo>
                  <a:pt x="0" y="672334"/>
                </a:moveTo>
                <a:lnTo>
                  <a:pt x="886519" y="0"/>
                </a:lnTo>
                <a:lnTo>
                  <a:pt x="2225922" y="549"/>
                </a:lnTo>
                <a:lnTo>
                  <a:pt x="3027046" y="612576"/>
                </a:lnTo>
                <a:lnTo>
                  <a:pt x="2207290" y="646487"/>
                </a:lnTo>
                <a:lnTo>
                  <a:pt x="0" y="67233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平行四边形 1"/>
          <p:cNvSpPr/>
          <p:nvPr/>
        </p:nvSpPr>
        <p:spPr>
          <a:xfrm rot="4982706">
            <a:off x="7694655" y="1554313"/>
            <a:ext cx="3743384" cy="680349"/>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700701"/>
              <a:gd name="connsiteY0" fmla="*/ 680349 h 680349"/>
              <a:gd name="connsiteX1" fmla="*/ 827128 w 3700701"/>
              <a:gd name="connsiteY1" fmla="*/ 67856 h 680349"/>
              <a:gd name="connsiteX2" fmla="*/ 3700701 w 3700701"/>
              <a:gd name="connsiteY2" fmla="*/ 0 h 680349"/>
              <a:gd name="connsiteX3" fmla="*/ 3027046 w 3700701"/>
              <a:gd name="connsiteY3" fmla="*/ 620591 h 680349"/>
              <a:gd name="connsiteX4" fmla="*/ 2207290 w 3700701"/>
              <a:gd name="connsiteY4" fmla="*/ 654502 h 680349"/>
              <a:gd name="connsiteX5" fmla="*/ 0 w 3700701"/>
              <a:gd name="connsiteY5" fmla="*/ 680349 h 680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0701" h="680349">
                <a:moveTo>
                  <a:pt x="0" y="680349"/>
                </a:moveTo>
                <a:lnTo>
                  <a:pt x="827128" y="67856"/>
                </a:lnTo>
                <a:lnTo>
                  <a:pt x="3700701" y="0"/>
                </a:lnTo>
                <a:lnTo>
                  <a:pt x="3027046" y="620591"/>
                </a:lnTo>
                <a:lnTo>
                  <a:pt x="2207290" y="654502"/>
                </a:lnTo>
                <a:lnTo>
                  <a:pt x="0" y="68034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平行四边形 1"/>
          <p:cNvSpPr/>
          <p:nvPr/>
        </p:nvSpPr>
        <p:spPr>
          <a:xfrm rot="10636439" flipH="1">
            <a:off x="9438251" y="3019981"/>
            <a:ext cx="3061959" cy="73026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638230 h 638230"/>
              <a:gd name="connsiteX1" fmla="*/ 698135 w 3027046"/>
              <a:gd name="connsiteY1" fmla="*/ 9595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707004 h 707004"/>
              <a:gd name="connsiteX1" fmla="*/ 698135 w 3027046"/>
              <a:gd name="connsiteY1" fmla="*/ 7836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027046"/>
              <a:gd name="connsiteY0" fmla="*/ 707004 h 707004"/>
              <a:gd name="connsiteX1" fmla="*/ 665439 w 3027046"/>
              <a:gd name="connsiteY1" fmla="*/ 8450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707004">
                <a:moveTo>
                  <a:pt x="0" y="707004"/>
                </a:moveTo>
                <a:lnTo>
                  <a:pt x="665439" y="84509"/>
                </a:lnTo>
                <a:lnTo>
                  <a:pt x="2947509" y="0"/>
                </a:lnTo>
                <a:lnTo>
                  <a:pt x="3027046" y="647246"/>
                </a:lnTo>
                <a:lnTo>
                  <a:pt x="2207290" y="681157"/>
                </a:lnTo>
                <a:lnTo>
                  <a:pt x="0" y="70700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平行四边形 2"/>
          <p:cNvSpPr/>
          <p:nvPr/>
        </p:nvSpPr>
        <p:spPr>
          <a:xfrm rot="21152908">
            <a:off x="1053349" y="552185"/>
            <a:ext cx="8626081" cy="831398"/>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6081" h="831100">
                <a:moveTo>
                  <a:pt x="574375" y="827559"/>
                </a:moveTo>
                <a:lnTo>
                  <a:pt x="0" y="0"/>
                </a:lnTo>
                <a:lnTo>
                  <a:pt x="8024722" y="0"/>
                </a:lnTo>
                <a:lnTo>
                  <a:pt x="8626081" y="831100"/>
                </a:lnTo>
                <a:lnTo>
                  <a:pt x="574375" y="82755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01148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up)">
                                      <p:cBhvr>
                                        <p:cTn id="7" dur="350"/>
                                        <p:tgtEl>
                                          <p:spTgt spid="51"/>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350"/>
                                        <p:tgtEl>
                                          <p:spTgt spid="54"/>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350"/>
                                        <p:tgtEl>
                                          <p:spTgt spid="52"/>
                                        </p:tgtEl>
                                      </p:cBhvr>
                                    </p:animEffect>
                                  </p:childTnLst>
                                </p:cTn>
                              </p:par>
                            </p:childTnLst>
                          </p:cTn>
                        </p:par>
                        <p:par>
                          <p:cTn id="16" fill="hold">
                            <p:stCondLst>
                              <p:cond delay="105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350"/>
                                        <p:tgtEl>
                                          <p:spTgt spid="53"/>
                                        </p:tgtEl>
                                      </p:cBhvr>
                                    </p:animEffect>
                                  </p:childTnLst>
                                </p:cTn>
                              </p:par>
                              <p:par>
                                <p:cTn id="20" presetID="6" presetClass="entr" presetSubtype="32"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circle(out)">
                                      <p:cBhvr>
                                        <p:cTn id="22" dur="100"/>
                                        <p:tgtEl>
                                          <p:spTgt spid="5"/>
                                        </p:tgtEl>
                                      </p:cBhvr>
                                    </p:animEffect>
                                  </p:childTnLst>
                                </p:cTn>
                              </p:par>
                              <p:par>
                                <p:cTn id="23" presetID="42" presetClass="path" presetSubtype="0" decel="50000" fill="hold" grpId="3" nodeType="withEffect">
                                  <p:stCondLst>
                                    <p:cond delay="500"/>
                                  </p:stCondLst>
                                  <p:childTnLst>
                                    <p:animMotion origin="layout" path="M -0.03594 -0.46346 L 4.72222E-6 0.00031 " pathEditMode="relative" rAng="0" ptsTypes="AA">
                                      <p:cBhvr>
                                        <p:cTn id="24" dur="500" fill="hold"/>
                                        <p:tgtEl>
                                          <p:spTgt spid="5"/>
                                        </p:tgtEl>
                                        <p:attrNameLst>
                                          <p:attrName>ppt_x</p:attrName>
                                          <p:attrName>ppt_y</p:attrName>
                                        </p:attrNameLst>
                                      </p:cBhvr>
                                      <p:rCtr x="1788" y="23188"/>
                                    </p:animMotion>
                                  </p:childTnLst>
                                </p:cTn>
                              </p:par>
                              <p:par>
                                <p:cTn id="25" presetID="53" presetClass="entr" presetSubtype="16" fill="hold" grpId="4"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6" presetClass="emph" presetSubtype="0" fill="hold" grpId="2" nodeType="withEffect">
                                  <p:stCondLst>
                                    <p:cond delay="1000"/>
                                  </p:stCondLst>
                                  <p:childTnLst>
                                    <p:animScale>
                                      <p:cBhvr>
                                        <p:cTn id="31" dur="500" fill="hold"/>
                                        <p:tgtEl>
                                          <p:spTgt spid="5"/>
                                        </p:tgtEl>
                                      </p:cBhvr>
                                      <p:by x="1000000" y="1000000"/>
                                    </p:animScale>
                                  </p:childTnLst>
                                </p:cTn>
                              </p:par>
                              <p:par>
                                <p:cTn id="32" presetID="10" presetClass="exit" presetSubtype="0" fill="hold" grpId="1" nodeType="withEffect">
                                  <p:stCondLst>
                                    <p:cond delay="1000"/>
                                  </p:stCondLst>
                                  <p:childTnLst>
                                    <p:animEffect transition="out" filter="fade">
                                      <p:cBhvr>
                                        <p:cTn id="33" dur="500"/>
                                        <p:tgtEl>
                                          <p:spTgt spid="5"/>
                                        </p:tgtEl>
                                      </p:cBhvr>
                                    </p:animEffect>
                                    <p:set>
                                      <p:cBhvr>
                                        <p:cTn id="34" dur="1" fill="hold">
                                          <p:stCondLst>
                                            <p:cond delay="499"/>
                                          </p:stCondLst>
                                        </p:cTn>
                                        <p:tgtEl>
                                          <p:spTgt spid="5"/>
                                        </p:tgtEl>
                                        <p:attrNameLst>
                                          <p:attrName>style.visibility</p:attrName>
                                        </p:attrNameLst>
                                      </p:cBhvr>
                                      <p:to>
                                        <p:strVal val="hidden"/>
                                      </p:to>
                                    </p:set>
                                  </p:childTnLst>
                                </p:cTn>
                              </p:par>
                              <p:par>
                                <p:cTn id="35" presetID="10" presetClass="entr" presetSubtype="0" fill="hold" nodeType="withEffect">
                                  <p:stCondLst>
                                    <p:cond delay="100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6" presetClass="entr" presetSubtype="32" fill="hold" grpId="0" nodeType="withEffect">
                                  <p:stCondLst>
                                    <p:cond delay="1000"/>
                                  </p:stCondLst>
                                  <p:childTnLst>
                                    <p:set>
                                      <p:cBhvr>
                                        <p:cTn id="39" dur="1" fill="hold">
                                          <p:stCondLst>
                                            <p:cond delay="0"/>
                                          </p:stCondLst>
                                        </p:cTn>
                                        <p:tgtEl>
                                          <p:spTgt spid="6"/>
                                        </p:tgtEl>
                                        <p:attrNameLst>
                                          <p:attrName>style.visibility</p:attrName>
                                        </p:attrNameLst>
                                      </p:cBhvr>
                                      <p:to>
                                        <p:strVal val="visible"/>
                                      </p:to>
                                    </p:set>
                                    <p:animEffect transition="in" filter="circle(out)">
                                      <p:cBhvr>
                                        <p:cTn id="40" dur="100"/>
                                        <p:tgtEl>
                                          <p:spTgt spid="6"/>
                                        </p:tgtEl>
                                      </p:cBhvr>
                                    </p:animEffect>
                                  </p:childTnLst>
                                </p:cTn>
                              </p:par>
                              <p:par>
                                <p:cTn id="41" presetID="42" presetClass="path" presetSubtype="0" decel="50000" fill="hold" grpId="3" nodeType="withEffect">
                                  <p:stCondLst>
                                    <p:cond delay="1000"/>
                                  </p:stCondLst>
                                  <p:childTnLst>
                                    <p:animMotion origin="layout" path="M -0.11458 0.17685 L 4.375E-6 4.81481E-6 " pathEditMode="relative" rAng="0" ptsTypes="AA">
                                      <p:cBhvr>
                                        <p:cTn id="42" dur="500" fill="hold"/>
                                        <p:tgtEl>
                                          <p:spTgt spid="6"/>
                                        </p:tgtEl>
                                        <p:attrNameLst>
                                          <p:attrName>ppt_x</p:attrName>
                                          <p:attrName>ppt_y</p:attrName>
                                        </p:attrNameLst>
                                      </p:cBhvr>
                                      <p:rCtr x="5846" y="-8866"/>
                                    </p:animMotion>
                                  </p:childTnLst>
                                </p:cTn>
                              </p:par>
                              <p:par>
                                <p:cTn id="43" presetID="53" presetClass="entr" presetSubtype="16" fill="hold" grpId="4" nodeType="withEffect">
                                  <p:stCondLst>
                                    <p:cond delay="100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par>
                                <p:cTn id="48" presetID="6" presetClass="emph" presetSubtype="0" fill="hold" grpId="2" nodeType="withEffect">
                                  <p:stCondLst>
                                    <p:cond delay="1500"/>
                                  </p:stCondLst>
                                  <p:childTnLst>
                                    <p:animScale>
                                      <p:cBhvr>
                                        <p:cTn id="49" dur="500" fill="hold"/>
                                        <p:tgtEl>
                                          <p:spTgt spid="6"/>
                                        </p:tgtEl>
                                      </p:cBhvr>
                                      <p:by x="1000000" y="1000000"/>
                                    </p:animScale>
                                  </p:childTnLst>
                                </p:cTn>
                              </p:par>
                              <p:par>
                                <p:cTn id="50" presetID="10" presetClass="exit" presetSubtype="0" fill="hold" grpId="1" nodeType="withEffect">
                                  <p:stCondLst>
                                    <p:cond delay="1500"/>
                                  </p:stCondLst>
                                  <p:childTnLst>
                                    <p:animEffect transition="out" filter="fade">
                                      <p:cBhvr>
                                        <p:cTn id="51" dur="500"/>
                                        <p:tgtEl>
                                          <p:spTgt spid="6"/>
                                        </p:tgtEl>
                                      </p:cBhvr>
                                    </p:animEffect>
                                    <p:set>
                                      <p:cBhvr>
                                        <p:cTn id="52" dur="1" fill="hold">
                                          <p:stCondLst>
                                            <p:cond delay="499"/>
                                          </p:stCondLst>
                                        </p:cTn>
                                        <p:tgtEl>
                                          <p:spTgt spid="6"/>
                                        </p:tgtEl>
                                        <p:attrNameLst>
                                          <p:attrName>style.visibility</p:attrName>
                                        </p:attrNameLst>
                                      </p:cBhvr>
                                      <p:to>
                                        <p:strVal val="hidden"/>
                                      </p:to>
                                    </p:set>
                                  </p:childTnLst>
                                </p:cTn>
                              </p:par>
                              <p:par>
                                <p:cTn id="53" presetID="10" presetClass="entr" presetSubtype="0" fill="hold" nodeType="withEffect">
                                  <p:stCondLst>
                                    <p:cond delay="150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6" presetClass="entr" presetSubtype="32" fill="hold" grpId="0" nodeType="withEffect">
                                  <p:stCondLst>
                                    <p:cond delay="1500"/>
                                  </p:stCondLst>
                                  <p:childTnLst>
                                    <p:set>
                                      <p:cBhvr>
                                        <p:cTn id="57" dur="1" fill="hold">
                                          <p:stCondLst>
                                            <p:cond delay="0"/>
                                          </p:stCondLst>
                                        </p:cTn>
                                        <p:tgtEl>
                                          <p:spTgt spid="7"/>
                                        </p:tgtEl>
                                        <p:attrNameLst>
                                          <p:attrName>style.visibility</p:attrName>
                                        </p:attrNameLst>
                                      </p:cBhvr>
                                      <p:to>
                                        <p:strVal val="visible"/>
                                      </p:to>
                                    </p:set>
                                    <p:animEffect transition="in" filter="circle(out)">
                                      <p:cBhvr>
                                        <p:cTn id="58" dur="100"/>
                                        <p:tgtEl>
                                          <p:spTgt spid="7"/>
                                        </p:tgtEl>
                                      </p:cBhvr>
                                    </p:animEffect>
                                  </p:childTnLst>
                                </p:cTn>
                              </p:par>
                              <p:par>
                                <p:cTn id="59" presetID="42" presetClass="path" presetSubtype="0" decel="50000" fill="hold" grpId="3" nodeType="withEffect">
                                  <p:stCondLst>
                                    <p:cond delay="1500"/>
                                  </p:stCondLst>
                                  <p:childTnLst>
                                    <p:animMotion origin="layout" path="M -0.15963 -0.23403 L -1.04167E-6 -2.96296E-6 " pathEditMode="relative" rAng="0" ptsTypes="AA">
                                      <p:cBhvr>
                                        <p:cTn id="60" dur="500" fill="hold"/>
                                        <p:tgtEl>
                                          <p:spTgt spid="7"/>
                                        </p:tgtEl>
                                        <p:attrNameLst>
                                          <p:attrName>ppt_x</p:attrName>
                                          <p:attrName>ppt_y</p:attrName>
                                        </p:attrNameLst>
                                      </p:cBhvr>
                                      <p:rCtr x="7891" y="11505"/>
                                    </p:animMotion>
                                  </p:childTnLst>
                                </p:cTn>
                              </p:par>
                              <p:par>
                                <p:cTn id="61" presetID="53" presetClass="entr" presetSubtype="16" fill="hold" grpId="4" nodeType="withEffect">
                                  <p:stCondLst>
                                    <p:cond delay="150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par>
                                <p:cTn id="66" presetID="6" presetClass="emph" presetSubtype="0" fill="hold" grpId="2" nodeType="withEffect">
                                  <p:stCondLst>
                                    <p:cond delay="2000"/>
                                  </p:stCondLst>
                                  <p:childTnLst>
                                    <p:animScale>
                                      <p:cBhvr>
                                        <p:cTn id="67" dur="500" fill="hold"/>
                                        <p:tgtEl>
                                          <p:spTgt spid="7"/>
                                        </p:tgtEl>
                                      </p:cBhvr>
                                      <p:by x="1000000" y="1000000"/>
                                    </p:animScale>
                                  </p:childTnLst>
                                </p:cTn>
                              </p:par>
                              <p:par>
                                <p:cTn id="68" presetID="10" presetClass="exit" presetSubtype="0" fill="hold" grpId="1" nodeType="withEffect">
                                  <p:stCondLst>
                                    <p:cond delay="2000"/>
                                  </p:stCondLst>
                                  <p:childTnLst>
                                    <p:animEffect transition="out" filter="fade">
                                      <p:cBhvr>
                                        <p:cTn id="69" dur="500"/>
                                        <p:tgtEl>
                                          <p:spTgt spid="7"/>
                                        </p:tgtEl>
                                      </p:cBhvr>
                                    </p:animEffect>
                                    <p:set>
                                      <p:cBhvr>
                                        <p:cTn id="70" dur="1" fill="hold">
                                          <p:stCondLst>
                                            <p:cond delay="499"/>
                                          </p:stCondLst>
                                        </p:cTn>
                                        <p:tgtEl>
                                          <p:spTgt spid="7"/>
                                        </p:tgtEl>
                                        <p:attrNameLst>
                                          <p:attrName>style.visibility</p:attrName>
                                        </p:attrNameLst>
                                      </p:cBhvr>
                                      <p:to>
                                        <p:strVal val="hidden"/>
                                      </p:to>
                                    </p:set>
                                  </p:childTnLst>
                                </p:cTn>
                              </p:par>
                              <p:par>
                                <p:cTn id="71" presetID="10" presetClass="entr" presetSubtype="0" fill="hold" nodeType="withEffect">
                                  <p:stCondLst>
                                    <p:cond delay="200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par>
                                <p:cTn id="74" presetID="6" presetClass="entr" presetSubtype="32" fill="hold" grpId="0" nodeType="withEffect">
                                  <p:stCondLst>
                                    <p:cond delay="2000"/>
                                  </p:stCondLst>
                                  <p:childTnLst>
                                    <p:set>
                                      <p:cBhvr>
                                        <p:cTn id="75" dur="1" fill="hold">
                                          <p:stCondLst>
                                            <p:cond delay="0"/>
                                          </p:stCondLst>
                                        </p:cTn>
                                        <p:tgtEl>
                                          <p:spTgt spid="8"/>
                                        </p:tgtEl>
                                        <p:attrNameLst>
                                          <p:attrName>style.visibility</p:attrName>
                                        </p:attrNameLst>
                                      </p:cBhvr>
                                      <p:to>
                                        <p:strVal val="visible"/>
                                      </p:to>
                                    </p:set>
                                    <p:animEffect transition="in" filter="circle(out)">
                                      <p:cBhvr>
                                        <p:cTn id="76" dur="100"/>
                                        <p:tgtEl>
                                          <p:spTgt spid="8"/>
                                        </p:tgtEl>
                                      </p:cBhvr>
                                    </p:animEffect>
                                  </p:childTnLst>
                                </p:cTn>
                              </p:par>
                              <p:par>
                                <p:cTn id="77" presetID="42" presetClass="path" presetSubtype="0" decel="50000" fill="hold" grpId="3" nodeType="withEffect">
                                  <p:stCondLst>
                                    <p:cond delay="2000"/>
                                  </p:stCondLst>
                                  <p:childTnLst>
                                    <p:animMotion origin="layout" path="M -0.20104 0.23078 L -2.70833E-6 4.07407E-6 " pathEditMode="relative" rAng="0" ptsTypes="AA">
                                      <p:cBhvr>
                                        <p:cTn id="78" dur="500" fill="hold"/>
                                        <p:tgtEl>
                                          <p:spTgt spid="8"/>
                                        </p:tgtEl>
                                        <p:attrNameLst>
                                          <p:attrName>ppt_x</p:attrName>
                                          <p:attrName>ppt_y</p:attrName>
                                        </p:attrNameLst>
                                      </p:cBhvr>
                                      <p:rCtr x="9844" y="-11389"/>
                                    </p:animMotion>
                                  </p:childTnLst>
                                </p:cTn>
                              </p:par>
                              <p:par>
                                <p:cTn id="79" presetID="53" presetClass="entr" presetSubtype="16" fill="hold" grpId="4" nodeType="withEffect">
                                  <p:stCondLst>
                                    <p:cond delay="200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par>
                                <p:cTn id="84" presetID="6" presetClass="emph" presetSubtype="0" fill="hold" grpId="2" nodeType="withEffect">
                                  <p:stCondLst>
                                    <p:cond delay="2500"/>
                                  </p:stCondLst>
                                  <p:childTnLst>
                                    <p:animScale>
                                      <p:cBhvr>
                                        <p:cTn id="85" dur="500" fill="hold"/>
                                        <p:tgtEl>
                                          <p:spTgt spid="8"/>
                                        </p:tgtEl>
                                      </p:cBhvr>
                                      <p:by x="1000000" y="1000000"/>
                                    </p:animScale>
                                  </p:childTnLst>
                                </p:cTn>
                              </p:par>
                              <p:par>
                                <p:cTn id="86" presetID="10" presetClass="exit" presetSubtype="0" fill="hold" grpId="1" nodeType="withEffect">
                                  <p:stCondLst>
                                    <p:cond delay="2500"/>
                                  </p:stCondLst>
                                  <p:childTnLst>
                                    <p:animEffect transition="out" filter="fade">
                                      <p:cBhvr>
                                        <p:cTn id="87" dur="500"/>
                                        <p:tgtEl>
                                          <p:spTgt spid="8"/>
                                        </p:tgtEl>
                                      </p:cBhvr>
                                    </p:animEffect>
                                    <p:set>
                                      <p:cBhvr>
                                        <p:cTn id="88" dur="1" fill="hold">
                                          <p:stCondLst>
                                            <p:cond delay="499"/>
                                          </p:stCondLst>
                                        </p:cTn>
                                        <p:tgtEl>
                                          <p:spTgt spid="8"/>
                                        </p:tgtEl>
                                        <p:attrNameLst>
                                          <p:attrName>style.visibility</p:attrName>
                                        </p:attrNameLst>
                                      </p:cBhvr>
                                      <p:to>
                                        <p:strVal val="hidden"/>
                                      </p:to>
                                    </p:set>
                                  </p:childTnLst>
                                </p:cTn>
                              </p:par>
                              <p:par>
                                <p:cTn id="89" presetID="10" presetClass="entr" presetSubtype="0" fill="hold" nodeType="withEffect">
                                  <p:stCondLst>
                                    <p:cond delay="2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500"/>
                                        <p:tgtEl>
                                          <p:spTgt spid="42"/>
                                        </p:tgtEl>
                                      </p:cBhvr>
                                    </p:animEffect>
                                  </p:childTnLst>
                                </p:cTn>
                              </p:par>
                              <p:par>
                                <p:cTn id="92" presetID="6" presetClass="entr" presetSubtype="32" fill="hold" grpId="0" nodeType="withEffect">
                                  <p:stCondLst>
                                    <p:cond delay="2500"/>
                                  </p:stCondLst>
                                  <p:childTnLst>
                                    <p:set>
                                      <p:cBhvr>
                                        <p:cTn id="93" dur="1" fill="hold">
                                          <p:stCondLst>
                                            <p:cond delay="0"/>
                                          </p:stCondLst>
                                        </p:cTn>
                                        <p:tgtEl>
                                          <p:spTgt spid="9"/>
                                        </p:tgtEl>
                                        <p:attrNameLst>
                                          <p:attrName>style.visibility</p:attrName>
                                        </p:attrNameLst>
                                      </p:cBhvr>
                                      <p:to>
                                        <p:strVal val="visible"/>
                                      </p:to>
                                    </p:set>
                                    <p:animEffect transition="in" filter="circle(out)">
                                      <p:cBhvr>
                                        <p:cTn id="94" dur="100"/>
                                        <p:tgtEl>
                                          <p:spTgt spid="9"/>
                                        </p:tgtEl>
                                      </p:cBhvr>
                                    </p:animEffect>
                                  </p:childTnLst>
                                </p:cTn>
                              </p:par>
                              <p:par>
                                <p:cTn id="95" presetID="42" presetClass="path" presetSubtype="0" decel="50000" fill="hold" grpId="3" nodeType="withEffect">
                                  <p:stCondLst>
                                    <p:cond delay="2500"/>
                                  </p:stCondLst>
                                  <p:childTnLst>
                                    <p:animMotion origin="layout" path="M -0.12005 -0.22848 L -4.79167E-6 1.85185E-6 " pathEditMode="relative" rAng="0" ptsTypes="AA">
                                      <p:cBhvr>
                                        <p:cTn id="96" dur="500" fill="hold"/>
                                        <p:tgtEl>
                                          <p:spTgt spid="9"/>
                                        </p:tgtEl>
                                        <p:attrNameLst>
                                          <p:attrName>ppt_x</p:attrName>
                                          <p:attrName>ppt_y</p:attrName>
                                        </p:attrNameLst>
                                      </p:cBhvr>
                                      <p:rCtr x="5820" y="10810"/>
                                    </p:animMotion>
                                  </p:childTnLst>
                                </p:cTn>
                              </p:par>
                              <p:par>
                                <p:cTn id="97" presetID="53" presetClass="entr" presetSubtype="16" fill="hold" grpId="4" nodeType="withEffect">
                                  <p:stCondLst>
                                    <p:cond delay="2500"/>
                                  </p:stCondLst>
                                  <p:childTnLst>
                                    <p:set>
                                      <p:cBhvr>
                                        <p:cTn id="98" dur="1" fill="hold">
                                          <p:stCondLst>
                                            <p:cond delay="0"/>
                                          </p:stCondLst>
                                        </p:cTn>
                                        <p:tgtEl>
                                          <p:spTgt spid="9"/>
                                        </p:tgtEl>
                                        <p:attrNameLst>
                                          <p:attrName>style.visibility</p:attrName>
                                        </p:attrNameLst>
                                      </p:cBhvr>
                                      <p:to>
                                        <p:strVal val="visible"/>
                                      </p:to>
                                    </p:set>
                                    <p:anim calcmode="lin" valueType="num">
                                      <p:cBhvr>
                                        <p:cTn id="99" dur="500" fill="hold"/>
                                        <p:tgtEl>
                                          <p:spTgt spid="9"/>
                                        </p:tgtEl>
                                        <p:attrNameLst>
                                          <p:attrName>ppt_w</p:attrName>
                                        </p:attrNameLst>
                                      </p:cBhvr>
                                      <p:tavLst>
                                        <p:tav tm="0">
                                          <p:val>
                                            <p:fltVal val="0"/>
                                          </p:val>
                                        </p:tav>
                                        <p:tav tm="100000">
                                          <p:val>
                                            <p:strVal val="#ppt_w"/>
                                          </p:val>
                                        </p:tav>
                                      </p:tavLst>
                                    </p:anim>
                                    <p:anim calcmode="lin" valueType="num">
                                      <p:cBhvr>
                                        <p:cTn id="100" dur="500" fill="hold"/>
                                        <p:tgtEl>
                                          <p:spTgt spid="9"/>
                                        </p:tgtEl>
                                        <p:attrNameLst>
                                          <p:attrName>ppt_h</p:attrName>
                                        </p:attrNameLst>
                                      </p:cBhvr>
                                      <p:tavLst>
                                        <p:tav tm="0">
                                          <p:val>
                                            <p:fltVal val="0"/>
                                          </p:val>
                                        </p:tav>
                                        <p:tav tm="100000">
                                          <p:val>
                                            <p:strVal val="#ppt_h"/>
                                          </p:val>
                                        </p:tav>
                                      </p:tavLst>
                                    </p:anim>
                                    <p:animEffect transition="in" filter="fade">
                                      <p:cBhvr>
                                        <p:cTn id="101" dur="500"/>
                                        <p:tgtEl>
                                          <p:spTgt spid="9"/>
                                        </p:tgtEl>
                                      </p:cBhvr>
                                    </p:animEffect>
                                  </p:childTnLst>
                                </p:cTn>
                              </p:par>
                              <p:par>
                                <p:cTn id="102" presetID="6" presetClass="emph" presetSubtype="0" fill="hold" grpId="2" nodeType="withEffect">
                                  <p:stCondLst>
                                    <p:cond delay="3000"/>
                                  </p:stCondLst>
                                  <p:childTnLst>
                                    <p:animScale>
                                      <p:cBhvr>
                                        <p:cTn id="103" dur="500" fill="hold"/>
                                        <p:tgtEl>
                                          <p:spTgt spid="9"/>
                                        </p:tgtEl>
                                      </p:cBhvr>
                                      <p:by x="1000000" y="1000000"/>
                                    </p:animScale>
                                  </p:childTnLst>
                                </p:cTn>
                              </p:par>
                              <p:par>
                                <p:cTn id="104" presetID="10" presetClass="exit" presetSubtype="0" fill="hold" grpId="1" nodeType="withEffect">
                                  <p:stCondLst>
                                    <p:cond delay="3000"/>
                                  </p:stCondLst>
                                  <p:childTnLst>
                                    <p:animEffect transition="out" filter="fade">
                                      <p:cBhvr>
                                        <p:cTn id="105" dur="500"/>
                                        <p:tgtEl>
                                          <p:spTgt spid="9"/>
                                        </p:tgtEl>
                                      </p:cBhvr>
                                    </p:animEffect>
                                    <p:set>
                                      <p:cBhvr>
                                        <p:cTn id="106" dur="1" fill="hold">
                                          <p:stCondLst>
                                            <p:cond delay="499"/>
                                          </p:stCondLst>
                                        </p:cTn>
                                        <p:tgtEl>
                                          <p:spTgt spid="9"/>
                                        </p:tgtEl>
                                        <p:attrNameLst>
                                          <p:attrName>style.visibility</p:attrName>
                                        </p:attrNameLst>
                                      </p:cBhvr>
                                      <p:to>
                                        <p:strVal val="hidden"/>
                                      </p:to>
                                    </p:set>
                                  </p:childTnLst>
                                </p:cTn>
                              </p:par>
                              <p:par>
                                <p:cTn id="107" presetID="10" presetClass="entr" presetSubtype="0" fill="hold" nodeType="withEffect">
                                  <p:stCondLst>
                                    <p:cond delay="300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par>
                                <p:cTn id="110" presetID="6" presetClass="entr" presetSubtype="32" fill="hold" grpId="0" nodeType="withEffect">
                                  <p:stCondLst>
                                    <p:cond delay="3000"/>
                                  </p:stCondLst>
                                  <p:childTnLst>
                                    <p:set>
                                      <p:cBhvr>
                                        <p:cTn id="111" dur="1" fill="hold">
                                          <p:stCondLst>
                                            <p:cond delay="0"/>
                                          </p:stCondLst>
                                        </p:cTn>
                                        <p:tgtEl>
                                          <p:spTgt spid="10"/>
                                        </p:tgtEl>
                                        <p:attrNameLst>
                                          <p:attrName>style.visibility</p:attrName>
                                        </p:attrNameLst>
                                      </p:cBhvr>
                                      <p:to>
                                        <p:strVal val="visible"/>
                                      </p:to>
                                    </p:set>
                                    <p:animEffect transition="in" filter="circle(out)">
                                      <p:cBhvr>
                                        <p:cTn id="112" dur="100"/>
                                        <p:tgtEl>
                                          <p:spTgt spid="10"/>
                                        </p:tgtEl>
                                      </p:cBhvr>
                                    </p:animEffect>
                                  </p:childTnLst>
                                </p:cTn>
                              </p:par>
                              <p:par>
                                <p:cTn id="113" presetID="42" presetClass="path" presetSubtype="0" decel="50000" fill="hold" grpId="3" nodeType="withEffect">
                                  <p:stCondLst>
                                    <p:cond delay="3000"/>
                                  </p:stCondLst>
                                  <p:childTnLst>
                                    <p:animMotion origin="layout" path="M -0.22721 0.05532 L 1.66667E-6 -4.07407E-6 " pathEditMode="relative" rAng="0" ptsTypes="AA">
                                      <p:cBhvr>
                                        <p:cTn id="114" dur="500" fill="hold"/>
                                        <p:tgtEl>
                                          <p:spTgt spid="10"/>
                                        </p:tgtEl>
                                        <p:attrNameLst>
                                          <p:attrName>ppt_x</p:attrName>
                                          <p:attrName>ppt_y</p:attrName>
                                        </p:attrNameLst>
                                      </p:cBhvr>
                                      <p:rCtr x="11003" y="-2731"/>
                                    </p:animMotion>
                                  </p:childTnLst>
                                </p:cTn>
                              </p:par>
                              <p:par>
                                <p:cTn id="115" presetID="53" presetClass="entr" presetSubtype="16" fill="hold" grpId="4" nodeType="withEffect">
                                  <p:stCondLst>
                                    <p:cond delay="3000"/>
                                  </p:stCondLst>
                                  <p:childTnLst>
                                    <p:set>
                                      <p:cBhvr>
                                        <p:cTn id="116" dur="1" fill="hold">
                                          <p:stCondLst>
                                            <p:cond delay="0"/>
                                          </p:stCondLst>
                                        </p:cTn>
                                        <p:tgtEl>
                                          <p:spTgt spid="10"/>
                                        </p:tgtEl>
                                        <p:attrNameLst>
                                          <p:attrName>style.visibility</p:attrName>
                                        </p:attrNameLst>
                                      </p:cBhvr>
                                      <p:to>
                                        <p:strVal val="visible"/>
                                      </p:to>
                                    </p:set>
                                    <p:anim calcmode="lin" valueType="num">
                                      <p:cBhvr>
                                        <p:cTn id="117" dur="500" fill="hold"/>
                                        <p:tgtEl>
                                          <p:spTgt spid="10"/>
                                        </p:tgtEl>
                                        <p:attrNameLst>
                                          <p:attrName>ppt_w</p:attrName>
                                        </p:attrNameLst>
                                      </p:cBhvr>
                                      <p:tavLst>
                                        <p:tav tm="0">
                                          <p:val>
                                            <p:fltVal val="0"/>
                                          </p:val>
                                        </p:tav>
                                        <p:tav tm="100000">
                                          <p:val>
                                            <p:strVal val="#ppt_w"/>
                                          </p:val>
                                        </p:tav>
                                      </p:tavLst>
                                    </p:anim>
                                    <p:anim calcmode="lin" valueType="num">
                                      <p:cBhvr>
                                        <p:cTn id="118" dur="500" fill="hold"/>
                                        <p:tgtEl>
                                          <p:spTgt spid="10"/>
                                        </p:tgtEl>
                                        <p:attrNameLst>
                                          <p:attrName>ppt_h</p:attrName>
                                        </p:attrNameLst>
                                      </p:cBhvr>
                                      <p:tavLst>
                                        <p:tav tm="0">
                                          <p:val>
                                            <p:fltVal val="0"/>
                                          </p:val>
                                        </p:tav>
                                        <p:tav tm="100000">
                                          <p:val>
                                            <p:strVal val="#ppt_h"/>
                                          </p:val>
                                        </p:tav>
                                      </p:tavLst>
                                    </p:anim>
                                    <p:animEffect transition="in" filter="fade">
                                      <p:cBhvr>
                                        <p:cTn id="119" dur="500"/>
                                        <p:tgtEl>
                                          <p:spTgt spid="10"/>
                                        </p:tgtEl>
                                      </p:cBhvr>
                                    </p:animEffect>
                                  </p:childTnLst>
                                </p:cTn>
                              </p:par>
                              <p:par>
                                <p:cTn id="120" presetID="6" presetClass="emph" presetSubtype="0" fill="hold" grpId="2" nodeType="withEffect">
                                  <p:stCondLst>
                                    <p:cond delay="3500"/>
                                  </p:stCondLst>
                                  <p:childTnLst>
                                    <p:animScale>
                                      <p:cBhvr>
                                        <p:cTn id="121" dur="500" fill="hold"/>
                                        <p:tgtEl>
                                          <p:spTgt spid="10"/>
                                        </p:tgtEl>
                                      </p:cBhvr>
                                      <p:by x="1000000" y="1000000"/>
                                    </p:animScale>
                                  </p:childTnLst>
                                </p:cTn>
                              </p:par>
                              <p:par>
                                <p:cTn id="122" presetID="10" presetClass="exit" presetSubtype="0" fill="hold" grpId="1" nodeType="withEffect">
                                  <p:stCondLst>
                                    <p:cond delay="3500"/>
                                  </p:stCondLst>
                                  <p:childTnLst>
                                    <p:animEffect transition="out" filter="fade">
                                      <p:cBhvr>
                                        <p:cTn id="123" dur="500"/>
                                        <p:tgtEl>
                                          <p:spTgt spid="10"/>
                                        </p:tgtEl>
                                      </p:cBhvr>
                                    </p:animEffect>
                                    <p:set>
                                      <p:cBhvr>
                                        <p:cTn id="124" dur="1" fill="hold">
                                          <p:stCondLst>
                                            <p:cond delay="499"/>
                                          </p:stCondLst>
                                        </p:cTn>
                                        <p:tgtEl>
                                          <p:spTgt spid="10"/>
                                        </p:tgtEl>
                                        <p:attrNameLst>
                                          <p:attrName>style.visibility</p:attrName>
                                        </p:attrNameLst>
                                      </p:cBhvr>
                                      <p:to>
                                        <p:strVal val="hidden"/>
                                      </p:to>
                                    </p:set>
                                  </p:childTnLst>
                                </p:cTn>
                              </p:par>
                              <p:par>
                                <p:cTn id="125" presetID="10" presetClass="entr" presetSubtype="0" fill="hold" nodeType="withEffect">
                                  <p:stCondLst>
                                    <p:cond delay="3500"/>
                                  </p:stCondLst>
                                  <p:childTnLst>
                                    <p:set>
                                      <p:cBhvr>
                                        <p:cTn id="126" dur="1" fill="hold">
                                          <p:stCondLst>
                                            <p:cond delay="0"/>
                                          </p:stCondLst>
                                        </p:cTn>
                                        <p:tgtEl>
                                          <p:spTgt spid="19"/>
                                        </p:tgtEl>
                                        <p:attrNameLst>
                                          <p:attrName>style.visibility</p:attrName>
                                        </p:attrNameLst>
                                      </p:cBhvr>
                                      <p:to>
                                        <p:strVal val="visible"/>
                                      </p:to>
                                    </p:set>
                                    <p:animEffect transition="in" filter="fade">
                                      <p:cBhvr>
                                        <p:cTn id="127" dur="500"/>
                                        <p:tgtEl>
                                          <p:spTgt spid="19"/>
                                        </p:tgtEl>
                                      </p:cBhvr>
                                    </p:animEffect>
                                  </p:childTnLst>
                                </p:cTn>
                              </p:par>
                              <p:par>
                                <p:cTn id="128" presetID="22" presetClass="entr" presetSubtype="8" fill="hold" grpId="0" nodeType="withEffect">
                                  <p:stCondLst>
                                    <p:cond delay="1500"/>
                                  </p:stCondLst>
                                  <p:childTnLst>
                                    <p:set>
                                      <p:cBhvr>
                                        <p:cTn id="129" dur="1" fill="hold">
                                          <p:stCondLst>
                                            <p:cond delay="0"/>
                                          </p:stCondLst>
                                        </p:cTn>
                                        <p:tgtEl>
                                          <p:spTgt spid="14"/>
                                        </p:tgtEl>
                                        <p:attrNameLst>
                                          <p:attrName>style.visibility</p:attrName>
                                        </p:attrNameLst>
                                      </p:cBhvr>
                                      <p:to>
                                        <p:strVal val="visible"/>
                                      </p:to>
                                    </p:set>
                                    <p:animEffect transition="in" filter="wipe(left)">
                                      <p:cBhvr>
                                        <p:cTn id="130" dur="500"/>
                                        <p:tgtEl>
                                          <p:spTgt spid="14"/>
                                        </p:tgtEl>
                                      </p:cBhvr>
                                    </p:animEffect>
                                  </p:childTnLst>
                                </p:cTn>
                              </p:par>
                              <p:par>
                                <p:cTn id="131" presetID="49" presetClass="entr" presetSubtype="0" decel="100000" fill="hold" nodeType="withEffect">
                                  <p:stCondLst>
                                    <p:cond delay="1500"/>
                                  </p:stCondLst>
                                  <p:childTnLst>
                                    <p:set>
                                      <p:cBhvr>
                                        <p:cTn id="132" dur="1" fill="hold">
                                          <p:stCondLst>
                                            <p:cond delay="0"/>
                                          </p:stCondLst>
                                        </p:cTn>
                                        <p:tgtEl>
                                          <p:spTgt spid="22"/>
                                        </p:tgtEl>
                                        <p:attrNameLst>
                                          <p:attrName>style.visibility</p:attrName>
                                        </p:attrNameLst>
                                      </p:cBhvr>
                                      <p:to>
                                        <p:strVal val="visible"/>
                                      </p:to>
                                    </p:set>
                                    <p:anim calcmode="lin" valueType="num">
                                      <p:cBhvr>
                                        <p:cTn id="133" dur="500" fill="hold"/>
                                        <p:tgtEl>
                                          <p:spTgt spid="22"/>
                                        </p:tgtEl>
                                        <p:attrNameLst>
                                          <p:attrName>ppt_w</p:attrName>
                                        </p:attrNameLst>
                                      </p:cBhvr>
                                      <p:tavLst>
                                        <p:tav tm="0">
                                          <p:val>
                                            <p:fltVal val="0"/>
                                          </p:val>
                                        </p:tav>
                                        <p:tav tm="100000">
                                          <p:val>
                                            <p:strVal val="#ppt_w"/>
                                          </p:val>
                                        </p:tav>
                                      </p:tavLst>
                                    </p:anim>
                                    <p:anim calcmode="lin" valueType="num">
                                      <p:cBhvr>
                                        <p:cTn id="134" dur="500" fill="hold"/>
                                        <p:tgtEl>
                                          <p:spTgt spid="22"/>
                                        </p:tgtEl>
                                        <p:attrNameLst>
                                          <p:attrName>ppt_h</p:attrName>
                                        </p:attrNameLst>
                                      </p:cBhvr>
                                      <p:tavLst>
                                        <p:tav tm="0">
                                          <p:val>
                                            <p:fltVal val="0"/>
                                          </p:val>
                                        </p:tav>
                                        <p:tav tm="100000">
                                          <p:val>
                                            <p:strVal val="#ppt_h"/>
                                          </p:val>
                                        </p:tav>
                                      </p:tavLst>
                                    </p:anim>
                                    <p:anim calcmode="lin" valueType="num">
                                      <p:cBhvr>
                                        <p:cTn id="135" dur="500" fill="hold"/>
                                        <p:tgtEl>
                                          <p:spTgt spid="22"/>
                                        </p:tgtEl>
                                        <p:attrNameLst>
                                          <p:attrName>style.rotation</p:attrName>
                                        </p:attrNameLst>
                                      </p:cBhvr>
                                      <p:tavLst>
                                        <p:tav tm="0">
                                          <p:val>
                                            <p:fltVal val="360"/>
                                          </p:val>
                                        </p:tav>
                                        <p:tav tm="100000">
                                          <p:val>
                                            <p:fltVal val="0"/>
                                          </p:val>
                                        </p:tav>
                                      </p:tavLst>
                                    </p:anim>
                                    <p:animEffect transition="in" filter="fade">
                                      <p:cBhvr>
                                        <p:cTn id="136" dur="500"/>
                                        <p:tgtEl>
                                          <p:spTgt spid="22"/>
                                        </p:tgtEl>
                                      </p:cBhvr>
                                    </p:animEffect>
                                  </p:childTnLst>
                                </p:cTn>
                              </p:par>
                              <p:par>
                                <p:cTn id="137" presetID="22" presetClass="entr" presetSubtype="8" fill="hold" grpId="0" nodeType="withEffect">
                                  <p:stCondLst>
                                    <p:cond delay="2000"/>
                                  </p:stCondLst>
                                  <p:childTnLst>
                                    <p:set>
                                      <p:cBhvr>
                                        <p:cTn id="138" dur="1" fill="hold">
                                          <p:stCondLst>
                                            <p:cond delay="0"/>
                                          </p:stCondLst>
                                        </p:cTn>
                                        <p:tgtEl>
                                          <p:spTgt spid="15"/>
                                        </p:tgtEl>
                                        <p:attrNameLst>
                                          <p:attrName>style.visibility</p:attrName>
                                        </p:attrNameLst>
                                      </p:cBhvr>
                                      <p:to>
                                        <p:strVal val="visible"/>
                                      </p:to>
                                    </p:set>
                                    <p:animEffect transition="in" filter="wipe(left)">
                                      <p:cBhvr>
                                        <p:cTn id="139" dur="500"/>
                                        <p:tgtEl>
                                          <p:spTgt spid="15"/>
                                        </p:tgtEl>
                                      </p:cBhvr>
                                    </p:animEffect>
                                  </p:childTnLst>
                                </p:cTn>
                              </p:par>
                              <p:par>
                                <p:cTn id="140" presetID="49" presetClass="entr" presetSubtype="0" decel="100000" fill="hold" nodeType="withEffect">
                                  <p:stCondLst>
                                    <p:cond delay="2000"/>
                                  </p:stCondLst>
                                  <p:childTnLst>
                                    <p:set>
                                      <p:cBhvr>
                                        <p:cTn id="141" dur="1" fill="hold">
                                          <p:stCondLst>
                                            <p:cond delay="0"/>
                                          </p:stCondLst>
                                        </p:cTn>
                                        <p:tgtEl>
                                          <p:spTgt spid="25"/>
                                        </p:tgtEl>
                                        <p:attrNameLst>
                                          <p:attrName>style.visibility</p:attrName>
                                        </p:attrNameLst>
                                      </p:cBhvr>
                                      <p:to>
                                        <p:strVal val="visible"/>
                                      </p:to>
                                    </p:set>
                                    <p:anim calcmode="lin" valueType="num">
                                      <p:cBhvr>
                                        <p:cTn id="142" dur="500" fill="hold"/>
                                        <p:tgtEl>
                                          <p:spTgt spid="25"/>
                                        </p:tgtEl>
                                        <p:attrNameLst>
                                          <p:attrName>ppt_w</p:attrName>
                                        </p:attrNameLst>
                                      </p:cBhvr>
                                      <p:tavLst>
                                        <p:tav tm="0">
                                          <p:val>
                                            <p:fltVal val="0"/>
                                          </p:val>
                                        </p:tav>
                                        <p:tav tm="100000">
                                          <p:val>
                                            <p:strVal val="#ppt_w"/>
                                          </p:val>
                                        </p:tav>
                                      </p:tavLst>
                                    </p:anim>
                                    <p:anim calcmode="lin" valueType="num">
                                      <p:cBhvr>
                                        <p:cTn id="143" dur="500" fill="hold"/>
                                        <p:tgtEl>
                                          <p:spTgt spid="25"/>
                                        </p:tgtEl>
                                        <p:attrNameLst>
                                          <p:attrName>ppt_h</p:attrName>
                                        </p:attrNameLst>
                                      </p:cBhvr>
                                      <p:tavLst>
                                        <p:tav tm="0">
                                          <p:val>
                                            <p:fltVal val="0"/>
                                          </p:val>
                                        </p:tav>
                                        <p:tav tm="100000">
                                          <p:val>
                                            <p:strVal val="#ppt_h"/>
                                          </p:val>
                                        </p:tav>
                                      </p:tavLst>
                                    </p:anim>
                                    <p:anim calcmode="lin" valueType="num">
                                      <p:cBhvr>
                                        <p:cTn id="144" dur="500" fill="hold"/>
                                        <p:tgtEl>
                                          <p:spTgt spid="25"/>
                                        </p:tgtEl>
                                        <p:attrNameLst>
                                          <p:attrName>style.rotation</p:attrName>
                                        </p:attrNameLst>
                                      </p:cBhvr>
                                      <p:tavLst>
                                        <p:tav tm="0">
                                          <p:val>
                                            <p:fltVal val="360"/>
                                          </p:val>
                                        </p:tav>
                                        <p:tav tm="100000">
                                          <p:val>
                                            <p:fltVal val="0"/>
                                          </p:val>
                                        </p:tav>
                                      </p:tavLst>
                                    </p:anim>
                                    <p:animEffect transition="in" filter="fade">
                                      <p:cBhvr>
                                        <p:cTn id="145" dur="500"/>
                                        <p:tgtEl>
                                          <p:spTgt spid="25"/>
                                        </p:tgtEl>
                                      </p:cBhvr>
                                    </p:animEffect>
                                  </p:childTnLst>
                                </p:cTn>
                              </p:par>
                              <p:par>
                                <p:cTn id="146" presetID="10" presetClass="entr" presetSubtype="0" fill="hold" grpId="0" nodeType="withEffect">
                                  <p:stCondLst>
                                    <p:cond delay="2000"/>
                                  </p:stCondLst>
                                  <p:childTnLst>
                                    <p:set>
                                      <p:cBhvr>
                                        <p:cTn id="147" dur="1" fill="hold">
                                          <p:stCondLst>
                                            <p:cond delay="0"/>
                                          </p:stCondLst>
                                        </p:cTn>
                                        <p:tgtEl>
                                          <p:spTgt spid="35"/>
                                        </p:tgtEl>
                                        <p:attrNameLst>
                                          <p:attrName>style.visibility</p:attrName>
                                        </p:attrNameLst>
                                      </p:cBhvr>
                                      <p:to>
                                        <p:strVal val="visible"/>
                                      </p:to>
                                    </p:set>
                                    <p:animEffect transition="in" filter="fade">
                                      <p:cBhvr>
                                        <p:cTn id="148" dur="500"/>
                                        <p:tgtEl>
                                          <p:spTgt spid="35"/>
                                        </p:tgtEl>
                                      </p:cBhvr>
                                    </p:animEffect>
                                  </p:childTnLst>
                                </p:cTn>
                              </p:par>
                              <p:par>
                                <p:cTn id="149" presetID="6" presetClass="emph" presetSubtype="0" autoRev="1" fill="hold" grpId="1" nodeType="withEffect">
                                  <p:stCondLst>
                                    <p:cond delay="2000"/>
                                  </p:stCondLst>
                                  <p:childTnLst>
                                    <p:animScale>
                                      <p:cBhvr>
                                        <p:cTn id="150" dur="250" fill="hold"/>
                                        <p:tgtEl>
                                          <p:spTgt spid="35"/>
                                        </p:tgtEl>
                                      </p:cBhvr>
                                      <p:by x="120000" y="120000"/>
                                    </p:animScale>
                                  </p:childTnLst>
                                </p:cTn>
                              </p:par>
                              <p:par>
                                <p:cTn id="151" presetID="22" presetClass="entr" presetSubtype="8" fill="hold" grpId="0" nodeType="withEffect">
                                  <p:stCondLst>
                                    <p:cond delay="2500"/>
                                  </p:stCondLst>
                                  <p:childTnLst>
                                    <p:set>
                                      <p:cBhvr>
                                        <p:cTn id="152" dur="1" fill="hold">
                                          <p:stCondLst>
                                            <p:cond delay="0"/>
                                          </p:stCondLst>
                                        </p:cTn>
                                        <p:tgtEl>
                                          <p:spTgt spid="16"/>
                                        </p:tgtEl>
                                        <p:attrNameLst>
                                          <p:attrName>style.visibility</p:attrName>
                                        </p:attrNameLst>
                                      </p:cBhvr>
                                      <p:to>
                                        <p:strVal val="visible"/>
                                      </p:to>
                                    </p:set>
                                    <p:animEffect transition="in" filter="wipe(left)">
                                      <p:cBhvr>
                                        <p:cTn id="153" dur="500"/>
                                        <p:tgtEl>
                                          <p:spTgt spid="16"/>
                                        </p:tgtEl>
                                      </p:cBhvr>
                                    </p:animEffect>
                                  </p:childTnLst>
                                </p:cTn>
                              </p:par>
                              <p:par>
                                <p:cTn id="154" presetID="49" presetClass="entr" presetSubtype="0" decel="100000" fill="hold" nodeType="withEffect">
                                  <p:stCondLst>
                                    <p:cond delay="2500"/>
                                  </p:stCondLst>
                                  <p:childTnLst>
                                    <p:set>
                                      <p:cBhvr>
                                        <p:cTn id="155" dur="1" fill="hold">
                                          <p:stCondLst>
                                            <p:cond delay="0"/>
                                          </p:stCondLst>
                                        </p:cTn>
                                        <p:tgtEl>
                                          <p:spTgt spid="28"/>
                                        </p:tgtEl>
                                        <p:attrNameLst>
                                          <p:attrName>style.visibility</p:attrName>
                                        </p:attrNameLst>
                                      </p:cBhvr>
                                      <p:to>
                                        <p:strVal val="visible"/>
                                      </p:to>
                                    </p:set>
                                    <p:anim calcmode="lin" valueType="num">
                                      <p:cBhvr>
                                        <p:cTn id="156" dur="500" fill="hold"/>
                                        <p:tgtEl>
                                          <p:spTgt spid="28"/>
                                        </p:tgtEl>
                                        <p:attrNameLst>
                                          <p:attrName>ppt_w</p:attrName>
                                        </p:attrNameLst>
                                      </p:cBhvr>
                                      <p:tavLst>
                                        <p:tav tm="0">
                                          <p:val>
                                            <p:fltVal val="0"/>
                                          </p:val>
                                        </p:tav>
                                        <p:tav tm="100000">
                                          <p:val>
                                            <p:strVal val="#ppt_w"/>
                                          </p:val>
                                        </p:tav>
                                      </p:tavLst>
                                    </p:anim>
                                    <p:anim calcmode="lin" valueType="num">
                                      <p:cBhvr>
                                        <p:cTn id="157" dur="500" fill="hold"/>
                                        <p:tgtEl>
                                          <p:spTgt spid="28"/>
                                        </p:tgtEl>
                                        <p:attrNameLst>
                                          <p:attrName>ppt_h</p:attrName>
                                        </p:attrNameLst>
                                      </p:cBhvr>
                                      <p:tavLst>
                                        <p:tav tm="0">
                                          <p:val>
                                            <p:fltVal val="0"/>
                                          </p:val>
                                        </p:tav>
                                        <p:tav tm="100000">
                                          <p:val>
                                            <p:strVal val="#ppt_h"/>
                                          </p:val>
                                        </p:tav>
                                      </p:tavLst>
                                    </p:anim>
                                    <p:anim calcmode="lin" valueType="num">
                                      <p:cBhvr>
                                        <p:cTn id="158" dur="500" fill="hold"/>
                                        <p:tgtEl>
                                          <p:spTgt spid="28"/>
                                        </p:tgtEl>
                                        <p:attrNameLst>
                                          <p:attrName>style.rotation</p:attrName>
                                        </p:attrNameLst>
                                      </p:cBhvr>
                                      <p:tavLst>
                                        <p:tav tm="0">
                                          <p:val>
                                            <p:fltVal val="360"/>
                                          </p:val>
                                        </p:tav>
                                        <p:tav tm="100000">
                                          <p:val>
                                            <p:fltVal val="0"/>
                                          </p:val>
                                        </p:tav>
                                      </p:tavLst>
                                    </p:anim>
                                    <p:animEffect transition="in" filter="fade">
                                      <p:cBhvr>
                                        <p:cTn id="159" dur="500"/>
                                        <p:tgtEl>
                                          <p:spTgt spid="28"/>
                                        </p:tgtEl>
                                      </p:cBhvr>
                                    </p:animEffect>
                                  </p:childTnLst>
                                </p:cTn>
                              </p:par>
                              <p:par>
                                <p:cTn id="160" presetID="10" presetClass="entr" presetSubtype="0" fill="hold" grpId="0" nodeType="withEffect">
                                  <p:stCondLst>
                                    <p:cond delay="2500"/>
                                  </p:stCondLst>
                                  <p:childTnLst>
                                    <p:set>
                                      <p:cBhvr>
                                        <p:cTn id="161" dur="1" fill="hold">
                                          <p:stCondLst>
                                            <p:cond delay="0"/>
                                          </p:stCondLst>
                                        </p:cTn>
                                        <p:tgtEl>
                                          <p:spTgt spid="36"/>
                                        </p:tgtEl>
                                        <p:attrNameLst>
                                          <p:attrName>style.visibility</p:attrName>
                                        </p:attrNameLst>
                                      </p:cBhvr>
                                      <p:to>
                                        <p:strVal val="visible"/>
                                      </p:to>
                                    </p:set>
                                    <p:animEffect transition="in" filter="fade">
                                      <p:cBhvr>
                                        <p:cTn id="162" dur="500"/>
                                        <p:tgtEl>
                                          <p:spTgt spid="36"/>
                                        </p:tgtEl>
                                      </p:cBhvr>
                                    </p:animEffect>
                                  </p:childTnLst>
                                </p:cTn>
                              </p:par>
                              <p:par>
                                <p:cTn id="163" presetID="6" presetClass="emph" presetSubtype="0" autoRev="1" fill="hold" grpId="1" nodeType="withEffect">
                                  <p:stCondLst>
                                    <p:cond delay="2500"/>
                                  </p:stCondLst>
                                  <p:childTnLst>
                                    <p:animScale>
                                      <p:cBhvr>
                                        <p:cTn id="164" dur="250" fill="hold"/>
                                        <p:tgtEl>
                                          <p:spTgt spid="36"/>
                                        </p:tgtEl>
                                      </p:cBhvr>
                                      <p:by x="120000" y="120000"/>
                                    </p:animScale>
                                  </p:childTnLst>
                                </p:cTn>
                              </p:par>
                              <p:par>
                                <p:cTn id="165" presetID="22" presetClass="entr" presetSubtype="8" fill="hold" grpId="0" nodeType="withEffect">
                                  <p:stCondLst>
                                    <p:cond delay="3000"/>
                                  </p:stCondLst>
                                  <p:childTnLst>
                                    <p:set>
                                      <p:cBhvr>
                                        <p:cTn id="166" dur="1" fill="hold">
                                          <p:stCondLst>
                                            <p:cond delay="0"/>
                                          </p:stCondLst>
                                        </p:cTn>
                                        <p:tgtEl>
                                          <p:spTgt spid="17"/>
                                        </p:tgtEl>
                                        <p:attrNameLst>
                                          <p:attrName>style.visibility</p:attrName>
                                        </p:attrNameLst>
                                      </p:cBhvr>
                                      <p:to>
                                        <p:strVal val="visible"/>
                                      </p:to>
                                    </p:set>
                                    <p:animEffect transition="in" filter="wipe(left)">
                                      <p:cBhvr>
                                        <p:cTn id="167" dur="500"/>
                                        <p:tgtEl>
                                          <p:spTgt spid="17"/>
                                        </p:tgtEl>
                                      </p:cBhvr>
                                    </p:animEffect>
                                  </p:childTnLst>
                                </p:cTn>
                              </p:par>
                              <p:par>
                                <p:cTn id="168" presetID="49" presetClass="entr" presetSubtype="0" decel="100000" fill="hold" nodeType="withEffect">
                                  <p:stCondLst>
                                    <p:cond delay="3000"/>
                                  </p:stCondLst>
                                  <p:childTnLst>
                                    <p:set>
                                      <p:cBhvr>
                                        <p:cTn id="169" dur="1" fill="hold">
                                          <p:stCondLst>
                                            <p:cond delay="0"/>
                                          </p:stCondLst>
                                        </p:cTn>
                                        <p:tgtEl>
                                          <p:spTgt spid="31"/>
                                        </p:tgtEl>
                                        <p:attrNameLst>
                                          <p:attrName>style.visibility</p:attrName>
                                        </p:attrNameLst>
                                      </p:cBhvr>
                                      <p:to>
                                        <p:strVal val="visible"/>
                                      </p:to>
                                    </p:set>
                                    <p:anim calcmode="lin" valueType="num">
                                      <p:cBhvr>
                                        <p:cTn id="170" dur="500" fill="hold"/>
                                        <p:tgtEl>
                                          <p:spTgt spid="31"/>
                                        </p:tgtEl>
                                        <p:attrNameLst>
                                          <p:attrName>ppt_w</p:attrName>
                                        </p:attrNameLst>
                                      </p:cBhvr>
                                      <p:tavLst>
                                        <p:tav tm="0">
                                          <p:val>
                                            <p:fltVal val="0"/>
                                          </p:val>
                                        </p:tav>
                                        <p:tav tm="100000">
                                          <p:val>
                                            <p:strVal val="#ppt_w"/>
                                          </p:val>
                                        </p:tav>
                                      </p:tavLst>
                                    </p:anim>
                                    <p:anim calcmode="lin" valueType="num">
                                      <p:cBhvr>
                                        <p:cTn id="171" dur="500" fill="hold"/>
                                        <p:tgtEl>
                                          <p:spTgt spid="31"/>
                                        </p:tgtEl>
                                        <p:attrNameLst>
                                          <p:attrName>ppt_h</p:attrName>
                                        </p:attrNameLst>
                                      </p:cBhvr>
                                      <p:tavLst>
                                        <p:tav tm="0">
                                          <p:val>
                                            <p:fltVal val="0"/>
                                          </p:val>
                                        </p:tav>
                                        <p:tav tm="100000">
                                          <p:val>
                                            <p:strVal val="#ppt_h"/>
                                          </p:val>
                                        </p:tav>
                                      </p:tavLst>
                                    </p:anim>
                                    <p:anim calcmode="lin" valueType="num">
                                      <p:cBhvr>
                                        <p:cTn id="172" dur="500" fill="hold"/>
                                        <p:tgtEl>
                                          <p:spTgt spid="31"/>
                                        </p:tgtEl>
                                        <p:attrNameLst>
                                          <p:attrName>style.rotation</p:attrName>
                                        </p:attrNameLst>
                                      </p:cBhvr>
                                      <p:tavLst>
                                        <p:tav tm="0">
                                          <p:val>
                                            <p:fltVal val="360"/>
                                          </p:val>
                                        </p:tav>
                                        <p:tav tm="100000">
                                          <p:val>
                                            <p:fltVal val="0"/>
                                          </p:val>
                                        </p:tav>
                                      </p:tavLst>
                                    </p:anim>
                                    <p:animEffect transition="in" filter="fade">
                                      <p:cBhvr>
                                        <p:cTn id="173" dur="500"/>
                                        <p:tgtEl>
                                          <p:spTgt spid="31"/>
                                        </p:tgtEl>
                                      </p:cBhvr>
                                    </p:animEffect>
                                  </p:childTnLst>
                                </p:cTn>
                              </p:par>
                              <p:par>
                                <p:cTn id="174" presetID="10" presetClass="entr" presetSubtype="0" fill="hold" grpId="0" nodeType="withEffect">
                                  <p:stCondLst>
                                    <p:cond delay="3000"/>
                                  </p:stCondLst>
                                  <p:childTnLst>
                                    <p:set>
                                      <p:cBhvr>
                                        <p:cTn id="175" dur="1" fill="hold">
                                          <p:stCondLst>
                                            <p:cond delay="0"/>
                                          </p:stCondLst>
                                        </p:cTn>
                                        <p:tgtEl>
                                          <p:spTgt spid="37"/>
                                        </p:tgtEl>
                                        <p:attrNameLst>
                                          <p:attrName>style.visibility</p:attrName>
                                        </p:attrNameLst>
                                      </p:cBhvr>
                                      <p:to>
                                        <p:strVal val="visible"/>
                                      </p:to>
                                    </p:set>
                                    <p:animEffect transition="in" filter="fade">
                                      <p:cBhvr>
                                        <p:cTn id="176" dur="500"/>
                                        <p:tgtEl>
                                          <p:spTgt spid="37"/>
                                        </p:tgtEl>
                                      </p:cBhvr>
                                    </p:animEffect>
                                  </p:childTnLst>
                                </p:cTn>
                              </p:par>
                              <p:par>
                                <p:cTn id="177" presetID="6" presetClass="emph" presetSubtype="0" autoRev="1" fill="hold" grpId="1" nodeType="withEffect">
                                  <p:stCondLst>
                                    <p:cond delay="3000"/>
                                  </p:stCondLst>
                                  <p:childTnLst>
                                    <p:animScale>
                                      <p:cBhvr>
                                        <p:cTn id="178" dur="250" fill="hold"/>
                                        <p:tgtEl>
                                          <p:spTgt spid="37"/>
                                        </p:tgtEl>
                                      </p:cBhvr>
                                      <p:by x="120000" y="120000"/>
                                    </p:animScale>
                                  </p:childTnLst>
                                </p:cTn>
                              </p:par>
                              <p:par>
                                <p:cTn id="179" presetID="22" presetClass="entr" presetSubtype="8" fill="hold" grpId="0" nodeType="withEffect">
                                  <p:stCondLst>
                                    <p:cond delay="3500"/>
                                  </p:stCondLst>
                                  <p:childTnLst>
                                    <p:set>
                                      <p:cBhvr>
                                        <p:cTn id="180" dur="1" fill="hold">
                                          <p:stCondLst>
                                            <p:cond delay="0"/>
                                          </p:stCondLst>
                                        </p:cTn>
                                        <p:tgtEl>
                                          <p:spTgt spid="18"/>
                                        </p:tgtEl>
                                        <p:attrNameLst>
                                          <p:attrName>style.visibility</p:attrName>
                                        </p:attrNameLst>
                                      </p:cBhvr>
                                      <p:to>
                                        <p:strVal val="visible"/>
                                      </p:to>
                                    </p:set>
                                    <p:animEffect transition="in" filter="wipe(left)">
                                      <p:cBhvr>
                                        <p:cTn id="181" dur="500"/>
                                        <p:tgtEl>
                                          <p:spTgt spid="18"/>
                                        </p:tgtEl>
                                      </p:cBhvr>
                                    </p:animEffect>
                                  </p:childTnLst>
                                </p:cTn>
                              </p:par>
                              <p:par>
                                <p:cTn id="182" presetID="10" presetClass="entr" presetSubtype="0" fill="hold" grpId="0" nodeType="withEffect">
                                  <p:stCondLst>
                                    <p:cond delay="3500"/>
                                  </p:stCondLst>
                                  <p:childTnLst>
                                    <p:set>
                                      <p:cBhvr>
                                        <p:cTn id="183" dur="1" fill="hold">
                                          <p:stCondLst>
                                            <p:cond delay="0"/>
                                          </p:stCondLst>
                                        </p:cTn>
                                        <p:tgtEl>
                                          <p:spTgt spid="38"/>
                                        </p:tgtEl>
                                        <p:attrNameLst>
                                          <p:attrName>style.visibility</p:attrName>
                                        </p:attrNameLst>
                                      </p:cBhvr>
                                      <p:to>
                                        <p:strVal val="visible"/>
                                      </p:to>
                                    </p:set>
                                    <p:animEffect transition="in" filter="fade">
                                      <p:cBhvr>
                                        <p:cTn id="184" dur="500"/>
                                        <p:tgtEl>
                                          <p:spTgt spid="38"/>
                                        </p:tgtEl>
                                      </p:cBhvr>
                                    </p:animEffect>
                                  </p:childTnLst>
                                </p:cTn>
                              </p:par>
                              <p:par>
                                <p:cTn id="185" presetID="6" presetClass="emph" presetSubtype="0" autoRev="1" fill="hold" grpId="1" nodeType="withEffect">
                                  <p:stCondLst>
                                    <p:cond delay="3500"/>
                                  </p:stCondLst>
                                  <p:childTnLst>
                                    <p:animScale>
                                      <p:cBhvr>
                                        <p:cTn id="186" dur="250" fill="hold"/>
                                        <p:tgtEl>
                                          <p:spTgt spid="38"/>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5" grpId="4" animBg="1"/>
      <p:bldP spid="6" grpId="0" animBg="1"/>
      <p:bldP spid="6" grpId="1" animBg="1"/>
      <p:bldP spid="6" grpId="2" animBg="1"/>
      <p:bldP spid="6" grpId="3" animBg="1"/>
      <p:bldP spid="6" grpId="4"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P spid="9" grpId="0" animBg="1"/>
      <p:bldP spid="9" grpId="1" animBg="1"/>
      <p:bldP spid="9" grpId="2" animBg="1"/>
      <p:bldP spid="9" grpId="3" animBg="1"/>
      <p:bldP spid="9" grpId="4" animBg="1"/>
      <p:bldP spid="10" grpId="0" animBg="1"/>
      <p:bldP spid="10" grpId="1" animBg="1"/>
      <p:bldP spid="10" grpId="2" animBg="1"/>
      <p:bldP spid="10" grpId="3" animBg="1"/>
      <p:bldP spid="10" grpId="4" animBg="1"/>
      <p:bldP spid="14" grpId="0" animBg="1"/>
      <p:bldP spid="15" grpId="0" animBg="1"/>
      <p:bldP spid="16" grpId="0" animBg="1"/>
      <p:bldP spid="17" grpId="0" animBg="1"/>
      <p:bldP spid="18" grpId="0" animBg="1"/>
      <p:bldP spid="35" grpId="0"/>
      <p:bldP spid="35" grpId="1"/>
      <p:bldP spid="36" grpId="0"/>
      <p:bldP spid="36" grpId="1"/>
      <p:bldP spid="37" grpId="0"/>
      <p:bldP spid="37" grpId="1"/>
      <p:bldP spid="38" grpId="0"/>
      <p:bldP spid="38" grpId="1"/>
      <p:bldP spid="51" grpId="0" animBg="1"/>
      <p:bldP spid="52" grpId="0" animBg="1"/>
      <p:bldP spid="53" grpId="0" animBg="1"/>
      <p:bldP spid="5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平行四边形 32"/>
          <p:cNvSpPr/>
          <p:nvPr/>
        </p:nvSpPr>
        <p:spPr>
          <a:xfrm rot="4198963" flipH="1">
            <a:off x="9007861" y="-758818"/>
            <a:ext cx="3593076" cy="4199258"/>
          </a:xfrm>
          <a:prstGeom prst="parallelogram">
            <a:avLst>
              <a:gd name="adj" fmla="val 75999"/>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平行四边形 33"/>
          <p:cNvSpPr/>
          <p:nvPr/>
        </p:nvSpPr>
        <p:spPr>
          <a:xfrm rot="10800000" flipH="1">
            <a:off x="9157589" y="2940050"/>
            <a:ext cx="2977262" cy="801130"/>
          </a:xfrm>
          <a:prstGeom prst="parallelogram">
            <a:avLst>
              <a:gd name="adj" fmla="val 36834"/>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梯形 34"/>
          <p:cNvSpPr/>
          <p:nvPr/>
        </p:nvSpPr>
        <p:spPr>
          <a:xfrm rot="7881509">
            <a:off x="7387424" y="4956557"/>
            <a:ext cx="5704182" cy="732494"/>
          </a:xfrm>
          <a:prstGeom prst="trapezoid">
            <a:avLst>
              <a:gd name="adj" fmla="val 54601"/>
            </a:avLst>
          </a:pr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920203" y="5191584"/>
            <a:ext cx="1502155" cy="1502155"/>
          </a:xfrm>
          <a:prstGeom prst="ellipse">
            <a:avLst/>
          </a:prstGeom>
          <a:gradFill>
            <a:gsLst>
              <a:gs pos="15000">
                <a:srgbClr val="00B0F0"/>
              </a:gs>
              <a:gs pos="31000">
                <a:srgbClr val="0070C0"/>
              </a:gs>
              <a:gs pos="63000">
                <a:srgbClr val="FFFB6C">
                  <a:alpha val="0"/>
                </a:srgbClr>
              </a:gs>
            </a:gsLst>
            <a:path path="shape">
              <a:fillToRect l="50000" t="50000" r="50000" b="50000"/>
            </a:path>
          </a:gradFill>
          <a:ln w="25400" cap="flat" cmpd="sng" algn="ctr">
            <a:noFill/>
            <a:prstDash val="solid"/>
          </a:ln>
          <a:effectLst>
            <a:glow rad="127000">
              <a:srgbClr val="5D552C">
                <a:alpha val="4000"/>
              </a:srgbClr>
            </a:glow>
            <a:softEdge rad="0"/>
          </a:effectLst>
        </p:spPr>
        <p:txBody>
          <a:bodyPr lIns="91440" tIns="45720" rIns="91440" bIns="45720" rtlCol="0" anchor="ctr"/>
          <a:lstStyle/>
          <a:p>
            <a:pPr algn="ctr">
              <a:defRPr/>
            </a:pPr>
            <a:endParaRPr lang="zh-CN" altLang="en-US" sz="2400" kern="0" dirty="0">
              <a:solidFill>
                <a:prstClr val="black"/>
              </a:solidFill>
              <a:ea typeface="微软雅黑" pitchFamily="34" charset="-122"/>
            </a:endParaRPr>
          </a:p>
        </p:txBody>
      </p:sp>
      <p:sp>
        <p:nvSpPr>
          <p:cNvPr id="6" name="任意多边形 5"/>
          <p:cNvSpPr/>
          <p:nvPr/>
        </p:nvSpPr>
        <p:spPr>
          <a:xfrm>
            <a:off x="6523517" y="1673726"/>
            <a:ext cx="4195740" cy="5180236"/>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accent2"/>
          </a:solidFill>
          <a:ln w="6350" cap="flat" cmpd="sng" algn="ctr">
            <a:noFill/>
            <a:prstDash val="solid"/>
          </a:ln>
          <a:effectLst/>
        </p:spPr>
        <p:txBody>
          <a:bodyPr lIns="91440" tIns="45720" rIns="91440" bIns="45720" rtlCol="0" anchor="ctr"/>
          <a:lstStyle/>
          <a:p>
            <a:pPr algn="ctr">
              <a:defRPr/>
            </a:pPr>
            <a:endParaRPr lang="zh-CN" altLang="en-US" sz="2400" kern="0" dirty="0">
              <a:solidFill>
                <a:prstClr val="black"/>
              </a:solidFill>
              <a:ea typeface="微软雅黑" pitchFamily="34" charset="-122"/>
            </a:endParaRPr>
          </a:p>
        </p:txBody>
      </p:sp>
      <p:grpSp>
        <p:nvGrpSpPr>
          <p:cNvPr id="7" name="组合 6"/>
          <p:cNvGrpSpPr/>
          <p:nvPr/>
        </p:nvGrpSpPr>
        <p:grpSpPr>
          <a:xfrm>
            <a:off x="5714270" y="954156"/>
            <a:ext cx="5505205" cy="4753933"/>
            <a:chOff x="5527231" y="954156"/>
            <a:chExt cx="5505205" cy="4753933"/>
          </a:xfrm>
        </p:grpSpPr>
        <p:sp>
          <p:nvSpPr>
            <p:cNvPr id="8" name="椭圆 7"/>
            <p:cNvSpPr>
              <a:spLocks noChangeAspect="1"/>
            </p:cNvSpPr>
            <p:nvPr/>
          </p:nvSpPr>
          <p:spPr>
            <a:xfrm>
              <a:off x="8193551" y="954156"/>
              <a:ext cx="664202" cy="664199"/>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9" name="椭圆 8"/>
            <p:cNvSpPr>
              <a:spLocks noChangeAspect="1"/>
            </p:cNvSpPr>
            <p:nvPr/>
          </p:nvSpPr>
          <p:spPr>
            <a:xfrm>
              <a:off x="10401724" y="2303011"/>
              <a:ext cx="630712" cy="630709"/>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0" name="椭圆 9"/>
            <p:cNvSpPr>
              <a:spLocks noChangeAspect="1"/>
            </p:cNvSpPr>
            <p:nvPr/>
          </p:nvSpPr>
          <p:spPr>
            <a:xfrm>
              <a:off x="5944742" y="1618354"/>
              <a:ext cx="858517" cy="858513"/>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1" name="椭圆 10"/>
            <p:cNvSpPr>
              <a:spLocks noChangeAspect="1"/>
            </p:cNvSpPr>
            <p:nvPr/>
          </p:nvSpPr>
          <p:spPr>
            <a:xfrm>
              <a:off x="5527231" y="4287192"/>
              <a:ext cx="998452" cy="998448"/>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2" name="椭圆 11"/>
            <p:cNvSpPr>
              <a:spLocks noChangeAspect="1"/>
            </p:cNvSpPr>
            <p:nvPr/>
          </p:nvSpPr>
          <p:spPr>
            <a:xfrm>
              <a:off x="9860358" y="4554151"/>
              <a:ext cx="864619" cy="864616"/>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3" name="椭圆 12"/>
            <p:cNvSpPr>
              <a:spLocks noChangeAspect="1"/>
            </p:cNvSpPr>
            <p:nvPr/>
          </p:nvSpPr>
          <p:spPr>
            <a:xfrm>
              <a:off x="9044057" y="2279362"/>
              <a:ext cx="899459" cy="899455"/>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4" name="椭圆 13"/>
            <p:cNvSpPr>
              <a:spLocks noChangeAspect="1"/>
            </p:cNvSpPr>
            <p:nvPr/>
          </p:nvSpPr>
          <p:spPr>
            <a:xfrm>
              <a:off x="7195723" y="1908312"/>
              <a:ext cx="749646" cy="749644"/>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5" name="椭圆 14"/>
            <p:cNvSpPr>
              <a:spLocks noChangeAspect="1"/>
            </p:cNvSpPr>
            <p:nvPr/>
          </p:nvSpPr>
          <p:spPr>
            <a:xfrm>
              <a:off x="8574548" y="3372396"/>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6" name="椭圆 15"/>
            <p:cNvSpPr>
              <a:spLocks noChangeAspect="1"/>
            </p:cNvSpPr>
            <p:nvPr/>
          </p:nvSpPr>
          <p:spPr>
            <a:xfrm>
              <a:off x="9808259" y="3278115"/>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7" name="椭圆 16"/>
            <p:cNvSpPr>
              <a:spLocks noChangeAspect="1"/>
            </p:cNvSpPr>
            <p:nvPr/>
          </p:nvSpPr>
          <p:spPr>
            <a:xfrm>
              <a:off x="8029639" y="2630392"/>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8" name="椭圆 17"/>
            <p:cNvSpPr>
              <a:spLocks noChangeAspect="1"/>
            </p:cNvSpPr>
            <p:nvPr/>
          </p:nvSpPr>
          <p:spPr>
            <a:xfrm>
              <a:off x="6931436" y="3100478"/>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19" name="椭圆 18"/>
            <p:cNvSpPr>
              <a:spLocks noChangeAspect="1"/>
            </p:cNvSpPr>
            <p:nvPr/>
          </p:nvSpPr>
          <p:spPr>
            <a:xfrm>
              <a:off x="6676161" y="4125811"/>
              <a:ext cx="332101" cy="332100"/>
            </a:xfrm>
            <a:prstGeom prst="ellipse">
              <a:avLst/>
            </a:prstGeom>
            <a:solidFill>
              <a:srgbClr val="054487"/>
            </a:solidFill>
            <a:ln>
              <a:noFill/>
            </a:ln>
            <a:effectLst>
              <a:glow rad="190500">
                <a:srgbClr val="FFFEBC"/>
              </a:glow>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20" name="椭圆 19"/>
            <p:cNvSpPr>
              <a:spLocks noChangeAspect="1"/>
            </p:cNvSpPr>
            <p:nvPr/>
          </p:nvSpPr>
          <p:spPr>
            <a:xfrm>
              <a:off x="7601317" y="4868007"/>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21" name="椭圆 20"/>
            <p:cNvSpPr>
              <a:spLocks noChangeAspect="1"/>
            </p:cNvSpPr>
            <p:nvPr/>
          </p:nvSpPr>
          <p:spPr>
            <a:xfrm>
              <a:off x="8672199" y="4482294"/>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sp>
          <p:nvSpPr>
            <p:cNvPr id="22" name="椭圆 21"/>
            <p:cNvSpPr>
              <a:spLocks noChangeAspect="1"/>
            </p:cNvSpPr>
            <p:nvPr/>
          </p:nvSpPr>
          <p:spPr>
            <a:xfrm>
              <a:off x="9164903" y="5375989"/>
              <a:ext cx="332101" cy="332100"/>
            </a:xfrm>
            <a:prstGeom prst="ellipse">
              <a:avLst/>
            </a:prstGeom>
            <a:solidFill>
              <a:srgbClr val="054487"/>
            </a:solidFill>
            <a:ln>
              <a:noFill/>
            </a:ln>
            <a:effectLst>
              <a:softEdge rad="0"/>
            </a:effectLst>
          </p:spPr>
          <p:txBody>
            <a:bodyPr vert="horz" wrap="square" lIns="121920" tIns="60960" rIns="121920" bIns="60960" numCol="1" anchor="t" anchorCtr="0" compatLnSpc="1">
              <a:prstTxWarp prst="textNoShape">
                <a:avLst/>
              </a:prstTxWarp>
            </a:bodyPr>
            <a:lstStyle/>
            <a:p>
              <a:endParaRPr lang="zh-CN" altLang="en-US" sz="2400" dirty="0">
                <a:solidFill>
                  <a:prstClr val="white"/>
                </a:solidFill>
                <a:ea typeface="微软雅黑" pitchFamily="34" charset="-122"/>
              </a:endParaRPr>
            </a:p>
          </p:txBody>
        </p:sp>
      </p:grpSp>
      <p:sp>
        <p:nvSpPr>
          <p:cNvPr id="23" name="矩形 22"/>
          <p:cNvSpPr/>
          <p:nvPr/>
        </p:nvSpPr>
        <p:spPr>
          <a:xfrm>
            <a:off x="6204677" y="1875137"/>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4" name="矩形 23"/>
          <p:cNvSpPr/>
          <p:nvPr/>
        </p:nvSpPr>
        <p:spPr>
          <a:xfrm>
            <a:off x="8336800" y="1078506"/>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5" name="矩形 24"/>
          <p:cNvSpPr/>
          <p:nvPr/>
        </p:nvSpPr>
        <p:spPr>
          <a:xfrm>
            <a:off x="9310864" y="2552605"/>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6" name="矩形 25"/>
          <p:cNvSpPr/>
          <p:nvPr/>
        </p:nvSpPr>
        <p:spPr>
          <a:xfrm>
            <a:off x="7426717" y="2095262"/>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7" name="矩形 26"/>
          <p:cNvSpPr/>
          <p:nvPr/>
        </p:nvSpPr>
        <p:spPr>
          <a:xfrm>
            <a:off x="5843039" y="4606646"/>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8" name="矩形 27"/>
          <p:cNvSpPr/>
          <p:nvPr/>
        </p:nvSpPr>
        <p:spPr>
          <a:xfrm>
            <a:off x="10588763" y="2410617"/>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29" name="矩形 28"/>
          <p:cNvSpPr/>
          <p:nvPr/>
        </p:nvSpPr>
        <p:spPr>
          <a:xfrm>
            <a:off x="10144268" y="4815839"/>
            <a:ext cx="732893" cy="420564"/>
          </a:xfrm>
          <a:prstGeom prst="rect">
            <a:avLst/>
          </a:prstGeom>
        </p:spPr>
        <p:txBody>
          <a:bodyPr wrap="none" lIns="91440" tIns="45720" rIns="91440" bIns="45720">
            <a:spAutoFit/>
          </a:bodyPr>
          <a:lstStyle/>
          <a:p>
            <a:r>
              <a:rPr lang="zh-CN" altLang="en-US" sz="2133" kern="0" dirty="0">
                <a:solidFill>
                  <a:prstClr val="white"/>
                </a:solidFill>
                <a:latin typeface="方正正中黑简体" pitchFamily="2" charset="-122"/>
                <a:ea typeface="方正正中黑简体" pitchFamily="2" charset="-122"/>
              </a:rPr>
              <a:t>文字</a:t>
            </a:r>
            <a:endParaRPr lang="zh-CN" altLang="en-US" sz="2133" dirty="0">
              <a:solidFill>
                <a:prstClr val="white"/>
              </a:solidFill>
              <a:ea typeface="微软雅黑" pitchFamily="34" charset="-122"/>
            </a:endParaRPr>
          </a:p>
        </p:txBody>
      </p:sp>
      <p:sp>
        <p:nvSpPr>
          <p:cNvPr id="30" name="矩形 1"/>
          <p:cNvSpPr>
            <a:spLocks noChangeArrowheads="1"/>
          </p:cNvSpPr>
          <p:nvPr/>
        </p:nvSpPr>
        <p:spPr bwMode="auto">
          <a:xfrm>
            <a:off x="1071156" y="3359077"/>
            <a:ext cx="4293520" cy="152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ctr">
              <a:lnSpc>
                <a:spcPts val="2800"/>
              </a:lnSpc>
            </a:pPr>
            <a:r>
              <a:rPr lang="zh-CN" altLang="en-US" sz="2000" dirty="0">
                <a:solidFill>
                  <a:prstClr val="black"/>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点击添加文本点击添加文本点击添加文本点击添加文本点击添加文本点击添加文本点击添加文本点击添加文本点击添加文本点击添加文本点击添加</a:t>
            </a:r>
            <a:endParaRPr lang="en-US" altLang="zh-CN" sz="2000" dirty="0">
              <a:solidFill>
                <a:prstClr val="black"/>
              </a:solidFill>
              <a:latin typeface="微软雅黑" panose="020B0503020204020204" pitchFamily="34" charset="-122"/>
              <a:ea typeface="微软雅黑" panose="020B0503020204020204" pitchFamily="34" charset="-122"/>
            </a:endParaRPr>
          </a:p>
        </p:txBody>
      </p:sp>
      <p:cxnSp>
        <p:nvCxnSpPr>
          <p:cNvPr id="31" name="直線接點 35"/>
          <p:cNvCxnSpPr/>
          <p:nvPr/>
        </p:nvCxnSpPr>
        <p:spPr>
          <a:xfrm flipV="1">
            <a:off x="1197437" y="3338382"/>
            <a:ext cx="4059939" cy="1"/>
          </a:xfrm>
          <a:prstGeom prst="line">
            <a:avLst/>
          </a:prstGeom>
          <a:noFill/>
          <a:ln w="19050" cap="flat" cmpd="sng" algn="ctr">
            <a:solidFill>
              <a:srgbClr val="FFE68E">
                <a:alpha val="30000"/>
              </a:srgbClr>
            </a:solidFill>
            <a:prstDash val="solid"/>
          </a:ln>
          <a:effectLst/>
          <a:scene3d>
            <a:camera prst="orthographicFront"/>
            <a:lightRig rig="chilly" dir="t">
              <a:rot lat="0" lon="0" rev="10200000"/>
            </a:lightRig>
          </a:scene3d>
          <a:sp3d>
            <a:bevelT w="152400" h="50800" prst="softRound"/>
          </a:sp3d>
        </p:spPr>
      </p:cxnSp>
      <p:sp>
        <p:nvSpPr>
          <p:cNvPr id="32" name="矩形 31"/>
          <p:cNvSpPr/>
          <p:nvPr/>
        </p:nvSpPr>
        <p:spPr>
          <a:xfrm>
            <a:off x="1199457" y="2369480"/>
            <a:ext cx="4049671" cy="867499"/>
          </a:xfrm>
          <a:prstGeom prst="rect">
            <a:avLst/>
          </a:prstGeom>
          <a:solidFill>
            <a:srgbClr val="054487"/>
          </a:solidFill>
          <a:ln w="25400" cap="flat" cmpd="sng" algn="ctr">
            <a:noFill/>
            <a:prstDash val="solid"/>
          </a:ln>
          <a:effectLst/>
        </p:spPr>
        <p:txBody>
          <a:bodyPr rtlCol="0" anchor="ctr"/>
          <a:lstStyle/>
          <a:p>
            <a:pPr algn="ctr">
              <a:defRPr/>
            </a:pPr>
            <a:r>
              <a:rPr lang="zh-CN" altLang="en-US" sz="2667" kern="0" dirty="0">
                <a:solidFill>
                  <a:prstClr val="white"/>
                </a:solidFill>
                <a:latin typeface="思源黑体 CN Heavy" pitchFamily="34" charset="-122"/>
                <a:ea typeface="思源黑体 CN Heavy" pitchFamily="34" charset="-122"/>
              </a:rPr>
              <a:t>点击在此输入文字内容</a:t>
            </a:r>
          </a:p>
        </p:txBody>
      </p:sp>
    </p:spTree>
    <p:extLst>
      <p:ext uri="{BB962C8B-B14F-4D97-AF65-F5344CB8AC3E}">
        <p14:creationId xmlns:p14="http://schemas.microsoft.com/office/powerpoint/2010/main" val="26486155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200" fill="hold"/>
                                        <p:tgtEl>
                                          <p:spTgt spid="26"/>
                                        </p:tgtEl>
                                        <p:attrNameLst>
                                          <p:attrName>ppt_w</p:attrName>
                                        </p:attrNameLst>
                                      </p:cBhvr>
                                      <p:tavLst>
                                        <p:tav tm="0">
                                          <p:val>
                                            <p:fltVal val="0"/>
                                          </p:val>
                                        </p:tav>
                                        <p:tav tm="100000">
                                          <p:val>
                                            <p:strVal val="#ppt_w"/>
                                          </p:val>
                                        </p:tav>
                                      </p:tavLst>
                                    </p:anim>
                                    <p:anim calcmode="lin" valueType="num">
                                      <p:cBhvr>
                                        <p:cTn id="8" dur="200" fill="hold"/>
                                        <p:tgtEl>
                                          <p:spTgt spid="26"/>
                                        </p:tgtEl>
                                        <p:attrNameLst>
                                          <p:attrName>ppt_h</p:attrName>
                                        </p:attrNameLst>
                                      </p:cBhvr>
                                      <p:tavLst>
                                        <p:tav tm="0">
                                          <p:val>
                                            <p:fltVal val="0"/>
                                          </p:val>
                                        </p:tav>
                                        <p:tav tm="100000">
                                          <p:val>
                                            <p:strVal val="#ppt_h"/>
                                          </p:val>
                                        </p:tav>
                                      </p:tavLst>
                                    </p:anim>
                                    <p:animEffect transition="in" filter="fade">
                                      <p:cBhvr>
                                        <p:cTn id="9" dur="200"/>
                                        <p:tgtEl>
                                          <p:spTgt spid="26"/>
                                        </p:tgtEl>
                                      </p:cBhvr>
                                    </p:animEffect>
                                  </p:childTnLst>
                                </p:cTn>
                              </p:par>
                              <p:par>
                                <p:cTn id="10" presetID="6" presetClass="entr" presetSubtype="32"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circle(out)">
                                      <p:cBhvr>
                                        <p:cTn id="12" dur="100"/>
                                        <p:tgtEl>
                                          <p:spTgt spid="5"/>
                                        </p:tgtEl>
                                      </p:cBhvr>
                                    </p:animEffect>
                                  </p:childTnLst>
                                </p:cTn>
                              </p:par>
                              <p:par>
                                <p:cTn id="13" presetID="42" presetClass="path" presetSubtype="0" decel="50000" fill="hold" grpId="3" nodeType="withEffect">
                                  <p:stCondLst>
                                    <p:cond delay="1000"/>
                                  </p:stCondLst>
                                  <p:childTnLst>
                                    <p:animMotion origin="layout" path="M -0.65821 -0.68657 L 4.79167E-6 -1.48148E-6 " pathEditMode="relative" rAng="0" ptsTypes="AA">
                                      <p:cBhvr>
                                        <p:cTn id="14" dur="500" fill="hold"/>
                                        <p:tgtEl>
                                          <p:spTgt spid="5"/>
                                        </p:tgtEl>
                                        <p:attrNameLst>
                                          <p:attrName>ppt_x</p:attrName>
                                          <p:attrName>ppt_y</p:attrName>
                                        </p:attrNameLst>
                                      </p:cBhvr>
                                      <p:rCtr x="32904" y="34329"/>
                                    </p:animMotion>
                                  </p:childTnLst>
                                </p:cTn>
                              </p:par>
                              <p:par>
                                <p:cTn id="15" presetID="53" presetClass="entr" presetSubtype="16" fill="hold" grpId="4" nodeType="withEffect">
                                  <p:stCondLst>
                                    <p:cond delay="10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6" presetClass="emph" presetSubtype="0" fill="hold" grpId="2" nodeType="withEffect">
                                  <p:stCondLst>
                                    <p:cond delay="1500"/>
                                  </p:stCondLst>
                                  <p:childTnLst>
                                    <p:animScale>
                                      <p:cBhvr>
                                        <p:cTn id="21" dur="500" fill="hold"/>
                                        <p:tgtEl>
                                          <p:spTgt spid="5"/>
                                        </p:tgtEl>
                                      </p:cBhvr>
                                      <p:by x="1000000" y="1000000"/>
                                    </p:animScale>
                                  </p:childTnLst>
                                </p:cTn>
                              </p:par>
                              <p:par>
                                <p:cTn id="22" presetID="10" presetClass="exit" presetSubtype="0" fill="hold" grpId="1" nodeType="withEffect">
                                  <p:stCondLst>
                                    <p:cond delay="1500"/>
                                  </p:stCondLst>
                                  <p:childTnLst>
                                    <p:animEffect transition="out" filter="fade">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par>
                                <p:cTn id="25" presetID="10" presetClass="entr" presetSubtype="0" fill="hold" grpId="0" nodeType="withEffect">
                                  <p:stCondLst>
                                    <p:cond delay="15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200" fill="hold"/>
                                        <p:tgtEl>
                                          <p:spTgt spid="24"/>
                                        </p:tgtEl>
                                        <p:attrNameLst>
                                          <p:attrName>ppt_w</p:attrName>
                                        </p:attrNameLst>
                                      </p:cBhvr>
                                      <p:tavLst>
                                        <p:tav tm="0">
                                          <p:val>
                                            <p:fltVal val="0"/>
                                          </p:val>
                                        </p:tav>
                                        <p:tav tm="100000">
                                          <p:val>
                                            <p:strVal val="#ppt_w"/>
                                          </p:val>
                                        </p:tav>
                                      </p:tavLst>
                                    </p:anim>
                                    <p:anim calcmode="lin" valueType="num">
                                      <p:cBhvr>
                                        <p:cTn id="36" dur="200" fill="hold"/>
                                        <p:tgtEl>
                                          <p:spTgt spid="24"/>
                                        </p:tgtEl>
                                        <p:attrNameLst>
                                          <p:attrName>ppt_h</p:attrName>
                                        </p:attrNameLst>
                                      </p:cBhvr>
                                      <p:tavLst>
                                        <p:tav tm="0">
                                          <p:val>
                                            <p:fltVal val="0"/>
                                          </p:val>
                                        </p:tav>
                                        <p:tav tm="100000">
                                          <p:val>
                                            <p:strVal val="#ppt_h"/>
                                          </p:val>
                                        </p:tav>
                                      </p:tavLst>
                                    </p:anim>
                                    <p:animEffect transition="in" filter="fade">
                                      <p:cBhvr>
                                        <p:cTn id="37" dur="200"/>
                                        <p:tgtEl>
                                          <p:spTgt spid="24"/>
                                        </p:tgtEl>
                                      </p:cBhvr>
                                    </p:animEffect>
                                  </p:childTnLst>
                                </p:cTn>
                              </p:par>
                            </p:childTnLst>
                          </p:cTn>
                        </p:par>
                        <p:par>
                          <p:cTn id="38" fill="hold">
                            <p:stCondLst>
                              <p:cond delay="2700"/>
                            </p:stCondLst>
                            <p:childTnLst>
                              <p:par>
                                <p:cTn id="39" presetID="53" presetClass="entr" presetSubtype="16"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200" fill="hold"/>
                                        <p:tgtEl>
                                          <p:spTgt spid="23"/>
                                        </p:tgtEl>
                                        <p:attrNameLst>
                                          <p:attrName>ppt_w</p:attrName>
                                        </p:attrNameLst>
                                      </p:cBhvr>
                                      <p:tavLst>
                                        <p:tav tm="0">
                                          <p:val>
                                            <p:fltVal val="0"/>
                                          </p:val>
                                        </p:tav>
                                        <p:tav tm="100000">
                                          <p:val>
                                            <p:strVal val="#ppt_w"/>
                                          </p:val>
                                        </p:tav>
                                      </p:tavLst>
                                    </p:anim>
                                    <p:anim calcmode="lin" valueType="num">
                                      <p:cBhvr>
                                        <p:cTn id="42" dur="200" fill="hold"/>
                                        <p:tgtEl>
                                          <p:spTgt spid="23"/>
                                        </p:tgtEl>
                                        <p:attrNameLst>
                                          <p:attrName>ppt_h</p:attrName>
                                        </p:attrNameLst>
                                      </p:cBhvr>
                                      <p:tavLst>
                                        <p:tav tm="0">
                                          <p:val>
                                            <p:fltVal val="0"/>
                                          </p:val>
                                        </p:tav>
                                        <p:tav tm="100000">
                                          <p:val>
                                            <p:strVal val="#ppt_h"/>
                                          </p:val>
                                        </p:tav>
                                      </p:tavLst>
                                    </p:anim>
                                    <p:animEffect transition="in" filter="fade">
                                      <p:cBhvr>
                                        <p:cTn id="43" dur="200"/>
                                        <p:tgtEl>
                                          <p:spTgt spid="23"/>
                                        </p:tgtEl>
                                      </p:cBhvr>
                                    </p:animEffect>
                                  </p:childTnLst>
                                </p:cTn>
                              </p:par>
                            </p:childTnLst>
                          </p:cTn>
                        </p:par>
                        <p:par>
                          <p:cTn id="44" fill="hold">
                            <p:stCondLst>
                              <p:cond delay="2900"/>
                            </p:stCondLst>
                            <p:childTnLst>
                              <p:par>
                                <p:cTn id="45" presetID="53" presetClass="entr" presetSubtype="1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200" fill="hold"/>
                                        <p:tgtEl>
                                          <p:spTgt spid="25"/>
                                        </p:tgtEl>
                                        <p:attrNameLst>
                                          <p:attrName>ppt_w</p:attrName>
                                        </p:attrNameLst>
                                      </p:cBhvr>
                                      <p:tavLst>
                                        <p:tav tm="0">
                                          <p:val>
                                            <p:fltVal val="0"/>
                                          </p:val>
                                        </p:tav>
                                        <p:tav tm="100000">
                                          <p:val>
                                            <p:strVal val="#ppt_w"/>
                                          </p:val>
                                        </p:tav>
                                      </p:tavLst>
                                    </p:anim>
                                    <p:anim calcmode="lin" valueType="num">
                                      <p:cBhvr>
                                        <p:cTn id="48" dur="200" fill="hold"/>
                                        <p:tgtEl>
                                          <p:spTgt spid="25"/>
                                        </p:tgtEl>
                                        <p:attrNameLst>
                                          <p:attrName>ppt_h</p:attrName>
                                        </p:attrNameLst>
                                      </p:cBhvr>
                                      <p:tavLst>
                                        <p:tav tm="0">
                                          <p:val>
                                            <p:fltVal val="0"/>
                                          </p:val>
                                        </p:tav>
                                        <p:tav tm="100000">
                                          <p:val>
                                            <p:strVal val="#ppt_h"/>
                                          </p:val>
                                        </p:tav>
                                      </p:tavLst>
                                    </p:anim>
                                    <p:animEffect transition="in" filter="fade">
                                      <p:cBhvr>
                                        <p:cTn id="49" dur="200"/>
                                        <p:tgtEl>
                                          <p:spTgt spid="25"/>
                                        </p:tgtEl>
                                      </p:cBhvr>
                                    </p:animEffect>
                                  </p:childTnLst>
                                </p:cTn>
                              </p:par>
                            </p:childTnLst>
                          </p:cTn>
                        </p:par>
                        <p:par>
                          <p:cTn id="50" fill="hold">
                            <p:stCondLst>
                              <p:cond delay="3100"/>
                            </p:stCondLst>
                            <p:childTnLst>
                              <p:par>
                                <p:cTn id="51" presetID="53" presetClass="entr" presetSubtype="16"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200" fill="hold"/>
                                        <p:tgtEl>
                                          <p:spTgt spid="28"/>
                                        </p:tgtEl>
                                        <p:attrNameLst>
                                          <p:attrName>ppt_w</p:attrName>
                                        </p:attrNameLst>
                                      </p:cBhvr>
                                      <p:tavLst>
                                        <p:tav tm="0">
                                          <p:val>
                                            <p:fltVal val="0"/>
                                          </p:val>
                                        </p:tav>
                                        <p:tav tm="100000">
                                          <p:val>
                                            <p:strVal val="#ppt_w"/>
                                          </p:val>
                                        </p:tav>
                                      </p:tavLst>
                                    </p:anim>
                                    <p:anim calcmode="lin" valueType="num">
                                      <p:cBhvr>
                                        <p:cTn id="54" dur="200" fill="hold"/>
                                        <p:tgtEl>
                                          <p:spTgt spid="28"/>
                                        </p:tgtEl>
                                        <p:attrNameLst>
                                          <p:attrName>ppt_h</p:attrName>
                                        </p:attrNameLst>
                                      </p:cBhvr>
                                      <p:tavLst>
                                        <p:tav tm="0">
                                          <p:val>
                                            <p:fltVal val="0"/>
                                          </p:val>
                                        </p:tav>
                                        <p:tav tm="100000">
                                          <p:val>
                                            <p:strVal val="#ppt_h"/>
                                          </p:val>
                                        </p:tav>
                                      </p:tavLst>
                                    </p:anim>
                                    <p:animEffect transition="in" filter="fade">
                                      <p:cBhvr>
                                        <p:cTn id="55" dur="200"/>
                                        <p:tgtEl>
                                          <p:spTgt spid="28"/>
                                        </p:tgtEl>
                                      </p:cBhvr>
                                    </p:animEffect>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200" fill="hold"/>
                                        <p:tgtEl>
                                          <p:spTgt spid="27"/>
                                        </p:tgtEl>
                                        <p:attrNameLst>
                                          <p:attrName>ppt_w</p:attrName>
                                        </p:attrNameLst>
                                      </p:cBhvr>
                                      <p:tavLst>
                                        <p:tav tm="0">
                                          <p:val>
                                            <p:fltVal val="0"/>
                                          </p:val>
                                        </p:tav>
                                        <p:tav tm="100000">
                                          <p:val>
                                            <p:strVal val="#ppt_w"/>
                                          </p:val>
                                        </p:tav>
                                      </p:tavLst>
                                    </p:anim>
                                    <p:anim calcmode="lin" valueType="num">
                                      <p:cBhvr>
                                        <p:cTn id="60" dur="200" fill="hold"/>
                                        <p:tgtEl>
                                          <p:spTgt spid="27"/>
                                        </p:tgtEl>
                                        <p:attrNameLst>
                                          <p:attrName>ppt_h</p:attrName>
                                        </p:attrNameLst>
                                      </p:cBhvr>
                                      <p:tavLst>
                                        <p:tav tm="0">
                                          <p:val>
                                            <p:fltVal val="0"/>
                                          </p:val>
                                        </p:tav>
                                        <p:tav tm="100000">
                                          <p:val>
                                            <p:strVal val="#ppt_h"/>
                                          </p:val>
                                        </p:tav>
                                      </p:tavLst>
                                    </p:anim>
                                    <p:animEffect transition="in" filter="fade">
                                      <p:cBhvr>
                                        <p:cTn id="61" dur="200"/>
                                        <p:tgtEl>
                                          <p:spTgt spid="27"/>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200" fill="hold"/>
                                        <p:tgtEl>
                                          <p:spTgt spid="29"/>
                                        </p:tgtEl>
                                        <p:attrNameLst>
                                          <p:attrName>ppt_w</p:attrName>
                                        </p:attrNameLst>
                                      </p:cBhvr>
                                      <p:tavLst>
                                        <p:tav tm="0">
                                          <p:val>
                                            <p:fltVal val="0"/>
                                          </p:val>
                                        </p:tav>
                                        <p:tav tm="100000">
                                          <p:val>
                                            <p:strVal val="#ppt_w"/>
                                          </p:val>
                                        </p:tav>
                                      </p:tavLst>
                                    </p:anim>
                                    <p:anim calcmode="lin" valueType="num">
                                      <p:cBhvr>
                                        <p:cTn id="66" dur="200" fill="hold"/>
                                        <p:tgtEl>
                                          <p:spTgt spid="29"/>
                                        </p:tgtEl>
                                        <p:attrNameLst>
                                          <p:attrName>ppt_h</p:attrName>
                                        </p:attrNameLst>
                                      </p:cBhvr>
                                      <p:tavLst>
                                        <p:tav tm="0">
                                          <p:val>
                                            <p:fltVal val="0"/>
                                          </p:val>
                                        </p:tav>
                                        <p:tav tm="100000">
                                          <p:val>
                                            <p:strVal val="#ppt_h"/>
                                          </p:val>
                                        </p:tav>
                                      </p:tavLst>
                                    </p:anim>
                                    <p:animEffect transition="in" filter="fade">
                                      <p:cBhvr>
                                        <p:cTn id="67" dur="200"/>
                                        <p:tgtEl>
                                          <p:spTgt spid="29"/>
                                        </p:tgtEl>
                                      </p:cBhvr>
                                    </p:animEffect>
                                  </p:childTnLst>
                                </p:cTn>
                              </p:par>
                            </p:childTnLst>
                          </p:cTn>
                        </p:par>
                        <p:par>
                          <p:cTn id="68" fill="hold">
                            <p:stCondLst>
                              <p:cond delay="3700"/>
                            </p:stCondLst>
                            <p:childTnLst>
                              <p:par>
                                <p:cTn id="69" presetID="10"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childTnLst>
                          </p:cTn>
                        </p:par>
                        <p:par>
                          <p:cTn id="72" fill="hold">
                            <p:stCondLst>
                              <p:cond delay="4200"/>
                            </p:stCondLst>
                            <p:childTnLst>
                              <p:par>
                                <p:cTn id="73" presetID="22" presetClass="entr" presetSubtype="8" fill="hold"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childTnLst>
                          </p:cTn>
                        </p:par>
                        <p:par>
                          <p:cTn id="76" fill="hold">
                            <p:stCondLst>
                              <p:cond delay="4700"/>
                            </p:stCondLst>
                            <p:childTnLst>
                              <p:par>
                                <p:cTn id="77" presetID="10" presetClass="entr" presetSubtype="0" fill="hold" grpId="0" nodeType="afterEffect">
                                  <p:stCondLst>
                                    <p:cond delay="0"/>
                                  </p:stCondLst>
                                  <p:iterate type="lt">
                                    <p:tmPct val="10000"/>
                                  </p:iterate>
                                  <p:childTnLst>
                                    <p:set>
                                      <p:cBhvr>
                                        <p:cTn id="78" dur="1" fill="hold">
                                          <p:stCondLst>
                                            <p:cond delay="0"/>
                                          </p:stCondLst>
                                        </p:cTn>
                                        <p:tgtEl>
                                          <p:spTgt spid="30"/>
                                        </p:tgtEl>
                                        <p:attrNameLst>
                                          <p:attrName>style.visibility</p:attrName>
                                        </p:attrNameLst>
                                      </p:cBhvr>
                                      <p:to>
                                        <p:strVal val="visible"/>
                                      </p:to>
                                    </p:set>
                                    <p:animEffect transition="in" filter="fade">
                                      <p:cBhvr>
                                        <p:cTn id="79" dur="200"/>
                                        <p:tgtEl>
                                          <p:spTgt spid="30"/>
                                        </p:tgtEl>
                                      </p:cBhvr>
                                    </p:animEffect>
                                  </p:childTnLst>
                                </p:cTn>
                              </p:par>
                            </p:childTnLst>
                          </p:cTn>
                        </p:par>
                        <p:par>
                          <p:cTn id="80" fill="hold">
                            <p:stCondLst>
                              <p:cond delay="6160"/>
                            </p:stCondLst>
                            <p:childTnLst>
                              <p:par>
                                <p:cTn id="81" presetID="22" presetClass="entr" presetSubtype="1"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up)">
                                      <p:cBhvr>
                                        <p:cTn id="83" dur="350"/>
                                        <p:tgtEl>
                                          <p:spTgt spid="33"/>
                                        </p:tgtEl>
                                      </p:cBhvr>
                                    </p:animEffect>
                                  </p:childTnLst>
                                </p:cTn>
                              </p:par>
                            </p:childTnLst>
                          </p:cTn>
                        </p:par>
                        <p:par>
                          <p:cTn id="84" fill="hold">
                            <p:stCondLst>
                              <p:cond delay="6510"/>
                            </p:stCondLst>
                            <p:childTnLst>
                              <p:par>
                                <p:cTn id="85" presetID="22" presetClass="entr" presetSubtype="8"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350"/>
                                        <p:tgtEl>
                                          <p:spTgt spid="34"/>
                                        </p:tgtEl>
                                      </p:cBhvr>
                                    </p:animEffect>
                                  </p:childTnLst>
                                </p:cTn>
                              </p:par>
                            </p:childTnLst>
                          </p:cTn>
                        </p:par>
                        <p:par>
                          <p:cTn id="88" fill="hold">
                            <p:stCondLst>
                              <p:cond delay="6860"/>
                            </p:stCondLst>
                            <p:childTnLst>
                              <p:par>
                                <p:cTn id="89" presetID="22" presetClass="entr" presetSubtype="1"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up)">
                                      <p:cBhvr>
                                        <p:cTn id="91" dur="3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5" grpId="0" animBg="1"/>
      <p:bldP spid="5" grpId="1" animBg="1"/>
      <p:bldP spid="5" grpId="2" animBg="1"/>
      <p:bldP spid="5" grpId="3" animBg="1"/>
      <p:bldP spid="5" grpId="4" animBg="1"/>
      <p:bldP spid="6" grpId="0" animBg="1"/>
      <p:bldP spid="23" grpId="0"/>
      <p:bldP spid="24" grpId="0"/>
      <p:bldP spid="25" grpId="0"/>
      <p:bldP spid="26" grpId="0"/>
      <p:bldP spid="27" grpId="0"/>
      <p:bldP spid="28" grpId="0"/>
      <p:bldP spid="29" grpId="0"/>
      <p:bldP spid="30" grpId="0"/>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rot="10636439" flipH="1">
            <a:off x="-2620260" y="2976710"/>
            <a:ext cx="4880487" cy="779366"/>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638230 h 638230"/>
              <a:gd name="connsiteX1" fmla="*/ 698135 w 3027046"/>
              <a:gd name="connsiteY1" fmla="*/ 9595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707004 h 707004"/>
              <a:gd name="connsiteX1" fmla="*/ 698135 w 3027046"/>
              <a:gd name="connsiteY1" fmla="*/ 7836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027046"/>
              <a:gd name="connsiteY0" fmla="*/ 707004 h 707004"/>
              <a:gd name="connsiteX1" fmla="*/ 665439 w 3027046"/>
              <a:gd name="connsiteY1" fmla="*/ 8450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563446"/>
              <a:gd name="connsiteY0" fmla="*/ 747070 h 747070"/>
              <a:gd name="connsiteX1" fmla="*/ 665439 w 3563446"/>
              <a:gd name="connsiteY1" fmla="*/ 124575 h 747070"/>
              <a:gd name="connsiteX2" fmla="*/ 3563446 w 3563446"/>
              <a:gd name="connsiteY2" fmla="*/ 0 h 747070"/>
              <a:gd name="connsiteX3" fmla="*/ 3027046 w 3563446"/>
              <a:gd name="connsiteY3" fmla="*/ 687312 h 747070"/>
              <a:gd name="connsiteX4" fmla="*/ 2207290 w 3563446"/>
              <a:gd name="connsiteY4" fmla="*/ 721223 h 747070"/>
              <a:gd name="connsiteX5" fmla="*/ 0 w 3563446"/>
              <a:gd name="connsiteY5" fmla="*/ 747070 h 747070"/>
              <a:gd name="connsiteX0" fmla="*/ 0 w 3458553"/>
              <a:gd name="connsiteY0" fmla="*/ 754542 h 754542"/>
              <a:gd name="connsiteX1" fmla="*/ 665439 w 3458553"/>
              <a:gd name="connsiteY1" fmla="*/ 132047 h 754542"/>
              <a:gd name="connsiteX2" fmla="*/ 3458553 w 3458553"/>
              <a:gd name="connsiteY2" fmla="*/ 0 h 754542"/>
              <a:gd name="connsiteX3" fmla="*/ 3027046 w 3458553"/>
              <a:gd name="connsiteY3" fmla="*/ 694784 h 754542"/>
              <a:gd name="connsiteX4" fmla="*/ 2207290 w 3458553"/>
              <a:gd name="connsiteY4" fmla="*/ 728695 h 754542"/>
              <a:gd name="connsiteX5" fmla="*/ 0 w 3458553"/>
              <a:gd name="connsiteY5" fmla="*/ 754542 h 754542"/>
              <a:gd name="connsiteX0" fmla="*/ 0 w 3458553"/>
              <a:gd name="connsiteY0" fmla="*/ 754542 h 754542"/>
              <a:gd name="connsiteX1" fmla="*/ 665439 w 3458553"/>
              <a:gd name="connsiteY1" fmla="*/ 132047 h 754542"/>
              <a:gd name="connsiteX2" fmla="*/ 3458553 w 3458553"/>
              <a:gd name="connsiteY2" fmla="*/ 0 h 754542"/>
              <a:gd name="connsiteX3" fmla="*/ 3131442 w 3458553"/>
              <a:gd name="connsiteY3" fmla="*/ 687993 h 754542"/>
              <a:gd name="connsiteX4" fmla="*/ 2207290 w 3458553"/>
              <a:gd name="connsiteY4" fmla="*/ 728695 h 754542"/>
              <a:gd name="connsiteX5" fmla="*/ 0 w 3458553"/>
              <a:gd name="connsiteY5" fmla="*/ 754542 h 754542"/>
              <a:gd name="connsiteX0" fmla="*/ 0 w 3458553"/>
              <a:gd name="connsiteY0" fmla="*/ 754542 h 754542"/>
              <a:gd name="connsiteX1" fmla="*/ 665439 w 3458553"/>
              <a:gd name="connsiteY1" fmla="*/ 132047 h 754542"/>
              <a:gd name="connsiteX2" fmla="*/ 3458553 w 3458553"/>
              <a:gd name="connsiteY2" fmla="*/ 0 h 754542"/>
              <a:gd name="connsiteX3" fmla="*/ 2818254 w 3458553"/>
              <a:gd name="connsiteY3" fmla="*/ 708366 h 754542"/>
              <a:gd name="connsiteX4" fmla="*/ 2207290 w 3458553"/>
              <a:gd name="connsiteY4" fmla="*/ 728695 h 754542"/>
              <a:gd name="connsiteX5" fmla="*/ 0 w 3458553"/>
              <a:gd name="connsiteY5" fmla="*/ 754542 h 754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8553" h="754542">
                <a:moveTo>
                  <a:pt x="0" y="754542"/>
                </a:moveTo>
                <a:lnTo>
                  <a:pt x="665439" y="132047"/>
                </a:lnTo>
                <a:lnTo>
                  <a:pt x="3458553" y="0"/>
                </a:lnTo>
                <a:lnTo>
                  <a:pt x="2818254" y="708366"/>
                </a:lnTo>
                <a:lnTo>
                  <a:pt x="2207290" y="728695"/>
                </a:lnTo>
                <a:lnTo>
                  <a:pt x="0" y="754542"/>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4987683" flipH="1">
            <a:off x="290844" y="4397603"/>
            <a:ext cx="4062022" cy="671542"/>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9032757"/>
              <a:gd name="connsiteY0" fmla="*/ 839165 h 839165"/>
              <a:gd name="connsiteX1" fmla="*/ 0 w 9032757"/>
              <a:gd name="connsiteY1" fmla="*/ 0 h 839165"/>
              <a:gd name="connsiteX2" fmla="*/ 7681033 w 9032757"/>
              <a:gd name="connsiteY2" fmla="*/ 10447 h 839165"/>
              <a:gd name="connsiteX3" fmla="*/ 9032757 w 9032757"/>
              <a:gd name="connsiteY3" fmla="*/ 838557 h 839165"/>
              <a:gd name="connsiteX4" fmla="*/ 2187490 w 9032757"/>
              <a:gd name="connsiteY4" fmla="*/ 839165 h 839165"/>
              <a:gd name="connsiteX0" fmla="*/ 2187490 w 9032757"/>
              <a:gd name="connsiteY0" fmla="*/ 839165 h 839165"/>
              <a:gd name="connsiteX1" fmla="*/ 0 w 9032757"/>
              <a:gd name="connsiteY1" fmla="*/ 0 h 839165"/>
              <a:gd name="connsiteX2" fmla="*/ 7029684 w 9032757"/>
              <a:gd name="connsiteY2" fmla="*/ 26781 h 839165"/>
              <a:gd name="connsiteX3" fmla="*/ 9032757 w 9032757"/>
              <a:gd name="connsiteY3" fmla="*/ 838557 h 839165"/>
              <a:gd name="connsiteX4" fmla="*/ 2187490 w 9032757"/>
              <a:gd name="connsiteY4" fmla="*/ 839165 h 839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2757" h="839165">
                <a:moveTo>
                  <a:pt x="2187490" y="839165"/>
                </a:moveTo>
                <a:lnTo>
                  <a:pt x="0" y="0"/>
                </a:lnTo>
                <a:lnTo>
                  <a:pt x="7029684" y="26781"/>
                </a:lnTo>
                <a:lnTo>
                  <a:pt x="9032757" y="838557"/>
                </a:lnTo>
                <a:lnTo>
                  <a:pt x="2187490" y="839165"/>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2"/>
          <p:cNvSpPr/>
          <p:nvPr/>
        </p:nvSpPr>
        <p:spPr>
          <a:xfrm flipH="1">
            <a:off x="2440474" y="5837691"/>
            <a:ext cx="8550469" cy="657028"/>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5196" h="821028">
                <a:moveTo>
                  <a:pt x="1071715" y="821028"/>
                </a:moveTo>
                <a:lnTo>
                  <a:pt x="0" y="0"/>
                </a:lnTo>
                <a:lnTo>
                  <a:pt x="10955196" y="86807"/>
                </a:lnTo>
                <a:lnTo>
                  <a:pt x="9813801" y="820420"/>
                </a:lnTo>
                <a:lnTo>
                  <a:pt x="1071715" y="821028"/>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2"/>
          <p:cNvSpPr/>
          <p:nvPr/>
        </p:nvSpPr>
        <p:spPr>
          <a:xfrm rot="16923271">
            <a:off x="7090250" y="2063178"/>
            <a:ext cx="8550469" cy="656541"/>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5196" h="820419">
                <a:moveTo>
                  <a:pt x="1041034" y="817683"/>
                </a:moveTo>
                <a:lnTo>
                  <a:pt x="0" y="0"/>
                </a:lnTo>
                <a:lnTo>
                  <a:pt x="10955196" y="86807"/>
                </a:lnTo>
                <a:lnTo>
                  <a:pt x="9813801" y="820420"/>
                </a:lnTo>
                <a:lnTo>
                  <a:pt x="1041034" y="817683"/>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文本框 6"/>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20647B"/>
                </a:solidFill>
              </a:rPr>
              <a:t>4</a:t>
            </a:r>
            <a:r>
              <a:rPr lang="en-US" altLang="zh-CN" sz="5400" baseline="30000" dirty="0" smtClean="0">
                <a:solidFill>
                  <a:srgbClr val="20647B"/>
                </a:solidFill>
              </a:rPr>
              <a:t>th</a:t>
            </a:r>
            <a:r>
              <a:rPr lang="en-US" altLang="zh-CN" sz="2000" dirty="0" smtClean="0">
                <a:solidFill>
                  <a:srgbClr val="20647B"/>
                </a:solidFill>
              </a:rPr>
              <a:t> </a:t>
            </a:r>
            <a:r>
              <a:rPr lang="zh-CN" altLang="en-US" sz="2400" dirty="0" smtClean="0">
                <a:solidFill>
                  <a:srgbClr val="20647B"/>
                </a:solidFill>
              </a:rPr>
              <a:t>输入您的标题</a:t>
            </a:r>
            <a:endParaRPr lang="en-US" altLang="zh-CN" sz="2400" dirty="0">
              <a:solidFill>
                <a:srgbClr val="20647B"/>
              </a:solidFill>
            </a:endParaRPr>
          </a:p>
        </p:txBody>
      </p:sp>
      <p:grpSp>
        <p:nvGrpSpPr>
          <p:cNvPr id="46" name="组合 45"/>
          <p:cNvGrpSpPr/>
          <p:nvPr/>
        </p:nvGrpSpPr>
        <p:grpSpPr>
          <a:xfrm>
            <a:off x="3340164" y="2052855"/>
            <a:ext cx="3388826" cy="1142027"/>
            <a:chOff x="4684728" y="2755664"/>
            <a:chExt cx="3388826" cy="1142027"/>
          </a:xfrm>
        </p:grpSpPr>
        <p:sp>
          <p:nvSpPr>
            <p:cNvPr id="47" name="文本框 46"/>
            <p:cNvSpPr txBox="1"/>
            <p:nvPr/>
          </p:nvSpPr>
          <p:spPr>
            <a:xfrm>
              <a:off x="4684728" y="2755664"/>
              <a:ext cx="1091966" cy="350865"/>
            </a:xfrm>
            <a:prstGeom prst="rect">
              <a:avLst/>
            </a:prstGeom>
            <a:noFill/>
          </p:spPr>
          <p:txBody>
            <a:bodyPr wrap="none" rtlCol="0">
              <a:spAutoFit/>
            </a:bodyPr>
            <a:lstStyle/>
            <a:p>
              <a:pPr>
                <a:lnSpc>
                  <a:spcPct val="70000"/>
                </a:lnSpc>
              </a:pPr>
              <a:r>
                <a:rPr lang="en-US" altLang="zh-CN" sz="2400" b="1" dirty="0" smtClean="0">
                  <a:latin typeface="Agency FB" panose="020B0503020202020204" pitchFamily="34" charset="0"/>
                </a:rPr>
                <a:t>HEADING</a:t>
              </a:r>
              <a:endParaRPr lang="zh-CN" altLang="en-US" sz="2400" b="1" dirty="0">
                <a:latin typeface="Agency FB" panose="020B0503020202020204" pitchFamily="34" charset="0"/>
              </a:endParaRPr>
            </a:p>
          </p:txBody>
        </p:sp>
        <p:sp>
          <p:nvSpPr>
            <p:cNvPr id="48" name="矩形 47"/>
            <p:cNvSpPr/>
            <p:nvPr/>
          </p:nvSpPr>
          <p:spPr>
            <a:xfrm>
              <a:off x="5930762" y="3099010"/>
              <a:ext cx="2142792" cy="6740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r>
                <a:rPr lang="en-US" altLang="zh-CN" sz="1400" dirty="0" smtClean="0">
                  <a:solidFill>
                    <a:schemeClr val="tx1">
                      <a:lumMod val="85000"/>
                      <a:lumOff val="15000"/>
                    </a:schemeClr>
                  </a:solidFill>
                  <a:latin typeface="Agency FB" panose="020B0503020202020204" pitchFamily="34" charset="0"/>
                </a:rPr>
                <a:t> </a:t>
              </a:r>
              <a:r>
                <a:rPr lang="en-US" altLang="zh-CN" sz="1400" dirty="0">
                  <a:solidFill>
                    <a:schemeClr val="tx1">
                      <a:lumMod val="85000"/>
                      <a:lumOff val="15000"/>
                    </a:schemeClr>
                  </a:solidFill>
                  <a:latin typeface="Agency FB" panose="020B0503020202020204" pitchFamily="34" charset="0"/>
                </a:rPr>
                <a:t>pain, is not life at all</a:t>
              </a:r>
              <a:r>
                <a:rPr lang="en-US" altLang="zh-CN" sz="1400" dirty="0" smtClean="0">
                  <a:solidFill>
                    <a:schemeClr val="tx1">
                      <a:lumMod val="85000"/>
                      <a:lumOff val="15000"/>
                    </a:schemeClr>
                  </a:solidFill>
                  <a:latin typeface="Agency FB" panose="020B0503020202020204" pitchFamily="34" charset="0"/>
                </a:rPr>
                <a:t>. </a:t>
              </a:r>
              <a:endParaRPr lang="zh-CN" altLang="en-US" sz="1400" dirty="0">
                <a:solidFill>
                  <a:schemeClr val="tx1">
                    <a:lumMod val="85000"/>
                    <a:lumOff val="15000"/>
                  </a:schemeClr>
                </a:solidFill>
                <a:latin typeface="Agency FB" panose="020B0503020202020204" pitchFamily="34" charset="0"/>
              </a:endParaRPr>
            </a:p>
          </p:txBody>
        </p:sp>
        <p:sp>
          <p:nvSpPr>
            <p:cNvPr id="49" name="文本框 48"/>
            <p:cNvSpPr txBox="1"/>
            <p:nvPr/>
          </p:nvSpPr>
          <p:spPr>
            <a:xfrm>
              <a:off x="4684728" y="2974361"/>
              <a:ext cx="1276311" cy="923330"/>
            </a:xfrm>
            <a:prstGeom prst="rect">
              <a:avLst/>
            </a:prstGeom>
            <a:noFill/>
          </p:spPr>
          <p:txBody>
            <a:bodyPr wrap="none" rtlCol="0">
              <a:spAutoFit/>
            </a:bodyPr>
            <a:lstStyle/>
            <a:p>
              <a:r>
                <a:rPr lang="en-US" altLang="zh-CN" sz="5400" b="1" dirty="0" smtClean="0">
                  <a:solidFill>
                    <a:srgbClr val="9B2B15"/>
                  </a:solidFill>
                  <a:latin typeface="Agency FB" panose="020B0503020202020204" pitchFamily="34" charset="0"/>
                </a:rPr>
                <a:t>33%</a:t>
              </a:r>
              <a:endParaRPr lang="zh-CN" altLang="en-US" sz="5400" b="1" dirty="0">
                <a:solidFill>
                  <a:srgbClr val="9B2B15"/>
                </a:solidFill>
                <a:latin typeface="Agency FB" panose="020B0503020202020204" pitchFamily="34" charset="0"/>
              </a:endParaRPr>
            </a:p>
          </p:txBody>
        </p:sp>
      </p:grpSp>
      <p:grpSp>
        <p:nvGrpSpPr>
          <p:cNvPr id="50" name="组合 49"/>
          <p:cNvGrpSpPr/>
          <p:nvPr/>
        </p:nvGrpSpPr>
        <p:grpSpPr>
          <a:xfrm>
            <a:off x="6896164" y="2052855"/>
            <a:ext cx="3388826" cy="1142027"/>
            <a:chOff x="4684728" y="2755664"/>
            <a:chExt cx="3388826" cy="1142027"/>
          </a:xfrm>
        </p:grpSpPr>
        <p:sp>
          <p:nvSpPr>
            <p:cNvPr id="51" name="文本框 50"/>
            <p:cNvSpPr txBox="1"/>
            <p:nvPr/>
          </p:nvSpPr>
          <p:spPr>
            <a:xfrm>
              <a:off x="4684728" y="2755664"/>
              <a:ext cx="1091966" cy="350865"/>
            </a:xfrm>
            <a:prstGeom prst="rect">
              <a:avLst/>
            </a:prstGeom>
            <a:noFill/>
          </p:spPr>
          <p:txBody>
            <a:bodyPr wrap="none" rtlCol="0">
              <a:spAutoFit/>
            </a:bodyPr>
            <a:lstStyle/>
            <a:p>
              <a:pPr>
                <a:lnSpc>
                  <a:spcPct val="70000"/>
                </a:lnSpc>
              </a:pPr>
              <a:r>
                <a:rPr lang="en-US" altLang="zh-CN" sz="2400" b="1" dirty="0" smtClean="0">
                  <a:latin typeface="Agency FB" panose="020B0503020202020204" pitchFamily="34" charset="0"/>
                </a:rPr>
                <a:t>HEADING</a:t>
              </a:r>
              <a:endParaRPr lang="zh-CN" altLang="en-US" sz="2400" b="1" dirty="0">
                <a:latin typeface="Agency FB" panose="020B0503020202020204" pitchFamily="34" charset="0"/>
              </a:endParaRPr>
            </a:p>
          </p:txBody>
        </p:sp>
        <p:sp>
          <p:nvSpPr>
            <p:cNvPr id="52" name="矩形 51"/>
            <p:cNvSpPr/>
            <p:nvPr/>
          </p:nvSpPr>
          <p:spPr>
            <a:xfrm>
              <a:off x="5930762" y="3099010"/>
              <a:ext cx="2142792" cy="6740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r>
                <a:rPr lang="en-US" altLang="zh-CN" sz="1400" dirty="0" smtClean="0">
                  <a:solidFill>
                    <a:schemeClr val="tx1">
                      <a:lumMod val="85000"/>
                      <a:lumOff val="15000"/>
                    </a:schemeClr>
                  </a:solidFill>
                  <a:latin typeface="Agency FB" panose="020B0503020202020204" pitchFamily="34" charset="0"/>
                </a:rPr>
                <a:t> </a:t>
              </a:r>
              <a:r>
                <a:rPr lang="en-US" altLang="zh-CN" sz="1400" dirty="0">
                  <a:solidFill>
                    <a:schemeClr val="tx1">
                      <a:lumMod val="85000"/>
                      <a:lumOff val="15000"/>
                    </a:schemeClr>
                  </a:solidFill>
                  <a:latin typeface="Agency FB" panose="020B0503020202020204" pitchFamily="34" charset="0"/>
                </a:rPr>
                <a:t>pain, is not life at all</a:t>
              </a:r>
              <a:r>
                <a:rPr lang="en-US" altLang="zh-CN" sz="1400" dirty="0" smtClean="0">
                  <a:solidFill>
                    <a:schemeClr val="tx1">
                      <a:lumMod val="85000"/>
                      <a:lumOff val="15000"/>
                    </a:schemeClr>
                  </a:solidFill>
                  <a:latin typeface="Agency FB" panose="020B0503020202020204" pitchFamily="34" charset="0"/>
                </a:rPr>
                <a:t>. </a:t>
              </a:r>
              <a:endParaRPr lang="zh-CN" altLang="en-US" sz="1400" dirty="0">
                <a:solidFill>
                  <a:schemeClr val="tx1">
                    <a:lumMod val="85000"/>
                    <a:lumOff val="15000"/>
                  </a:schemeClr>
                </a:solidFill>
                <a:latin typeface="Agency FB" panose="020B0503020202020204" pitchFamily="34" charset="0"/>
              </a:endParaRPr>
            </a:p>
          </p:txBody>
        </p:sp>
        <p:sp>
          <p:nvSpPr>
            <p:cNvPr id="53" name="文本框 52"/>
            <p:cNvSpPr txBox="1"/>
            <p:nvPr/>
          </p:nvSpPr>
          <p:spPr>
            <a:xfrm>
              <a:off x="4684728" y="2974361"/>
              <a:ext cx="1276311" cy="923330"/>
            </a:xfrm>
            <a:prstGeom prst="rect">
              <a:avLst/>
            </a:prstGeom>
            <a:noFill/>
          </p:spPr>
          <p:txBody>
            <a:bodyPr wrap="none" rtlCol="0">
              <a:spAutoFit/>
            </a:bodyPr>
            <a:lstStyle/>
            <a:p>
              <a:r>
                <a:rPr lang="en-US" altLang="zh-CN" sz="5400" b="1" dirty="0" smtClean="0">
                  <a:solidFill>
                    <a:srgbClr val="FEC900"/>
                  </a:solidFill>
                  <a:latin typeface="Agency FB" panose="020B0503020202020204" pitchFamily="34" charset="0"/>
                </a:rPr>
                <a:t>63%</a:t>
              </a:r>
              <a:endParaRPr lang="zh-CN" altLang="en-US" sz="5400" b="1" dirty="0">
                <a:solidFill>
                  <a:srgbClr val="FEC900"/>
                </a:solidFill>
                <a:latin typeface="Agency FB" panose="020B0503020202020204" pitchFamily="34" charset="0"/>
              </a:endParaRPr>
            </a:p>
          </p:txBody>
        </p:sp>
      </p:grpSp>
      <p:grpSp>
        <p:nvGrpSpPr>
          <p:cNvPr id="54" name="组合 53"/>
          <p:cNvGrpSpPr/>
          <p:nvPr/>
        </p:nvGrpSpPr>
        <p:grpSpPr>
          <a:xfrm>
            <a:off x="3340164" y="3527365"/>
            <a:ext cx="3388826" cy="1142027"/>
            <a:chOff x="4684728" y="2755664"/>
            <a:chExt cx="3388826" cy="1142027"/>
          </a:xfrm>
        </p:grpSpPr>
        <p:sp>
          <p:nvSpPr>
            <p:cNvPr id="55" name="文本框 54"/>
            <p:cNvSpPr txBox="1"/>
            <p:nvPr/>
          </p:nvSpPr>
          <p:spPr>
            <a:xfrm>
              <a:off x="4684728" y="2755664"/>
              <a:ext cx="1091966" cy="350865"/>
            </a:xfrm>
            <a:prstGeom prst="rect">
              <a:avLst/>
            </a:prstGeom>
            <a:noFill/>
          </p:spPr>
          <p:txBody>
            <a:bodyPr wrap="none" rtlCol="0">
              <a:spAutoFit/>
            </a:bodyPr>
            <a:lstStyle/>
            <a:p>
              <a:pPr>
                <a:lnSpc>
                  <a:spcPct val="70000"/>
                </a:lnSpc>
              </a:pPr>
              <a:r>
                <a:rPr lang="en-US" altLang="zh-CN" sz="2400" b="1" dirty="0" smtClean="0">
                  <a:latin typeface="Agency FB" panose="020B0503020202020204" pitchFamily="34" charset="0"/>
                </a:rPr>
                <a:t>HEADING</a:t>
              </a:r>
              <a:endParaRPr lang="zh-CN" altLang="en-US" sz="2400" b="1" dirty="0">
                <a:latin typeface="Agency FB" panose="020B0503020202020204" pitchFamily="34" charset="0"/>
              </a:endParaRPr>
            </a:p>
          </p:txBody>
        </p:sp>
        <p:sp>
          <p:nvSpPr>
            <p:cNvPr id="56" name="矩形 55"/>
            <p:cNvSpPr/>
            <p:nvPr/>
          </p:nvSpPr>
          <p:spPr>
            <a:xfrm>
              <a:off x="5930762" y="3099010"/>
              <a:ext cx="2142792" cy="6740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r>
                <a:rPr lang="en-US" altLang="zh-CN" sz="1400" dirty="0" smtClean="0">
                  <a:solidFill>
                    <a:schemeClr val="tx1">
                      <a:lumMod val="85000"/>
                      <a:lumOff val="15000"/>
                    </a:schemeClr>
                  </a:solidFill>
                  <a:latin typeface="Agency FB" panose="020B0503020202020204" pitchFamily="34" charset="0"/>
                </a:rPr>
                <a:t> </a:t>
              </a:r>
              <a:r>
                <a:rPr lang="en-US" altLang="zh-CN" sz="1400" dirty="0">
                  <a:solidFill>
                    <a:schemeClr val="tx1">
                      <a:lumMod val="85000"/>
                      <a:lumOff val="15000"/>
                    </a:schemeClr>
                  </a:solidFill>
                  <a:latin typeface="Agency FB" panose="020B0503020202020204" pitchFamily="34" charset="0"/>
                </a:rPr>
                <a:t>pain, is not life at all</a:t>
              </a:r>
              <a:r>
                <a:rPr lang="en-US" altLang="zh-CN" sz="1400" dirty="0" smtClean="0">
                  <a:solidFill>
                    <a:schemeClr val="tx1">
                      <a:lumMod val="85000"/>
                      <a:lumOff val="15000"/>
                    </a:schemeClr>
                  </a:solidFill>
                  <a:latin typeface="Agency FB" panose="020B0503020202020204" pitchFamily="34" charset="0"/>
                </a:rPr>
                <a:t>. </a:t>
              </a:r>
              <a:endParaRPr lang="zh-CN" altLang="en-US" sz="1400" dirty="0">
                <a:solidFill>
                  <a:schemeClr val="tx1">
                    <a:lumMod val="85000"/>
                    <a:lumOff val="15000"/>
                  </a:schemeClr>
                </a:solidFill>
                <a:latin typeface="Agency FB" panose="020B0503020202020204" pitchFamily="34" charset="0"/>
              </a:endParaRPr>
            </a:p>
          </p:txBody>
        </p:sp>
        <p:sp>
          <p:nvSpPr>
            <p:cNvPr id="57" name="文本框 56"/>
            <p:cNvSpPr txBox="1"/>
            <p:nvPr/>
          </p:nvSpPr>
          <p:spPr>
            <a:xfrm>
              <a:off x="4684728" y="2974361"/>
              <a:ext cx="1268296" cy="923330"/>
            </a:xfrm>
            <a:prstGeom prst="rect">
              <a:avLst/>
            </a:prstGeom>
            <a:noFill/>
          </p:spPr>
          <p:txBody>
            <a:bodyPr wrap="none" rtlCol="0">
              <a:spAutoFit/>
            </a:bodyPr>
            <a:lstStyle/>
            <a:p>
              <a:r>
                <a:rPr lang="en-US" altLang="zh-CN" sz="5400" b="1" dirty="0" smtClean="0">
                  <a:solidFill>
                    <a:srgbClr val="20647B"/>
                  </a:solidFill>
                  <a:latin typeface="Agency FB" panose="020B0503020202020204" pitchFamily="34" charset="0"/>
                </a:rPr>
                <a:t>45%</a:t>
              </a:r>
              <a:endParaRPr lang="zh-CN" altLang="en-US" sz="5400" b="1" dirty="0">
                <a:solidFill>
                  <a:srgbClr val="20647B"/>
                </a:solidFill>
                <a:latin typeface="Agency FB" panose="020B0503020202020204" pitchFamily="34" charset="0"/>
              </a:endParaRPr>
            </a:p>
          </p:txBody>
        </p:sp>
      </p:grpSp>
      <p:grpSp>
        <p:nvGrpSpPr>
          <p:cNvPr id="58" name="组合 57"/>
          <p:cNvGrpSpPr/>
          <p:nvPr/>
        </p:nvGrpSpPr>
        <p:grpSpPr>
          <a:xfrm>
            <a:off x="6896164" y="3527365"/>
            <a:ext cx="3388826" cy="1142027"/>
            <a:chOff x="4684728" y="2755664"/>
            <a:chExt cx="3388826" cy="1142027"/>
          </a:xfrm>
        </p:grpSpPr>
        <p:sp>
          <p:nvSpPr>
            <p:cNvPr id="59" name="文本框 58"/>
            <p:cNvSpPr txBox="1"/>
            <p:nvPr/>
          </p:nvSpPr>
          <p:spPr>
            <a:xfrm>
              <a:off x="4684728" y="2755664"/>
              <a:ext cx="1091966" cy="350865"/>
            </a:xfrm>
            <a:prstGeom prst="rect">
              <a:avLst/>
            </a:prstGeom>
            <a:noFill/>
          </p:spPr>
          <p:txBody>
            <a:bodyPr wrap="none" rtlCol="0">
              <a:spAutoFit/>
            </a:bodyPr>
            <a:lstStyle/>
            <a:p>
              <a:pPr>
                <a:lnSpc>
                  <a:spcPct val="70000"/>
                </a:lnSpc>
              </a:pPr>
              <a:r>
                <a:rPr lang="en-US" altLang="zh-CN" sz="2400" b="1" dirty="0" smtClean="0">
                  <a:latin typeface="Agency FB" panose="020B0503020202020204" pitchFamily="34" charset="0"/>
                </a:rPr>
                <a:t>HEADING</a:t>
              </a:r>
              <a:endParaRPr lang="zh-CN" altLang="en-US" sz="2400" b="1" dirty="0">
                <a:latin typeface="Agency FB" panose="020B0503020202020204" pitchFamily="34" charset="0"/>
              </a:endParaRPr>
            </a:p>
          </p:txBody>
        </p:sp>
        <p:sp>
          <p:nvSpPr>
            <p:cNvPr id="60" name="矩形 59"/>
            <p:cNvSpPr/>
            <p:nvPr/>
          </p:nvSpPr>
          <p:spPr>
            <a:xfrm>
              <a:off x="5930762" y="3099010"/>
              <a:ext cx="2142792" cy="674031"/>
            </a:xfrm>
            <a:prstGeom prst="rect">
              <a:avLst/>
            </a:prstGeom>
          </p:spPr>
          <p:txBody>
            <a:bodyPr wrap="square">
              <a:spAutoFit/>
            </a:bodyPr>
            <a:lstStyle/>
            <a:p>
              <a:pPr>
                <a:lnSpc>
                  <a:spcPct val="90000"/>
                </a:lnSpc>
              </a:pPr>
              <a:r>
                <a:rPr lang="zh-CN" altLang="en-US" sz="1400" dirty="0" smtClean="0">
                  <a:solidFill>
                    <a:schemeClr val="tx1">
                      <a:lumMod val="85000"/>
                      <a:lumOff val="15000"/>
                    </a:schemeClr>
                  </a:solidFill>
                  <a:latin typeface="Agency FB" panose="020B0503020202020204" pitchFamily="34" charset="0"/>
                </a:rPr>
                <a:t>单击此处添加文本单击此处添加文本</a:t>
              </a:r>
              <a:r>
                <a:rPr lang="en-US" altLang="zh-CN" sz="1400" dirty="0" smtClean="0">
                  <a:solidFill>
                    <a:schemeClr val="tx1">
                      <a:lumMod val="85000"/>
                      <a:lumOff val="15000"/>
                    </a:schemeClr>
                  </a:solidFill>
                  <a:latin typeface="Agency FB" panose="020B0503020202020204" pitchFamily="34" charset="0"/>
                </a:rPr>
                <a:t> </a:t>
              </a:r>
              <a:r>
                <a:rPr lang="en-US" altLang="zh-CN" sz="1400" dirty="0">
                  <a:solidFill>
                    <a:schemeClr val="tx1">
                      <a:lumMod val="85000"/>
                      <a:lumOff val="15000"/>
                    </a:schemeClr>
                  </a:solidFill>
                  <a:latin typeface="Agency FB" panose="020B0503020202020204" pitchFamily="34" charset="0"/>
                </a:rPr>
                <a:t>pain, is not life at all</a:t>
              </a:r>
              <a:r>
                <a:rPr lang="en-US" altLang="zh-CN" sz="1400" dirty="0" smtClean="0">
                  <a:solidFill>
                    <a:schemeClr val="tx1">
                      <a:lumMod val="85000"/>
                      <a:lumOff val="15000"/>
                    </a:schemeClr>
                  </a:solidFill>
                  <a:latin typeface="Agency FB" panose="020B0503020202020204" pitchFamily="34" charset="0"/>
                </a:rPr>
                <a:t>. </a:t>
              </a:r>
              <a:endParaRPr lang="zh-CN" altLang="en-US" sz="1400" dirty="0">
                <a:solidFill>
                  <a:schemeClr val="tx1">
                    <a:lumMod val="85000"/>
                    <a:lumOff val="15000"/>
                  </a:schemeClr>
                </a:solidFill>
                <a:latin typeface="Agency FB" panose="020B0503020202020204" pitchFamily="34" charset="0"/>
              </a:endParaRPr>
            </a:p>
          </p:txBody>
        </p:sp>
        <p:sp>
          <p:nvSpPr>
            <p:cNvPr id="61" name="文本框 60"/>
            <p:cNvSpPr txBox="1"/>
            <p:nvPr/>
          </p:nvSpPr>
          <p:spPr>
            <a:xfrm>
              <a:off x="4684728" y="2974361"/>
              <a:ext cx="1261884" cy="923330"/>
            </a:xfrm>
            <a:prstGeom prst="rect">
              <a:avLst/>
            </a:prstGeom>
            <a:noFill/>
          </p:spPr>
          <p:txBody>
            <a:bodyPr wrap="none" rtlCol="0">
              <a:spAutoFit/>
            </a:bodyPr>
            <a:lstStyle/>
            <a:p>
              <a:r>
                <a:rPr lang="en-US" altLang="zh-CN" sz="5400" b="1" dirty="0" smtClean="0">
                  <a:solidFill>
                    <a:srgbClr val="FE8D2F"/>
                  </a:solidFill>
                  <a:latin typeface="Agency FB" panose="020B0503020202020204" pitchFamily="34" charset="0"/>
                </a:rPr>
                <a:t>78%</a:t>
              </a:r>
              <a:endParaRPr lang="zh-CN" altLang="en-US" sz="5400" b="1" dirty="0">
                <a:solidFill>
                  <a:srgbClr val="FE8D2F"/>
                </a:solidFill>
                <a:latin typeface="Agency FB" panose="020B0503020202020204" pitchFamily="34" charset="0"/>
              </a:endParaRPr>
            </a:p>
          </p:txBody>
        </p:sp>
      </p:grpSp>
    </p:spTree>
    <p:extLst>
      <p:ext uri="{BB962C8B-B14F-4D97-AF65-F5344CB8AC3E}">
        <p14:creationId xmlns:p14="http://schemas.microsoft.com/office/powerpoint/2010/main" val="173300193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50"/>
                                        <p:tgtEl>
                                          <p:spTgt spid="2"/>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350"/>
                                        <p:tgtEl>
                                          <p:spTgt spid="3"/>
                                        </p:tgtEl>
                                      </p:cBhvr>
                                    </p:animEffect>
                                  </p:childTnLst>
                                </p:cTn>
                              </p:par>
                            </p:childTnLst>
                          </p:cTn>
                        </p:par>
                        <p:par>
                          <p:cTn id="12" fill="hold">
                            <p:stCondLst>
                              <p:cond delay="7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350"/>
                                        <p:tgtEl>
                                          <p:spTgt spid="4"/>
                                        </p:tgtEl>
                                      </p:cBhvr>
                                    </p:animEffect>
                                  </p:childTnLst>
                                </p:cTn>
                              </p:par>
                            </p:childTnLst>
                          </p:cTn>
                        </p:par>
                        <p:par>
                          <p:cTn id="16" fill="hold">
                            <p:stCondLst>
                              <p:cond delay="1050"/>
                            </p:stCondLst>
                            <p:childTnLst>
                              <p:par>
                                <p:cTn id="17" presetID="2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350"/>
                                        <p:tgtEl>
                                          <p:spTgt spid="5"/>
                                        </p:tgtEl>
                                      </p:cBhvr>
                                    </p:animEffect>
                                  </p:childTnLst>
                                </p:cTn>
                              </p:par>
                            </p:childTnLst>
                          </p:cTn>
                        </p:par>
                        <p:par>
                          <p:cTn id="20" fill="hold">
                            <p:stCondLst>
                              <p:cond delay="1400"/>
                            </p:stCondLst>
                            <p:childTnLst>
                              <p:par>
                                <p:cTn id="21" presetID="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00"/>
                            </p:stCondLst>
                            <p:childTnLst>
                              <p:par>
                                <p:cTn id="30" presetID="12" presetClass="entr" presetSubtype="1"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p:tgtEl>
                                          <p:spTgt spid="46"/>
                                        </p:tgtEl>
                                        <p:attrNameLst>
                                          <p:attrName>ppt_y</p:attrName>
                                        </p:attrNameLst>
                                      </p:cBhvr>
                                      <p:tavLst>
                                        <p:tav tm="0">
                                          <p:val>
                                            <p:strVal val="#ppt_y-#ppt_h*1.125000"/>
                                          </p:val>
                                        </p:tav>
                                        <p:tav tm="100000">
                                          <p:val>
                                            <p:strVal val="#ppt_y"/>
                                          </p:val>
                                        </p:tav>
                                      </p:tavLst>
                                    </p:anim>
                                    <p:animEffect transition="in" filter="wipe(down)">
                                      <p:cBhvr>
                                        <p:cTn id="33" dur="500"/>
                                        <p:tgtEl>
                                          <p:spTgt spid="46"/>
                                        </p:tgtEl>
                                      </p:cBhvr>
                                    </p:animEffect>
                                  </p:childTnLst>
                                </p:cTn>
                              </p:par>
                            </p:childTnLst>
                          </p:cTn>
                        </p:par>
                        <p:par>
                          <p:cTn id="34" fill="hold">
                            <p:stCondLst>
                              <p:cond delay="2900"/>
                            </p:stCondLst>
                            <p:childTnLst>
                              <p:par>
                                <p:cTn id="35" presetID="12" presetClass="entr" presetSubtype="1"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p:tgtEl>
                                          <p:spTgt spid="50"/>
                                        </p:tgtEl>
                                        <p:attrNameLst>
                                          <p:attrName>ppt_y</p:attrName>
                                        </p:attrNameLst>
                                      </p:cBhvr>
                                      <p:tavLst>
                                        <p:tav tm="0">
                                          <p:val>
                                            <p:strVal val="#ppt_y-#ppt_h*1.125000"/>
                                          </p:val>
                                        </p:tav>
                                        <p:tav tm="100000">
                                          <p:val>
                                            <p:strVal val="#ppt_y"/>
                                          </p:val>
                                        </p:tav>
                                      </p:tavLst>
                                    </p:anim>
                                    <p:animEffect transition="in" filter="wipe(down)">
                                      <p:cBhvr>
                                        <p:cTn id="38" dur="500"/>
                                        <p:tgtEl>
                                          <p:spTgt spid="50"/>
                                        </p:tgtEl>
                                      </p:cBhvr>
                                    </p:animEffect>
                                  </p:childTnLst>
                                </p:cTn>
                              </p:par>
                            </p:childTnLst>
                          </p:cTn>
                        </p:par>
                        <p:par>
                          <p:cTn id="39" fill="hold">
                            <p:stCondLst>
                              <p:cond delay="3400"/>
                            </p:stCondLst>
                            <p:childTnLst>
                              <p:par>
                                <p:cTn id="40" presetID="12" presetClass="entr" presetSubtype="1"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p:tgtEl>
                                          <p:spTgt spid="54"/>
                                        </p:tgtEl>
                                        <p:attrNameLst>
                                          <p:attrName>ppt_y</p:attrName>
                                        </p:attrNameLst>
                                      </p:cBhvr>
                                      <p:tavLst>
                                        <p:tav tm="0">
                                          <p:val>
                                            <p:strVal val="#ppt_y-#ppt_h*1.125000"/>
                                          </p:val>
                                        </p:tav>
                                        <p:tav tm="100000">
                                          <p:val>
                                            <p:strVal val="#ppt_y"/>
                                          </p:val>
                                        </p:tav>
                                      </p:tavLst>
                                    </p:anim>
                                    <p:animEffect transition="in" filter="wipe(down)">
                                      <p:cBhvr>
                                        <p:cTn id="43" dur="500"/>
                                        <p:tgtEl>
                                          <p:spTgt spid="54"/>
                                        </p:tgtEl>
                                      </p:cBhvr>
                                    </p:animEffect>
                                  </p:childTnLst>
                                </p:cTn>
                              </p:par>
                            </p:childTnLst>
                          </p:cTn>
                        </p:par>
                        <p:par>
                          <p:cTn id="44" fill="hold">
                            <p:stCondLst>
                              <p:cond delay="3900"/>
                            </p:stCondLst>
                            <p:childTnLst>
                              <p:par>
                                <p:cTn id="45" presetID="12" presetClass="entr" presetSubtype="1"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p:tgtEl>
                                          <p:spTgt spid="58"/>
                                        </p:tgtEl>
                                        <p:attrNameLst>
                                          <p:attrName>ppt_y</p:attrName>
                                        </p:attrNameLst>
                                      </p:cBhvr>
                                      <p:tavLst>
                                        <p:tav tm="0">
                                          <p:val>
                                            <p:strVal val="#ppt_y-#ppt_h*1.125000"/>
                                          </p:val>
                                        </p:tav>
                                        <p:tav tm="100000">
                                          <p:val>
                                            <p:strVal val="#ppt_y"/>
                                          </p:val>
                                        </p:tav>
                                      </p:tavLst>
                                    </p:anim>
                                    <p:animEffect transition="in" filter="wipe(down)">
                                      <p:cBhvr>
                                        <p:cTn id="4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1429975" y="3914973"/>
            <a:ext cx="1883472" cy="1086901"/>
          </a:xfrm>
          <a:prstGeom prst="rect">
            <a:avLst/>
          </a:prstGeom>
        </p:spPr>
        <p:txBody>
          <a:bodyPr wrap="square">
            <a:spAutoFit/>
          </a:bodyPr>
          <a:lstStyle/>
          <a:p>
            <a:pPr algn="ctr">
              <a:lnSpc>
                <a:spcPct val="95000"/>
              </a:lnSpc>
              <a:spcBef>
                <a:spcPts val="360"/>
              </a:spcBef>
              <a:spcAft>
                <a:spcPts val="360"/>
              </a:spcAft>
            </a:pPr>
            <a:r>
              <a:rPr lang="zh-CN" altLang="en-US" sz="2160" dirty="0"/>
              <a:t>输入您的</a:t>
            </a:r>
            <a:r>
              <a:rPr lang="zh-CN" altLang="en-US" sz="2160" dirty="0" smtClean="0"/>
              <a:t>标题</a:t>
            </a:r>
            <a:r>
              <a:rPr lang="zh-CN" altLang="en-US" sz="1080" dirty="0"/>
              <a:t>单击此处添加文本</a:t>
            </a:r>
          </a:p>
          <a:p>
            <a:pPr algn="ctr">
              <a:lnSpc>
                <a:spcPct val="95000"/>
              </a:lnSpc>
              <a:spcBef>
                <a:spcPts val="360"/>
              </a:spcBef>
              <a:spcAft>
                <a:spcPts val="360"/>
              </a:spcAft>
            </a:pPr>
            <a:r>
              <a:rPr lang="zh-CN" altLang="en-US" sz="1080" dirty="0"/>
              <a:t>单击此处添加文本</a:t>
            </a:r>
          </a:p>
          <a:p>
            <a:pPr algn="ctr">
              <a:lnSpc>
                <a:spcPct val="95000"/>
              </a:lnSpc>
              <a:spcBef>
                <a:spcPts val="360"/>
              </a:spcBef>
              <a:spcAft>
                <a:spcPts val="360"/>
              </a:spcAft>
            </a:pPr>
            <a:r>
              <a:rPr lang="zh-CN" altLang="en-US" sz="1080" dirty="0"/>
              <a:t>单击此处添加文本</a:t>
            </a:r>
            <a:endParaRPr lang="en-US" sz="1080" dirty="0"/>
          </a:p>
        </p:txBody>
      </p:sp>
      <p:sp>
        <p:nvSpPr>
          <p:cNvPr id="44" name="Rectangle 43"/>
          <p:cNvSpPr/>
          <p:nvPr/>
        </p:nvSpPr>
        <p:spPr>
          <a:xfrm>
            <a:off x="3291089" y="3914973"/>
            <a:ext cx="1883472" cy="1086901"/>
          </a:xfrm>
          <a:prstGeom prst="rect">
            <a:avLst/>
          </a:prstGeom>
        </p:spPr>
        <p:txBody>
          <a:bodyPr wrap="square">
            <a:spAutoFit/>
          </a:bodyPr>
          <a:lstStyle/>
          <a:p>
            <a:pPr algn="ctr">
              <a:lnSpc>
                <a:spcPct val="95000"/>
              </a:lnSpc>
              <a:spcBef>
                <a:spcPts val="360"/>
              </a:spcBef>
              <a:spcAft>
                <a:spcPts val="360"/>
              </a:spcAft>
            </a:pPr>
            <a:r>
              <a:rPr lang="zh-CN" altLang="en-US" sz="2160" dirty="0"/>
              <a:t>输入您的</a:t>
            </a:r>
            <a:r>
              <a:rPr lang="zh-CN" altLang="en-US" sz="2160" dirty="0" smtClean="0"/>
              <a:t>标题</a:t>
            </a:r>
            <a:r>
              <a:rPr lang="zh-CN" altLang="en-US" sz="1080" dirty="0"/>
              <a:t>单击此处添加文本</a:t>
            </a:r>
          </a:p>
          <a:p>
            <a:pPr algn="ctr">
              <a:lnSpc>
                <a:spcPct val="95000"/>
              </a:lnSpc>
              <a:spcBef>
                <a:spcPts val="360"/>
              </a:spcBef>
              <a:spcAft>
                <a:spcPts val="360"/>
              </a:spcAft>
            </a:pPr>
            <a:r>
              <a:rPr lang="zh-CN" altLang="en-US" sz="1080" dirty="0"/>
              <a:t>单击此处添加文本</a:t>
            </a:r>
          </a:p>
          <a:p>
            <a:pPr algn="ctr">
              <a:lnSpc>
                <a:spcPct val="95000"/>
              </a:lnSpc>
              <a:spcBef>
                <a:spcPts val="360"/>
              </a:spcBef>
              <a:spcAft>
                <a:spcPts val="360"/>
              </a:spcAft>
            </a:pPr>
            <a:r>
              <a:rPr lang="zh-CN" altLang="en-US" sz="1080" dirty="0"/>
              <a:t>单击此处添加文本</a:t>
            </a:r>
            <a:r>
              <a:rPr lang="en-US" sz="1080" dirty="0" smtClean="0"/>
              <a:t>.</a:t>
            </a:r>
            <a:endParaRPr lang="en-US" sz="1080" dirty="0"/>
          </a:p>
        </p:txBody>
      </p:sp>
      <p:sp>
        <p:nvSpPr>
          <p:cNvPr id="45" name="Rectangle 44"/>
          <p:cNvSpPr/>
          <p:nvPr/>
        </p:nvSpPr>
        <p:spPr>
          <a:xfrm>
            <a:off x="5152202" y="3914973"/>
            <a:ext cx="1883472" cy="1086901"/>
          </a:xfrm>
          <a:prstGeom prst="rect">
            <a:avLst/>
          </a:prstGeom>
        </p:spPr>
        <p:txBody>
          <a:bodyPr wrap="square">
            <a:spAutoFit/>
          </a:bodyPr>
          <a:lstStyle/>
          <a:p>
            <a:pPr algn="ctr">
              <a:lnSpc>
                <a:spcPct val="95000"/>
              </a:lnSpc>
              <a:spcBef>
                <a:spcPts val="360"/>
              </a:spcBef>
              <a:spcAft>
                <a:spcPts val="360"/>
              </a:spcAft>
            </a:pPr>
            <a:r>
              <a:rPr lang="zh-CN" altLang="en-US" sz="2160" dirty="0"/>
              <a:t>输入您的</a:t>
            </a:r>
            <a:r>
              <a:rPr lang="zh-CN" altLang="en-US" sz="2160" dirty="0" smtClean="0"/>
              <a:t>标题</a:t>
            </a:r>
            <a:r>
              <a:rPr lang="zh-CN" altLang="en-US" sz="1080" dirty="0"/>
              <a:t>单击此处添加文本</a:t>
            </a:r>
          </a:p>
          <a:p>
            <a:pPr algn="ctr">
              <a:lnSpc>
                <a:spcPct val="95000"/>
              </a:lnSpc>
              <a:spcBef>
                <a:spcPts val="360"/>
              </a:spcBef>
              <a:spcAft>
                <a:spcPts val="360"/>
              </a:spcAft>
            </a:pPr>
            <a:r>
              <a:rPr lang="zh-CN" altLang="en-US" sz="1080" dirty="0"/>
              <a:t>单击此处添加文本</a:t>
            </a:r>
          </a:p>
          <a:p>
            <a:pPr algn="ctr">
              <a:lnSpc>
                <a:spcPct val="95000"/>
              </a:lnSpc>
              <a:spcBef>
                <a:spcPts val="360"/>
              </a:spcBef>
              <a:spcAft>
                <a:spcPts val="360"/>
              </a:spcAft>
            </a:pPr>
            <a:r>
              <a:rPr lang="zh-CN" altLang="en-US" sz="1080" dirty="0"/>
              <a:t>单击此处添加文本</a:t>
            </a:r>
            <a:endParaRPr lang="en-US" sz="1080" dirty="0"/>
          </a:p>
        </p:txBody>
      </p:sp>
      <p:sp>
        <p:nvSpPr>
          <p:cNvPr id="46" name="Rectangle 45"/>
          <p:cNvSpPr/>
          <p:nvPr/>
        </p:nvSpPr>
        <p:spPr>
          <a:xfrm>
            <a:off x="7003004" y="3914973"/>
            <a:ext cx="1883472" cy="1086901"/>
          </a:xfrm>
          <a:prstGeom prst="rect">
            <a:avLst/>
          </a:prstGeom>
        </p:spPr>
        <p:txBody>
          <a:bodyPr wrap="square">
            <a:spAutoFit/>
          </a:bodyPr>
          <a:lstStyle/>
          <a:p>
            <a:pPr algn="ctr">
              <a:lnSpc>
                <a:spcPct val="95000"/>
              </a:lnSpc>
              <a:spcBef>
                <a:spcPts val="360"/>
              </a:spcBef>
              <a:spcAft>
                <a:spcPts val="360"/>
              </a:spcAft>
            </a:pPr>
            <a:r>
              <a:rPr lang="zh-CN" altLang="en-US" sz="2160" dirty="0"/>
              <a:t>输入您的</a:t>
            </a:r>
            <a:r>
              <a:rPr lang="zh-CN" altLang="en-US" sz="2160" dirty="0" smtClean="0"/>
              <a:t>标题</a:t>
            </a:r>
            <a:r>
              <a:rPr lang="zh-CN" altLang="en-US" sz="1080" dirty="0"/>
              <a:t>单击此处添加文本</a:t>
            </a:r>
          </a:p>
          <a:p>
            <a:pPr algn="ctr">
              <a:lnSpc>
                <a:spcPct val="95000"/>
              </a:lnSpc>
              <a:spcBef>
                <a:spcPts val="360"/>
              </a:spcBef>
              <a:spcAft>
                <a:spcPts val="360"/>
              </a:spcAft>
            </a:pPr>
            <a:r>
              <a:rPr lang="zh-CN" altLang="en-US" sz="1080" dirty="0"/>
              <a:t>单击此处添加文本</a:t>
            </a:r>
          </a:p>
          <a:p>
            <a:pPr algn="ctr">
              <a:lnSpc>
                <a:spcPct val="95000"/>
              </a:lnSpc>
              <a:spcBef>
                <a:spcPts val="360"/>
              </a:spcBef>
              <a:spcAft>
                <a:spcPts val="360"/>
              </a:spcAft>
            </a:pPr>
            <a:r>
              <a:rPr lang="zh-CN" altLang="en-US" sz="1080" dirty="0"/>
              <a:t>单击此处添加文本</a:t>
            </a:r>
            <a:r>
              <a:rPr lang="en-US" sz="1080" dirty="0" smtClean="0"/>
              <a:t>.</a:t>
            </a:r>
            <a:endParaRPr lang="en-US" sz="1080" dirty="0"/>
          </a:p>
        </p:txBody>
      </p:sp>
      <p:sp>
        <p:nvSpPr>
          <p:cNvPr id="47" name="Rectangle 46"/>
          <p:cNvSpPr/>
          <p:nvPr/>
        </p:nvSpPr>
        <p:spPr>
          <a:xfrm>
            <a:off x="8831448" y="3914973"/>
            <a:ext cx="1883472" cy="1086901"/>
          </a:xfrm>
          <a:prstGeom prst="rect">
            <a:avLst/>
          </a:prstGeom>
        </p:spPr>
        <p:txBody>
          <a:bodyPr wrap="square">
            <a:spAutoFit/>
          </a:bodyPr>
          <a:lstStyle/>
          <a:p>
            <a:pPr algn="ctr">
              <a:lnSpc>
                <a:spcPct val="95000"/>
              </a:lnSpc>
              <a:spcBef>
                <a:spcPts val="360"/>
              </a:spcBef>
              <a:spcAft>
                <a:spcPts val="360"/>
              </a:spcAft>
            </a:pPr>
            <a:r>
              <a:rPr lang="zh-CN" altLang="en-US" sz="2160" dirty="0"/>
              <a:t>输入您的</a:t>
            </a:r>
            <a:r>
              <a:rPr lang="zh-CN" altLang="en-US" sz="2160" dirty="0" smtClean="0"/>
              <a:t>标题</a:t>
            </a:r>
            <a:r>
              <a:rPr lang="zh-CN" altLang="en-US" sz="1080" dirty="0"/>
              <a:t>单击此处添加文本</a:t>
            </a:r>
          </a:p>
          <a:p>
            <a:pPr algn="ctr">
              <a:lnSpc>
                <a:spcPct val="95000"/>
              </a:lnSpc>
              <a:spcBef>
                <a:spcPts val="360"/>
              </a:spcBef>
              <a:spcAft>
                <a:spcPts val="360"/>
              </a:spcAft>
            </a:pPr>
            <a:r>
              <a:rPr lang="zh-CN" altLang="en-US" sz="1080" dirty="0"/>
              <a:t>单击此处添加文本</a:t>
            </a:r>
          </a:p>
          <a:p>
            <a:pPr algn="ctr">
              <a:lnSpc>
                <a:spcPct val="95000"/>
              </a:lnSpc>
              <a:spcBef>
                <a:spcPts val="360"/>
              </a:spcBef>
              <a:spcAft>
                <a:spcPts val="360"/>
              </a:spcAft>
            </a:pPr>
            <a:r>
              <a:rPr lang="zh-CN" altLang="en-US" sz="1080" dirty="0"/>
              <a:t>单击此处添加文本</a:t>
            </a:r>
            <a:endParaRPr lang="en-US" sz="1080" dirty="0"/>
          </a:p>
        </p:txBody>
      </p:sp>
      <p:sp>
        <p:nvSpPr>
          <p:cNvPr id="49" name="Rectangle 48"/>
          <p:cNvSpPr/>
          <p:nvPr/>
        </p:nvSpPr>
        <p:spPr>
          <a:xfrm>
            <a:off x="1433935" y="2396249"/>
            <a:ext cx="1875553" cy="408125"/>
          </a:xfrm>
          <a:prstGeom prst="rect">
            <a:avLst/>
          </a:prstGeom>
        </p:spPr>
        <p:txBody>
          <a:bodyPr wrap="square">
            <a:spAutoFit/>
          </a:bodyPr>
          <a:lstStyle/>
          <a:p>
            <a:pPr algn="ctr">
              <a:lnSpc>
                <a:spcPct val="95000"/>
              </a:lnSpc>
              <a:spcBef>
                <a:spcPts val="360"/>
              </a:spcBef>
              <a:spcAft>
                <a:spcPts val="360"/>
              </a:spcAft>
            </a:pPr>
            <a:r>
              <a:rPr lang="en-US" sz="2160" dirty="0"/>
              <a:t>2005</a:t>
            </a:r>
            <a:endParaRPr lang="en-US" sz="1080" dirty="0"/>
          </a:p>
        </p:txBody>
      </p:sp>
      <p:sp>
        <p:nvSpPr>
          <p:cNvPr id="52" name="Rectangle 51"/>
          <p:cNvSpPr/>
          <p:nvPr/>
        </p:nvSpPr>
        <p:spPr>
          <a:xfrm>
            <a:off x="3276649" y="2396249"/>
            <a:ext cx="1875553" cy="408125"/>
          </a:xfrm>
          <a:prstGeom prst="rect">
            <a:avLst/>
          </a:prstGeom>
        </p:spPr>
        <p:txBody>
          <a:bodyPr wrap="square">
            <a:spAutoFit/>
          </a:bodyPr>
          <a:lstStyle/>
          <a:p>
            <a:pPr algn="ctr">
              <a:lnSpc>
                <a:spcPct val="95000"/>
              </a:lnSpc>
              <a:spcBef>
                <a:spcPts val="360"/>
              </a:spcBef>
              <a:spcAft>
                <a:spcPts val="360"/>
              </a:spcAft>
            </a:pPr>
            <a:r>
              <a:rPr lang="en-US" sz="2160" dirty="0"/>
              <a:t>2006</a:t>
            </a:r>
            <a:endParaRPr lang="en-US" sz="1080" dirty="0"/>
          </a:p>
        </p:txBody>
      </p:sp>
      <p:sp>
        <p:nvSpPr>
          <p:cNvPr id="54" name="Rectangle 53"/>
          <p:cNvSpPr/>
          <p:nvPr/>
        </p:nvSpPr>
        <p:spPr>
          <a:xfrm>
            <a:off x="5152202" y="2396249"/>
            <a:ext cx="1875553" cy="408125"/>
          </a:xfrm>
          <a:prstGeom prst="rect">
            <a:avLst/>
          </a:prstGeom>
        </p:spPr>
        <p:txBody>
          <a:bodyPr wrap="square">
            <a:spAutoFit/>
          </a:bodyPr>
          <a:lstStyle/>
          <a:p>
            <a:pPr algn="ctr">
              <a:lnSpc>
                <a:spcPct val="95000"/>
              </a:lnSpc>
              <a:spcBef>
                <a:spcPts val="360"/>
              </a:spcBef>
              <a:spcAft>
                <a:spcPts val="360"/>
              </a:spcAft>
            </a:pPr>
            <a:r>
              <a:rPr lang="en-US" sz="2160" dirty="0"/>
              <a:t>2007</a:t>
            </a:r>
            <a:endParaRPr lang="en-US" sz="1080" dirty="0"/>
          </a:p>
        </p:txBody>
      </p:sp>
      <p:sp>
        <p:nvSpPr>
          <p:cNvPr id="56" name="Rectangle 55"/>
          <p:cNvSpPr/>
          <p:nvPr/>
        </p:nvSpPr>
        <p:spPr>
          <a:xfrm>
            <a:off x="7027753" y="2396249"/>
            <a:ext cx="1875553" cy="408125"/>
          </a:xfrm>
          <a:prstGeom prst="rect">
            <a:avLst/>
          </a:prstGeom>
        </p:spPr>
        <p:txBody>
          <a:bodyPr wrap="square">
            <a:spAutoFit/>
          </a:bodyPr>
          <a:lstStyle/>
          <a:p>
            <a:pPr algn="ctr">
              <a:lnSpc>
                <a:spcPct val="95000"/>
              </a:lnSpc>
              <a:spcBef>
                <a:spcPts val="360"/>
              </a:spcBef>
              <a:spcAft>
                <a:spcPts val="360"/>
              </a:spcAft>
            </a:pPr>
            <a:r>
              <a:rPr lang="en-US" sz="2160" dirty="0"/>
              <a:t>2008</a:t>
            </a:r>
            <a:endParaRPr lang="en-US" sz="1080" dirty="0"/>
          </a:p>
        </p:txBody>
      </p:sp>
      <p:sp>
        <p:nvSpPr>
          <p:cNvPr id="58" name="Rectangle 57"/>
          <p:cNvSpPr/>
          <p:nvPr/>
        </p:nvSpPr>
        <p:spPr>
          <a:xfrm>
            <a:off x="8839368" y="2396249"/>
            <a:ext cx="1875553" cy="408125"/>
          </a:xfrm>
          <a:prstGeom prst="rect">
            <a:avLst/>
          </a:prstGeom>
        </p:spPr>
        <p:txBody>
          <a:bodyPr wrap="square">
            <a:spAutoFit/>
          </a:bodyPr>
          <a:lstStyle/>
          <a:p>
            <a:pPr algn="ctr">
              <a:lnSpc>
                <a:spcPct val="95000"/>
              </a:lnSpc>
              <a:spcBef>
                <a:spcPts val="360"/>
              </a:spcBef>
              <a:spcAft>
                <a:spcPts val="360"/>
              </a:spcAft>
            </a:pPr>
            <a:r>
              <a:rPr lang="en-US" sz="2160" dirty="0"/>
              <a:t>2009</a:t>
            </a:r>
            <a:endParaRPr lang="en-US" sz="1080" dirty="0"/>
          </a:p>
        </p:txBody>
      </p:sp>
      <p:grpSp>
        <p:nvGrpSpPr>
          <p:cNvPr id="83" name="Group 82"/>
          <p:cNvGrpSpPr/>
          <p:nvPr/>
        </p:nvGrpSpPr>
        <p:grpSpPr>
          <a:xfrm>
            <a:off x="9338686" y="2696684"/>
            <a:ext cx="2380874" cy="1100480"/>
            <a:chOff x="9698984" y="2615315"/>
            <a:chExt cx="2645416" cy="1222756"/>
          </a:xfrm>
          <a:effectLst>
            <a:outerShdw dist="38100" dir="5400000" algn="ctr" rotWithShape="0">
              <a:srgbClr val="000000">
                <a:alpha val="10000"/>
              </a:srgbClr>
            </a:outerShdw>
          </a:effectLst>
        </p:grpSpPr>
        <p:sp>
          <p:nvSpPr>
            <p:cNvPr id="31" name="Oval 30"/>
            <p:cNvSpPr/>
            <p:nvPr/>
          </p:nvSpPr>
          <p:spPr>
            <a:xfrm>
              <a:off x="9698984" y="2807559"/>
              <a:ext cx="1030512" cy="1030512"/>
            </a:xfrm>
            <a:prstGeom prst="ellipse">
              <a:avLst/>
            </a:prstGeom>
            <a:solidFill>
              <a:schemeClr val="accent5"/>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440">
                <a:solidFill>
                  <a:schemeClr val="tx1"/>
                </a:solidFill>
              </a:endParaRPr>
            </a:p>
          </p:txBody>
        </p:sp>
        <p:cxnSp>
          <p:nvCxnSpPr>
            <p:cNvPr id="33" name="Straight Connector 32"/>
            <p:cNvCxnSpPr>
              <a:stCxn id="31" idx="6"/>
            </p:cNvCxnSpPr>
            <p:nvPr/>
          </p:nvCxnSpPr>
          <p:spPr>
            <a:xfrm>
              <a:off x="10729496" y="3322815"/>
              <a:ext cx="1614904" cy="0"/>
            </a:xfrm>
            <a:prstGeom prst="line">
              <a:avLst/>
            </a:prstGeom>
            <a:ln w="12700" cmpd="sng">
              <a:solidFill>
                <a:schemeClr val="accent5">
                  <a:lumMod val="75000"/>
                </a:schemeClr>
              </a:solidFill>
              <a:prstDash val="sysDash"/>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10186158" y="2615315"/>
              <a:ext cx="0" cy="192244"/>
            </a:xfrm>
            <a:prstGeom prst="line">
              <a:avLst/>
            </a:prstGeom>
            <a:ln w="12700" cmpd="sng">
              <a:solidFill>
                <a:schemeClr val="accent5">
                  <a:lumMod val="75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grpSp>
          <p:nvGrpSpPr>
            <p:cNvPr id="60" name="Group 81"/>
            <p:cNvGrpSpPr>
              <a:grpSpLocks/>
            </p:cNvGrpSpPr>
            <p:nvPr/>
          </p:nvGrpSpPr>
          <p:grpSpPr bwMode="auto">
            <a:xfrm>
              <a:off x="10028160" y="3137723"/>
              <a:ext cx="365606" cy="375834"/>
              <a:chOff x="0" y="0"/>
              <a:chExt cx="510" cy="578"/>
            </a:xfrm>
            <a:solidFill>
              <a:srgbClr val="FFFFFF"/>
            </a:solidFill>
          </p:grpSpPr>
          <p:sp>
            <p:nvSpPr>
              <p:cNvPr id="61" name="Rectangle 78"/>
              <p:cNvSpPr>
                <a:spLocks/>
              </p:cNvSpPr>
              <p:nvPr/>
            </p:nvSpPr>
            <p:spPr bwMode="auto">
              <a:xfrm>
                <a:off x="224" y="384"/>
                <a:ext cx="52" cy="194"/>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440"/>
              </a:p>
            </p:txBody>
          </p:sp>
          <p:sp>
            <p:nvSpPr>
              <p:cNvPr id="62" name="AutoShape 79"/>
              <p:cNvSpPr>
                <a:spLocks/>
              </p:cNvSpPr>
              <p:nvPr/>
            </p:nvSpPr>
            <p:spPr bwMode="auto">
              <a:xfrm>
                <a:off x="0" y="0"/>
                <a:ext cx="462" cy="1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789" y="7569"/>
                    </a:moveTo>
                    <a:lnTo>
                      <a:pt x="2789" y="7569"/>
                    </a:lnTo>
                    <a:cubicBezTo>
                      <a:pt x="2644" y="7569"/>
                      <a:pt x="2437" y="7785"/>
                      <a:pt x="2326" y="8047"/>
                    </a:cubicBezTo>
                    <a:lnTo>
                      <a:pt x="201" y="13263"/>
                    </a:lnTo>
                    <a:cubicBezTo>
                      <a:pt x="90" y="13526"/>
                      <a:pt x="0" y="14079"/>
                      <a:pt x="0" y="14491"/>
                    </a:cubicBezTo>
                    <a:lnTo>
                      <a:pt x="0" y="14655"/>
                    </a:lnTo>
                    <a:cubicBezTo>
                      <a:pt x="0" y="15067"/>
                      <a:pt x="90" y="15620"/>
                      <a:pt x="201" y="15883"/>
                    </a:cubicBezTo>
                    <a:lnTo>
                      <a:pt x="2326" y="21120"/>
                    </a:lnTo>
                    <a:cubicBezTo>
                      <a:pt x="2437" y="21384"/>
                      <a:pt x="2645" y="21600"/>
                      <a:pt x="2789" y="21600"/>
                    </a:cubicBezTo>
                    <a:lnTo>
                      <a:pt x="21338" y="21600"/>
                    </a:lnTo>
                    <a:cubicBezTo>
                      <a:pt x="21482" y="21600"/>
                      <a:pt x="21600" y="21263"/>
                      <a:pt x="21600" y="20851"/>
                    </a:cubicBezTo>
                    <a:lnTo>
                      <a:pt x="21600" y="8316"/>
                    </a:lnTo>
                    <a:cubicBezTo>
                      <a:pt x="21600" y="7904"/>
                      <a:pt x="21482" y="7568"/>
                      <a:pt x="21338" y="7568"/>
                    </a:cubicBezTo>
                    <a:lnTo>
                      <a:pt x="13220" y="7568"/>
                    </a:lnTo>
                    <a:lnTo>
                      <a:pt x="13220" y="3595"/>
                    </a:lnTo>
                    <a:lnTo>
                      <a:pt x="13220" y="0"/>
                    </a:lnTo>
                    <a:lnTo>
                      <a:pt x="10788" y="0"/>
                    </a:lnTo>
                    <a:lnTo>
                      <a:pt x="10788" y="3596"/>
                    </a:lnTo>
                    <a:lnTo>
                      <a:pt x="10788" y="7569"/>
                    </a:lnTo>
                    <a:lnTo>
                      <a:pt x="10789" y="7569"/>
                    </a:lnTo>
                    <a:close/>
                    <a:moveTo>
                      <a:pt x="10789" y="756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63" name="AutoShape 80"/>
              <p:cNvSpPr>
                <a:spLocks/>
              </p:cNvSpPr>
              <p:nvPr/>
            </p:nvSpPr>
            <p:spPr bwMode="auto">
              <a:xfrm>
                <a:off x="48" y="192"/>
                <a:ext cx="462" cy="1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8358" y="7406"/>
                    </a:moveTo>
                    <a:lnTo>
                      <a:pt x="262" y="7406"/>
                    </a:lnTo>
                    <a:cubicBezTo>
                      <a:pt x="118" y="7406"/>
                      <a:pt x="0" y="7747"/>
                      <a:pt x="0" y="8164"/>
                    </a:cubicBezTo>
                    <a:lnTo>
                      <a:pt x="0" y="20842"/>
                    </a:lnTo>
                    <a:cubicBezTo>
                      <a:pt x="0" y="21260"/>
                      <a:pt x="118" y="21600"/>
                      <a:pt x="262" y="21600"/>
                    </a:cubicBezTo>
                    <a:lnTo>
                      <a:pt x="18811" y="21600"/>
                    </a:lnTo>
                    <a:cubicBezTo>
                      <a:pt x="18956" y="21600"/>
                      <a:pt x="19163" y="21382"/>
                      <a:pt x="19274" y="21116"/>
                    </a:cubicBezTo>
                    <a:lnTo>
                      <a:pt x="21399" y="15841"/>
                    </a:lnTo>
                    <a:cubicBezTo>
                      <a:pt x="21510" y="15574"/>
                      <a:pt x="21600" y="15015"/>
                      <a:pt x="21600" y="14598"/>
                    </a:cubicBezTo>
                    <a:lnTo>
                      <a:pt x="21600" y="14432"/>
                    </a:lnTo>
                    <a:cubicBezTo>
                      <a:pt x="21600" y="14015"/>
                      <a:pt x="21510" y="13456"/>
                      <a:pt x="21399" y="13190"/>
                    </a:cubicBezTo>
                    <a:lnTo>
                      <a:pt x="19274" y="7893"/>
                    </a:lnTo>
                    <a:cubicBezTo>
                      <a:pt x="19163" y="7625"/>
                      <a:pt x="18955" y="7407"/>
                      <a:pt x="18811" y="7407"/>
                    </a:cubicBezTo>
                    <a:lnTo>
                      <a:pt x="10789" y="7407"/>
                    </a:lnTo>
                    <a:lnTo>
                      <a:pt x="10789" y="3388"/>
                    </a:lnTo>
                    <a:lnTo>
                      <a:pt x="10789" y="253"/>
                    </a:lnTo>
                    <a:lnTo>
                      <a:pt x="10789" y="0"/>
                    </a:lnTo>
                    <a:lnTo>
                      <a:pt x="8357" y="0"/>
                    </a:lnTo>
                    <a:lnTo>
                      <a:pt x="8357" y="253"/>
                    </a:lnTo>
                    <a:lnTo>
                      <a:pt x="8357" y="3388"/>
                    </a:lnTo>
                    <a:lnTo>
                      <a:pt x="8357" y="7406"/>
                    </a:lnTo>
                    <a:lnTo>
                      <a:pt x="8358" y="7406"/>
                    </a:lnTo>
                    <a:close/>
                    <a:moveTo>
                      <a:pt x="8358" y="740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grpSp>
      </p:grpSp>
      <p:grpSp>
        <p:nvGrpSpPr>
          <p:cNvPr id="81" name="Group 80"/>
          <p:cNvGrpSpPr/>
          <p:nvPr/>
        </p:nvGrpSpPr>
        <p:grpSpPr>
          <a:xfrm>
            <a:off x="5623334" y="2696684"/>
            <a:ext cx="1620479" cy="1100480"/>
            <a:chOff x="5570815" y="2615315"/>
            <a:chExt cx="1800532" cy="1222756"/>
          </a:xfrm>
          <a:effectLst>
            <a:outerShdw dist="38100" dir="5400000" algn="ctr" rotWithShape="0">
              <a:srgbClr val="000000">
                <a:alpha val="10000"/>
              </a:srgbClr>
            </a:outerShdw>
          </a:effectLst>
        </p:grpSpPr>
        <p:sp>
          <p:nvSpPr>
            <p:cNvPr id="27" name="Oval 26"/>
            <p:cNvSpPr/>
            <p:nvPr/>
          </p:nvSpPr>
          <p:spPr>
            <a:xfrm>
              <a:off x="5570815" y="2807559"/>
              <a:ext cx="1030512" cy="1030512"/>
            </a:xfrm>
            <a:prstGeom prst="ellipse">
              <a:avLst/>
            </a:prstGeom>
            <a:solidFill>
              <a:schemeClr val="accent3"/>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440">
                <a:solidFill>
                  <a:schemeClr val="tx1"/>
                </a:solidFill>
              </a:endParaRPr>
            </a:p>
          </p:txBody>
        </p:sp>
        <p:cxnSp>
          <p:nvCxnSpPr>
            <p:cNvPr id="28" name="Straight Connector 27"/>
            <p:cNvCxnSpPr/>
            <p:nvPr/>
          </p:nvCxnSpPr>
          <p:spPr>
            <a:xfrm>
              <a:off x="6601327" y="3322815"/>
              <a:ext cx="770020" cy="0"/>
            </a:xfrm>
            <a:prstGeom prst="line">
              <a:avLst/>
            </a:prstGeom>
            <a:ln w="12700" cmpd="sng">
              <a:solidFill>
                <a:schemeClr val="accent3">
                  <a:lumMod val="75000"/>
                </a:schemeClr>
              </a:solidFill>
              <a:prstDash val="sysDash"/>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6089307" y="2615315"/>
              <a:ext cx="0" cy="192244"/>
            </a:xfrm>
            <a:prstGeom prst="line">
              <a:avLst/>
            </a:prstGeom>
            <a:ln w="12700" cmpd="sng">
              <a:solidFill>
                <a:schemeClr val="accent3">
                  <a:lumMod val="75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64" name="AutoShape 126"/>
            <p:cNvSpPr>
              <a:spLocks/>
            </p:cNvSpPr>
            <p:nvPr/>
          </p:nvSpPr>
          <p:spPr bwMode="auto">
            <a:xfrm>
              <a:off x="5890697" y="3151188"/>
              <a:ext cx="410604"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lIns="0" tIns="0" rIns="0" bIns="0"/>
            <a:lstStyle/>
            <a:p>
              <a:endParaRPr lang="en-US" sz="1440"/>
            </a:p>
          </p:txBody>
        </p:sp>
      </p:grpSp>
      <p:grpSp>
        <p:nvGrpSpPr>
          <p:cNvPr id="79" name="Group 78"/>
          <p:cNvGrpSpPr/>
          <p:nvPr/>
        </p:nvGrpSpPr>
        <p:grpSpPr>
          <a:xfrm>
            <a:off x="1907981" y="2696684"/>
            <a:ext cx="1618762" cy="1100480"/>
            <a:chOff x="1442645" y="2615315"/>
            <a:chExt cx="1798624" cy="1222756"/>
          </a:xfrm>
          <a:effectLst>
            <a:outerShdw dist="38100" dir="5400000" algn="ctr" rotWithShape="0">
              <a:srgbClr val="000000">
                <a:alpha val="10000"/>
              </a:srgbClr>
            </a:outerShdw>
          </a:effectLst>
        </p:grpSpPr>
        <p:sp>
          <p:nvSpPr>
            <p:cNvPr id="18" name="Oval 17"/>
            <p:cNvSpPr/>
            <p:nvPr/>
          </p:nvSpPr>
          <p:spPr>
            <a:xfrm>
              <a:off x="1442645" y="2807559"/>
              <a:ext cx="1030512" cy="1030512"/>
            </a:xfrm>
            <a:prstGeom prst="ellipse">
              <a:avLst/>
            </a:prstGeom>
            <a:solidFill>
              <a:schemeClr val="accent1"/>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440">
                <a:solidFill>
                  <a:schemeClr val="tx1"/>
                </a:solidFill>
              </a:endParaRPr>
            </a:p>
          </p:txBody>
        </p:sp>
        <p:cxnSp>
          <p:nvCxnSpPr>
            <p:cNvPr id="20" name="Straight Connector 19"/>
            <p:cNvCxnSpPr/>
            <p:nvPr/>
          </p:nvCxnSpPr>
          <p:spPr>
            <a:xfrm>
              <a:off x="2473157" y="3322815"/>
              <a:ext cx="768112" cy="0"/>
            </a:xfrm>
            <a:prstGeom prst="line">
              <a:avLst/>
            </a:prstGeom>
            <a:ln w="12700" cmpd="sng">
              <a:solidFill>
                <a:schemeClr val="accent1">
                  <a:lumMod val="75000"/>
                </a:schemeClr>
              </a:solidFill>
              <a:prstDash val="sysDash"/>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957900" y="2615315"/>
              <a:ext cx="0" cy="192244"/>
            </a:xfrm>
            <a:prstGeom prst="line">
              <a:avLst/>
            </a:prstGeom>
            <a:ln w="12700" cmpd="sng">
              <a:solidFill>
                <a:schemeClr val="accent1">
                  <a:lumMod val="75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grpSp>
          <p:nvGrpSpPr>
            <p:cNvPr id="65" name="Group 197"/>
            <p:cNvGrpSpPr>
              <a:grpSpLocks/>
            </p:cNvGrpSpPr>
            <p:nvPr/>
          </p:nvGrpSpPr>
          <p:grpSpPr bwMode="auto">
            <a:xfrm>
              <a:off x="1752406" y="3110901"/>
              <a:ext cx="407793" cy="375833"/>
              <a:chOff x="0" y="0"/>
              <a:chExt cx="570" cy="576"/>
            </a:xfrm>
            <a:solidFill>
              <a:srgbClr val="FFFFFF"/>
            </a:solidFill>
          </p:grpSpPr>
          <p:sp>
            <p:nvSpPr>
              <p:cNvPr id="66" name="AutoShape 195"/>
              <p:cNvSpPr>
                <a:spLocks/>
              </p:cNvSpPr>
              <p:nvPr/>
            </p:nvSpPr>
            <p:spPr bwMode="auto">
              <a:xfrm>
                <a:off x="376" y="248"/>
                <a:ext cx="21" cy="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21600"/>
                    </a:moveTo>
                    <a:cubicBezTo>
                      <a:pt x="16007" y="16818"/>
                      <a:pt x="8457" y="9069"/>
                      <a:pt x="0" y="0"/>
                    </a:cubicBezTo>
                    <a:cubicBezTo>
                      <a:pt x="6420" y="10388"/>
                      <a:pt x="13700" y="17478"/>
                      <a:pt x="21600" y="21600"/>
                    </a:cubicBezTo>
                    <a:close/>
                    <a:moveTo>
                      <a:pt x="2160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67" name="AutoShape 196"/>
              <p:cNvSpPr>
                <a:spLocks/>
              </p:cNvSpPr>
              <p:nvPr/>
            </p:nvSpPr>
            <p:spPr bwMode="auto">
              <a:xfrm>
                <a:off x="0" y="0"/>
                <a:ext cx="570" cy="576"/>
              </a:xfrm>
              <a:custGeom>
                <a:avLst/>
                <a:gdLst>
                  <a:gd name="T0" fmla="*/ 0 w 20024"/>
                  <a:gd name="T1" fmla="*/ 0 h 21059"/>
                  <a:gd name="T2" fmla="*/ 0 w 20024"/>
                  <a:gd name="T3" fmla="*/ 0 h 21059"/>
                  <a:gd name="T4" fmla="*/ 0 w 20024"/>
                  <a:gd name="T5" fmla="*/ 0 h 21059"/>
                  <a:gd name="T6" fmla="*/ 0 w 20024"/>
                  <a:gd name="T7" fmla="*/ 0 h 21059"/>
                  <a:gd name="T8" fmla="*/ 0 w 20024"/>
                  <a:gd name="T9" fmla="*/ 0 h 21059"/>
                  <a:gd name="T10" fmla="*/ 0 w 20024"/>
                  <a:gd name="T11" fmla="*/ 0 h 21059"/>
                  <a:gd name="T12" fmla="*/ 0 w 20024"/>
                  <a:gd name="T13" fmla="*/ 0 h 21059"/>
                  <a:gd name="T14" fmla="*/ 0 w 20024"/>
                  <a:gd name="T15" fmla="*/ 0 h 21059"/>
                  <a:gd name="T16" fmla="*/ 0 w 20024"/>
                  <a:gd name="T17" fmla="*/ 0 h 21059"/>
                  <a:gd name="T18" fmla="*/ 0 w 20024"/>
                  <a:gd name="T19" fmla="*/ 0 h 21059"/>
                  <a:gd name="T20" fmla="*/ 0 w 20024"/>
                  <a:gd name="T21" fmla="*/ 0 h 21059"/>
                  <a:gd name="T22" fmla="*/ 0 w 20024"/>
                  <a:gd name="T23" fmla="*/ 0 h 21059"/>
                  <a:gd name="T24" fmla="*/ 0 w 20024"/>
                  <a:gd name="T25" fmla="*/ 0 h 21059"/>
                  <a:gd name="T26" fmla="*/ 0 w 20024"/>
                  <a:gd name="T27" fmla="*/ 0 h 21059"/>
                  <a:gd name="T28" fmla="*/ 0 w 20024"/>
                  <a:gd name="T29" fmla="*/ 0 h 21059"/>
                  <a:gd name="T30" fmla="*/ 0 w 20024"/>
                  <a:gd name="T31" fmla="*/ 0 h 21059"/>
                  <a:gd name="T32" fmla="*/ 0 w 20024"/>
                  <a:gd name="T33" fmla="*/ 0 h 21059"/>
                  <a:gd name="T34" fmla="*/ 0 w 20024"/>
                  <a:gd name="T35" fmla="*/ 0 h 21059"/>
                  <a:gd name="T36" fmla="*/ 0 w 20024"/>
                  <a:gd name="T37" fmla="*/ 0 h 21059"/>
                  <a:gd name="T38" fmla="*/ 0 w 20024"/>
                  <a:gd name="T39" fmla="*/ 0 h 21059"/>
                  <a:gd name="T40" fmla="*/ 0 w 20024"/>
                  <a:gd name="T41" fmla="*/ 0 h 21059"/>
                  <a:gd name="T42" fmla="*/ 0 w 20024"/>
                  <a:gd name="T43" fmla="*/ 0 h 21059"/>
                  <a:gd name="T44" fmla="*/ 0 w 20024"/>
                  <a:gd name="T45" fmla="*/ 0 h 21059"/>
                  <a:gd name="T46" fmla="*/ 0 w 20024"/>
                  <a:gd name="T47" fmla="*/ 0 h 21059"/>
                  <a:gd name="T48" fmla="*/ 0 w 20024"/>
                  <a:gd name="T49" fmla="*/ 0 h 21059"/>
                  <a:gd name="T50" fmla="*/ 0 w 20024"/>
                  <a:gd name="T51" fmla="*/ 0 h 21059"/>
                  <a:gd name="T52" fmla="*/ 0 w 20024"/>
                  <a:gd name="T53" fmla="*/ 0 h 21059"/>
                  <a:gd name="T54" fmla="*/ 0 w 20024"/>
                  <a:gd name="T55" fmla="*/ 0 h 21059"/>
                  <a:gd name="T56" fmla="*/ 0 w 20024"/>
                  <a:gd name="T57" fmla="*/ 0 h 21059"/>
                  <a:gd name="T58" fmla="*/ 0 w 20024"/>
                  <a:gd name="T59" fmla="*/ 0 h 21059"/>
                  <a:gd name="T60" fmla="*/ 0 w 20024"/>
                  <a:gd name="T61" fmla="*/ 0 h 21059"/>
                  <a:gd name="T62" fmla="*/ 0 w 20024"/>
                  <a:gd name="T63" fmla="*/ 0 h 21059"/>
                  <a:gd name="T64" fmla="*/ 0 w 20024"/>
                  <a:gd name="T65" fmla="*/ 0 h 21059"/>
                  <a:gd name="T66" fmla="*/ 0 w 20024"/>
                  <a:gd name="T67" fmla="*/ 0 h 21059"/>
                  <a:gd name="T68" fmla="*/ 0 w 20024"/>
                  <a:gd name="T69" fmla="*/ 0 h 21059"/>
                  <a:gd name="T70" fmla="*/ 0 w 20024"/>
                  <a:gd name="T71" fmla="*/ 0 h 21059"/>
                  <a:gd name="T72" fmla="*/ 0 w 20024"/>
                  <a:gd name="T73" fmla="*/ 0 h 21059"/>
                  <a:gd name="T74" fmla="*/ 0 w 20024"/>
                  <a:gd name="T75" fmla="*/ 0 h 21059"/>
                  <a:gd name="T76" fmla="*/ 0 w 20024"/>
                  <a:gd name="T77" fmla="*/ 0 h 21059"/>
                  <a:gd name="T78" fmla="*/ 0 w 20024"/>
                  <a:gd name="T79" fmla="*/ 0 h 21059"/>
                  <a:gd name="T80" fmla="*/ 0 w 20024"/>
                  <a:gd name="T81" fmla="*/ 0 h 21059"/>
                  <a:gd name="T82" fmla="*/ 0 w 20024"/>
                  <a:gd name="T83" fmla="*/ 0 h 21059"/>
                  <a:gd name="T84" fmla="*/ 0 w 20024"/>
                  <a:gd name="T85" fmla="*/ 0 h 21059"/>
                  <a:gd name="T86" fmla="*/ 0 w 20024"/>
                  <a:gd name="T87" fmla="*/ 0 h 21059"/>
                  <a:gd name="T88" fmla="*/ 0 w 20024"/>
                  <a:gd name="T89" fmla="*/ 0 h 21059"/>
                  <a:gd name="T90" fmla="*/ 0 w 20024"/>
                  <a:gd name="T91" fmla="*/ 0 h 21059"/>
                  <a:gd name="T92" fmla="*/ 0 w 20024"/>
                  <a:gd name="T93" fmla="*/ 0 h 2105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0024" h="21059">
                    <a:moveTo>
                      <a:pt x="14769" y="15886"/>
                    </a:moveTo>
                    <a:lnTo>
                      <a:pt x="14493" y="15660"/>
                    </a:lnTo>
                    <a:lnTo>
                      <a:pt x="14788" y="15467"/>
                    </a:lnTo>
                    <a:lnTo>
                      <a:pt x="14936" y="15456"/>
                    </a:lnTo>
                    <a:cubicBezTo>
                      <a:pt x="15071" y="15448"/>
                      <a:pt x="17233" y="15305"/>
                      <a:pt x="18271" y="15227"/>
                    </a:cubicBezTo>
                    <a:cubicBezTo>
                      <a:pt x="19519" y="14334"/>
                      <a:pt x="19268" y="13379"/>
                      <a:pt x="18975" y="12855"/>
                    </a:cubicBezTo>
                    <a:cubicBezTo>
                      <a:pt x="18898" y="12856"/>
                      <a:pt x="18811" y="12857"/>
                      <a:pt x="18699" y="12858"/>
                    </a:cubicBezTo>
                    <a:lnTo>
                      <a:pt x="18683" y="12858"/>
                    </a:lnTo>
                    <a:lnTo>
                      <a:pt x="18682" y="12858"/>
                    </a:lnTo>
                    <a:cubicBezTo>
                      <a:pt x="18319" y="12856"/>
                      <a:pt x="15012" y="12701"/>
                      <a:pt x="14844" y="12694"/>
                    </a:cubicBezTo>
                    <a:lnTo>
                      <a:pt x="14678" y="12685"/>
                    </a:lnTo>
                    <a:lnTo>
                      <a:pt x="14386" y="12463"/>
                    </a:lnTo>
                    <a:lnTo>
                      <a:pt x="14656" y="12254"/>
                    </a:lnTo>
                    <a:lnTo>
                      <a:pt x="14818" y="12242"/>
                    </a:lnTo>
                    <a:cubicBezTo>
                      <a:pt x="14990" y="12229"/>
                      <a:pt x="18422" y="11964"/>
                      <a:pt x="18704" y="11959"/>
                    </a:cubicBezTo>
                    <a:cubicBezTo>
                      <a:pt x="19123" y="11953"/>
                      <a:pt x="19273" y="11951"/>
                      <a:pt x="19311" y="11951"/>
                    </a:cubicBezTo>
                    <a:cubicBezTo>
                      <a:pt x="19311" y="11951"/>
                      <a:pt x="19312" y="11951"/>
                      <a:pt x="19312" y="11951"/>
                    </a:cubicBezTo>
                    <a:cubicBezTo>
                      <a:pt x="19991" y="11309"/>
                      <a:pt x="20387" y="10507"/>
                      <a:pt x="19554" y="9691"/>
                    </a:cubicBezTo>
                    <a:cubicBezTo>
                      <a:pt x="18782" y="8935"/>
                      <a:pt x="15840" y="9089"/>
                      <a:pt x="13784" y="9056"/>
                    </a:cubicBezTo>
                    <a:cubicBezTo>
                      <a:pt x="13757" y="9057"/>
                      <a:pt x="13732" y="9057"/>
                      <a:pt x="13702" y="9057"/>
                    </a:cubicBezTo>
                    <a:lnTo>
                      <a:pt x="13698" y="9059"/>
                    </a:lnTo>
                    <a:cubicBezTo>
                      <a:pt x="13649" y="9059"/>
                      <a:pt x="14137" y="9054"/>
                      <a:pt x="13988" y="9048"/>
                    </a:cubicBezTo>
                    <a:cubicBezTo>
                      <a:pt x="13710" y="9040"/>
                      <a:pt x="13453" y="9028"/>
                      <a:pt x="13226" y="9009"/>
                    </a:cubicBezTo>
                    <a:cubicBezTo>
                      <a:pt x="12251" y="8958"/>
                      <a:pt x="10497" y="8968"/>
                      <a:pt x="10398" y="8964"/>
                    </a:cubicBezTo>
                    <a:lnTo>
                      <a:pt x="10343" y="8961"/>
                    </a:lnTo>
                    <a:lnTo>
                      <a:pt x="10040" y="8818"/>
                    </a:lnTo>
                    <a:lnTo>
                      <a:pt x="10340" y="8761"/>
                    </a:lnTo>
                    <a:lnTo>
                      <a:pt x="10392" y="8756"/>
                    </a:lnTo>
                    <a:cubicBezTo>
                      <a:pt x="10458" y="8750"/>
                      <a:pt x="10646" y="8743"/>
                      <a:pt x="11319" y="8672"/>
                    </a:cubicBezTo>
                    <a:cubicBezTo>
                      <a:pt x="10380" y="6546"/>
                      <a:pt x="12015" y="5309"/>
                      <a:pt x="12293" y="4218"/>
                    </a:cubicBezTo>
                    <a:cubicBezTo>
                      <a:pt x="13281" y="346"/>
                      <a:pt x="11306" y="0"/>
                      <a:pt x="11306" y="0"/>
                    </a:cubicBezTo>
                    <a:cubicBezTo>
                      <a:pt x="11306" y="0"/>
                      <a:pt x="6375" y="6964"/>
                      <a:pt x="5882" y="9217"/>
                    </a:cubicBezTo>
                    <a:cubicBezTo>
                      <a:pt x="5540" y="10780"/>
                      <a:pt x="3524" y="10650"/>
                      <a:pt x="2827" y="10619"/>
                    </a:cubicBezTo>
                    <a:cubicBezTo>
                      <a:pt x="-538" y="10467"/>
                      <a:pt x="-1213" y="19295"/>
                      <a:pt x="2526" y="20068"/>
                    </a:cubicBezTo>
                    <a:cubicBezTo>
                      <a:pt x="3273" y="20222"/>
                      <a:pt x="4127" y="19355"/>
                      <a:pt x="5727" y="20057"/>
                    </a:cubicBezTo>
                    <a:cubicBezTo>
                      <a:pt x="9239" y="21600"/>
                      <a:pt x="12279" y="20917"/>
                      <a:pt x="15069" y="20857"/>
                    </a:cubicBezTo>
                    <a:cubicBezTo>
                      <a:pt x="16961" y="20816"/>
                      <a:pt x="16824" y="19393"/>
                      <a:pt x="16651" y="18696"/>
                    </a:cubicBezTo>
                    <a:cubicBezTo>
                      <a:pt x="15741" y="18643"/>
                      <a:pt x="14834" y="18622"/>
                      <a:pt x="14748" y="18618"/>
                    </a:cubicBezTo>
                    <a:lnTo>
                      <a:pt x="14581" y="18611"/>
                    </a:lnTo>
                    <a:lnTo>
                      <a:pt x="14288" y="18403"/>
                    </a:lnTo>
                    <a:lnTo>
                      <a:pt x="14572" y="18191"/>
                    </a:lnTo>
                    <a:lnTo>
                      <a:pt x="14734" y="18179"/>
                    </a:lnTo>
                    <a:cubicBezTo>
                      <a:pt x="14837" y="18172"/>
                      <a:pt x="16113" y="18101"/>
                      <a:pt x="17172" y="18012"/>
                    </a:cubicBezTo>
                    <a:cubicBezTo>
                      <a:pt x="18121" y="17273"/>
                      <a:pt x="17881" y="16561"/>
                      <a:pt x="17661" y="16030"/>
                    </a:cubicBezTo>
                    <a:cubicBezTo>
                      <a:pt x="16564" y="15964"/>
                      <a:pt x="15065" y="15902"/>
                      <a:pt x="14953" y="15897"/>
                    </a:cubicBezTo>
                    <a:lnTo>
                      <a:pt x="14769" y="15886"/>
                    </a:lnTo>
                    <a:close/>
                    <a:moveTo>
                      <a:pt x="14769" y="1588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grpSp>
      </p:grpSp>
      <p:grpSp>
        <p:nvGrpSpPr>
          <p:cNvPr id="82" name="Group 81"/>
          <p:cNvGrpSpPr/>
          <p:nvPr/>
        </p:nvGrpSpPr>
        <p:grpSpPr>
          <a:xfrm>
            <a:off x="7481010" y="2696684"/>
            <a:ext cx="1640596" cy="1100480"/>
            <a:chOff x="7634900" y="2615315"/>
            <a:chExt cx="1822884" cy="1222756"/>
          </a:xfrm>
          <a:effectLst>
            <a:outerShdw dist="38100" dir="5400000" algn="ctr" rotWithShape="0">
              <a:srgbClr val="000000">
                <a:alpha val="10000"/>
              </a:srgbClr>
            </a:outerShdw>
          </a:effectLst>
        </p:grpSpPr>
        <p:sp>
          <p:nvSpPr>
            <p:cNvPr id="29" name="Oval 28"/>
            <p:cNvSpPr/>
            <p:nvPr/>
          </p:nvSpPr>
          <p:spPr>
            <a:xfrm>
              <a:off x="7634900" y="2807559"/>
              <a:ext cx="1030512" cy="1030512"/>
            </a:xfrm>
            <a:prstGeom prst="ellipse">
              <a:avLst/>
            </a:prstGeom>
            <a:solidFill>
              <a:schemeClr val="accent4"/>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440">
                <a:solidFill>
                  <a:schemeClr val="tx1"/>
                </a:solidFill>
              </a:endParaRPr>
            </a:p>
          </p:txBody>
        </p:sp>
        <p:cxnSp>
          <p:nvCxnSpPr>
            <p:cNvPr id="30" name="Straight Connector 29"/>
            <p:cNvCxnSpPr/>
            <p:nvPr/>
          </p:nvCxnSpPr>
          <p:spPr>
            <a:xfrm>
              <a:off x="8654151" y="3322815"/>
              <a:ext cx="803633" cy="0"/>
            </a:xfrm>
            <a:prstGeom prst="line">
              <a:avLst/>
            </a:prstGeom>
            <a:ln w="12700" cmpd="sng">
              <a:solidFill>
                <a:schemeClr val="accent4">
                  <a:lumMod val="75000"/>
                </a:schemeClr>
              </a:solidFill>
              <a:prstDash val="sysDash"/>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8173253" y="2615315"/>
              <a:ext cx="0" cy="192244"/>
            </a:xfrm>
            <a:prstGeom prst="line">
              <a:avLst/>
            </a:prstGeom>
            <a:ln w="12700" cmpd="sng">
              <a:solidFill>
                <a:schemeClr val="accent4">
                  <a:lumMod val="75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grpSp>
          <p:nvGrpSpPr>
            <p:cNvPr id="68" name="Group 421"/>
            <p:cNvGrpSpPr>
              <a:grpSpLocks/>
            </p:cNvGrpSpPr>
            <p:nvPr/>
          </p:nvGrpSpPr>
          <p:grpSpPr bwMode="auto">
            <a:xfrm>
              <a:off x="7951899" y="3110738"/>
              <a:ext cx="410604" cy="373276"/>
              <a:chOff x="0" y="0"/>
              <a:chExt cx="571" cy="576"/>
            </a:xfrm>
            <a:solidFill>
              <a:srgbClr val="FFFFFF"/>
            </a:solidFill>
          </p:grpSpPr>
          <p:sp>
            <p:nvSpPr>
              <p:cNvPr id="69" name="AutoShape 418"/>
              <p:cNvSpPr>
                <a:spLocks/>
              </p:cNvSpPr>
              <p:nvPr/>
            </p:nvSpPr>
            <p:spPr bwMode="auto">
              <a:xfrm>
                <a:off x="88" y="368"/>
                <a:ext cx="182" cy="2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0" y="0"/>
                    </a:moveTo>
                    <a:lnTo>
                      <a:pt x="4113" y="5025"/>
                    </a:lnTo>
                    <a:lnTo>
                      <a:pt x="4113" y="18406"/>
                    </a:lnTo>
                    <a:cubicBezTo>
                      <a:pt x="4113" y="20169"/>
                      <a:pt x="5748" y="21600"/>
                      <a:pt x="7763" y="21600"/>
                    </a:cubicBezTo>
                    <a:lnTo>
                      <a:pt x="17951" y="21600"/>
                    </a:lnTo>
                    <a:cubicBezTo>
                      <a:pt x="19966" y="21600"/>
                      <a:pt x="21600" y="20169"/>
                      <a:pt x="21600" y="18406"/>
                    </a:cubicBezTo>
                    <a:lnTo>
                      <a:pt x="17434" y="5025"/>
                    </a:lnTo>
                    <a:lnTo>
                      <a:pt x="19779" y="1821"/>
                    </a:lnTo>
                    <a:cubicBezTo>
                      <a:pt x="14571" y="906"/>
                      <a:pt x="9477" y="313"/>
                      <a:pt x="5095" y="313"/>
                    </a:cubicBezTo>
                    <a:cubicBezTo>
                      <a:pt x="3263" y="313"/>
                      <a:pt x="1571" y="201"/>
                      <a:pt x="0" y="0"/>
                    </a:cubicBez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0" name="AutoShape 419"/>
              <p:cNvSpPr>
                <a:spLocks/>
              </p:cNvSpPr>
              <p:nvPr/>
            </p:nvSpPr>
            <p:spPr bwMode="auto">
              <a:xfrm>
                <a:off x="176" y="0"/>
                <a:ext cx="395" cy="43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750"/>
                    </a:moveTo>
                    <a:cubicBezTo>
                      <a:pt x="8522" y="16492"/>
                      <a:pt x="20175" y="20356"/>
                      <a:pt x="21600" y="21600"/>
                    </a:cubicBezTo>
                    <a:lnTo>
                      <a:pt x="21600" y="0"/>
                    </a:lnTo>
                    <a:cubicBezTo>
                      <a:pt x="19877" y="1348"/>
                      <a:pt x="8354" y="5075"/>
                      <a:pt x="0" y="5783"/>
                    </a:cubicBezTo>
                    <a:lnTo>
                      <a:pt x="0" y="15750"/>
                    </a:lnTo>
                    <a:close/>
                    <a:moveTo>
                      <a:pt x="0" y="1575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1" name="AutoShape 420"/>
              <p:cNvSpPr>
                <a:spLocks/>
              </p:cNvSpPr>
              <p:nvPr/>
            </p:nvSpPr>
            <p:spPr bwMode="auto">
              <a:xfrm>
                <a:off x="0" y="120"/>
                <a:ext cx="114" cy="1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21600"/>
                    </a:moveTo>
                    <a:lnTo>
                      <a:pt x="21600" y="0"/>
                    </a:lnTo>
                    <a:cubicBezTo>
                      <a:pt x="4123" y="761"/>
                      <a:pt x="0" y="7019"/>
                      <a:pt x="0" y="10870"/>
                    </a:cubicBezTo>
                    <a:cubicBezTo>
                      <a:pt x="0" y="15025"/>
                      <a:pt x="3935" y="20934"/>
                      <a:pt x="21600" y="21600"/>
                    </a:cubicBezTo>
                    <a:close/>
                    <a:moveTo>
                      <a:pt x="2160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grpSp>
      </p:grpSp>
      <p:grpSp>
        <p:nvGrpSpPr>
          <p:cNvPr id="80" name="Group 79"/>
          <p:cNvGrpSpPr/>
          <p:nvPr/>
        </p:nvGrpSpPr>
        <p:grpSpPr>
          <a:xfrm>
            <a:off x="3765658" y="2696684"/>
            <a:ext cx="1641450" cy="1100480"/>
            <a:chOff x="3506730" y="2615315"/>
            <a:chExt cx="1823833" cy="1222756"/>
          </a:xfrm>
          <a:effectLst>
            <a:outerShdw dist="38100" dir="5400000" algn="ctr" rotWithShape="0">
              <a:srgbClr val="000000">
                <a:alpha val="10000"/>
              </a:srgbClr>
            </a:outerShdw>
          </a:effectLst>
        </p:grpSpPr>
        <p:sp>
          <p:nvSpPr>
            <p:cNvPr id="25" name="Oval 24"/>
            <p:cNvSpPr/>
            <p:nvPr/>
          </p:nvSpPr>
          <p:spPr>
            <a:xfrm>
              <a:off x="3506730" y="2807559"/>
              <a:ext cx="1030512" cy="1030512"/>
            </a:xfrm>
            <a:prstGeom prst="ellipse">
              <a:avLst/>
            </a:prstGeom>
            <a:solidFill>
              <a:schemeClr val="accent2"/>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440">
                <a:solidFill>
                  <a:schemeClr val="tx1"/>
                </a:solidFill>
              </a:endParaRPr>
            </a:p>
          </p:txBody>
        </p:sp>
        <p:cxnSp>
          <p:nvCxnSpPr>
            <p:cNvPr id="26" name="Straight Connector 25"/>
            <p:cNvCxnSpPr/>
            <p:nvPr/>
          </p:nvCxnSpPr>
          <p:spPr>
            <a:xfrm>
              <a:off x="4537242" y="3322815"/>
              <a:ext cx="793321" cy="0"/>
            </a:xfrm>
            <a:prstGeom prst="line">
              <a:avLst/>
            </a:prstGeom>
            <a:ln w="12700" cmpd="sng">
              <a:solidFill>
                <a:schemeClr val="accent2">
                  <a:lumMod val="75000"/>
                </a:schemeClr>
              </a:solidFill>
              <a:prstDash val="sysDash"/>
              <a:headEnd type="none"/>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4005360" y="2615315"/>
              <a:ext cx="0" cy="192244"/>
            </a:xfrm>
            <a:prstGeom prst="line">
              <a:avLst/>
            </a:prstGeom>
            <a:ln w="12700" cmpd="sng">
              <a:solidFill>
                <a:schemeClr val="accent2">
                  <a:lumMod val="75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grpSp>
          <p:nvGrpSpPr>
            <p:cNvPr id="72" name="Group 473"/>
            <p:cNvGrpSpPr>
              <a:grpSpLocks/>
            </p:cNvGrpSpPr>
            <p:nvPr/>
          </p:nvGrpSpPr>
          <p:grpSpPr bwMode="auto">
            <a:xfrm>
              <a:off x="3815153" y="3136176"/>
              <a:ext cx="410604" cy="373276"/>
              <a:chOff x="0" y="0"/>
              <a:chExt cx="574" cy="574"/>
            </a:xfrm>
            <a:solidFill>
              <a:srgbClr val="FFFFFF"/>
            </a:solidFill>
          </p:grpSpPr>
          <p:sp>
            <p:nvSpPr>
              <p:cNvPr id="73" name="AutoShape 468"/>
              <p:cNvSpPr>
                <a:spLocks/>
              </p:cNvSpPr>
              <p:nvPr/>
            </p:nvSpPr>
            <p:spPr bwMode="auto">
              <a:xfrm>
                <a:off x="280" y="0"/>
                <a:ext cx="294" cy="55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11838"/>
                    </a:moveTo>
                    <a:lnTo>
                      <a:pt x="5393" y="21600"/>
                    </a:lnTo>
                    <a:lnTo>
                      <a:pt x="21600" y="0"/>
                    </a:lnTo>
                    <a:lnTo>
                      <a:pt x="0" y="11838"/>
                    </a:lnTo>
                    <a:close/>
                    <a:moveTo>
                      <a:pt x="0" y="1183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4" name="AutoShape 469"/>
              <p:cNvSpPr>
                <a:spLocks/>
              </p:cNvSpPr>
              <p:nvPr/>
            </p:nvSpPr>
            <p:spPr bwMode="auto">
              <a:xfrm>
                <a:off x="176" y="328"/>
                <a:ext cx="154" cy="2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7372"/>
                    </a:moveTo>
                    <a:lnTo>
                      <a:pt x="7525" y="21599"/>
                    </a:lnTo>
                    <a:lnTo>
                      <a:pt x="21600" y="21600"/>
                    </a:lnTo>
                    <a:lnTo>
                      <a:pt x="11447" y="0"/>
                    </a:lnTo>
                    <a:lnTo>
                      <a:pt x="0" y="7372"/>
                    </a:lnTo>
                    <a:close/>
                    <a:moveTo>
                      <a:pt x="0" y="737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5" name="AutoShape 470"/>
              <p:cNvSpPr>
                <a:spLocks/>
              </p:cNvSpPr>
              <p:nvPr/>
            </p:nvSpPr>
            <p:spPr bwMode="auto">
              <a:xfrm>
                <a:off x="16" y="0"/>
                <a:ext cx="551" cy="29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0" y="16191"/>
                    </a:lnTo>
                    <a:lnTo>
                      <a:pt x="9750" y="21600"/>
                    </a:lnTo>
                    <a:lnTo>
                      <a:pt x="21600" y="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6" name="AutoShape 471"/>
              <p:cNvSpPr>
                <a:spLocks/>
              </p:cNvSpPr>
              <p:nvPr/>
            </p:nvSpPr>
            <p:spPr bwMode="auto">
              <a:xfrm>
                <a:off x="0" y="240"/>
                <a:ext cx="246" cy="15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10172"/>
                    </a:moveTo>
                    <a:lnTo>
                      <a:pt x="0" y="0"/>
                    </a:lnTo>
                    <a:lnTo>
                      <a:pt x="0" y="14092"/>
                    </a:lnTo>
                    <a:lnTo>
                      <a:pt x="14214" y="21600"/>
                    </a:lnTo>
                    <a:lnTo>
                      <a:pt x="21600" y="10172"/>
                    </a:lnTo>
                    <a:close/>
                    <a:moveTo>
                      <a:pt x="21600" y="1017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sp>
            <p:nvSpPr>
              <p:cNvPr id="77" name="AutoShape 472"/>
              <p:cNvSpPr>
                <a:spLocks/>
              </p:cNvSpPr>
              <p:nvPr/>
            </p:nvSpPr>
            <p:spPr bwMode="auto">
              <a:xfrm>
                <a:off x="112" y="424"/>
                <a:ext cx="53" cy="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9535"/>
                    </a:moveTo>
                    <a:lnTo>
                      <a:pt x="2431" y="21600"/>
                    </a:lnTo>
                    <a:lnTo>
                      <a:pt x="21600" y="9677"/>
                    </a:lnTo>
                    <a:lnTo>
                      <a:pt x="15975" y="0"/>
                    </a:lnTo>
                    <a:lnTo>
                      <a:pt x="0" y="9535"/>
                    </a:lnTo>
                    <a:close/>
                    <a:moveTo>
                      <a:pt x="0" y="95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40"/>
              </a:p>
            </p:txBody>
          </p:sp>
        </p:grpSp>
      </p:grpSp>
      <p:grpSp>
        <p:nvGrpSpPr>
          <p:cNvPr id="51" name="组合 50"/>
          <p:cNvGrpSpPr/>
          <p:nvPr/>
        </p:nvGrpSpPr>
        <p:grpSpPr>
          <a:xfrm>
            <a:off x="836037" y="264269"/>
            <a:ext cx="536956" cy="532663"/>
            <a:chOff x="121853" y="604312"/>
            <a:chExt cx="2745946" cy="2723981"/>
          </a:xfrm>
          <a:solidFill>
            <a:schemeClr val="accent1"/>
          </a:solidFill>
        </p:grpSpPr>
        <p:sp>
          <p:nvSpPr>
            <p:cNvPr id="78" name="圆角矩形 7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sz="2160"/>
            </a:p>
          </p:txBody>
        </p:sp>
        <p:sp>
          <p:nvSpPr>
            <p:cNvPr id="84" name="圆角矩形 8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sz="2160"/>
            </a:p>
          </p:txBody>
        </p:sp>
        <p:sp>
          <p:nvSpPr>
            <p:cNvPr id="85" name="圆角矩形 8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sz="2160"/>
            </a:p>
          </p:txBody>
        </p:sp>
        <p:sp>
          <p:nvSpPr>
            <p:cNvPr id="86" name="圆角矩形 8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sz="2160"/>
            </a:p>
          </p:txBody>
        </p:sp>
        <p:sp>
          <p:nvSpPr>
            <p:cNvPr id="87" name="圆角矩形 86"/>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sz="2160"/>
            </a:p>
          </p:txBody>
        </p:sp>
      </p:grpSp>
      <p:sp>
        <p:nvSpPr>
          <p:cNvPr id="88" name="TextBox 142"/>
          <p:cNvSpPr txBox="1"/>
          <p:nvPr/>
        </p:nvSpPr>
        <p:spPr>
          <a:xfrm>
            <a:off x="1461936" y="242932"/>
            <a:ext cx="3134191" cy="535531"/>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880" dirty="0">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96429555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decel="37333"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750" fill="hold"/>
                                        <p:tgtEl>
                                          <p:spTgt spid="79"/>
                                        </p:tgtEl>
                                        <p:attrNameLst>
                                          <p:attrName>ppt_x</p:attrName>
                                        </p:attrNameLst>
                                      </p:cBhvr>
                                      <p:tavLst>
                                        <p:tav tm="0">
                                          <p:val>
                                            <p:strVal val="#ppt_x"/>
                                          </p:val>
                                        </p:tav>
                                        <p:tav tm="100000">
                                          <p:val>
                                            <p:strVal val="#ppt_x"/>
                                          </p:val>
                                        </p:tav>
                                      </p:tavLst>
                                    </p:anim>
                                    <p:anim calcmode="lin" valueType="num">
                                      <p:cBhvr additive="base">
                                        <p:cTn id="8" dur="750" fill="hold"/>
                                        <p:tgtEl>
                                          <p:spTgt spid="79"/>
                                        </p:tgtEl>
                                        <p:attrNameLst>
                                          <p:attrName>ppt_y</p:attrName>
                                        </p:attrNameLst>
                                      </p:cBhvr>
                                      <p:tavLst>
                                        <p:tav tm="0">
                                          <p:val>
                                            <p:strVal val="1+#ppt_h/2"/>
                                          </p:val>
                                        </p:tav>
                                        <p:tav tm="100000">
                                          <p:val>
                                            <p:strVal val="#ppt_y"/>
                                          </p:val>
                                        </p:tav>
                                      </p:tavLst>
                                    </p:anim>
                                  </p:childTnLst>
                                </p:cTn>
                              </p:par>
                              <p:par>
                                <p:cTn id="9" presetID="2" presetClass="entr" presetSubtype="4" accel="60000" decel="37333" fill="hold" nodeType="withEffect">
                                  <p:stCondLst>
                                    <p:cond delay="25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750" fill="hold"/>
                                        <p:tgtEl>
                                          <p:spTgt spid="80"/>
                                        </p:tgtEl>
                                        <p:attrNameLst>
                                          <p:attrName>ppt_x</p:attrName>
                                        </p:attrNameLst>
                                      </p:cBhvr>
                                      <p:tavLst>
                                        <p:tav tm="0">
                                          <p:val>
                                            <p:strVal val="#ppt_x"/>
                                          </p:val>
                                        </p:tav>
                                        <p:tav tm="100000">
                                          <p:val>
                                            <p:strVal val="#ppt_x"/>
                                          </p:val>
                                        </p:tav>
                                      </p:tavLst>
                                    </p:anim>
                                    <p:anim calcmode="lin" valueType="num">
                                      <p:cBhvr additive="base">
                                        <p:cTn id="12" dur="750" fill="hold"/>
                                        <p:tgtEl>
                                          <p:spTgt spid="80"/>
                                        </p:tgtEl>
                                        <p:attrNameLst>
                                          <p:attrName>ppt_y</p:attrName>
                                        </p:attrNameLst>
                                      </p:cBhvr>
                                      <p:tavLst>
                                        <p:tav tm="0">
                                          <p:val>
                                            <p:strVal val="1+#ppt_h/2"/>
                                          </p:val>
                                        </p:tav>
                                        <p:tav tm="100000">
                                          <p:val>
                                            <p:strVal val="#ppt_y"/>
                                          </p:val>
                                        </p:tav>
                                      </p:tavLst>
                                    </p:anim>
                                  </p:childTnLst>
                                </p:cTn>
                              </p:par>
                              <p:par>
                                <p:cTn id="13" presetID="2" presetClass="entr" presetSubtype="4" accel="60000" decel="37333" fill="hold" nodeType="withEffect">
                                  <p:stCondLst>
                                    <p:cond delay="50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750" fill="hold"/>
                                        <p:tgtEl>
                                          <p:spTgt spid="81"/>
                                        </p:tgtEl>
                                        <p:attrNameLst>
                                          <p:attrName>ppt_x</p:attrName>
                                        </p:attrNameLst>
                                      </p:cBhvr>
                                      <p:tavLst>
                                        <p:tav tm="0">
                                          <p:val>
                                            <p:strVal val="#ppt_x"/>
                                          </p:val>
                                        </p:tav>
                                        <p:tav tm="100000">
                                          <p:val>
                                            <p:strVal val="#ppt_x"/>
                                          </p:val>
                                        </p:tav>
                                      </p:tavLst>
                                    </p:anim>
                                    <p:anim calcmode="lin" valueType="num">
                                      <p:cBhvr additive="base">
                                        <p:cTn id="16" dur="750" fill="hold"/>
                                        <p:tgtEl>
                                          <p:spTgt spid="81"/>
                                        </p:tgtEl>
                                        <p:attrNameLst>
                                          <p:attrName>ppt_y</p:attrName>
                                        </p:attrNameLst>
                                      </p:cBhvr>
                                      <p:tavLst>
                                        <p:tav tm="0">
                                          <p:val>
                                            <p:strVal val="1+#ppt_h/2"/>
                                          </p:val>
                                        </p:tav>
                                        <p:tav tm="100000">
                                          <p:val>
                                            <p:strVal val="#ppt_y"/>
                                          </p:val>
                                        </p:tav>
                                      </p:tavLst>
                                    </p:anim>
                                  </p:childTnLst>
                                </p:cTn>
                              </p:par>
                              <p:par>
                                <p:cTn id="17" presetID="2" presetClass="entr" presetSubtype="4" accel="60000" decel="37333" fill="hold" nodeType="withEffect">
                                  <p:stCondLst>
                                    <p:cond delay="750"/>
                                  </p:stCondLst>
                                  <p:childTnLst>
                                    <p:set>
                                      <p:cBhvr>
                                        <p:cTn id="18" dur="1" fill="hold">
                                          <p:stCondLst>
                                            <p:cond delay="0"/>
                                          </p:stCondLst>
                                        </p:cTn>
                                        <p:tgtEl>
                                          <p:spTgt spid="82"/>
                                        </p:tgtEl>
                                        <p:attrNameLst>
                                          <p:attrName>style.visibility</p:attrName>
                                        </p:attrNameLst>
                                      </p:cBhvr>
                                      <p:to>
                                        <p:strVal val="visible"/>
                                      </p:to>
                                    </p:set>
                                    <p:anim calcmode="lin" valueType="num">
                                      <p:cBhvr additive="base">
                                        <p:cTn id="19" dur="750" fill="hold"/>
                                        <p:tgtEl>
                                          <p:spTgt spid="82"/>
                                        </p:tgtEl>
                                        <p:attrNameLst>
                                          <p:attrName>ppt_x</p:attrName>
                                        </p:attrNameLst>
                                      </p:cBhvr>
                                      <p:tavLst>
                                        <p:tav tm="0">
                                          <p:val>
                                            <p:strVal val="#ppt_x"/>
                                          </p:val>
                                        </p:tav>
                                        <p:tav tm="100000">
                                          <p:val>
                                            <p:strVal val="#ppt_x"/>
                                          </p:val>
                                        </p:tav>
                                      </p:tavLst>
                                    </p:anim>
                                    <p:anim calcmode="lin" valueType="num">
                                      <p:cBhvr additive="base">
                                        <p:cTn id="20" dur="750" fill="hold"/>
                                        <p:tgtEl>
                                          <p:spTgt spid="82"/>
                                        </p:tgtEl>
                                        <p:attrNameLst>
                                          <p:attrName>ppt_y</p:attrName>
                                        </p:attrNameLst>
                                      </p:cBhvr>
                                      <p:tavLst>
                                        <p:tav tm="0">
                                          <p:val>
                                            <p:strVal val="1+#ppt_h/2"/>
                                          </p:val>
                                        </p:tav>
                                        <p:tav tm="100000">
                                          <p:val>
                                            <p:strVal val="#ppt_y"/>
                                          </p:val>
                                        </p:tav>
                                      </p:tavLst>
                                    </p:anim>
                                  </p:childTnLst>
                                </p:cTn>
                              </p:par>
                              <p:par>
                                <p:cTn id="21" presetID="2" presetClass="entr" presetSubtype="4" accel="60000" decel="37333" fill="hold" nodeType="withEffect">
                                  <p:stCondLst>
                                    <p:cond delay="100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750" fill="hold"/>
                                        <p:tgtEl>
                                          <p:spTgt spid="83"/>
                                        </p:tgtEl>
                                        <p:attrNameLst>
                                          <p:attrName>ppt_x</p:attrName>
                                        </p:attrNameLst>
                                      </p:cBhvr>
                                      <p:tavLst>
                                        <p:tav tm="0">
                                          <p:val>
                                            <p:strVal val="#ppt_x"/>
                                          </p:val>
                                        </p:tav>
                                        <p:tav tm="100000">
                                          <p:val>
                                            <p:strVal val="#ppt_x"/>
                                          </p:val>
                                        </p:tav>
                                      </p:tavLst>
                                    </p:anim>
                                    <p:anim calcmode="lin" valueType="num">
                                      <p:cBhvr additive="base">
                                        <p:cTn id="24" dur="750" fill="hold"/>
                                        <p:tgtEl>
                                          <p:spTgt spid="83"/>
                                        </p:tgtEl>
                                        <p:attrNameLst>
                                          <p:attrName>ppt_y</p:attrName>
                                        </p:attrNameLst>
                                      </p:cBhvr>
                                      <p:tavLst>
                                        <p:tav tm="0">
                                          <p:val>
                                            <p:strVal val="1+#ppt_h/2"/>
                                          </p:val>
                                        </p:tav>
                                        <p:tav tm="100000">
                                          <p:val>
                                            <p:strVal val="#ppt_y"/>
                                          </p:val>
                                        </p:tav>
                                      </p:tavLst>
                                    </p:anim>
                                  </p:childTnLst>
                                </p:cTn>
                              </p:par>
                              <p:par>
                                <p:cTn id="25" presetID="47" presetClass="entr" presetSubtype="0" fill="hold" grpId="0" nodeType="withEffect">
                                  <p:stCondLst>
                                    <p:cond delay="25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75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anim calcmode="lin" valueType="num">
                                      <p:cBhvr>
                                        <p:cTn id="33" dur="500" fill="hold"/>
                                        <p:tgtEl>
                                          <p:spTgt spid="52"/>
                                        </p:tgtEl>
                                        <p:attrNameLst>
                                          <p:attrName>ppt_x</p:attrName>
                                        </p:attrNameLst>
                                      </p:cBhvr>
                                      <p:tavLst>
                                        <p:tav tm="0">
                                          <p:val>
                                            <p:strVal val="#ppt_x"/>
                                          </p:val>
                                        </p:tav>
                                        <p:tav tm="100000">
                                          <p:val>
                                            <p:strVal val="#ppt_x"/>
                                          </p:val>
                                        </p:tav>
                                      </p:tavLst>
                                    </p:anim>
                                    <p:anim calcmode="lin" valueType="num">
                                      <p:cBhvr>
                                        <p:cTn id="34" dur="500" fill="hold"/>
                                        <p:tgtEl>
                                          <p:spTgt spid="5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25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anim calcmode="lin" valueType="num">
                                      <p:cBhvr>
                                        <p:cTn id="38" dur="500" fill="hold"/>
                                        <p:tgtEl>
                                          <p:spTgt spid="54"/>
                                        </p:tgtEl>
                                        <p:attrNameLst>
                                          <p:attrName>ppt_x</p:attrName>
                                        </p:attrNameLst>
                                      </p:cBhvr>
                                      <p:tavLst>
                                        <p:tav tm="0">
                                          <p:val>
                                            <p:strVal val="#ppt_x"/>
                                          </p:val>
                                        </p:tav>
                                        <p:tav tm="100000">
                                          <p:val>
                                            <p:strVal val="#ppt_x"/>
                                          </p:val>
                                        </p:tav>
                                      </p:tavLst>
                                    </p:anim>
                                    <p:anim calcmode="lin" valueType="num">
                                      <p:cBhvr>
                                        <p:cTn id="39" dur="500" fill="hold"/>
                                        <p:tgtEl>
                                          <p:spTgt spid="5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75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anim calcmode="lin" valueType="num">
                                      <p:cBhvr>
                                        <p:cTn id="43" dur="500" fill="hold"/>
                                        <p:tgtEl>
                                          <p:spTgt spid="56"/>
                                        </p:tgtEl>
                                        <p:attrNameLst>
                                          <p:attrName>ppt_x</p:attrName>
                                        </p:attrNameLst>
                                      </p:cBhvr>
                                      <p:tavLst>
                                        <p:tav tm="0">
                                          <p:val>
                                            <p:strVal val="#ppt_x"/>
                                          </p:val>
                                        </p:tav>
                                        <p:tav tm="100000">
                                          <p:val>
                                            <p:strVal val="#ppt_x"/>
                                          </p:val>
                                        </p:tav>
                                      </p:tavLst>
                                    </p:anim>
                                    <p:anim calcmode="lin" valueType="num">
                                      <p:cBhvr>
                                        <p:cTn id="44" dur="500" fill="hold"/>
                                        <p:tgtEl>
                                          <p:spTgt spid="56"/>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225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anim calcmode="lin" valueType="num">
                                      <p:cBhvr>
                                        <p:cTn id="48" dur="500" fill="hold"/>
                                        <p:tgtEl>
                                          <p:spTgt spid="58"/>
                                        </p:tgtEl>
                                        <p:attrNameLst>
                                          <p:attrName>ppt_x</p:attrName>
                                        </p:attrNameLst>
                                      </p:cBhvr>
                                      <p:tavLst>
                                        <p:tav tm="0">
                                          <p:val>
                                            <p:strVal val="#ppt_x"/>
                                          </p:val>
                                        </p:tav>
                                        <p:tav tm="100000">
                                          <p:val>
                                            <p:strVal val="#ppt_x"/>
                                          </p:val>
                                        </p:tav>
                                      </p:tavLst>
                                    </p:anim>
                                    <p:anim calcmode="lin" valueType="num">
                                      <p:cBhvr>
                                        <p:cTn id="49" dur="500" fill="hold"/>
                                        <p:tgtEl>
                                          <p:spTgt spid="5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00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anim calcmode="lin" valueType="num">
                                      <p:cBhvr>
                                        <p:cTn id="53" dur="500" fill="hold"/>
                                        <p:tgtEl>
                                          <p:spTgt spid="43"/>
                                        </p:tgtEl>
                                        <p:attrNameLst>
                                          <p:attrName>ppt_x</p:attrName>
                                        </p:attrNameLst>
                                      </p:cBhvr>
                                      <p:tavLst>
                                        <p:tav tm="0">
                                          <p:val>
                                            <p:strVal val="#ppt_x"/>
                                          </p:val>
                                        </p:tav>
                                        <p:tav tm="100000">
                                          <p:val>
                                            <p:strVal val="#ppt_x"/>
                                          </p:val>
                                        </p:tav>
                                      </p:tavLst>
                                    </p:anim>
                                    <p:anim calcmode="lin" valueType="num">
                                      <p:cBhvr>
                                        <p:cTn id="54" dur="500" fill="hold"/>
                                        <p:tgtEl>
                                          <p:spTgt spid="4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50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anim calcmode="lin" valueType="num">
                                      <p:cBhvr>
                                        <p:cTn id="58" dur="500" fill="hold"/>
                                        <p:tgtEl>
                                          <p:spTgt spid="44"/>
                                        </p:tgtEl>
                                        <p:attrNameLst>
                                          <p:attrName>ppt_x</p:attrName>
                                        </p:attrNameLst>
                                      </p:cBhvr>
                                      <p:tavLst>
                                        <p:tav tm="0">
                                          <p:val>
                                            <p:strVal val="#ppt_x"/>
                                          </p:val>
                                        </p:tav>
                                        <p:tav tm="100000">
                                          <p:val>
                                            <p:strVal val="#ppt_x"/>
                                          </p:val>
                                        </p:tav>
                                      </p:tavLst>
                                    </p:anim>
                                    <p:anim calcmode="lin" valueType="num">
                                      <p:cBhvr>
                                        <p:cTn id="59" dur="500" fill="hold"/>
                                        <p:tgtEl>
                                          <p:spTgt spid="4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anim calcmode="lin" valueType="num">
                                      <p:cBhvr>
                                        <p:cTn id="63" dur="500" fill="hold"/>
                                        <p:tgtEl>
                                          <p:spTgt spid="45"/>
                                        </p:tgtEl>
                                        <p:attrNameLst>
                                          <p:attrName>ppt_x</p:attrName>
                                        </p:attrNameLst>
                                      </p:cBhvr>
                                      <p:tavLst>
                                        <p:tav tm="0">
                                          <p:val>
                                            <p:strVal val="#ppt_x"/>
                                          </p:val>
                                        </p:tav>
                                        <p:tav tm="100000">
                                          <p:val>
                                            <p:strVal val="#ppt_x"/>
                                          </p:val>
                                        </p:tav>
                                      </p:tavLst>
                                    </p:anim>
                                    <p:anim calcmode="lin" valueType="num">
                                      <p:cBhvr>
                                        <p:cTn id="64" dur="5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500"/>
                                        <p:tgtEl>
                                          <p:spTgt spid="46"/>
                                        </p:tgtEl>
                                      </p:cBhvr>
                                    </p:animEffect>
                                    <p:anim calcmode="lin" valueType="num">
                                      <p:cBhvr>
                                        <p:cTn id="68" dur="500" fill="hold"/>
                                        <p:tgtEl>
                                          <p:spTgt spid="46"/>
                                        </p:tgtEl>
                                        <p:attrNameLst>
                                          <p:attrName>ppt_x</p:attrName>
                                        </p:attrNameLst>
                                      </p:cBhvr>
                                      <p:tavLst>
                                        <p:tav tm="0">
                                          <p:val>
                                            <p:strVal val="#ppt_x"/>
                                          </p:val>
                                        </p:tav>
                                        <p:tav tm="100000">
                                          <p:val>
                                            <p:strVal val="#ppt_x"/>
                                          </p:val>
                                        </p:tav>
                                      </p:tavLst>
                                    </p:anim>
                                    <p:anim calcmode="lin" valueType="num">
                                      <p:cBhvr>
                                        <p:cTn id="69" dur="500" fill="hold"/>
                                        <p:tgtEl>
                                          <p:spTgt spid="4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00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anim calcmode="lin" valueType="num">
                                      <p:cBhvr>
                                        <p:cTn id="73" dur="500" fill="hold"/>
                                        <p:tgtEl>
                                          <p:spTgt spid="47"/>
                                        </p:tgtEl>
                                        <p:attrNameLst>
                                          <p:attrName>ppt_x</p:attrName>
                                        </p:attrNameLst>
                                      </p:cBhvr>
                                      <p:tavLst>
                                        <p:tav tm="0">
                                          <p:val>
                                            <p:strVal val="#ppt_x"/>
                                          </p:val>
                                        </p:tav>
                                        <p:tav tm="100000">
                                          <p:val>
                                            <p:strVal val="#ppt_x"/>
                                          </p:val>
                                        </p:tav>
                                      </p:tavLst>
                                    </p:anim>
                                    <p:anim calcmode="lin" valueType="num">
                                      <p:cBhvr>
                                        <p:cTn id="74"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9" grpId="0"/>
      <p:bldP spid="52" grpId="0"/>
      <p:bldP spid="54" grpId="0"/>
      <p:bldP spid="56" grpId="0"/>
      <p:bldP spid="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139614" y="136949"/>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13679" y="2820571"/>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173582" y="5848887"/>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139614" y="5084877"/>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135563" y="2393451"/>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234750" y="3042381"/>
            <a:ext cx="250723" cy="250723"/>
          </a:xfrm>
          <a:prstGeom prst="ellipse">
            <a:avLst/>
          </a:prstGeom>
          <a:solidFill>
            <a:srgbClr val="FE8D2F"/>
          </a:solidFill>
          <a:ln>
            <a:noFill/>
          </a:ln>
          <a:effectLst>
            <a:outerShdw blurRad="88900" dist="38100" dir="2700000" algn="tl"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a:endCxn id="10" idx="5"/>
          </p:cNvCxnSpPr>
          <p:nvPr/>
        </p:nvCxnSpPr>
        <p:spPr>
          <a:xfrm>
            <a:off x="4264976" y="269685"/>
            <a:ext cx="2084592" cy="2337771"/>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9" idx="4"/>
          </p:cNvCxnSpPr>
          <p:nvPr/>
        </p:nvCxnSpPr>
        <p:spPr>
          <a:xfrm>
            <a:off x="4264975" y="162759"/>
            <a:ext cx="1" cy="5172841"/>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0" idx="6"/>
            <a:endCxn id="11" idx="2"/>
          </p:cNvCxnSpPr>
          <p:nvPr/>
        </p:nvCxnSpPr>
        <p:spPr>
          <a:xfrm>
            <a:off x="6386286" y="2518813"/>
            <a:ext cx="1848464" cy="648930"/>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1" idx="1"/>
          </p:cNvCxnSpPr>
          <p:nvPr/>
        </p:nvCxnSpPr>
        <p:spPr>
          <a:xfrm>
            <a:off x="4264975" y="193485"/>
            <a:ext cx="4006493" cy="2885614"/>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9" idx="6"/>
            <a:endCxn id="11" idx="6"/>
          </p:cNvCxnSpPr>
          <p:nvPr/>
        </p:nvCxnSpPr>
        <p:spPr>
          <a:xfrm flipV="1">
            <a:off x="4390337" y="3167743"/>
            <a:ext cx="4095136" cy="2042496"/>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9" idx="7"/>
          </p:cNvCxnSpPr>
          <p:nvPr/>
        </p:nvCxnSpPr>
        <p:spPr>
          <a:xfrm flipV="1">
            <a:off x="4353619" y="2518812"/>
            <a:ext cx="1914602" cy="2602783"/>
          </a:xfrm>
          <a:prstGeom prst="line">
            <a:avLst/>
          </a:prstGeom>
          <a:ln w="19050">
            <a:solidFill>
              <a:srgbClr val="FE8D2F"/>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875467" y="500836"/>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7840646" y="603245"/>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66137" y="5531016"/>
            <a:ext cx="363228" cy="363228"/>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931188" y="1630907"/>
            <a:ext cx="363228" cy="363228"/>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0754969" y="653836"/>
            <a:ext cx="363228" cy="363228"/>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190496" y="3667745"/>
            <a:ext cx="363228" cy="363228"/>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221777" y="1909220"/>
            <a:ext cx="6522297" cy="2215991"/>
          </a:xfrm>
          <a:prstGeom prst="rect">
            <a:avLst/>
          </a:prstGeom>
          <a:noFill/>
          <a:effectLst>
            <a:outerShdw blurRad="101600" dist="38100" dir="2700000" algn="tl" rotWithShape="0">
              <a:schemeClr val="bg1">
                <a:lumMod val="50000"/>
                <a:alpha val="40000"/>
              </a:schemeClr>
            </a:outerShdw>
          </a:effectLst>
        </p:spPr>
        <p:txBody>
          <a:bodyPr wrap="square" rtlCol="0">
            <a:spAutoFit/>
          </a:bodyPr>
          <a:lstStyle/>
          <a:p>
            <a:r>
              <a:rPr lang="en-US" altLang="zh-CN" sz="13800" dirty="0" smtClean="0">
                <a:solidFill>
                  <a:srgbClr val="B83519"/>
                </a:solidFill>
                <a:latin typeface="Bauhaus 93" panose="04030905020B02020C02" pitchFamily="82" charset="0"/>
                <a:ea typeface="Adobe Gothic Std B" panose="020B0800000000000000" pitchFamily="34" charset="-128"/>
              </a:rPr>
              <a:t>2</a:t>
            </a:r>
            <a:r>
              <a:rPr lang="en-US" altLang="zh-CN" sz="13800" dirty="0" smtClean="0">
                <a:solidFill>
                  <a:srgbClr val="FE8D2F"/>
                </a:solidFill>
                <a:latin typeface="Bauhaus 93" panose="04030905020B02020C02" pitchFamily="82" charset="0"/>
                <a:ea typeface="Adobe Gothic Std B" panose="020B0800000000000000" pitchFamily="34" charset="-128"/>
              </a:rPr>
              <a:t>0</a:t>
            </a:r>
            <a:r>
              <a:rPr lang="en-US" altLang="zh-CN" sz="13800" dirty="0" smtClean="0">
                <a:solidFill>
                  <a:srgbClr val="20647B"/>
                </a:solidFill>
                <a:latin typeface="Bauhaus 93" panose="04030905020B02020C02" pitchFamily="82" charset="0"/>
                <a:ea typeface="Adobe Gothic Std B" panose="020B0800000000000000" pitchFamily="34" charset="-128"/>
              </a:rPr>
              <a:t>1X</a:t>
            </a:r>
            <a:r>
              <a:rPr lang="en-US" altLang="zh-CN" sz="13800" dirty="0" smtClean="0">
                <a:solidFill>
                  <a:srgbClr val="FEC900"/>
                </a:solidFill>
                <a:latin typeface="Bauhaus 93" panose="04030905020B02020C02" pitchFamily="82" charset="0"/>
                <a:ea typeface="Adobe Gothic Std B" panose="020B0800000000000000" pitchFamily="34" charset="-128"/>
              </a:rPr>
              <a:t>X</a:t>
            </a:r>
            <a:endParaRPr lang="zh-CN" altLang="en-US" sz="13800" dirty="0">
              <a:solidFill>
                <a:srgbClr val="FEC900"/>
              </a:solidFill>
              <a:latin typeface="Bauhaus 93" panose="04030905020B02020C02" pitchFamily="82" charset="0"/>
            </a:endParaRPr>
          </a:p>
        </p:txBody>
      </p:sp>
      <p:sp>
        <p:nvSpPr>
          <p:cNvPr id="51" name="文本框 50"/>
          <p:cNvSpPr txBox="1"/>
          <p:nvPr/>
        </p:nvSpPr>
        <p:spPr>
          <a:xfrm>
            <a:off x="3221777" y="4371092"/>
            <a:ext cx="6078293" cy="1200329"/>
          </a:xfrm>
          <a:prstGeom prst="rect">
            <a:avLst/>
          </a:prstGeom>
          <a:noFill/>
        </p:spPr>
        <p:txBody>
          <a:bodyPr wrap="square" rtlCol="0">
            <a:spAutoFit/>
          </a:bodyPr>
          <a:lstStyle/>
          <a:p>
            <a:r>
              <a:rPr lang="zh-CN" altLang="en-US" sz="7200" b="1" dirty="0" smtClean="0">
                <a:solidFill>
                  <a:srgbClr val="FEC900"/>
                </a:solidFill>
                <a:latin typeface="张海山锐线体简" panose="02000000000000000000" pitchFamily="2" charset="-122"/>
                <a:ea typeface="张海山锐线体简" panose="02000000000000000000" pitchFamily="2" charset="-122"/>
              </a:rPr>
              <a:t>谢谢</a:t>
            </a:r>
            <a:r>
              <a:rPr lang="zh-CN" altLang="en-US" sz="7200" b="1" dirty="0" smtClean="0">
                <a:solidFill>
                  <a:srgbClr val="B83519"/>
                </a:solidFill>
                <a:latin typeface="张海山锐线体简" panose="02000000000000000000" pitchFamily="2" charset="-122"/>
                <a:ea typeface="张海山锐线体简" panose="02000000000000000000" pitchFamily="2" charset="-122"/>
              </a:rPr>
              <a:t>您的</a:t>
            </a:r>
            <a:r>
              <a:rPr lang="zh-CN" altLang="en-US" sz="7200" b="1" dirty="0" smtClean="0">
                <a:solidFill>
                  <a:srgbClr val="20647B"/>
                </a:solidFill>
                <a:latin typeface="张海山锐线体简" panose="02000000000000000000" pitchFamily="2" charset="-122"/>
                <a:ea typeface="张海山锐线体简" panose="02000000000000000000" pitchFamily="2" charset="-122"/>
              </a:rPr>
              <a:t>观赏</a:t>
            </a:r>
            <a:endParaRPr lang="zh-CN" altLang="en-US" sz="7200" b="1" dirty="0">
              <a:solidFill>
                <a:srgbClr val="20647B"/>
              </a:solidFill>
              <a:latin typeface="张海山锐线体简" panose="02000000000000000000" pitchFamily="2" charset="-122"/>
              <a:ea typeface="张海山锐线体简" panose="02000000000000000000" pitchFamily="2" charset="-122"/>
            </a:endParaRPr>
          </a:p>
        </p:txBody>
      </p:sp>
      <p:sp>
        <p:nvSpPr>
          <p:cNvPr id="22" name="文本框 21"/>
          <p:cNvSpPr txBox="1"/>
          <p:nvPr/>
        </p:nvSpPr>
        <p:spPr>
          <a:xfrm>
            <a:off x="4821169" y="5543136"/>
            <a:ext cx="2333257" cy="523220"/>
          </a:xfrm>
          <a:prstGeom prst="rect">
            <a:avLst/>
          </a:prstGeom>
          <a:noFill/>
        </p:spPr>
        <p:txBody>
          <a:bodyPr wrap="square" rtlCol="0">
            <a:spAutoFit/>
          </a:bodyPr>
          <a:lstStyle/>
          <a:p>
            <a:r>
              <a:rPr lang="zh-CN" altLang="en-US" sz="2800" b="1" dirty="0" smtClean="0">
                <a:solidFill>
                  <a:srgbClr val="FE8D2F"/>
                </a:solidFill>
                <a:latin typeface="张海山锐线体简" panose="02000000000000000000" pitchFamily="2" charset="-122"/>
                <a:ea typeface="张海山锐线体简" panose="02000000000000000000" pitchFamily="2" charset="-122"/>
              </a:rPr>
              <a:t>汇报人：</a:t>
            </a:r>
            <a:r>
              <a:rPr lang="en-US" altLang="zh-CN" sz="2800" b="1" dirty="0" smtClean="0">
                <a:solidFill>
                  <a:srgbClr val="FE8D2F"/>
                </a:solidFill>
                <a:latin typeface="张海山锐线体简" panose="02000000000000000000" pitchFamily="2" charset="-122"/>
                <a:ea typeface="张海山锐线体简" panose="02000000000000000000" pitchFamily="2" charset="-122"/>
              </a:rPr>
              <a:t>xxx</a:t>
            </a:r>
            <a:endParaRPr lang="zh-CN" altLang="en-US" sz="2800" b="1" dirty="0">
              <a:solidFill>
                <a:srgbClr val="FE8D2F"/>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698492521"/>
      </p:ext>
    </p:extLst>
  </p:cSld>
  <p:clrMapOvr>
    <a:masterClrMapping/>
  </p:clrMapOvr>
  <mc:AlternateContent xmlns:mc="http://schemas.openxmlformats.org/markup-compatibility/2006" xmlns:p14="http://schemas.microsoft.com/office/powerpoint/2010/main">
    <mc:Choice Requires="p14">
      <p:transition spd="slow" p14:dur="1200" advClick="0" advTm="0">
        <p:dissolve/>
      </p:transition>
    </mc:Choice>
    <mc:Fallback xmlns="">
      <p:transition spd="slow" advClick="0" advTm="0">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nodeType="with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childTnLst>
                              </p:cTn>
                            </p:par>
                            <p:par>
                              <p:cTn id="47" fill="hold">
                                <p:stCondLst>
                                  <p:cond delay="3000"/>
                                </p:stCondLst>
                                <p:childTnLst>
                                  <p:par>
                                    <p:cTn id="48" presetID="2" presetClass="entr" presetSubtype="1" fill="hold" grpId="0" nodeType="afterEffect" p14:presetBounceEnd="28000">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14:bounceEnd="28000">
                                          <p:cBhvr additive="base">
                                            <p:cTn id="50" dur="500" fill="hold"/>
                                            <p:tgtEl>
                                              <p:spTgt spid="50"/>
                                            </p:tgtEl>
                                            <p:attrNameLst>
                                              <p:attrName>ppt_x</p:attrName>
                                            </p:attrNameLst>
                                          </p:cBhvr>
                                          <p:tavLst>
                                            <p:tav tm="0">
                                              <p:val>
                                                <p:strVal val="#ppt_x"/>
                                              </p:val>
                                            </p:tav>
                                            <p:tav tm="100000">
                                              <p:val>
                                                <p:strVal val="#ppt_x"/>
                                              </p:val>
                                            </p:tav>
                                          </p:tavLst>
                                        </p:anim>
                                        <p:anim calcmode="lin" valueType="num" p14:bounceEnd="28000">
                                          <p:cBhvr additive="base">
                                            <p:cTn id="51" dur="500" fill="hold"/>
                                            <p:tgtEl>
                                              <p:spTgt spid="50"/>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14:presetBounceEnd="28000">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14:bounceEnd="28000">
                                          <p:cBhvr additive="base">
                                            <p:cTn id="54" dur="500" fill="hold"/>
                                            <p:tgtEl>
                                              <p:spTgt spid="51"/>
                                            </p:tgtEl>
                                            <p:attrNameLst>
                                              <p:attrName>ppt_x</p:attrName>
                                            </p:attrNameLst>
                                          </p:cBhvr>
                                          <p:tavLst>
                                            <p:tav tm="0">
                                              <p:val>
                                                <p:strVal val="#ppt_x"/>
                                              </p:val>
                                            </p:tav>
                                            <p:tav tm="100000">
                                              <p:val>
                                                <p:strVal val="#ppt_x"/>
                                              </p:val>
                                            </p:tav>
                                          </p:tavLst>
                                        </p:anim>
                                        <p:anim calcmode="lin" valueType="num" p14:bounceEnd="28000">
                                          <p:cBhvr additive="base">
                                            <p:cTn id="55" dur="500" fill="hold"/>
                                            <p:tgtEl>
                                              <p:spTgt spid="51"/>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500"/>
                                            <p:tgtEl>
                                              <p:spTgt spid="46"/>
                                            </p:tgtEl>
                                          </p:cBhvr>
                                        </p:animEffect>
                                      </p:childTnLst>
                                    </p:cTn>
                                  </p:par>
                                </p:childTnLst>
                              </p:cTn>
                            </p:par>
                            <p:par>
                              <p:cTn id="69" fill="hold">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500"/>
                                            <p:tgtEl>
                                              <p:spTgt spid="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fade">
                                          <p:cBhvr>
                                            <p:cTn id="8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37" grpId="0" animBg="1"/>
          <p:bldP spid="40" grpId="0" animBg="1"/>
          <p:bldP spid="42" grpId="0" animBg="1"/>
          <p:bldP spid="46" grpId="0" animBg="1"/>
          <p:bldP spid="47" grpId="0" animBg="1"/>
          <p:bldP spid="48" grpId="0" animBg="1"/>
          <p:bldP spid="50" grpId="0"/>
          <p:bldP spid="5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par>
                                    <p:cTn id="29" presetID="22" presetClass="entr" presetSubtype="1" fill="hold" nodeType="with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nodeType="withEffect">
                                      <p:stCondLst>
                                        <p:cond delay="50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2500"/>
                                </p:stCondLst>
                                <p:childTnLst>
                                  <p:par>
                                    <p:cTn id="44" presetID="22" presetClass="entr" presetSubtype="2"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childTnLst>
                              </p:cTn>
                            </p:par>
                            <p:par>
                              <p:cTn id="47" fill="hold">
                                <p:stCondLst>
                                  <p:cond delay="3000"/>
                                </p:stCondLst>
                                <p:childTnLst>
                                  <p:par>
                                    <p:cTn id="48" presetID="2" presetClass="entr" presetSubtype="1" fill="hold" grpId="0"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ppt_x"/>
                                              </p:val>
                                            </p:tav>
                                            <p:tav tm="100000">
                                              <p:val>
                                                <p:strVal val="#ppt_x"/>
                                              </p:val>
                                            </p:tav>
                                          </p:tavLst>
                                        </p:anim>
                                        <p:anim calcmode="lin" valueType="num">
                                          <p:cBhvr additive="base">
                                            <p:cTn id="51" dur="500" fill="hold"/>
                                            <p:tgtEl>
                                              <p:spTgt spid="50"/>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ppt_x"/>
                                              </p:val>
                                            </p:tav>
                                            <p:tav tm="100000">
                                              <p:val>
                                                <p:strVal val="#ppt_x"/>
                                              </p:val>
                                            </p:tav>
                                          </p:tavLst>
                                        </p:anim>
                                        <p:anim calcmode="lin" valueType="num">
                                          <p:cBhvr additive="base">
                                            <p:cTn id="55" dur="500" fill="hold"/>
                                            <p:tgtEl>
                                              <p:spTgt spid="51"/>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500"/>
                                            <p:tgtEl>
                                              <p:spTgt spid="46"/>
                                            </p:tgtEl>
                                          </p:cBhvr>
                                        </p:animEffect>
                                      </p:childTnLst>
                                    </p:cTn>
                                  </p:par>
                                </p:childTnLst>
                              </p:cTn>
                            </p:par>
                            <p:par>
                              <p:cTn id="69" fill="hold">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500"/>
                                            <p:tgtEl>
                                              <p:spTgt spid="4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fade">
                                          <p:cBhvr>
                                            <p:cTn id="85" dur="500"/>
                                            <p:tgtEl>
                                              <p:spTgt spid="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fade">
                                          <p:cBhvr>
                                            <p:cTn id="8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37" grpId="0" animBg="1"/>
          <p:bldP spid="40" grpId="0" animBg="1"/>
          <p:bldP spid="42" grpId="0" animBg="1"/>
          <p:bldP spid="46" grpId="0" animBg="1"/>
          <p:bldP spid="47" grpId="0" animBg="1"/>
          <p:bldP spid="48" grpId="0" animBg="1"/>
          <p:bldP spid="50" grpId="0"/>
          <p:bldP spid="51" grpId="0"/>
          <p:bldP spid="2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787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3412846" y="1273818"/>
            <a:ext cx="3574675" cy="1926573"/>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4946172" y="3890110"/>
            <a:ext cx="3869265" cy="2113641"/>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631423" y="1462611"/>
            <a:ext cx="1106129" cy="2215991"/>
          </a:xfrm>
          <a:prstGeom prst="rect">
            <a:avLst/>
          </a:prstGeom>
          <a:noFill/>
        </p:spPr>
        <p:txBody>
          <a:bodyPr wrap="square" rtlCol="0">
            <a:spAutoFit/>
          </a:bodyPr>
          <a:lstStyle/>
          <a:p>
            <a:pPr algn="ctr"/>
            <a:r>
              <a:rPr lang="en-US" altLang="zh-CN" sz="13800" b="1" dirty="0" smtClean="0">
                <a:solidFill>
                  <a:srgbClr val="20647B"/>
                </a:solidFill>
                <a:latin typeface="张海山锐线体简" panose="02000000000000000000" pitchFamily="2" charset="-122"/>
                <a:ea typeface="张海山锐线体简" panose="02000000000000000000" pitchFamily="2" charset="-122"/>
              </a:rPr>
              <a:t>1</a:t>
            </a:r>
            <a:endParaRPr lang="zh-CN" altLang="en-US" sz="13800" b="1" dirty="0">
              <a:solidFill>
                <a:srgbClr val="20647B"/>
              </a:solidFill>
              <a:latin typeface="张海山锐线体简" panose="02000000000000000000" pitchFamily="2" charset="-122"/>
              <a:ea typeface="张海山锐线体简" panose="02000000000000000000" pitchFamily="2" charset="-122"/>
            </a:endParaRPr>
          </a:p>
        </p:txBody>
      </p:sp>
      <p:sp>
        <p:nvSpPr>
          <p:cNvPr id="7" name="文本框 6"/>
          <p:cNvSpPr txBox="1"/>
          <p:nvPr/>
        </p:nvSpPr>
        <p:spPr>
          <a:xfrm>
            <a:off x="4004524" y="3107524"/>
            <a:ext cx="4828458" cy="923330"/>
          </a:xfrm>
          <a:prstGeom prst="rect">
            <a:avLst/>
          </a:prstGeom>
          <a:noFill/>
        </p:spPr>
        <p:txBody>
          <a:bodyPr wrap="square" rtlCol="0">
            <a:spAutoFit/>
          </a:bodyPr>
          <a:lstStyle/>
          <a:p>
            <a:r>
              <a:rPr lang="zh-CN" altLang="en-US" sz="5400" dirty="0">
                <a:solidFill>
                  <a:srgbClr val="20647B"/>
                </a:solidFill>
                <a:latin typeface="+mj-lt"/>
              </a:rPr>
              <a:t>输入您的标题</a:t>
            </a:r>
          </a:p>
        </p:txBody>
      </p:sp>
      <p:sp>
        <p:nvSpPr>
          <p:cNvPr id="8" name="文本框 7"/>
          <p:cNvSpPr txBox="1"/>
          <p:nvPr/>
        </p:nvSpPr>
        <p:spPr>
          <a:xfrm>
            <a:off x="4376446" y="3890110"/>
            <a:ext cx="3091153" cy="954107"/>
          </a:xfrm>
          <a:prstGeom prst="rect">
            <a:avLst/>
          </a:prstGeom>
          <a:noFill/>
        </p:spPr>
        <p:txBody>
          <a:bodyPr wrap="square" rtlCol="0">
            <a:spAutoFit/>
          </a:bodyPr>
          <a:lstStyle/>
          <a:p>
            <a:r>
              <a:rPr lang="zh-CN" altLang="en-US" sz="2800" smtClean="0">
                <a:solidFill>
                  <a:srgbClr val="20647B"/>
                </a:solidFill>
                <a:latin typeface="+mj-lt"/>
              </a:rPr>
              <a:t>单击此处添加文本</a:t>
            </a:r>
            <a:endParaRPr lang="zh-CN" altLang="en-US" sz="2800" dirty="0">
              <a:solidFill>
                <a:srgbClr val="20647B"/>
              </a:solidFill>
              <a:latin typeface="+mj-lt"/>
            </a:endParaRPr>
          </a:p>
          <a:p>
            <a:r>
              <a:rPr lang="zh-CN" altLang="en-US" sz="2800" smtClean="0">
                <a:solidFill>
                  <a:srgbClr val="20647B"/>
                </a:solidFill>
                <a:latin typeface="+mj-lt"/>
              </a:rPr>
              <a:t>单击此处添加文本</a:t>
            </a:r>
            <a:endParaRPr lang="zh-CN" altLang="en-US" sz="2800" dirty="0">
              <a:solidFill>
                <a:srgbClr val="20647B"/>
              </a:solidFill>
              <a:latin typeface="+mj-lt"/>
            </a:endParaRPr>
          </a:p>
        </p:txBody>
      </p:sp>
      <p:sp>
        <p:nvSpPr>
          <p:cNvPr id="9" name="流程图: 汇总连接 8"/>
          <p:cNvSpPr/>
          <p:nvPr/>
        </p:nvSpPr>
        <p:spPr>
          <a:xfrm>
            <a:off x="8834724" y="3383634"/>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汇总连接 9"/>
          <p:cNvSpPr/>
          <p:nvPr/>
        </p:nvSpPr>
        <p:spPr>
          <a:xfrm>
            <a:off x="2751833" y="3142228"/>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6753" y="1148334"/>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707869" y="744817"/>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092712" y="996496"/>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75611" y="4976851"/>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853771" y="309001"/>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80524" y="4414573"/>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6975793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750"/>
                                        <p:tgtEl>
                                          <p:spTgt spid="9"/>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 name="文本框 2"/>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20647B"/>
                </a:solidFill>
              </a:rPr>
              <a:t>1</a:t>
            </a:r>
            <a:r>
              <a:rPr lang="en-US" altLang="zh-CN" sz="2000" dirty="0" smtClean="0">
                <a:solidFill>
                  <a:srgbClr val="20647B"/>
                </a:solidFill>
              </a:rPr>
              <a:t> </a:t>
            </a:r>
            <a:r>
              <a:rPr lang="zh-CN" altLang="en-US" sz="2400" dirty="0" smtClean="0">
                <a:solidFill>
                  <a:srgbClr val="20647B"/>
                </a:solidFill>
              </a:rPr>
              <a:t>输入您的标题</a:t>
            </a:r>
            <a:endParaRPr lang="en-US" altLang="zh-CN" sz="2400" dirty="0">
              <a:solidFill>
                <a:srgbClr val="20647B"/>
              </a:solidFill>
            </a:endParaRPr>
          </a:p>
        </p:txBody>
      </p:sp>
      <p:sp>
        <p:nvSpPr>
          <p:cNvPr id="4" name="平行四边形 3"/>
          <p:cNvSpPr/>
          <p:nvPr/>
        </p:nvSpPr>
        <p:spPr>
          <a:xfrm rot="4198963" flipH="1">
            <a:off x="9007861" y="-758818"/>
            <a:ext cx="3593076" cy="4199258"/>
          </a:xfrm>
          <a:prstGeom prst="parallelogram">
            <a:avLst>
              <a:gd name="adj" fmla="val 75999"/>
            </a:avLst>
          </a:pr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rot="10800000" flipH="1">
            <a:off x="9157589" y="2940050"/>
            <a:ext cx="2977262" cy="801130"/>
          </a:xfrm>
          <a:prstGeom prst="parallelogram">
            <a:avLst>
              <a:gd name="adj" fmla="val 36834"/>
            </a:avLst>
          </a:pr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梯形 7"/>
          <p:cNvSpPr/>
          <p:nvPr/>
        </p:nvSpPr>
        <p:spPr>
          <a:xfrm rot="7881509">
            <a:off x="7387424" y="4956557"/>
            <a:ext cx="5704182" cy="732494"/>
          </a:xfrm>
          <a:prstGeom prst="trapezoid">
            <a:avLst>
              <a:gd name="adj" fmla="val 54601"/>
            </a:avLst>
          </a:pr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3904" y="2165326"/>
            <a:ext cx="5398293" cy="3598862"/>
          </a:xfrm>
          <a:prstGeom prst="rect">
            <a:avLst/>
          </a:prstGeom>
        </p:spPr>
      </p:pic>
      <p:sp>
        <p:nvSpPr>
          <p:cNvPr id="18" name="矩形 17"/>
          <p:cNvSpPr/>
          <p:nvPr/>
        </p:nvSpPr>
        <p:spPr>
          <a:xfrm>
            <a:off x="4127172" y="3964757"/>
            <a:ext cx="8350250" cy="1587500"/>
          </a:xfrm>
          <a:prstGeom prst="rect">
            <a:avLst/>
          </a:prstGeom>
          <a:solidFill>
            <a:srgbClr val="337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941683" y="2245355"/>
            <a:ext cx="3159850" cy="634020"/>
          </a:xfrm>
          <a:prstGeom prst="rect">
            <a:avLst/>
          </a:prstGeom>
        </p:spPr>
        <p:txBody>
          <a:bodyPr wrap="square">
            <a:spAutoFit/>
          </a:bodyPr>
          <a:lstStyle/>
          <a:p>
            <a:pPr>
              <a:lnSpc>
                <a:spcPct val="110000"/>
              </a:lnSpc>
            </a:pPr>
            <a:r>
              <a:rPr lang="zh-CN" altLang="en-US" sz="1600" b="1" dirty="0" smtClean="0">
                <a:solidFill>
                  <a:schemeClr val="tx1">
                    <a:lumMod val="65000"/>
                    <a:lumOff val="35000"/>
                  </a:schemeClr>
                </a:solidFill>
                <a:latin typeface="Agency FB" panose="020B0503020202020204" pitchFamily="34" charset="0"/>
              </a:rPr>
              <a:t>输入您的标题</a:t>
            </a:r>
            <a:endParaRPr lang="en-US" altLang="zh-CN" sz="1600" b="1" dirty="0" smtClean="0">
              <a:solidFill>
                <a:schemeClr val="tx1">
                  <a:lumMod val="65000"/>
                  <a:lumOff val="35000"/>
                </a:schemeClr>
              </a:solidFill>
              <a:latin typeface="Agency FB" panose="020B0503020202020204" pitchFamily="34" charset="0"/>
            </a:endParaRPr>
          </a:p>
          <a:p>
            <a:pPr>
              <a:lnSpc>
                <a:spcPct val="80000"/>
              </a:lnSpc>
            </a:pPr>
            <a:r>
              <a:rPr lang="zh-CN" altLang="en-US" sz="1100" dirty="0" smtClean="0">
                <a:solidFill>
                  <a:schemeClr val="tx1">
                    <a:lumMod val="65000"/>
                    <a:lumOff val="35000"/>
                  </a:schemeClr>
                </a:solidFill>
                <a:latin typeface="Agency FB" panose="020B0503020202020204" pitchFamily="34" charset="0"/>
              </a:rPr>
              <a:t>点击添加文本内容点击添加文本内容点击添加文本内容点击添加文本内容点击添加文本内容</a:t>
            </a:r>
            <a:endParaRPr lang="zh-CN" altLang="en-US" sz="1600" dirty="0">
              <a:solidFill>
                <a:schemeClr val="tx1">
                  <a:lumMod val="65000"/>
                  <a:lumOff val="35000"/>
                </a:schemeClr>
              </a:solidFill>
              <a:latin typeface="Agency FB" panose="020B0503020202020204" pitchFamily="34" charset="0"/>
            </a:endParaRPr>
          </a:p>
        </p:txBody>
      </p:sp>
      <p:sp>
        <p:nvSpPr>
          <p:cNvPr id="20" name="矩形 19"/>
          <p:cNvSpPr/>
          <p:nvPr/>
        </p:nvSpPr>
        <p:spPr>
          <a:xfrm>
            <a:off x="6941682" y="2975605"/>
            <a:ext cx="3159851" cy="634020"/>
          </a:xfrm>
          <a:prstGeom prst="rect">
            <a:avLst/>
          </a:prstGeom>
        </p:spPr>
        <p:txBody>
          <a:bodyPr wrap="square">
            <a:spAutoFit/>
          </a:bodyPr>
          <a:lstStyle/>
          <a:p>
            <a:pPr>
              <a:lnSpc>
                <a:spcPct val="110000"/>
              </a:lnSpc>
            </a:pPr>
            <a:r>
              <a:rPr lang="zh-CN" altLang="en-US" sz="1600" b="1" dirty="0" smtClean="0">
                <a:solidFill>
                  <a:schemeClr val="tx1">
                    <a:lumMod val="65000"/>
                    <a:lumOff val="35000"/>
                  </a:schemeClr>
                </a:solidFill>
                <a:latin typeface="Agency FB" panose="020B0503020202020204" pitchFamily="34" charset="0"/>
              </a:rPr>
              <a:t>输入您的标题</a:t>
            </a:r>
            <a:endParaRPr lang="en-US" altLang="zh-CN" sz="1600" b="1" dirty="0" smtClean="0">
              <a:solidFill>
                <a:schemeClr val="tx1">
                  <a:lumMod val="65000"/>
                  <a:lumOff val="35000"/>
                </a:schemeClr>
              </a:solidFill>
              <a:latin typeface="Agency FB" panose="020B0503020202020204" pitchFamily="34" charset="0"/>
            </a:endParaRPr>
          </a:p>
          <a:p>
            <a:pPr>
              <a:lnSpc>
                <a:spcPct val="80000"/>
              </a:lnSpc>
            </a:pPr>
            <a:r>
              <a:rPr lang="zh-CN" altLang="en-US" sz="1100" dirty="0" smtClean="0">
                <a:solidFill>
                  <a:schemeClr val="tx1">
                    <a:lumMod val="65000"/>
                    <a:lumOff val="35000"/>
                  </a:schemeClr>
                </a:solidFill>
                <a:latin typeface="Agency FB" panose="020B0503020202020204" pitchFamily="34" charset="0"/>
              </a:rPr>
              <a:t>点击添加文本内容点击添加文本内容点击添加文本内容点击添加文本内容点击添加文本内容</a:t>
            </a:r>
            <a:endParaRPr lang="zh-CN" altLang="en-US" sz="1600" dirty="0">
              <a:solidFill>
                <a:schemeClr val="tx1">
                  <a:lumMod val="65000"/>
                  <a:lumOff val="35000"/>
                </a:schemeClr>
              </a:solidFill>
              <a:latin typeface="Agency FB" panose="020B0503020202020204" pitchFamily="34" charset="0"/>
            </a:endParaRPr>
          </a:p>
        </p:txBody>
      </p:sp>
      <p:grpSp>
        <p:nvGrpSpPr>
          <p:cNvPr id="21" name="组合 20"/>
          <p:cNvGrpSpPr/>
          <p:nvPr/>
        </p:nvGrpSpPr>
        <p:grpSpPr>
          <a:xfrm>
            <a:off x="7029816" y="4431145"/>
            <a:ext cx="880369" cy="696694"/>
            <a:chOff x="7624315" y="4340225"/>
            <a:chExt cx="880369" cy="696694"/>
          </a:xfrm>
        </p:grpSpPr>
        <p:sp>
          <p:nvSpPr>
            <p:cNvPr id="22" name="Freeform 341"/>
            <p:cNvSpPr>
              <a:spLocks noEditPoints="1"/>
            </p:cNvSpPr>
            <p:nvPr/>
          </p:nvSpPr>
          <p:spPr bwMode="auto">
            <a:xfrm>
              <a:off x="7847013" y="4340225"/>
              <a:ext cx="341313" cy="263525"/>
            </a:xfrm>
            <a:custGeom>
              <a:avLst/>
              <a:gdLst>
                <a:gd name="T0" fmla="*/ 33 w 97"/>
                <a:gd name="T1" fmla="*/ 75 h 75"/>
                <a:gd name="T2" fmla="*/ 44 w 97"/>
                <a:gd name="T3" fmla="*/ 75 h 75"/>
                <a:gd name="T4" fmla="*/ 47 w 97"/>
                <a:gd name="T5" fmla="*/ 73 h 75"/>
                <a:gd name="T6" fmla="*/ 47 w 97"/>
                <a:gd name="T7" fmla="*/ 49 h 75"/>
                <a:gd name="T8" fmla="*/ 39 w 97"/>
                <a:gd name="T9" fmla="*/ 45 h 75"/>
                <a:gd name="T10" fmla="*/ 30 w 97"/>
                <a:gd name="T11" fmla="*/ 50 h 75"/>
                <a:gd name="T12" fmla="*/ 30 w 97"/>
                <a:gd name="T13" fmla="*/ 73 h 75"/>
                <a:gd name="T14" fmla="*/ 33 w 97"/>
                <a:gd name="T15" fmla="*/ 75 h 75"/>
                <a:gd name="T16" fmla="*/ 0 w 97"/>
                <a:gd name="T17" fmla="*/ 49 h 75"/>
                <a:gd name="T18" fmla="*/ 37 w 97"/>
                <a:gd name="T19" fmla="*/ 28 h 75"/>
                <a:gd name="T20" fmla="*/ 39 w 97"/>
                <a:gd name="T21" fmla="*/ 26 h 75"/>
                <a:gd name="T22" fmla="*/ 41 w 97"/>
                <a:gd name="T23" fmla="*/ 28 h 75"/>
                <a:gd name="T24" fmla="*/ 52 w 97"/>
                <a:gd name="T25" fmla="*/ 34 h 75"/>
                <a:gd name="T26" fmla="*/ 81 w 97"/>
                <a:gd name="T27" fmla="*/ 9 h 75"/>
                <a:gd name="T28" fmla="*/ 77 w 97"/>
                <a:gd name="T29" fmla="*/ 4 h 75"/>
                <a:gd name="T30" fmla="*/ 87 w 97"/>
                <a:gd name="T31" fmla="*/ 2 h 75"/>
                <a:gd name="T32" fmla="*/ 97 w 97"/>
                <a:gd name="T33" fmla="*/ 0 h 75"/>
                <a:gd name="T34" fmla="*/ 94 w 97"/>
                <a:gd name="T35" fmla="*/ 10 h 75"/>
                <a:gd name="T36" fmla="*/ 91 w 97"/>
                <a:gd name="T37" fmla="*/ 19 h 75"/>
                <a:gd name="T38" fmla="*/ 87 w 97"/>
                <a:gd name="T39" fmla="*/ 15 h 75"/>
                <a:gd name="T40" fmla="*/ 55 w 97"/>
                <a:gd name="T41" fmla="*/ 42 h 75"/>
                <a:gd name="T42" fmla="*/ 53 w 97"/>
                <a:gd name="T43" fmla="*/ 44 h 75"/>
                <a:gd name="T44" fmla="*/ 50 w 97"/>
                <a:gd name="T45" fmla="*/ 43 h 75"/>
                <a:gd name="T46" fmla="*/ 39 w 97"/>
                <a:gd name="T47" fmla="*/ 36 h 75"/>
                <a:gd name="T48" fmla="*/ 5 w 97"/>
                <a:gd name="T49" fmla="*/ 57 h 75"/>
                <a:gd name="T50" fmla="*/ 0 w 97"/>
                <a:gd name="T51" fmla="*/ 49 h 75"/>
                <a:gd name="T52" fmla="*/ 10 w 97"/>
                <a:gd name="T53" fmla="*/ 75 h 75"/>
                <a:gd name="T54" fmla="*/ 21 w 97"/>
                <a:gd name="T55" fmla="*/ 75 h 75"/>
                <a:gd name="T56" fmla="*/ 23 w 97"/>
                <a:gd name="T57" fmla="*/ 73 h 75"/>
                <a:gd name="T58" fmla="*/ 23 w 97"/>
                <a:gd name="T59" fmla="*/ 54 h 75"/>
                <a:gd name="T60" fmla="*/ 7 w 97"/>
                <a:gd name="T61" fmla="*/ 64 h 75"/>
                <a:gd name="T62" fmla="*/ 7 w 97"/>
                <a:gd name="T63" fmla="*/ 73 h 75"/>
                <a:gd name="T64" fmla="*/ 10 w 97"/>
                <a:gd name="T65" fmla="*/ 75 h 75"/>
                <a:gd name="T66" fmla="*/ 56 w 97"/>
                <a:gd name="T67" fmla="*/ 75 h 75"/>
                <a:gd name="T68" fmla="*/ 67 w 97"/>
                <a:gd name="T69" fmla="*/ 75 h 75"/>
                <a:gd name="T70" fmla="*/ 70 w 97"/>
                <a:gd name="T71" fmla="*/ 73 h 75"/>
                <a:gd name="T72" fmla="*/ 70 w 97"/>
                <a:gd name="T73" fmla="*/ 39 h 75"/>
                <a:gd name="T74" fmla="*/ 70 w 97"/>
                <a:gd name="T75" fmla="*/ 39 h 75"/>
                <a:gd name="T76" fmla="*/ 54 w 97"/>
                <a:gd name="T77" fmla="*/ 53 h 75"/>
                <a:gd name="T78" fmla="*/ 53 w 97"/>
                <a:gd name="T79" fmla="*/ 52 h 75"/>
                <a:gd name="T80" fmla="*/ 53 w 97"/>
                <a:gd name="T81" fmla="*/ 73 h 75"/>
                <a:gd name="T82" fmla="*/ 56 w 97"/>
                <a:gd name="T83" fmla="*/ 75 h 75"/>
                <a:gd name="T84" fmla="*/ 79 w 97"/>
                <a:gd name="T85" fmla="*/ 75 h 75"/>
                <a:gd name="T86" fmla="*/ 90 w 97"/>
                <a:gd name="T87" fmla="*/ 75 h 75"/>
                <a:gd name="T88" fmla="*/ 93 w 97"/>
                <a:gd name="T89" fmla="*/ 73 h 75"/>
                <a:gd name="T90" fmla="*/ 93 w 97"/>
                <a:gd name="T91" fmla="*/ 32 h 75"/>
                <a:gd name="T92" fmla="*/ 86 w 97"/>
                <a:gd name="T93" fmla="*/ 24 h 75"/>
                <a:gd name="T94" fmla="*/ 77 w 97"/>
                <a:gd name="T95" fmla="*/ 33 h 75"/>
                <a:gd name="T96" fmla="*/ 77 w 97"/>
                <a:gd name="T97" fmla="*/ 73 h 75"/>
                <a:gd name="T98" fmla="*/ 79 w 97"/>
                <a:gd name="T9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矩形 22"/>
            <p:cNvSpPr/>
            <p:nvPr/>
          </p:nvSpPr>
          <p:spPr>
            <a:xfrm>
              <a:off x="7624315" y="4667587"/>
              <a:ext cx="880369" cy="369332"/>
            </a:xfrm>
            <a:prstGeom prst="rect">
              <a:avLst/>
            </a:prstGeom>
          </p:spPr>
          <p:txBody>
            <a:bodyPr wrap="none">
              <a:spAutoFit/>
            </a:bodyPr>
            <a:lstStyle/>
            <a:p>
              <a:r>
                <a:rPr lang="en-US" altLang="zh-CN" b="1" dirty="0" smtClean="0">
                  <a:solidFill>
                    <a:schemeClr val="bg1"/>
                  </a:solidFill>
                  <a:latin typeface="Agency FB" panose="020B0503020202020204" pitchFamily="34" charset="0"/>
                </a:rPr>
                <a:t>sunshine</a:t>
              </a:r>
              <a:endParaRPr lang="zh-CN" altLang="en-US" dirty="0">
                <a:solidFill>
                  <a:schemeClr val="bg1"/>
                </a:solidFill>
              </a:endParaRPr>
            </a:p>
          </p:txBody>
        </p:sp>
      </p:grpSp>
      <p:grpSp>
        <p:nvGrpSpPr>
          <p:cNvPr id="24" name="组合 23"/>
          <p:cNvGrpSpPr/>
          <p:nvPr/>
        </p:nvGrpSpPr>
        <p:grpSpPr>
          <a:xfrm>
            <a:off x="8205987" y="4415944"/>
            <a:ext cx="880369" cy="711895"/>
            <a:chOff x="8622926" y="4324687"/>
            <a:chExt cx="880369" cy="711895"/>
          </a:xfrm>
        </p:grpSpPr>
        <p:sp>
          <p:nvSpPr>
            <p:cNvPr id="25" name="Freeform 274"/>
            <p:cNvSpPr>
              <a:spLocks noEditPoints="1"/>
            </p:cNvSpPr>
            <p:nvPr/>
          </p:nvSpPr>
          <p:spPr bwMode="auto">
            <a:xfrm>
              <a:off x="8892455" y="4324687"/>
              <a:ext cx="341313" cy="342900"/>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矩形 25"/>
            <p:cNvSpPr/>
            <p:nvPr/>
          </p:nvSpPr>
          <p:spPr>
            <a:xfrm>
              <a:off x="8622926" y="4667250"/>
              <a:ext cx="880369" cy="369332"/>
            </a:xfrm>
            <a:prstGeom prst="rect">
              <a:avLst/>
            </a:prstGeom>
          </p:spPr>
          <p:txBody>
            <a:bodyPr wrap="none">
              <a:spAutoFit/>
            </a:bodyPr>
            <a:lstStyle/>
            <a:p>
              <a:r>
                <a:rPr lang="en-US" altLang="zh-CN" b="1" dirty="0" smtClean="0">
                  <a:solidFill>
                    <a:schemeClr val="bg1"/>
                  </a:solidFill>
                  <a:latin typeface="Agency FB" panose="020B0503020202020204" pitchFamily="34" charset="0"/>
                </a:rPr>
                <a:t>sunshine</a:t>
              </a:r>
              <a:endParaRPr lang="zh-CN" altLang="en-US" dirty="0">
                <a:solidFill>
                  <a:schemeClr val="bg1"/>
                </a:solidFill>
              </a:endParaRPr>
            </a:p>
          </p:txBody>
        </p:sp>
      </p:grpSp>
      <p:grpSp>
        <p:nvGrpSpPr>
          <p:cNvPr id="27" name="组合 26"/>
          <p:cNvGrpSpPr/>
          <p:nvPr/>
        </p:nvGrpSpPr>
        <p:grpSpPr>
          <a:xfrm>
            <a:off x="9382158" y="4426829"/>
            <a:ext cx="880369" cy="693131"/>
            <a:chOff x="9661647" y="4335572"/>
            <a:chExt cx="880369" cy="693131"/>
          </a:xfrm>
        </p:grpSpPr>
        <p:sp>
          <p:nvSpPr>
            <p:cNvPr id="28" name="Freeform 329"/>
            <p:cNvSpPr>
              <a:spLocks noEditPoints="1"/>
            </p:cNvSpPr>
            <p:nvPr/>
          </p:nvSpPr>
          <p:spPr bwMode="auto">
            <a:xfrm>
              <a:off x="9937897" y="4335572"/>
              <a:ext cx="352425" cy="249238"/>
            </a:xfrm>
            <a:custGeom>
              <a:avLst/>
              <a:gdLst>
                <a:gd name="T0" fmla="*/ 18 w 222"/>
                <a:gd name="T1" fmla="*/ 113 h 157"/>
                <a:gd name="T2" fmla="*/ 94 w 222"/>
                <a:gd name="T3" fmla="*/ 113 h 157"/>
                <a:gd name="T4" fmla="*/ 107 w 222"/>
                <a:gd name="T5" fmla="*/ 157 h 157"/>
                <a:gd name="T6" fmla="*/ 5 w 222"/>
                <a:gd name="T7" fmla="*/ 157 h 157"/>
                <a:gd name="T8" fmla="*/ 18 w 222"/>
                <a:gd name="T9" fmla="*/ 113 h 157"/>
                <a:gd name="T10" fmla="*/ 18 w 222"/>
                <a:gd name="T11" fmla="*/ 113 h 157"/>
                <a:gd name="T12" fmla="*/ 209 w 222"/>
                <a:gd name="T13" fmla="*/ 73 h 157"/>
                <a:gd name="T14" fmla="*/ 209 w 222"/>
                <a:gd name="T15" fmla="*/ 86 h 157"/>
                <a:gd name="T16" fmla="*/ 220 w 222"/>
                <a:gd name="T17" fmla="*/ 95 h 157"/>
                <a:gd name="T18" fmla="*/ 207 w 222"/>
                <a:gd name="T19" fmla="*/ 95 h 157"/>
                <a:gd name="T20" fmla="*/ 200 w 222"/>
                <a:gd name="T21" fmla="*/ 106 h 157"/>
                <a:gd name="T22" fmla="*/ 200 w 222"/>
                <a:gd name="T23" fmla="*/ 93 h 157"/>
                <a:gd name="T24" fmla="*/ 187 w 222"/>
                <a:gd name="T25" fmla="*/ 84 h 157"/>
                <a:gd name="T26" fmla="*/ 200 w 222"/>
                <a:gd name="T27" fmla="*/ 86 h 157"/>
                <a:gd name="T28" fmla="*/ 209 w 222"/>
                <a:gd name="T29" fmla="*/ 73 h 157"/>
                <a:gd name="T30" fmla="*/ 209 w 222"/>
                <a:gd name="T31" fmla="*/ 73 h 157"/>
                <a:gd name="T32" fmla="*/ 20 w 222"/>
                <a:gd name="T33" fmla="*/ 84 h 157"/>
                <a:gd name="T34" fmla="*/ 14 w 222"/>
                <a:gd name="T35" fmla="*/ 95 h 157"/>
                <a:gd name="T36" fmla="*/ 0 w 222"/>
                <a:gd name="T37" fmla="*/ 95 h 157"/>
                <a:gd name="T38" fmla="*/ 11 w 222"/>
                <a:gd name="T39" fmla="*/ 102 h 157"/>
                <a:gd name="T40" fmla="*/ 11 w 222"/>
                <a:gd name="T41" fmla="*/ 115 h 157"/>
                <a:gd name="T42" fmla="*/ 18 w 222"/>
                <a:gd name="T43" fmla="*/ 104 h 157"/>
                <a:gd name="T44" fmla="*/ 34 w 222"/>
                <a:gd name="T45" fmla="*/ 104 h 157"/>
                <a:gd name="T46" fmla="*/ 20 w 222"/>
                <a:gd name="T47" fmla="*/ 97 h 157"/>
                <a:gd name="T48" fmla="*/ 20 w 222"/>
                <a:gd name="T49" fmla="*/ 84 h 157"/>
                <a:gd name="T50" fmla="*/ 20 w 222"/>
                <a:gd name="T51" fmla="*/ 84 h 157"/>
                <a:gd name="T52" fmla="*/ 82 w 222"/>
                <a:gd name="T53" fmla="*/ 0 h 157"/>
                <a:gd name="T54" fmla="*/ 80 w 222"/>
                <a:gd name="T55" fmla="*/ 26 h 157"/>
                <a:gd name="T56" fmla="*/ 105 w 222"/>
                <a:gd name="T57" fmla="*/ 42 h 157"/>
                <a:gd name="T58" fmla="*/ 78 w 222"/>
                <a:gd name="T59" fmla="*/ 39 h 157"/>
                <a:gd name="T60" fmla="*/ 62 w 222"/>
                <a:gd name="T61" fmla="*/ 64 h 157"/>
                <a:gd name="T62" fmla="*/ 65 w 222"/>
                <a:gd name="T63" fmla="*/ 37 h 157"/>
                <a:gd name="T64" fmla="*/ 40 w 222"/>
                <a:gd name="T65" fmla="*/ 22 h 157"/>
                <a:gd name="T66" fmla="*/ 67 w 222"/>
                <a:gd name="T67" fmla="*/ 22 h 157"/>
                <a:gd name="T68" fmla="*/ 82 w 222"/>
                <a:gd name="T69" fmla="*/ 0 h 157"/>
                <a:gd name="T70" fmla="*/ 82 w 222"/>
                <a:gd name="T71" fmla="*/ 0 h 157"/>
                <a:gd name="T72" fmla="*/ 133 w 222"/>
                <a:gd name="T73" fmla="*/ 113 h 157"/>
                <a:gd name="T74" fmla="*/ 209 w 222"/>
                <a:gd name="T75" fmla="*/ 113 h 157"/>
                <a:gd name="T76" fmla="*/ 222 w 222"/>
                <a:gd name="T77" fmla="*/ 157 h 157"/>
                <a:gd name="T78" fmla="*/ 120 w 222"/>
                <a:gd name="T79" fmla="*/ 157 h 157"/>
                <a:gd name="T80" fmla="*/ 133 w 222"/>
                <a:gd name="T81" fmla="*/ 113 h 157"/>
                <a:gd name="T82" fmla="*/ 133 w 222"/>
                <a:gd name="T83" fmla="*/ 113 h 157"/>
                <a:gd name="T84" fmla="*/ 74 w 222"/>
                <a:gd name="T85" fmla="*/ 55 h 157"/>
                <a:gd name="T86" fmla="*/ 60 w 222"/>
                <a:gd name="T87" fmla="*/ 99 h 157"/>
                <a:gd name="T88" fmla="*/ 162 w 222"/>
                <a:gd name="T89" fmla="*/ 99 h 157"/>
                <a:gd name="T90" fmla="*/ 149 w 222"/>
                <a:gd name="T91" fmla="*/ 55 h 157"/>
                <a:gd name="T92" fmla="*/ 74 w 222"/>
                <a:gd name="T93" fmla="*/ 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2" h="157">
                  <a:moveTo>
                    <a:pt x="18" y="113"/>
                  </a:moveTo>
                  <a:lnTo>
                    <a:pt x="94" y="113"/>
                  </a:lnTo>
                  <a:lnTo>
                    <a:pt x="107" y="157"/>
                  </a:lnTo>
                  <a:lnTo>
                    <a:pt x="5" y="157"/>
                  </a:lnTo>
                  <a:lnTo>
                    <a:pt x="18" y="113"/>
                  </a:lnTo>
                  <a:lnTo>
                    <a:pt x="18" y="113"/>
                  </a:lnTo>
                  <a:close/>
                  <a:moveTo>
                    <a:pt x="209" y="73"/>
                  </a:moveTo>
                  <a:lnTo>
                    <a:pt x="209" y="86"/>
                  </a:lnTo>
                  <a:lnTo>
                    <a:pt x="220" y="95"/>
                  </a:lnTo>
                  <a:lnTo>
                    <a:pt x="207" y="95"/>
                  </a:lnTo>
                  <a:lnTo>
                    <a:pt x="200" y="106"/>
                  </a:lnTo>
                  <a:lnTo>
                    <a:pt x="200" y="93"/>
                  </a:lnTo>
                  <a:lnTo>
                    <a:pt x="187" y="84"/>
                  </a:lnTo>
                  <a:lnTo>
                    <a:pt x="200" y="86"/>
                  </a:lnTo>
                  <a:lnTo>
                    <a:pt x="209" y="73"/>
                  </a:lnTo>
                  <a:lnTo>
                    <a:pt x="209" y="73"/>
                  </a:lnTo>
                  <a:close/>
                  <a:moveTo>
                    <a:pt x="20" y="84"/>
                  </a:moveTo>
                  <a:lnTo>
                    <a:pt x="14" y="95"/>
                  </a:lnTo>
                  <a:lnTo>
                    <a:pt x="0" y="95"/>
                  </a:lnTo>
                  <a:lnTo>
                    <a:pt x="11" y="102"/>
                  </a:lnTo>
                  <a:lnTo>
                    <a:pt x="11" y="115"/>
                  </a:lnTo>
                  <a:lnTo>
                    <a:pt x="18" y="104"/>
                  </a:lnTo>
                  <a:lnTo>
                    <a:pt x="34" y="104"/>
                  </a:lnTo>
                  <a:lnTo>
                    <a:pt x="20" y="97"/>
                  </a:lnTo>
                  <a:lnTo>
                    <a:pt x="20" y="84"/>
                  </a:lnTo>
                  <a:lnTo>
                    <a:pt x="20" y="84"/>
                  </a:lnTo>
                  <a:close/>
                  <a:moveTo>
                    <a:pt x="82" y="0"/>
                  </a:moveTo>
                  <a:lnTo>
                    <a:pt x="80" y="26"/>
                  </a:lnTo>
                  <a:lnTo>
                    <a:pt x="105" y="42"/>
                  </a:lnTo>
                  <a:lnTo>
                    <a:pt x="78" y="39"/>
                  </a:lnTo>
                  <a:lnTo>
                    <a:pt x="62" y="64"/>
                  </a:lnTo>
                  <a:lnTo>
                    <a:pt x="65" y="37"/>
                  </a:lnTo>
                  <a:lnTo>
                    <a:pt x="40" y="22"/>
                  </a:lnTo>
                  <a:lnTo>
                    <a:pt x="67" y="22"/>
                  </a:lnTo>
                  <a:lnTo>
                    <a:pt x="82" y="0"/>
                  </a:lnTo>
                  <a:lnTo>
                    <a:pt x="82" y="0"/>
                  </a:lnTo>
                  <a:close/>
                  <a:moveTo>
                    <a:pt x="133" y="113"/>
                  </a:moveTo>
                  <a:lnTo>
                    <a:pt x="209" y="113"/>
                  </a:lnTo>
                  <a:lnTo>
                    <a:pt x="222" y="157"/>
                  </a:lnTo>
                  <a:lnTo>
                    <a:pt x="120" y="157"/>
                  </a:lnTo>
                  <a:lnTo>
                    <a:pt x="133" y="113"/>
                  </a:lnTo>
                  <a:lnTo>
                    <a:pt x="133" y="113"/>
                  </a:lnTo>
                  <a:close/>
                  <a:moveTo>
                    <a:pt x="74" y="55"/>
                  </a:moveTo>
                  <a:lnTo>
                    <a:pt x="60" y="99"/>
                  </a:lnTo>
                  <a:lnTo>
                    <a:pt x="162" y="99"/>
                  </a:lnTo>
                  <a:lnTo>
                    <a:pt x="149" y="55"/>
                  </a:lnTo>
                  <a:lnTo>
                    <a:pt x="74" y="5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矩形 28"/>
            <p:cNvSpPr/>
            <p:nvPr/>
          </p:nvSpPr>
          <p:spPr>
            <a:xfrm>
              <a:off x="9661647" y="4659371"/>
              <a:ext cx="880369" cy="369332"/>
            </a:xfrm>
            <a:prstGeom prst="rect">
              <a:avLst/>
            </a:prstGeom>
          </p:spPr>
          <p:txBody>
            <a:bodyPr wrap="none">
              <a:spAutoFit/>
            </a:bodyPr>
            <a:lstStyle/>
            <a:p>
              <a:r>
                <a:rPr lang="en-US" altLang="zh-CN" b="1" dirty="0" smtClean="0">
                  <a:solidFill>
                    <a:schemeClr val="bg1"/>
                  </a:solidFill>
                  <a:latin typeface="Agency FB" panose="020B0503020202020204" pitchFamily="34" charset="0"/>
                </a:rPr>
                <a:t>sunshine</a:t>
              </a:r>
              <a:endParaRPr lang="zh-CN" altLang="en-US" dirty="0">
                <a:solidFill>
                  <a:schemeClr val="bg1"/>
                </a:solidFill>
              </a:endParaRPr>
            </a:p>
          </p:txBody>
        </p:sp>
      </p:grpSp>
      <p:grpSp>
        <p:nvGrpSpPr>
          <p:cNvPr id="30" name="组合 29"/>
          <p:cNvGrpSpPr/>
          <p:nvPr/>
        </p:nvGrpSpPr>
        <p:grpSpPr>
          <a:xfrm>
            <a:off x="10558330" y="4395762"/>
            <a:ext cx="880369" cy="723861"/>
            <a:chOff x="10660258" y="4304505"/>
            <a:chExt cx="880369" cy="723861"/>
          </a:xfrm>
        </p:grpSpPr>
        <p:sp>
          <p:nvSpPr>
            <p:cNvPr id="31" name="Freeform 264"/>
            <p:cNvSpPr>
              <a:spLocks noEditPoints="1"/>
            </p:cNvSpPr>
            <p:nvPr/>
          </p:nvSpPr>
          <p:spPr bwMode="auto">
            <a:xfrm>
              <a:off x="10994452" y="4304505"/>
              <a:ext cx="298450" cy="334963"/>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矩形 31"/>
            <p:cNvSpPr/>
            <p:nvPr/>
          </p:nvSpPr>
          <p:spPr>
            <a:xfrm>
              <a:off x="10660258" y="4659034"/>
              <a:ext cx="880369" cy="369332"/>
            </a:xfrm>
            <a:prstGeom prst="rect">
              <a:avLst/>
            </a:prstGeom>
          </p:spPr>
          <p:txBody>
            <a:bodyPr wrap="none">
              <a:spAutoFit/>
            </a:bodyPr>
            <a:lstStyle/>
            <a:p>
              <a:r>
                <a:rPr lang="en-US" altLang="zh-CN" b="1" dirty="0" smtClean="0">
                  <a:solidFill>
                    <a:schemeClr val="bg1"/>
                  </a:solidFill>
                  <a:latin typeface="Agency FB" panose="020B0503020202020204" pitchFamily="34" charset="0"/>
                </a:rPr>
                <a:t>sunshine</a:t>
              </a:r>
              <a:endParaRPr lang="zh-CN" altLang="en-US" dirty="0">
                <a:solidFill>
                  <a:schemeClr val="bg1"/>
                </a:solidFill>
              </a:endParaRPr>
            </a:p>
          </p:txBody>
        </p:sp>
      </p:grpSp>
    </p:spTree>
    <p:extLst>
      <p:ext uri="{BB962C8B-B14F-4D97-AF65-F5344CB8AC3E}">
        <p14:creationId xmlns:p14="http://schemas.microsoft.com/office/powerpoint/2010/main" val="633251864"/>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350"/>
                                        <p:tgtEl>
                                          <p:spTgt spid="4"/>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350"/>
                                        <p:tgtEl>
                                          <p:spTgt spid="6"/>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350"/>
                                        <p:tgtEl>
                                          <p:spTgt spid="8"/>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050"/>
                            </p:stCondLst>
                            <p:childTnLst>
                              <p:par>
                                <p:cTn id="26" presetID="53" presetClass="entr" presetSubtype="16"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2550"/>
                            </p:stCondLst>
                            <p:childTnLst>
                              <p:par>
                                <p:cTn id="32" presetID="53" presetClass="entr" presetSubtype="16"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childTnLst>
                          </p:cTn>
                        </p:par>
                        <p:par>
                          <p:cTn id="37" fill="hold">
                            <p:stCondLst>
                              <p:cond delay="3050"/>
                            </p:stCondLst>
                            <p:childTnLst>
                              <p:par>
                                <p:cTn id="38" presetID="53" presetClass="entr" presetSubtype="16"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3550"/>
                            </p:stCondLst>
                            <p:childTnLst>
                              <p:par>
                                <p:cTn id="44" presetID="53" presetClass="entr" presetSubtype="16"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4550"/>
                            </p:stCondLst>
                            <p:childTnLst>
                              <p:par>
                                <p:cTn id="56" presetID="53" presetClass="entr" presetSubtype="16"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Effect transition="in" filter="fade">
                                      <p:cBhvr>
                                        <p:cTn id="60" dur="500"/>
                                        <p:tgtEl>
                                          <p:spTgt spid="30"/>
                                        </p:tgtEl>
                                      </p:cBhvr>
                                    </p:animEffect>
                                  </p:childTnLst>
                                </p:cTn>
                              </p:par>
                            </p:childTnLst>
                          </p:cTn>
                        </p:par>
                        <p:par>
                          <p:cTn id="61" fill="hold">
                            <p:stCondLst>
                              <p:cond delay="5050"/>
                            </p:stCondLst>
                            <p:childTnLst>
                              <p:par>
                                <p:cTn id="62" presetID="10" presetClass="entr" presetSubtype="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childTnLst>
                          </p:cTn>
                        </p:par>
                        <p:par>
                          <p:cTn id="65" fill="hold">
                            <p:stCondLst>
                              <p:cond delay="5550"/>
                            </p:stCondLst>
                            <p:childTnLst>
                              <p:par>
                                <p:cTn id="66" presetID="10"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6" grpId="0" animBg="1"/>
      <p:bldP spid="8" grpId="0" animBg="1"/>
      <p:bldP spid="18" grpId="0" animBg="1"/>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rot="7881509">
            <a:off x="5558173" y="-2026114"/>
            <a:ext cx="7927949" cy="767931"/>
          </a:xfrm>
          <a:prstGeom prst="trapezoid">
            <a:avLst>
              <a:gd name="adj" fmla="val 232239"/>
            </a:avLst>
          </a:pr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523875" y="231775"/>
            <a:ext cx="7864476" cy="826807"/>
          </a:xfrm>
          <a:custGeom>
            <a:avLst/>
            <a:gdLst>
              <a:gd name="connsiteX0" fmla="*/ 0 w 3103923"/>
              <a:gd name="connsiteY0" fmla="*/ 970132 h 970132"/>
              <a:gd name="connsiteX1" fmla="*/ 357338 w 3103923"/>
              <a:gd name="connsiteY1" fmla="*/ 0 h 970132"/>
              <a:gd name="connsiteX2" fmla="*/ 3103923 w 3103923"/>
              <a:gd name="connsiteY2" fmla="*/ 0 h 970132"/>
              <a:gd name="connsiteX3" fmla="*/ 2746585 w 3103923"/>
              <a:gd name="connsiteY3" fmla="*/ 970132 h 970132"/>
              <a:gd name="connsiteX4" fmla="*/ 0 w 3103923"/>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2746585 w 4802094"/>
              <a:gd name="connsiteY3" fmla="*/ 970132 h 970132"/>
              <a:gd name="connsiteX4" fmla="*/ 0 w 4802094"/>
              <a:gd name="connsiteY4" fmla="*/ 970132 h 970132"/>
              <a:gd name="connsiteX0" fmla="*/ 0 w 4802094"/>
              <a:gd name="connsiteY0" fmla="*/ 970132 h 970132"/>
              <a:gd name="connsiteX1" fmla="*/ 357338 w 4802094"/>
              <a:gd name="connsiteY1" fmla="*/ 0 h 970132"/>
              <a:gd name="connsiteX2" fmla="*/ 4802094 w 4802094"/>
              <a:gd name="connsiteY2" fmla="*/ 0 h 970132"/>
              <a:gd name="connsiteX3" fmla="*/ 3490016 w 4802094"/>
              <a:gd name="connsiteY3" fmla="*/ 970132 h 970132"/>
              <a:gd name="connsiteX4" fmla="*/ 0 w 4802094"/>
              <a:gd name="connsiteY4" fmla="*/ 970132 h 970132"/>
              <a:gd name="connsiteX0" fmla="*/ 0 w 4802094"/>
              <a:gd name="connsiteY0" fmla="*/ 970132 h 974895"/>
              <a:gd name="connsiteX1" fmla="*/ 357338 w 4802094"/>
              <a:gd name="connsiteY1" fmla="*/ 0 h 974895"/>
              <a:gd name="connsiteX2" fmla="*/ 4802094 w 4802094"/>
              <a:gd name="connsiteY2" fmla="*/ 0 h 974895"/>
              <a:gd name="connsiteX3" fmla="*/ 3480845 w 4802094"/>
              <a:gd name="connsiteY3" fmla="*/ 974895 h 974895"/>
              <a:gd name="connsiteX4" fmla="*/ 0 w 4802094"/>
              <a:gd name="connsiteY4" fmla="*/ 970132 h 974895"/>
              <a:gd name="connsiteX0" fmla="*/ 0 w 4802094"/>
              <a:gd name="connsiteY0" fmla="*/ 970132 h 974895"/>
              <a:gd name="connsiteX1" fmla="*/ 357338 w 4802094"/>
              <a:gd name="connsiteY1" fmla="*/ 0 h 974895"/>
              <a:gd name="connsiteX2" fmla="*/ 4802094 w 4802094"/>
              <a:gd name="connsiteY2" fmla="*/ 0 h 974895"/>
              <a:gd name="connsiteX3" fmla="*/ 3584211 w 4802094"/>
              <a:gd name="connsiteY3" fmla="*/ 974895 h 974895"/>
              <a:gd name="connsiteX4" fmla="*/ 0 w 4802094"/>
              <a:gd name="connsiteY4" fmla="*/ 970132 h 974895"/>
              <a:gd name="connsiteX0" fmla="*/ 0 w 4802094"/>
              <a:gd name="connsiteY0" fmla="*/ 970132 h 970132"/>
              <a:gd name="connsiteX1" fmla="*/ 357338 w 4802094"/>
              <a:gd name="connsiteY1" fmla="*/ 0 h 970132"/>
              <a:gd name="connsiteX2" fmla="*/ 4802094 w 4802094"/>
              <a:gd name="connsiteY2" fmla="*/ 0 h 970132"/>
              <a:gd name="connsiteX3" fmla="*/ 3598180 w 4802094"/>
              <a:gd name="connsiteY3" fmla="*/ 970132 h 970132"/>
              <a:gd name="connsiteX4" fmla="*/ 0 w 4802094"/>
              <a:gd name="connsiteY4" fmla="*/ 970132 h 970132"/>
              <a:gd name="connsiteX0" fmla="*/ 0 w 4802094"/>
              <a:gd name="connsiteY0" fmla="*/ 970132 h 977276"/>
              <a:gd name="connsiteX1" fmla="*/ 357338 w 4802094"/>
              <a:gd name="connsiteY1" fmla="*/ 0 h 977276"/>
              <a:gd name="connsiteX2" fmla="*/ 4802094 w 4802094"/>
              <a:gd name="connsiteY2" fmla="*/ 0 h 977276"/>
              <a:gd name="connsiteX3" fmla="*/ 3587006 w 4802094"/>
              <a:gd name="connsiteY3" fmla="*/ 977276 h 977276"/>
              <a:gd name="connsiteX4" fmla="*/ 0 w 4802094"/>
              <a:gd name="connsiteY4" fmla="*/ 970132 h 977276"/>
              <a:gd name="connsiteX0" fmla="*/ 0 w 4802094"/>
              <a:gd name="connsiteY0" fmla="*/ 970132 h 986801"/>
              <a:gd name="connsiteX1" fmla="*/ 357338 w 4802094"/>
              <a:gd name="connsiteY1" fmla="*/ 0 h 986801"/>
              <a:gd name="connsiteX2" fmla="*/ 4802094 w 4802094"/>
              <a:gd name="connsiteY2" fmla="*/ 0 h 986801"/>
              <a:gd name="connsiteX3" fmla="*/ 3588403 w 4802094"/>
              <a:gd name="connsiteY3" fmla="*/ 986801 h 986801"/>
              <a:gd name="connsiteX4" fmla="*/ 0 w 4802094"/>
              <a:gd name="connsiteY4" fmla="*/ 970132 h 986801"/>
              <a:gd name="connsiteX0" fmla="*/ 0 w 4594356"/>
              <a:gd name="connsiteY0" fmla="*/ 1001408 h 1018077"/>
              <a:gd name="connsiteX1" fmla="*/ 357338 w 4594356"/>
              <a:gd name="connsiteY1" fmla="*/ 31276 h 1018077"/>
              <a:gd name="connsiteX2" fmla="*/ 4594356 w 4594356"/>
              <a:gd name="connsiteY2" fmla="*/ 0 h 1018077"/>
              <a:gd name="connsiteX3" fmla="*/ 3588403 w 4594356"/>
              <a:gd name="connsiteY3" fmla="*/ 1018077 h 1018077"/>
              <a:gd name="connsiteX4" fmla="*/ 0 w 4594356"/>
              <a:gd name="connsiteY4" fmla="*/ 1001408 h 1018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4356" h="1018077">
                <a:moveTo>
                  <a:pt x="0" y="1001408"/>
                </a:moveTo>
                <a:lnTo>
                  <a:pt x="357338" y="31276"/>
                </a:lnTo>
                <a:lnTo>
                  <a:pt x="4594356" y="0"/>
                </a:lnTo>
                <a:lnTo>
                  <a:pt x="3588403" y="1018077"/>
                </a:lnTo>
                <a:lnTo>
                  <a:pt x="0" y="1001408"/>
                </a:lnTo>
                <a:close/>
              </a:path>
            </a:pathLst>
          </a:custGeom>
          <a:solidFill>
            <a:srgbClr val="20647B">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3"/>
          <p:cNvSpPr/>
          <p:nvPr/>
        </p:nvSpPr>
        <p:spPr>
          <a:xfrm rot="15908182" flipH="1">
            <a:off x="-2519990" y="3552199"/>
            <a:ext cx="7282372" cy="698412"/>
          </a:xfrm>
          <a:custGeom>
            <a:avLst/>
            <a:gdLst>
              <a:gd name="connsiteX0" fmla="*/ 0 w 7434223"/>
              <a:gd name="connsiteY0" fmla="*/ 698412 h 698412"/>
              <a:gd name="connsiteX1" fmla="*/ 920905 w 7434223"/>
              <a:gd name="connsiteY1" fmla="*/ 0 h 698412"/>
              <a:gd name="connsiteX2" fmla="*/ 7434223 w 7434223"/>
              <a:gd name="connsiteY2" fmla="*/ 0 h 698412"/>
              <a:gd name="connsiteX3" fmla="*/ 6513318 w 7434223"/>
              <a:gd name="connsiteY3" fmla="*/ 698412 h 698412"/>
              <a:gd name="connsiteX4" fmla="*/ 0 w 7434223"/>
              <a:gd name="connsiteY4" fmla="*/ 698412 h 698412"/>
              <a:gd name="connsiteX0" fmla="*/ 0 w 7267564"/>
              <a:gd name="connsiteY0" fmla="*/ 709723 h 709723"/>
              <a:gd name="connsiteX1" fmla="*/ 754246 w 7267564"/>
              <a:gd name="connsiteY1" fmla="*/ 0 h 709723"/>
              <a:gd name="connsiteX2" fmla="*/ 7267564 w 7267564"/>
              <a:gd name="connsiteY2" fmla="*/ 0 h 709723"/>
              <a:gd name="connsiteX3" fmla="*/ 6346659 w 7267564"/>
              <a:gd name="connsiteY3" fmla="*/ 698412 h 709723"/>
              <a:gd name="connsiteX4" fmla="*/ 0 w 7267564"/>
              <a:gd name="connsiteY4" fmla="*/ 709723 h 709723"/>
              <a:gd name="connsiteX0" fmla="*/ 0 w 7282372"/>
              <a:gd name="connsiteY0" fmla="*/ 685492 h 698412"/>
              <a:gd name="connsiteX1" fmla="*/ 769054 w 7282372"/>
              <a:gd name="connsiteY1" fmla="*/ 0 h 698412"/>
              <a:gd name="connsiteX2" fmla="*/ 7282372 w 7282372"/>
              <a:gd name="connsiteY2" fmla="*/ 0 h 698412"/>
              <a:gd name="connsiteX3" fmla="*/ 6361467 w 7282372"/>
              <a:gd name="connsiteY3" fmla="*/ 698412 h 698412"/>
              <a:gd name="connsiteX4" fmla="*/ 0 w 7282372"/>
              <a:gd name="connsiteY4" fmla="*/ 685492 h 698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2372" h="698412">
                <a:moveTo>
                  <a:pt x="0" y="685492"/>
                </a:moveTo>
                <a:lnTo>
                  <a:pt x="769054" y="0"/>
                </a:lnTo>
                <a:lnTo>
                  <a:pt x="7282372" y="0"/>
                </a:lnTo>
                <a:lnTo>
                  <a:pt x="6361467" y="698412"/>
                </a:lnTo>
                <a:lnTo>
                  <a:pt x="0" y="685492"/>
                </a:lnTo>
                <a:close/>
              </a:path>
            </a:pathLst>
          </a:custGeom>
          <a:solidFill>
            <a:srgbClr val="20647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144864" y="-240649"/>
            <a:ext cx="2094271" cy="3154710"/>
          </a:xfrm>
          <a:prstGeom prst="rect">
            <a:avLst/>
          </a:prstGeom>
          <a:noFill/>
        </p:spPr>
        <p:txBody>
          <a:bodyPr wrap="square" rtlCol="0">
            <a:spAutoFit/>
          </a:bodyPr>
          <a:lstStyle/>
          <a:p>
            <a:r>
              <a:rPr lang="en-US" altLang="zh-CN" sz="19900" b="1" dirty="0" smtClean="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20647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8549471" y="714404"/>
            <a:ext cx="3097163" cy="923330"/>
          </a:xfrm>
          <a:prstGeom prst="rect">
            <a:avLst/>
          </a:prstGeom>
          <a:noFill/>
        </p:spPr>
        <p:txBody>
          <a:bodyPr wrap="square" rtlCol="0">
            <a:spAutoFit/>
          </a:bodyPr>
          <a:lstStyle/>
          <a:p>
            <a:r>
              <a:rPr lang="en-US" altLang="zh-CN" sz="5400" dirty="0" smtClean="0">
                <a:solidFill>
                  <a:srgbClr val="20647B"/>
                </a:solidFill>
              </a:rPr>
              <a:t>1</a:t>
            </a:r>
            <a:r>
              <a:rPr lang="en-US" altLang="zh-CN" sz="2000" dirty="0" smtClean="0">
                <a:solidFill>
                  <a:srgbClr val="20647B"/>
                </a:solidFill>
              </a:rPr>
              <a:t> </a:t>
            </a:r>
            <a:r>
              <a:rPr lang="zh-CN" altLang="en-US" sz="2400" dirty="0" smtClean="0">
                <a:solidFill>
                  <a:srgbClr val="20647B"/>
                </a:solidFill>
              </a:rPr>
              <a:t>输入您的标题</a:t>
            </a:r>
            <a:endParaRPr lang="en-US" altLang="zh-CN" sz="2400" dirty="0">
              <a:solidFill>
                <a:srgbClr val="20647B"/>
              </a:solidFill>
            </a:endParaRPr>
          </a:p>
        </p:txBody>
      </p:sp>
      <p:sp>
        <p:nvSpPr>
          <p:cNvPr id="19" name="椭圆 18"/>
          <p:cNvSpPr/>
          <p:nvPr/>
        </p:nvSpPr>
        <p:spPr>
          <a:xfrm>
            <a:off x="2102206" y="1543885"/>
            <a:ext cx="2757769" cy="2939810"/>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34925">
            <a:solidFill>
              <a:srgbClr val="B83519"/>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44512" y="4651988"/>
            <a:ext cx="3044034" cy="634020"/>
          </a:xfrm>
          <a:prstGeom prst="rect">
            <a:avLst/>
          </a:prstGeom>
        </p:spPr>
        <p:txBody>
          <a:bodyPr wrap="square">
            <a:spAutoFit/>
          </a:bodyPr>
          <a:lstStyle/>
          <a:p>
            <a:pPr algn="ctr">
              <a:lnSpc>
                <a:spcPct val="110000"/>
              </a:lnSpc>
            </a:pPr>
            <a:r>
              <a:rPr lang="zh-CN" altLang="en-US" sz="1600" b="1" dirty="0" smtClean="0">
                <a:solidFill>
                  <a:schemeClr val="tx1">
                    <a:lumMod val="65000"/>
                    <a:lumOff val="35000"/>
                  </a:schemeClr>
                </a:solidFill>
                <a:latin typeface="Agency FB" panose="020B0503020202020204" pitchFamily="34" charset="0"/>
              </a:rPr>
              <a:t>输入您的标题</a:t>
            </a:r>
            <a:endParaRPr lang="en-US" altLang="zh-CN" sz="1600" b="1" dirty="0" smtClean="0">
              <a:solidFill>
                <a:schemeClr val="tx1">
                  <a:lumMod val="65000"/>
                  <a:lumOff val="35000"/>
                </a:schemeClr>
              </a:solidFill>
              <a:latin typeface="Agency FB" panose="020B0503020202020204" pitchFamily="34" charset="0"/>
            </a:endParaRPr>
          </a:p>
          <a:p>
            <a:pPr algn="ctr">
              <a:lnSpc>
                <a:spcPct val="80000"/>
              </a:lnSpc>
            </a:pPr>
            <a:r>
              <a:rPr lang="zh-CN" altLang="en-US" sz="1100" dirty="0" smtClean="0">
                <a:solidFill>
                  <a:schemeClr val="tx1">
                    <a:lumMod val="65000"/>
                    <a:lumOff val="35000"/>
                  </a:schemeClr>
                </a:solidFill>
                <a:latin typeface="Agency FB" panose="020B0503020202020204" pitchFamily="34" charset="0"/>
              </a:rPr>
              <a:t>点击添加文本内容点击添加文本内容点击添加文本内容点击添加文本内容点击添加文本内容</a:t>
            </a:r>
            <a:endParaRPr lang="zh-CN" altLang="en-US" sz="1600" dirty="0">
              <a:solidFill>
                <a:schemeClr val="tx1">
                  <a:lumMod val="65000"/>
                  <a:lumOff val="35000"/>
                </a:schemeClr>
              </a:solidFill>
              <a:latin typeface="Agency FB" panose="020B0503020202020204" pitchFamily="34" charset="0"/>
            </a:endParaRPr>
          </a:p>
        </p:txBody>
      </p:sp>
      <p:sp>
        <p:nvSpPr>
          <p:cNvPr id="21" name="矩形 20"/>
          <p:cNvSpPr/>
          <p:nvPr/>
        </p:nvSpPr>
        <p:spPr>
          <a:xfrm>
            <a:off x="5911850" y="2171700"/>
            <a:ext cx="6280150" cy="3194050"/>
          </a:xfrm>
          <a:prstGeom prst="rect">
            <a:avLst/>
          </a:prstGeom>
          <a:solidFill>
            <a:srgbClr val="3370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611810" y="2922448"/>
            <a:ext cx="4703889" cy="830997"/>
          </a:xfrm>
          <a:prstGeom prst="rect">
            <a:avLst/>
          </a:prstGeom>
        </p:spPr>
        <p:txBody>
          <a:bodyPr wrap="square">
            <a:spAutoFit/>
          </a:bodyPr>
          <a:lstStyle/>
          <a:p>
            <a:pPr>
              <a:lnSpc>
                <a:spcPct val="110000"/>
              </a:lnSpc>
            </a:pPr>
            <a:r>
              <a:rPr lang="zh-CN" altLang="en-US" sz="1600" b="1" dirty="0" smtClean="0">
                <a:solidFill>
                  <a:schemeClr val="bg1"/>
                </a:solidFill>
                <a:latin typeface="Agency FB" panose="020B0503020202020204" pitchFamily="34" charset="0"/>
              </a:rPr>
              <a:t>输入您的标题</a:t>
            </a:r>
            <a:endParaRPr lang="en-US" altLang="zh-CN" sz="1600" b="1" dirty="0" smtClean="0">
              <a:solidFill>
                <a:schemeClr val="bg1"/>
              </a:solidFill>
              <a:latin typeface="Agency FB" panose="020B0503020202020204" pitchFamily="34" charset="0"/>
            </a:endParaRPr>
          </a:p>
          <a:p>
            <a:pPr>
              <a:lnSpc>
                <a:spcPct val="80000"/>
              </a:lnSpc>
            </a:pPr>
            <a:r>
              <a:rPr lang="zh-CN" altLang="en-US" sz="1100" dirty="0" smtClean="0">
                <a:solidFill>
                  <a:schemeClr val="bg1"/>
                </a:solidFill>
                <a:latin typeface="Agency FB" panose="020B0503020202020204" pitchFamily="34" charset="0"/>
              </a:rPr>
              <a:t>点击添加文本内容点击添加文本内容点击添加文本内容点击添加文本内容点击添加文本内容</a:t>
            </a:r>
            <a:r>
              <a:rPr lang="en-US" altLang="zh-CN" sz="1100" dirty="0" err="1" smtClean="0">
                <a:solidFill>
                  <a:schemeClr val="bg1"/>
                </a:solidFill>
                <a:latin typeface="Agency FB" panose="020B0503020202020204" pitchFamily="34" charset="0"/>
              </a:rPr>
              <a:t>ot</a:t>
            </a:r>
            <a:r>
              <a:rPr lang="en-US" altLang="zh-CN" sz="1100" dirty="0" smtClean="0">
                <a:solidFill>
                  <a:schemeClr val="bg1"/>
                </a:solidFill>
                <a:latin typeface="Agency FB" panose="020B0503020202020204" pitchFamily="34" charset="0"/>
              </a:rPr>
              <a:t> </a:t>
            </a:r>
            <a:r>
              <a:rPr lang="en-US" altLang="zh-CN" sz="1100" dirty="0">
                <a:solidFill>
                  <a:schemeClr val="bg1"/>
                </a:solidFill>
                <a:latin typeface="Agency FB" panose="020B0503020202020204" pitchFamily="34" charset="0"/>
              </a:rPr>
              <a:t>life at all. Take the lot of the happiest - it is a tangled yarn. </a:t>
            </a:r>
            <a:endParaRPr lang="zh-CN" altLang="en-US" sz="1100" dirty="0">
              <a:solidFill>
                <a:schemeClr val="bg1"/>
              </a:solidFill>
              <a:latin typeface="Agency FB" panose="020B0503020202020204" pitchFamily="34" charset="0"/>
            </a:endParaRPr>
          </a:p>
          <a:p>
            <a:pPr>
              <a:lnSpc>
                <a:spcPct val="80000"/>
              </a:lnSpc>
            </a:pPr>
            <a:endParaRPr lang="zh-CN" altLang="en-US" sz="1600" dirty="0">
              <a:solidFill>
                <a:schemeClr val="bg1"/>
              </a:solidFill>
              <a:latin typeface="Agency FB" panose="020B0503020202020204" pitchFamily="34" charset="0"/>
            </a:endParaRPr>
          </a:p>
        </p:txBody>
      </p:sp>
      <p:sp>
        <p:nvSpPr>
          <p:cNvPr id="23" name="矩形 22"/>
          <p:cNvSpPr/>
          <p:nvPr/>
        </p:nvSpPr>
        <p:spPr>
          <a:xfrm>
            <a:off x="6611810" y="3652698"/>
            <a:ext cx="4703889" cy="830997"/>
          </a:xfrm>
          <a:prstGeom prst="rect">
            <a:avLst/>
          </a:prstGeom>
        </p:spPr>
        <p:txBody>
          <a:bodyPr wrap="square">
            <a:spAutoFit/>
          </a:bodyPr>
          <a:lstStyle/>
          <a:p>
            <a:pPr>
              <a:lnSpc>
                <a:spcPct val="110000"/>
              </a:lnSpc>
            </a:pPr>
            <a:r>
              <a:rPr lang="zh-CN" altLang="en-US" sz="1600" b="1" dirty="0" smtClean="0">
                <a:solidFill>
                  <a:schemeClr val="bg1"/>
                </a:solidFill>
                <a:latin typeface="Agency FB" panose="020B0503020202020204" pitchFamily="34" charset="0"/>
              </a:rPr>
              <a:t>输入您的标题</a:t>
            </a:r>
            <a:endParaRPr lang="en-US" altLang="zh-CN" sz="1600" b="1" dirty="0" smtClean="0">
              <a:solidFill>
                <a:schemeClr val="bg1"/>
              </a:solidFill>
              <a:latin typeface="Agency FB" panose="020B0503020202020204" pitchFamily="34" charset="0"/>
            </a:endParaRPr>
          </a:p>
          <a:p>
            <a:pPr>
              <a:lnSpc>
                <a:spcPct val="80000"/>
              </a:lnSpc>
            </a:pPr>
            <a:r>
              <a:rPr lang="zh-CN" altLang="en-US" sz="1100" dirty="0" smtClean="0">
                <a:solidFill>
                  <a:schemeClr val="bg1"/>
                </a:solidFill>
                <a:latin typeface="Agency FB" panose="020B0503020202020204" pitchFamily="34" charset="0"/>
              </a:rPr>
              <a:t>点击添加文本内容点击添加文本内容点击添加文本内容点击添加文本内容点击添加文本内容</a:t>
            </a:r>
            <a:r>
              <a:rPr lang="en-US" altLang="zh-CN" sz="1100" dirty="0" err="1" smtClean="0">
                <a:solidFill>
                  <a:schemeClr val="bg1"/>
                </a:solidFill>
                <a:latin typeface="Agency FB" panose="020B0503020202020204" pitchFamily="34" charset="0"/>
              </a:rPr>
              <a:t>ot</a:t>
            </a:r>
            <a:r>
              <a:rPr lang="en-US" altLang="zh-CN" sz="1100" dirty="0" smtClean="0">
                <a:solidFill>
                  <a:schemeClr val="bg1"/>
                </a:solidFill>
                <a:latin typeface="Agency FB" panose="020B0503020202020204" pitchFamily="34" charset="0"/>
              </a:rPr>
              <a:t> </a:t>
            </a:r>
            <a:r>
              <a:rPr lang="en-US" altLang="zh-CN" sz="1100" dirty="0">
                <a:solidFill>
                  <a:schemeClr val="bg1"/>
                </a:solidFill>
                <a:latin typeface="Agency FB" panose="020B0503020202020204" pitchFamily="34" charset="0"/>
              </a:rPr>
              <a:t>life at all. Take the lot of the happiest - it is a tangled yarn. </a:t>
            </a:r>
            <a:endParaRPr lang="zh-CN" altLang="en-US" sz="1100" dirty="0">
              <a:solidFill>
                <a:schemeClr val="bg1"/>
              </a:solidFill>
              <a:latin typeface="Agency FB" panose="020B0503020202020204" pitchFamily="34" charset="0"/>
            </a:endParaRPr>
          </a:p>
          <a:p>
            <a:pPr>
              <a:lnSpc>
                <a:spcPct val="80000"/>
              </a:lnSpc>
            </a:pPr>
            <a:endParaRPr lang="zh-CN" altLang="en-US" sz="1600" dirty="0">
              <a:solidFill>
                <a:schemeClr val="bg1"/>
              </a:solidFill>
              <a:latin typeface="Agency FB" panose="020B0503020202020204" pitchFamily="34" charset="0"/>
            </a:endParaRPr>
          </a:p>
        </p:txBody>
      </p:sp>
      <p:cxnSp>
        <p:nvCxnSpPr>
          <p:cNvPr id="24" name="直接连接符 23"/>
          <p:cNvCxnSpPr/>
          <p:nvPr/>
        </p:nvCxnSpPr>
        <p:spPr>
          <a:xfrm>
            <a:off x="6611810" y="4483695"/>
            <a:ext cx="47117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191971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50"/>
                                        <p:tgtEl>
                                          <p:spTgt spid="2"/>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350"/>
                                        <p:tgtEl>
                                          <p:spTgt spid="3"/>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350"/>
                                        <p:tgtEl>
                                          <p:spTgt spid="4"/>
                                        </p:tgtEl>
                                      </p:cBhvr>
                                    </p:animEffect>
                                  </p:childTnLst>
                                </p:cTn>
                              </p:par>
                            </p:childTnLst>
                          </p:cTn>
                        </p:par>
                        <p:par>
                          <p:cTn id="16" fill="hold">
                            <p:stCondLst>
                              <p:cond delay="1050"/>
                            </p:stCondLst>
                            <p:childTnLst>
                              <p:par>
                                <p:cTn id="17" presetID="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500"/>
                                        <p:tgtEl>
                                          <p:spTgt spid="6"/>
                                        </p:tgtEl>
                                      </p:cBhvr>
                                    </p:animEffect>
                                  </p:childTnLst>
                                </p:cTn>
                              </p:par>
                            </p:childTnLst>
                          </p:cTn>
                        </p:par>
                        <p:par>
                          <p:cTn id="25" fill="hold">
                            <p:stCondLst>
                              <p:cond delay="2050"/>
                            </p:stCondLst>
                            <p:childTnLst>
                              <p:par>
                                <p:cTn id="26" presetID="53" presetClass="entr" presetSubtype="16"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par>
                          <p:cTn id="31" fill="hold">
                            <p:stCondLst>
                              <p:cond delay="255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3050"/>
                            </p:stCondLst>
                            <p:childTnLst>
                              <p:par>
                                <p:cTn id="36" presetID="22" presetClass="entr" presetSubtype="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right)">
                                      <p:cBhvr>
                                        <p:cTn id="38" dur="500"/>
                                        <p:tgtEl>
                                          <p:spTgt spid="21"/>
                                        </p:tgtEl>
                                      </p:cBhvr>
                                    </p:animEffect>
                                  </p:childTnLst>
                                </p:cTn>
                              </p:par>
                            </p:childTnLst>
                          </p:cTn>
                        </p:par>
                        <p:par>
                          <p:cTn id="39" fill="hold">
                            <p:stCondLst>
                              <p:cond delay="355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4050"/>
                            </p:stCondLst>
                            <p:childTnLst>
                              <p:par>
                                <p:cTn id="44" presetID="10" presetClass="entr" presetSubtype="0"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par>
                          <p:cTn id="47" fill="hold">
                            <p:stCondLst>
                              <p:cond delay="4550"/>
                            </p:stCondLst>
                            <p:childTnLst>
                              <p:par>
                                <p:cTn id="48" presetID="22" presetClass="entr" presetSubtype="8"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19" grpId="0" animBg="1"/>
      <p:bldP spid="20" grpId="0"/>
      <p:bldP spid="21" grpId="0" animBg="1"/>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rot="15908182" flipH="1">
            <a:off x="-165457" y="43144"/>
            <a:ext cx="3027046" cy="67233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672334">
                <a:moveTo>
                  <a:pt x="0" y="672334"/>
                </a:moveTo>
                <a:lnTo>
                  <a:pt x="886519" y="0"/>
                </a:lnTo>
                <a:lnTo>
                  <a:pt x="2225922" y="549"/>
                </a:lnTo>
                <a:lnTo>
                  <a:pt x="3027046" y="612576"/>
                </a:lnTo>
                <a:lnTo>
                  <a:pt x="2207290" y="646487"/>
                </a:lnTo>
                <a:lnTo>
                  <a:pt x="0" y="67233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1"/>
          <p:cNvSpPr/>
          <p:nvPr/>
        </p:nvSpPr>
        <p:spPr>
          <a:xfrm rot="4982706">
            <a:off x="7732755" y="1554313"/>
            <a:ext cx="3743384" cy="680349"/>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700701"/>
              <a:gd name="connsiteY0" fmla="*/ 680349 h 680349"/>
              <a:gd name="connsiteX1" fmla="*/ 827128 w 3700701"/>
              <a:gd name="connsiteY1" fmla="*/ 67856 h 680349"/>
              <a:gd name="connsiteX2" fmla="*/ 3700701 w 3700701"/>
              <a:gd name="connsiteY2" fmla="*/ 0 h 680349"/>
              <a:gd name="connsiteX3" fmla="*/ 3027046 w 3700701"/>
              <a:gd name="connsiteY3" fmla="*/ 620591 h 680349"/>
              <a:gd name="connsiteX4" fmla="*/ 2207290 w 3700701"/>
              <a:gd name="connsiteY4" fmla="*/ 654502 h 680349"/>
              <a:gd name="connsiteX5" fmla="*/ 0 w 3700701"/>
              <a:gd name="connsiteY5" fmla="*/ 680349 h 680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0701" h="680349">
                <a:moveTo>
                  <a:pt x="0" y="680349"/>
                </a:moveTo>
                <a:lnTo>
                  <a:pt x="827128" y="67856"/>
                </a:lnTo>
                <a:lnTo>
                  <a:pt x="3700701" y="0"/>
                </a:lnTo>
                <a:lnTo>
                  <a:pt x="3027046" y="620591"/>
                </a:lnTo>
                <a:lnTo>
                  <a:pt x="2207290" y="654502"/>
                </a:lnTo>
                <a:lnTo>
                  <a:pt x="0" y="68034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1"/>
          <p:cNvSpPr/>
          <p:nvPr/>
        </p:nvSpPr>
        <p:spPr>
          <a:xfrm rot="10636439" flipH="1">
            <a:off x="9476351" y="3019981"/>
            <a:ext cx="3061959" cy="730264"/>
          </a:xfrm>
          <a:custGeom>
            <a:avLst/>
            <a:gdLst>
              <a:gd name="connsiteX0" fmla="*/ 0 w 3089635"/>
              <a:gd name="connsiteY0" fmla="*/ 672334 h 672334"/>
              <a:gd name="connsiteX1" fmla="*/ 886519 w 3089635"/>
              <a:gd name="connsiteY1" fmla="*/ 0 h 672334"/>
              <a:gd name="connsiteX2" fmla="*/ 3089635 w 3089635"/>
              <a:gd name="connsiteY2" fmla="*/ 0 h 672334"/>
              <a:gd name="connsiteX3" fmla="*/ 2203116 w 3089635"/>
              <a:gd name="connsiteY3" fmla="*/ 672334 h 672334"/>
              <a:gd name="connsiteX4" fmla="*/ 0 w 3089635"/>
              <a:gd name="connsiteY4" fmla="*/ 672334 h 672334"/>
              <a:gd name="connsiteX0" fmla="*/ 0 w 3041316"/>
              <a:gd name="connsiteY0" fmla="*/ 672334 h 672334"/>
              <a:gd name="connsiteX1" fmla="*/ 886519 w 3041316"/>
              <a:gd name="connsiteY1" fmla="*/ 0 h 672334"/>
              <a:gd name="connsiteX2" fmla="*/ 3041316 w 3041316"/>
              <a:gd name="connsiteY2" fmla="*/ 630481 h 672334"/>
              <a:gd name="connsiteX3" fmla="*/ 2203116 w 3041316"/>
              <a:gd name="connsiteY3" fmla="*/ 672334 h 672334"/>
              <a:gd name="connsiteX4" fmla="*/ 0 w 3041316"/>
              <a:gd name="connsiteY4" fmla="*/ 672334 h 672334"/>
              <a:gd name="connsiteX0" fmla="*/ 0 w 3041316"/>
              <a:gd name="connsiteY0" fmla="*/ 672334 h 672334"/>
              <a:gd name="connsiteX1" fmla="*/ 886519 w 3041316"/>
              <a:gd name="connsiteY1" fmla="*/ 0 h 672334"/>
              <a:gd name="connsiteX2" fmla="*/ 2152992 w 3041316"/>
              <a:gd name="connsiteY2" fmla="*/ 341790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41316"/>
              <a:gd name="connsiteY0" fmla="*/ 672334 h 672334"/>
              <a:gd name="connsiteX1" fmla="*/ 886519 w 3041316"/>
              <a:gd name="connsiteY1" fmla="*/ 0 h 672334"/>
              <a:gd name="connsiteX2" fmla="*/ 2225922 w 3041316"/>
              <a:gd name="connsiteY2" fmla="*/ 549 h 672334"/>
              <a:gd name="connsiteX3" fmla="*/ 3041316 w 3041316"/>
              <a:gd name="connsiteY3" fmla="*/ 630481 h 672334"/>
              <a:gd name="connsiteX4" fmla="*/ 2203116 w 3041316"/>
              <a:gd name="connsiteY4" fmla="*/ 672334 h 672334"/>
              <a:gd name="connsiteX5" fmla="*/ 0 w 3041316"/>
              <a:gd name="connsiteY5" fmla="*/ 672334 h 672334"/>
              <a:gd name="connsiteX0" fmla="*/ 0 w 3016545"/>
              <a:gd name="connsiteY0" fmla="*/ 672334 h 672334"/>
              <a:gd name="connsiteX1" fmla="*/ 886519 w 3016545"/>
              <a:gd name="connsiteY1" fmla="*/ 0 h 672334"/>
              <a:gd name="connsiteX2" fmla="*/ 2225922 w 3016545"/>
              <a:gd name="connsiteY2" fmla="*/ 549 h 672334"/>
              <a:gd name="connsiteX3" fmla="*/ 3016545 w 3016545"/>
              <a:gd name="connsiteY3" fmla="*/ 638962 h 672334"/>
              <a:gd name="connsiteX4" fmla="*/ 2203116 w 3016545"/>
              <a:gd name="connsiteY4" fmla="*/ 672334 h 672334"/>
              <a:gd name="connsiteX5" fmla="*/ 0 w 3016545"/>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3116 w 3027046"/>
              <a:gd name="connsiteY4" fmla="*/ 672334 h 672334"/>
              <a:gd name="connsiteX5" fmla="*/ 0 w 3027046"/>
              <a:gd name="connsiteY5" fmla="*/ 672334 h 672334"/>
              <a:gd name="connsiteX0" fmla="*/ 0 w 3027046"/>
              <a:gd name="connsiteY0" fmla="*/ 672334 h 672334"/>
              <a:gd name="connsiteX1" fmla="*/ 886519 w 3027046"/>
              <a:gd name="connsiteY1" fmla="*/ 0 h 672334"/>
              <a:gd name="connsiteX2" fmla="*/ 2225922 w 3027046"/>
              <a:gd name="connsiteY2" fmla="*/ 549 h 672334"/>
              <a:gd name="connsiteX3" fmla="*/ 3027046 w 3027046"/>
              <a:gd name="connsiteY3" fmla="*/ 612576 h 672334"/>
              <a:gd name="connsiteX4" fmla="*/ 2207290 w 3027046"/>
              <a:gd name="connsiteY4" fmla="*/ 646487 h 672334"/>
              <a:gd name="connsiteX5" fmla="*/ 0 w 3027046"/>
              <a:gd name="connsiteY5" fmla="*/ 672334 h 672334"/>
              <a:gd name="connsiteX0" fmla="*/ 0 w 3027046"/>
              <a:gd name="connsiteY0" fmla="*/ 671785 h 671785"/>
              <a:gd name="connsiteX1" fmla="*/ 827128 w 3027046"/>
              <a:gd name="connsiteY1" fmla="*/ 59292 h 671785"/>
              <a:gd name="connsiteX2" fmla="*/ 2225922 w 3027046"/>
              <a:gd name="connsiteY2" fmla="*/ 0 h 671785"/>
              <a:gd name="connsiteX3" fmla="*/ 3027046 w 3027046"/>
              <a:gd name="connsiteY3" fmla="*/ 612027 h 671785"/>
              <a:gd name="connsiteX4" fmla="*/ 2207290 w 3027046"/>
              <a:gd name="connsiteY4" fmla="*/ 645938 h 671785"/>
              <a:gd name="connsiteX5" fmla="*/ 0 w 3027046"/>
              <a:gd name="connsiteY5" fmla="*/ 671785 h 671785"/>
              <a:gd name="connsiteX0" fmla="*/ 0 w 3027046"/>
              <a:gd name="connsiteY0" fmla="*/ 638230 h 638230"/>
              <a:gd name="connsiteX1" fmla="*/ 827128 w 3027046"/>
              <a:gd name="connsiteY1" fmla="*/ 25737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638230 h 638230"/>
              <a:gd name="connsiteX1" fmla="*/ 698135 w 3027046"/>
              <a:gd name="connsiteY1" fmla="*/ 9595 h 638230"/>
              <a:gd name="connsiteX2" fmla="*/ 2264562 w 3027046"/>
              <a:gd name="connsiteY2" fmla="*/ 0 h 638230"/>
              <a:gd name="connsiteX3" fmla="*/ 3027046 w 3027046"/>
              <a:gd name="connsiteY3" fmla="*/ 578472 h 638230"/>
              <a:gd name="connsiteX4" fmla="*/ 2207290 w 3027046"/>
              <a:gd name="connsiteY4" fmla="*/ 612383 h 638230"/>
              <a:gd name="connsiteX5" fmla="*/ 0 w 3027046"/>
              <a:gd name="connsiteY5" fmla="*/ 638230 h 638230"/>
              <a:gd name="connsiteX0" fmla="*/ 0 w 3027046"/>
              <a:gd name="connsiteY0" fmla="*/ 707004 h 707004"/>
              <a:gd name="connsiteX1" fmla="*/ 698135 w 3027046"/>
              <a:gd name="connsiteY1" fmla="*/ 7836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 name="connsiteX0" fmla="*/ 0 w 3027046"/>
              <a:gd name="connsiteY0" fmla="*/ 707004 h 707004"/>
              <a:gd name="connsiteX1" fmla="*/ 665439 w 3027046"/>
              <a:gd name="connsiteY1" fmla="*/ 84509 h 707004"/>
              <a:gd name="connsiteX2" fmla="*/ 2947509 w 3027046"/>
              <a:gd name="connsiteY2" fmla="*/ 0 h 707004"/>
              <a:gd name="connsiteX3" fmla="*/ 3027046 w 3027046"/>
              <a:gd name="connsiteY3" fmla="*/ 647246 h 707004"/>
              <a:gd name="connsiteX4" fmla="*/ 2207290 w 3027046"/>
              <a:gd name="connsiteY4" fmla="*/ 681157 h 707004"/>
              <a:gd name="connsiteX5" fmla="*/ 0 w 3027046"/>
              <a:gd name="connsiteY5" fmla="*/ 707004 h 7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7046" h="707004">
                <a:moveTo>
                  <a:pt x="0" y="707004"/>
                </a:moveTo>
                <a:lnTo>
                  <a:pt x="665439" y="84509"/>
                </a:lnTo>
                <a:lnTo>
                  <a:pt x="2947509" y="0"/>
                </a:lnTo>
                <a:lnTo>
                  <a:pt x="3027046" y="647246"/>
                </a:lnTo>
                <a:lnTo>
                  <a:pt x="2207290" y="681157"/>
                </a:lnTo>
                <a:lnTo>
                  <a:pt x="0" y="707004"/>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2"/>
          <p:cNvSpPr/>
          <p:nvPr/>
        </p:nvSpPr>
        <p:spPr>
          <a:xfrm rot="21152908">
            <a:off x="1091449" y="552185"/>
            <a:ext cx="8626081" cy="831398"/>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6081" h="831100">
                <a:moveTo>
                  <a:pt x="574375" y="827559"/>
                </a:moveTo>
                <a:lnTo>
                  <a:pt x="0" y="0"/>
                </a:lnTo>
                <a:lnTo>
                  <a:pt x="8024722" y="0"/>
                </a:lnTo>
                <a:lnTo>
                  <a:pt x="8626081" y="831100"/>
                </a:lnTo>
                <a:lnTo>
                  <a:pt x="574375" y="827559"/>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05861" y="362065"/>
            <a:ext cx="2094271" cy="3154710"/>
          </a:xfrm>
          <a:prstGeom prst="rect">
            <a:avLst/>
          </a:prstGeom>
          <a:noFill/>
        </p:spPr>
        <p:txBody>
          <a:bodyPr wrap="square" rtlCol="0">
            <a:spAutoFit/>
          </a:bodyPr>
          <a:lstStyle/>
          <a:p>
            <a:r>
              <a:rPr lang="zh-CN" altLang="en-US" sz="19900" b="1" dirty="0" smtClean="0">
                <a:solidFill>
                  <a:schemeClr val="tx2"/>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chemeClr val="tx2"/>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 name="文本框 9"/>
          <p:cNvSpPr txBox="1"/>
          <p:nvPr/>
        </p:nvSpPr>
        <p:spPr>
          <a:xfrm>
            <a:off x="602121" y="1477755"/>
            <a:ext cx="3097163" cy="923330"/>
          </a:xfrm>
          <a:prstGeom prst="rect">
            <a:avLst/>
          </a:prstGeom>
          <a:noFill/>
        </p:spPr>
        <p:txBody>
          <a:bodyPr wrap="square" rtlCol="0">
            <a:spAutoFit/>
          </a:bodyPr>
          <a:lstStyle/>
          <a:p>
            <a:r>
              <a:rPr lang="en-US" altLang="zh-CN" sz="5400" dirty="0" smtClean="0">
                <a:solidFill>
                  <a:schemeClr val="tx2"/>
                </a:solidFill>
              </a:rPr>
              <a:t>1</a:t>
            </a:r>
            <a:r>
              <a:rPr lang="en-US" altLang="zh-CN" sz="2000" dirty="0" smtClean="0">
                <a:solidFill>
                  <a:schemeClr val="tx2"/>
                </a:solidFill>
              </a:rPr>
              <a:t> </a:t>
            </a:r>
            <a:r>
              <a:rPr lang="zh-CN" altLang="en-US" sz="2400" dirty="0" smtClean="0">
                <a:solidFill>
                  <a:schemeClr val="tx2"/>
                </a:solidFill>
              </a:rPr>
              <a:t>输入您的标题</a:t>
            </a:r>
            <a:endParaRPr lang="en-US" altLang="zh-CN" sz="2400" dirty="0">
              <a:solidFill>
                <a:schemeClr val="tx2"/>
              </a:solidFill>
            </a:endParaRPr>
          </a:p>
        </p:txBody>
      </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59152" y="2423534"/>
            <a:ext cx="4098471" cy="2612571"/>
          </a:xfrm>
          <a:prstGeom prst="rect">
            <a:avLst/>
          </a:prstGeom>
        </p:spPr>
      </p:pic>
      <p:grpSp>
        <p:nvGrpSpPr>
          <p:cNvPr id="26" name="组合 25"/>
          <p:cNvGrpSpPr/>
          <p:nvPr/>
        </p:nvGrpSpPr>
        <p:grpSpPr>
          <a:xfrm>
            <a:off x="959151" y="5513458"/>
            <a:ext cx="2957376" cy="276999"/>
            <a:chOff x="1077684" y="4610168"/>
            <a:chExt cx="2957376" cy="276999"/>
          </a:xfrm>
        </p:grpSpPr>
        <p:grpSp>
          <p:nvGrpSpPr>
            <p:cNvPr id="27" name="组合 26"/>
            <p:cNvGrpSpPr/>
            <p:nvPr/>
          </p:nvGrpSpPr>
          <p:grpSpPr>
            <a:xfrm>
              <a:off x="1077684" y="4610168"/>
              <a:ext cx="2535466" cy="276999"/>
              <a:chOff x="1077684" y="4610641"/>
              <a:chExt cx="2535466" cy="276999"/>
            </a:xfrm>
          </p:grpSpPr>
          <p:sp>
            <p:nvSpPr>
              <p:cNvPr id="29" name="矩形 28"/>
              <p:cNvSpPr/>
              <p:nvPr/>
            </p:nvSpPr>
            <p:spPr>
              <a:xfrm>
                <a:off x="1077684" y="4644366"/>
                <a:ext cx="2535466" cy="209550"/>
              </a:xfrm>
              <a:prstGeom prst="rect">
                <a:avLst/>
              </a:prstGeom>
              <a:solidFill>
                <a:srgbClr val="B835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0" name="文本框 29"/>
              <p:cNvSpPr txBox="1"/>
              <p:nvPr/>
            </p:nvSpPr>
            <p:spPr>
              <a:xfrm>
                <a:off x="1077685" y="4610641"/>
                <a:ext cx="1261884" cy="276999"/>
              </a:xfrm>
              <a:prstGeom prst="rect">
                <a:avLst/>
              </a:prstGeom>
              <a:noFill/>
            </p:spPr>
            <p:txBody>
              <a:bodyPr wrap="none" rtlCol="0">
                <a:spAutoFit/>
              </a:bodyPr>
              <a:lstStyle/>
              <a:p>
                <a:r>
                  <a:rPr lang="zh-CN" altLang="en-US" sz="1200" b="1" dirty="0">
                    <a:solidFill>
                      <a:schemeClr val="bg1"/>
                    </a:solidFill>
                    <a:latin typeface="Agency FB" panose="020B0503020202020204" pitchFamily="34" charset="0"/>
                    <a:cs typeface="Arial" panose="020B0604020202020204" pitchFamily="34" charset="0"/>
                  </a:rPr>
                  <a:t>请输入您的内容</a:t>
                </a:r>
              </a:p>
            </p:txBody>
          </p:sp>
        </p:grpSp>
        <p:sp>
          <p:nvSpPr>
            <p:cNvPr id="28" name="文本框 27"/>
            <p:cNvSpPr txBox="1"/>
            <p:nvPr/>
          </p:nvSpPr>
          <p:spPr>
            <a:xfrm>
              <a:off x="3613150" y="4610168"/>
              <a:ext cx="421910"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76%</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31" name="组合 30"/>
          <p:cNvGrpSpPr/>
          <p:nvPr/>
        </p:nvGrpSpPr>
        <p:grpSpPr>
          <a:xfrm>
            <a:off x="959151" y="5790938"/>
            <a:ext cx="2558929" cy="276999"/>
            <a:chOff x="1077684" y="4868909"/>
            <a:chExt cx="2558929" cy="276999"/>
          </a:xfrm>
        </p:grpSpPr>
        <p:grpSp>
          <p:nvGrpSpPr>
            <p:cNvPr id="32" name="组合 31"/>
            <p:cNvGrpSpPr/>
            <p:nvPr/>
          </p:nvGrpSpPr>
          <p:grpSpPr>
            <a:xfrm>
              <a:off x="1077684" y="4868909"/>
              <a:ext cx="2135415" cy="276999"/>
              <a:chOff x="1077684" y="4866942"/>
              <a:chExt cx="2135415" cy="276999"/>
            </a:xfrm>
          </p:grpSpPr>
          <p:sp>
            <p:nvSpPr>
              <p:cNvPr id="34" name="矩形 33"/>
              <p:cNvSpPr/>
              <p:nvPr/>
            </p:nvSpPr>
            <p:spPr>
              <a:xfrm>
                <a:off x="1077684" y="4902020"/>
                <a:ext cx="2135415" cy="209550"/>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5" name="文本框 34"/>
              <p:cNvSpPr txBox="1"/>
              <p:nvPr/>
            </p:nvSpPr>
            <p:spPr>
              <a:xfrm>
                <a:off x="1077685" y="4866942"/>
                <a:ext cx="1261884" cy="276999"/>
              </a:xfrm>
              <a:prstGeom prst="rect">
                <a:avLst/>
              </a:prstGeom>
              <a:noFill/>
            </p:spPr>
            <p:txBody>
              <a:bodyPr wrap="none" rtlCol="0">
                <a:spAutoFit/>
              </a:bodyPr>
              <a:lstStyle/>
              <a:p>
                <a:r>
                  <a:rPr lang="zh-CN" altLang="en-US" sz="1200" b="1" dirty="0">
                    <a:solidFill>
                      <a:schemeClr val="bg1"/>
                    </a:solidFill>
                    <a:latin typeface="Agency FB" panose="020B0503020202020204" pitchFamily="34" charset="0"/>
                    <a:cs typeface="Arial" panose="020B0604020202020204" pitchFamily="34" charset="0"/>
                  </a:rPr>
                  <a:t>请输入您的内容</a:t>
                </a:r>
              </a:p>
            </p:txBody>
          </p:sp>
        </p:grpSp>
        <p:sp>
          <p:nvSpPr>
            <p:cNvPr id="33" name="文本框 32"/>
            <p:cNvSpPr txBox="1"/>
            <p:nvPr/>
          </p:nvSpPr>
          <p:spPr>
            <a:xfrm>
              <a:off x="3213099" y="4868909"/>
              <a:ext cx="423514"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70%</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36" name="组合 35"/>
          <p:cNvGrpSpPr/>
          <p:nvPr/>
        </p:nvGrpSpPr>
        <p:grpSpPr>
          <a:xfrm>
            <a:off x="959152" y="6068418"/>
            <a:ext cx="1809142" cy="276999"/>
            <a:chOff x="1077685" y="5118035"/>
            <a:chExt cx="1809142" cy="276999"/>
          </a:xfrm>
        </p:grpSpPr>
        <p:grpSp>
          <p:nvGrpSpPr>
            <p:cNvPr id="37" name="组合 36"/>
            <p:cNvGrpSpPr/>
            <p:nvPr/>
          </p:nvGrpSpPr>
          <p:grpSpPr>
            <a:xfrm>
              <a:off x="1077685" y="5118035"/>
              <a:ext cx="1379765" cy="276999"/>
              <a:chOff x="1077685" y="5118612"/>
              <a:chExt cx="1379765" cy="276999"/>
            </a:xfrm>
          </p:grpSpPr>
          <p:sp>
            <p:nvSpPr>
              <p:cNvPr id="39" name="矩形 38"/>
              <p:cNvSpPr/>
              <p:nvPr/>
            </p:nvSpPr>
            <p:spPr>
              <a:xfrm>
                <a:off x="1077685" y="5152336"/>
                <a:ext cx="1379765" cy="209550"/>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40" name="文本框 39"/>
              <p:cNvSpPr txBox="1"/>
              <p:nvPr/>
            </p:nvSpPr>
            <p:spPr>
              <a:xfrm>
                <a:off x="1077685" y="5118612"/>
                <a:ext cx="1261884" cy="276999"/>
              </a:xfrm>
              <a:prstGeom prst="rect">
                <a:avLst/>
              </a:prstGeom>
              <a:noFill/>
            </p:spPr>
            <p:txBody>
              <a:bodyPr wrap="none" rtlCol="0">
                <a:spAutoFit/>
              </a:bodyPr>
              <a:lstStyle/>
              <a:p>
                <a:r>
                  <a:rPr lang="zh-CN" altLang="en-US" sz="1200" b="1" dirty="0">
                    <a:solidFill>
                      <a:schemeClr val="bg1"/>
                    </a:solidFill>
                    <a:latin typeface="Agency FB" panose="020B0503020202020204" pitchFamily="34" charset="0"/>
                    <a:cs typeface="Arial" panose="020B0604020202020204" pitchFamily="34" charset="0"/>
                  </a:rPr>
                  <a:t>请输入您的内容</a:t>
                </a:r>
              </a:p>
            </p:txBody>
          </p:sp>
        </p:grpSp>
        <p:sp>
          <p:nvSpPr>
            <p:cNvPr id="38" name="文本框 37"/>
            <p:cNvSpPr txBox="1"/>
            <p:nvPr/>
          </p:nvSpPr>
          <p:spPr>
            <a:xfrm>
              <a:off x="2458505" y="5118035"/>
              <a:ext cx="428322"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50%</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41" name="组合 40"/>
          <p:cNvGrpSpPr/>
          <p:nvPr/>
        </p:nvGrpSpPr>
        <p:grpSpPr>
          <a:xfrm>
            <a:off x="959152" y="6345898"/>
            <a:ext cx="3335646" cy="276999"/>
            <a:chOff x="1077685" y="5387033"/>
            <a:chExt cx="3335646" cy="276999"/>
          </a:xfrm>
        </p:grpSpPr>
        <p:grpSp>
          <p:nvGrpSpPr>
            <p:cNvPr id="42" name="组合 41"/>
            <p:cNvGrpSpPr/>
            <p:nvPr/>
          </p:nvGrpSpPr>
          <p:grpSpPr>
            <a:xfrm>
              <a:off x="1077685" y="5387033"/>
              <a:ext cx="2905720" cy="276999"/>
              <a:chOff x="1077685" y="5388274"/>
              <a:chExt cx="2905720" cy="276999"/>
            </a:xfrm>
          </p:grpSpPr>
          <p:sp>
            <p:nvSpPr>
              <p:cNvPr id="44" name="矩形 43"/>
              <p:cNvSpPr/>
              <p:nvPr/>
            </p:nvSpPr>
            <p:spPr>
              <a:xfrm>
                <a:off x="1077685" y="5421998"/>
                <a:ext cx="2905720" cy="209550"/>
              </a:xfrm>
              <a:prstGeom prst="rect">
                <a:avLst/>
              </a:prstGeom>
              <a:solidFill>
                <a:srgbClr val="FE8D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45" name="文本框 44"/>
              <p:cNvSpPr txBox="1"/>
              <p:nvPr/>
            </p:nvSpPr>
            <p:spPr>
              <a:xfrm>
                <a:off x="1077685" y="5388274"/>
                <a:ext cx="1261884" cy="276999"/>
              </a:xfrm>
              <a:prstGeom prst="rect">
                <a:avLst/>
              </a:prstGeom>
              <a:noFill/>
            </p:spPr>
            <p:txBody>
              <a:bodyPr wrap="none" rtlCol="0">
                <a:spAutoFit/>
              </a:bodyPr>
              <a:lstStyle/>
              <a:p>
                <a:r>
                  <a:rPr lang="zh-CN" altLang="en-US" sz="1200" b="1" dirty="0">
                    <a:solidFill>
                      <a:schemeClr val="bg1"/>
                    </a:solidFill>
                    <a:latin typeface="Agency FB" panose="020B0503020202020204" pitchFamily="34" charset="0"/>
                    <a:cs typeface="Arial" panose="020B0604020202020204" pitchFamily="34" charset="0"/>
                  </a:rPr>
                  <a:t>请输入您的内容</a:t>
                </a:r>
              </a:p>
            </p:txBody>
          </p:sp>
        </p:grpSp>
        <p:sp>
          <p:nvSpPr>
            <p:cNvPr id="43" name="文本框 42"/>
            <p:cNvSpPr txBox="1"/>
            <p:nvPr/>
          </p:nvSpPr>
          <p:spPr>
            <a:xfrm>
              <a:off x="3983405" y="5387033"/>
              <a:ext cx="429926" cy="276999"/>
            </a:xfrm>
            <a:prstGeom prst="rect">
              <a:avLst/>
            </a:prstGeom>
            <a:noFill/>
          </p:spPr>
          <p:txBody>
            <a:bodyPr wrap="none" rtlCol="0">
              <a:spAutoFit/>
            </a:bodyPr>
            <a:lstStyle/>
            <a:p>
              <a:r>
                <a:rPr lang="en-US" altLang="zh-CN" sz="1200" b="1" dirty="0" smtClean="0">
                  <a:solidFill>
                    <a:schemeClr val="tx1">
                      <a:lumMod val="65000"/>
                      <a:lumOff val="35000"/>
                    </a:schemeClr>
                  </a:solidFill>
                  <a:latin typeface="Agency FB" panose="020B0503020202020204" pitchFamily="34" charset="0"/>
                  <a:cs typeface="Arial" panose="020B0604020202020204" pitchFamily="34" charset="0"/>
                </a:rPr>
                <a:t>80%</a:t>
              </a:r>
              <a:endParaRPr lang="zh-CN" altLang="en-US" sz="1200" b="1"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54" name="组合 53"/>
          <p:cNvGrpSpPr/>
          <p:nvPr/>
        </p:nvGrpSpPr>
        <p:grpSpPr>
          <a:xfrm>
            <a:off x="5773360" y="2805746"/>
            <a:ext cx="574574" cy="574574"/>
            <a:chOff x="8474014" y="4952597"/>
            <a:chExt cx="574574" cy="574574"/>
          </a:xfrm>
        </p:grpSpPr>
        <p:sp>
          <p:nvSpPr>
            <p:cNvPr id="55" name="矩形 54"/>
            <p:cNvSpPr/>
            <p:nvPr/>
          </p:nvSpPr>
          <p:spPr>
            <a:xfrm rot="2700000">
              <a:off x="8474014" y="4952597"/>
              <a:ext cx="574574" cy="574574"/>
            </a:xfrm>
            <a:prstGeom prst="rect">
              <a:avLst/>
            </a:prstGeom>
            <a:solidFill>
              <a:srgbClr val="B835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56" name="Freeform 13"/>
            <p:cNvSpPr>
              <a:spLocks noEditPoints="1"/>
            </p:cNvSpPr>
            <p:nvPr/>
          </p:nvSpPr>
          <p:spPr bwMode="auto">
            <a:xfrm>
              <a:off x="8586051" y="5064255"/>
              <a:ext cx="350501" cy="351258"/>
            </a:xfrm>
            <a:custGeom>
              <a:avLst/>
              <a:gdLst>
                <a:gd name="T0" fmla="*/ 98 w 196"/>
                <a:gd name="T1" fmla="*/ 0 h 196"/>
                <a:gd name="T2" fmla="*/ 0 w 196"/>
                <a:gd name="T3" fmla="*/ 98 h 196"/>
                <a:gd name="T4" fmla="*/ 98 w 196"/>
                <a:gd name="T5" fmla="*/ 196 h 196"/>
                <a:gd name="T6" fmla="*/ 196 w 196"/>
                <a:gd name="T7" fmla="*/ 98 h 196"/>
                <a:gd name="T8" fmla="*/ 98 w 196"/>
                <a:gd name="T9" fmla="*/ 0 h 196"/>
                <a:gd name="T10" fmla="*/ 98 w 196"/>
                <a:gd name="T11" fmla="*/ 16 h 196"/>
                <a:gd name="T12" fmla="*/ 175 w 196"/>
                <a:gd name="T13" fmla="*/ 70 h 196"/>
                <a:gd name="T14" fmla="*/ 139 w 196"/>
                <a:gd name="T15" fmla="*/ 70 h 196"/>
                <a:gd name="T16" fmla="*/ 139 w 196"/>
                <a:gd name="T17" fmla="*/ 120 h 196"/>
                <a:gd name="T18" fmla="*/ 106 w 196"/>
                <a:gd name="T19" fmla="*/ 120 h 196"/>
                <a:gd name="T20" fmla="*/ 106 w 196"/>
                <a:gd name="T21" fmla="*/ 87 h 196"/>
                <a:gd name="T22" fmla="*/ 124 w 196"/>
                <a:gd name="T23" fmla="*/ 66 h 196"/>
                <a:gd name="T24" fmla="*/ 124 w 196"/>
                <a:gd name="T25" fmla="*/ 30 h 196"/>
                <a:gd name="T26" fmla="*/ 59 w 196"/>
                <a:gd name="T27" fmla="*/ 30 h 196"/>
                <a:gd name="T28" fmla="*/ 42 w 196"/>
                <a:gd name="T29" fmla="*/ 61 h 196"/>
                <a:gd name="T30" fmla="*/ 25 w 196"/>
                <a:gd name="T31" fmla="*/ 61 h 196"/>
                <a:gd name="T32" fmla="*/ 98 w 196"/>
                <a:gd name="T33" fmla="*/ 16 h 196"/>
                <a:gd name="T34" fmla="*/ 58 w 196"/>
                <a:gd name="T35" fmla="*/ 169 h 196"/>
                <a:gd name="T36" fmla="*/ 68 w 196"/>
                <a:gd name="T37" fmla="*/ 153 h 196"/>
                <a:gd name="T38" fmla="*/ 75 w 196"/>
                <a:gd name="T39" fmla="*/ 171 h 196"/>
                <a:gd name="T40" fmla="*/ 115 w 196"/>
                <a:gd name="T41" fmla="*/ 171 h 196"/>
                <a:gd name="T42" fmla="*/ 121 w 196"/>
                <a:gd name="T43" fmla="*/ 176 h 196"/>
                <a:gd name="T44" fmla="*/ 98 w 196"/>
                <a:gd name="T45" fmla="*/ 180 h 196"/>
                <a:gd name="T46" fmla="*/ 58 w 196"/>
                <a:gd name="T47" fmla="*/ 169 h 196"/>
                <a:gd name="T48" fmla="*/ 137 w 196"/>
                <a:gd name="T49" fmla="*/ 170 h 196"/>
                <a:gd name="T50" fmla="*/ 122 w 196"/>
                <a:gd name="T51" fmla="*/ 155 h 196"/>
                <a:gd name="T52" fmla="*/ 86 w 196"/>
                <a:gd name="T53" fmla="*/ 155 h 196"/>
                <a:gd name="T54" fmla="*/ 71 w 196"/>
                <a:gd name="T55" fmla="*/ 115 h 196"/>
                <a:gd name="T56" fmla="*/ 45 w 196"/>
                <a:gd name="T57" fmla="*/ 160 h 196"/>
                <a:gd name="T58" fmla="*/ 16 w 196"/>
                <a:gd name="T59" fmla="*/ 98 h 196"/>
                <a:gd name="T60" fmla="*/ 18 w 196"/>
                <a:gd name="T61" fmla="*/ 77 h 196"/>
                <a:gd name="T62" fmla="*/ 52 w 196"/>
                <a:gd name="T63" fmla="*/ 77 h 196"/>
                <a:gd name="T64" fmla="*/ 69 w 196"/>
                <a:gd name="T65" fmla="*/ 46 h 196"/>
                <a:gd name="T66" fmla="*/ 108 w 196"/>
                <a:gd name="T67" fmla="*/ 46 h 196"/>
                <a:gd name="T68" fmla="*/ 108 w 196"/>
                <a:gd name="T69" fmla="*/ 60 h 196"/>
                <a:gd name="T70" fmla="*/ 90 w 196"/>
                <a:gd name="T71" fmla="*/ 80 h 196"/>
                <a:gd name="T72" fmla="*/ 90 w 196"/>
                <a:gd name="T73" fmla="*/ 136 h 196"/>
                <a:gd name="T74" fmla="*/ 155 w 196"/>
                <a:gd name="T75" fmla="*/ 136 h 196"/>
                <a:gd name="T76" fmla="*/ 155 w 196"/>
                <a:gd name="T77" fmla="*/ 86 h 196"/>
                <a:gd name="T78" fmla="*/ 179 w 196"/>
                <a:gd name="T79" fmla="*/ 86 h 196"/>
                <a:gd name="T80" fmla="*/ 180 w 196"/>
                <a:gd name="T81" fmla="*/ 98 h 196"/>
                <a:gd name="T82" fmla="*/ 137 w 196"/>
                <a:gd name="T83" fmla="*/ 17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6" h="196">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moveTo>
                    <a:pt x="98" y="16"/>
                  </a:moveTo>
                  <a:cubicBezTo>
                    <a:pt x="133" y="16"/>
                    <a:pt x="164" y="39"/>
                    <a:pt x="175" y="70"/>
                  </a:cubicBezTo>
                  <a:cubicBezTo>
                    <a:pt x="139" y="70"/>
                    <a:pt x="139" y="70"/>
                    <a:pt x="139" y="70"/>
                  </a:cubicBezTo>
                  <a:cubicBezTo>
                    <a:pt x="139" y="120"/>
                    <a:pt x="139" y="120"/>
                    <a:pt x="139" y="120"/>
                  </a:cubicBezTo>
                  <a:cubicBezTo>
                    <a:pt x="106" y="120"/>
                    <a:pt x="106" y="120"/>
                    <a:pt x="106" y="120"/>
                  </a:cubicBezTo>
                  <a:cubicBezTo>
                    <a:pt x="106" y="87"/>
                    <a:pt x="106" y="87"/>
                    <a:pt x="106" y="87"/>
                  </a:cubicBezTo>
                  <a:cubicBezTo>
                    <a:pt x="124" y="66"/>
                    <a:pt x="124" y="66"/>
                    <a:pt x="124" y="66"/>
                  </a:cubicBezTo>
                  <a:cubicBezTo>
                    <a:pt x="124" y="30"/>
                    <a:pt x="124" y="30"/>
                    <a:pt x="124" y="30"/>
                  </a:cubicBezTo>
                  <a:cubicBezTo>
                    <a:pt x="59" y="30"/>
                    <a:pt x="59" y="30"/>
                    <a:pt x="59" y="30"/>
                  </a:cubicBezTo>
                  <a:cubicBezTo>
                    <a:pt x="42" y="61"/>
                    <a:pt x="42" y="61"/>
                    <a:pt x="42" y="61"/>
                  </a:cubicBezTo>
                  <a:cubicBezTo>
                    <a:pt x="25" y="61"/>
                    <a:pt x="25" y="61"/>
                    <a:pt x="25" y="61"/>
                  </a:cubicBezTo>
                  <a:cubicBezTo>
                    <a:pt x="38" y="34"/>
                    <a:pt x="66" y="16"/>
                    <a:pt x="98" y="16"/>
                  </a:cubicBezTo>
                  <a:close/>
                  <a:moveTo>
                    <a:pt x="58" y="169"/>
                  </a:moveTo>
                  <a:cubicBezTo>
                    <a:pt x="68" y="153"/>
                    <a:pt x="68" y="153"/>
                    <a:pt x="68" y="153"/>
                  </a:cubicBezTo>
                  <a:cubicBezTo>
                    <a:pt x="75" y="171"/>
                    <a:pt x="75" y="171"/>
                    <a:pt x="75" y="171"/>
                  </a:cubicBezTo>
                  <a:cubicBezTo>
                    <a:pt x="115" y="171"/>
                    <a:pt x="115" y="171"/>
                    <a:pt x="115" y="171"/>
                  </a:cubicBezTo>
                  <a:cubicBezTo>
                    <a:pt x="121" y="176"/>
                    <a:pt x="121" y="176"/>
                    <a:pt x="121" y="176"/>
                  </a:cubicBezTo>
                  <a:cubicBezTo>
                    <a:pt x="114" y="179"/>
                    <a:pt x="106" y="180"/>
                    <a:pt x="98" y="180"/>
                  </a:cubicBezTo>
                  <a:cubicBezTo>
                    <a:pt x="83" y="180"/>
                    <a:pt x="70" y="176"/>
                    <a:pt x="58" y="169"/>
                  </a:cubicBezTo>
                  <a:close/>
                  <a:moveTo>
                    <a:pt x="137" y="170"/>
                  </a:moveTo>
                  <a:cubicBezTo>
                    <a:pt x="122" y="155"/>
                    <a:pt x="122" y="155"/>
                    <a:pt x="122" y="155"/>
                  </a:cubicBezTo>
                  <a:cubicBezTo>
                    <a:pt x="86" y="155"/>
                    <a:pt x="86" y="155"/>
                    <a:pt x="86" y="155"/>
                  </a:cubicBezTo>
                  <a:cubicBezTo>
                    <a:pt x="71" y="115"/>
                    <a:pt x="71" y="115"/>
                    <a:pt x="71" y="115"/>
                  </a:cubicBezTo>
                  <a:cubicBezTo>
                    <a:pt x="45" y="160"/>
                    <a:pt x="45" y="160"/>
                    <a:pt x="45" y="160"/>
                  </a:cubicBezTo>
                  <a:cubicBezTo>
                    <a:pt x="27" y="145"/>
                    <a:pt x="16" y="123"/>
                    <a:pt x="16" y="98"/>
                  </a:cubicBezTo>
                  <a:cubicBezTo>
                    <a:pt x="16" y="90"/>
                    <a:pt x="17" y="83"/>
                    <a:pt x="18" y="77"/>
                  </a:cubicBezTo>
                  <a:cubicBezTo>
                    <a:pt x="52" y="77"/>
                    <a:pt x="52" y="77"/>
                    <a:pt x="52" y="77"/>
                  </a:cubicBezTo>
                  <a:cubicBezTo>
                    <a:pt x="69" y="46"/>
                    <a:pt x="69" y="46"/>
                    <a:pt x="69" y="46"/>
                  </a:cubicBezTo>
                  <a:cubicBezTo>
                    <a:pt x="108" y="46"/>
                    <a:pt x="108" y="46"/>
                    <a:pt x="108" y="46"/>
                  </a:cubicBezTo>
                  <a:cubicBezTo>
                    <a:pt x="108" y="60"/>
                    <a:pt x="108" y="60"/>
                    <a:pt x="108" y="60"/>
                  </a:cubicBezTo>
                  <a:cubicBezTo>
                    <a:pt x="90" y="80"/>
                    <a:pt x="90" y="80"/>
                    <a:pt x="90" y="80"/>
                  </a:cubicBezTo>
                  <a:cubicBezTo>
                    <a:pt x="90" y="136"/>
                    <a:pt x="90" y="136"/>
                    <a:pt x="90" y="136"/>
                  </a:cubicBezTo>
                  <a:cubicBezTo>
                    <a:pt x="155" y="136"/>
                    <a:pt x="155" y="136"/>
                    <a:pt x="155" y="136"/>
                  </a:cubicBezTo>
                  <a:cubicBezTo>
                    <a:pt x="155" y="86"/>
                    <a:pt x="155" y="86"/>
                    <a:pt x="155" y="86"/>
                  </a:cubicBezTo>
                  <a:cubicBezTo>
                    <a:pt x="179" y="86"/>
                    <a:pt x="179" y="86"/>
                    <a:pt x="179" y="86"/>
                  </a:cubicBezTo>
                  <a:cubicBezTo>
                    <a:pt x="179" y="90"/>
                    <a:pt x="180" y="94"/>
                    <a:pt x="180" y="98"/>
                  </a:cubicBezTo>
                  <a:cubicBezTo>
                    <a:pt x="180" y="129"/>
                    <a:pt x="163" y="156"/>
                    <a:pt x="137" y="1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grpSp>
        <p:nvGrpSpPr>
          <p:cNvPr id="57" name="组合 56"/>
          <p:cNvGrpSpPr/>
          <p:nvPr/>
        </p:nvGrpSpPr>
        <p:grpSpPr>
          <a:xfrm>
            <a:off x="5765189" y="5449938"/>
            <a:ext cx="574574" cy="574574"/>
            <a:chOff x="7909823" y="5116902"/>
            <a:chExt cx="574574" cy="574574"/>
          </a:xfrm>
        </p:grpSpPr>
        <p:sp>
          <p:nvSpPr>
            <p:cNvPr id="58" name="矩形 57"/>
            <p:cNvSpPr/>
            <p:nvPr/>
          </p:nvSpPr>
          <p:spPr>
            <a:xfrm rot="2700000">
              <a:off x="7909823" y="5116902"/>
              <a:ext cx="574574" cy="574574"/>
            </a:xfrm>
            <a:prstGeom prst="rect">
              <a:avLst/>
            </a:prstGeom>
            <a:solidFill>
              <a:srgbClr val="206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59" name="组合 58"/>
            <p:cNvGrpSpPr/>
            <p:nvPr/>
          </p:nvGrpSpPr>
          <p:grpSpPr>
            <a:xfrm>
              <a:off x="8025266" y="5212663"/>
              <a:ext cx="343688" cy="383053"/>
              <a:chOff x="9761538" y="11682413"/>
              <a:chExt cx="720725" cy="803275"/>
            </a:xfrm>
            <a:solidFill>
              <a:srgbClr val="191E22"/>
            </a:solidFill>
          </p:grpSpPr>
          <p:sp>
            <p:nvSpPr>
              <p:cNvPr id="60" name="Freeform 16"/>
              <p:cNvSpPr>
                <a:spLocks noEditPoints="1"/>
              </p:cNvSpPr>
              <p:nvPr/>
            </p:nvSpPr>
            <p:spPr bwMode="auto">
              <a:xfrm>
                <a:off x="9761538" y="11682413"/>
                <a:ext cx="720725" cy="803275"/>
              </a:xfrm>
              <a:custGeom>
                <a:avLst/>
                <a:gdLst>
                  <a:gd name="T0" fmla="*/ 386 w 454"/>
                  <a:gd name="T1" fmla="*/ 142 h 506"/>
                  <a:gd name="T2" fmla="*/ 92 w 454"/>
                  <a:gd name="T3" fmla="*/ 0 h 506"/>
                  <a:gd name="T4" fmla="*/ 76 w 454"/>
                  <a:gd name="T5" fmla="*/ 33 h 506"/>
                  <a:gd name="T6" fmla="*/ 298 w 454"/>
                  <a:gd name="T7" fmla="*/ 142 h 506"/>
                  <a:gd name="T8" fmla="*/ 0 w 454"/>
                  <a:gd name="T9" fmla="*/ 142 h 506"/>
                  <a:gd name="T10" fmla="*/ 0 w 454"/>
                  <a:gd name="T11" fmla="*/ 506 h 506"/>
                  <a:gd name="T12" fmla="*/ 454 w 454"/>
                  <a:gd name="T13" fmla="*/ 506 h 506"/>
                  <a:gd name="T14" fmla="*/ 454 w 454"/>
                  <a:gd name="T15" fmla="*/ 142 h 506"/>
                  <a:gd name="T16" fmla="*/ 386 w 454"/>
                  <a:gd name="T17" fmla="*/ 142 h 506"/>
                  <a:gd name="T18" fmla="*/ 416 w 454"/>
                  <a:gd name="T19" fmla="*/ 468 h 506"/>
                  <a:gd name="T20" fmla="*/ 38 w 454"/>
                  <a:gd name="T21" fmla="*/ 468 h 506"/>
                  <a:gd name="T22" fmla="*/ 38 w 454"/>
                  <a:gd name="T23" fmla="*/ 180 h 506"/>
                  <a:gd name="T24" fmla="*/ 416 w 454"/>
                  <a:gd name="T25" fmla="*/ 180 h 506"/>
                  <a:gd name="T26" fmla="*/ 416 w 454"/>
                  <a:gd name="T27" fmla="*/ 468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4" h="506">
                    <a:moveTo>
                      <a:pt x="386" y="142"/>
                    </a:moveTo>
                    <a:lnTo>
                      <a:pt x="92" y="0"/>
                    </a:lnTo>
                    <a:lnTo>
                      <a:pt x="76" y="33"/>
                    </a:lnTo>
                    <a:lnTo>
                      <a:pt x="298" y="142"/>
                    </a:lnTo>
                    <a:lnTo>
                      <a:pt x="0" y="142"/>
                    </a:lnTo>
                    <a:lnTo>
                      <a:pt x="0" y="506"/>
                    </a:lnTo>
                    <a:lnTo>
                      <a:pt x="454" y="506"/>
                    </a:lnTo>
                    <a:lnTo>
                      <a:pt x="454" y="142"/>
                    </a:lnTo>
                    <a:lnTo>
                      <a:pt x="386" y="142"/>
                    </a:lnTo>
                    <a:close/>
                    <a:moveTo>
                      <a:pt x="416" y="468"/>
                    </a:moveTo>
                    <a:lnTo>
                      <a:pt x="38" y="468"/>
                    </a:lnTo>
                    <a:lnTo>
                      <a:pt x="38" y="180"/>
                    </a:lnTo>
                    <a:lnTo>
                      <a:pt x="416" y="180"/>
                    </a:lnTo>
                    <a:lnTo>
                      <a:pt x="416" y="4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61" name="Rectangle 17"/>
              <p:cNvSpPr>
                <a:spLocks noChangeArrowheads="1"/>
              </p:cNvSpPr>
              <p:nvPr/>
            </p:nvSpPr>
            <p:spPr bwMode="auto">
              <a:xfrm>
                <a:off x="9877425" y="1205865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62" name="Rectangle 18"/>
              <p:cNvSpPr>
                <a:spLocks noChangeArrowheads="1"/>
              </p:cNvSpPr>
              <p:nvPr/>
            </p:nvSpPr>
            <p:spPr bwMode="auto">
              <a:xfrm>
                <a:off x="9877425" y="12166600"/>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63" name="Rectangle 19"/>
              <p:cNvSpPr>
                <a:spLocks noChangeArrowheads="1"/>
              </p:cNvSpPr>
              <p:nvPr/>
            </p:nvSpPr>
            <p:spPr bwMode="auto">
              <a:xfrm>
                <a:off x="9877425" y="12276138"/>
                <a:ext cx="1619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64" name="Freeform 20"/>
              <p:cNvSpPr>
                <a:spLocks noEditPoints="1"/>
              </p:cNvSpPr>
              <p:nvPr/>
            </p:nvSpPr>
            <p:spPr bwMode="auto">
              <a:xfrm>
                <a:off x="10102850" y="12058650"/>
                <a:ext cx="277813" cy="277813"/>
              </a:xfrm>
              <a:custGeom>
                <a:avLst/>
                <a:gdLst>
                  <a:gd name="T0" fmla="*/ 37 w 74"/>
                  <a:gd name="T1" fmla="*/ 74 h 74"/>
                  <a:gd name="T2" fmla="*/ 74 w 74"/>
                  <a:gd name="T3" fmla="*/ 37 h 74"/>
                  <a:gd name="T4" fmla="*/ 37 w 74"/>
                  <a:gd name="T5" fmla="*/ 0 h 74"/>
                  <a:gd name="T6" fmla="*/ 0 w 74"/>
                  <a:gd name="T7" fmla="*/ 37 h 74"/>
                  <a:gd name="T8" fmla="*/ 37 w 74"/>
                  <a:gd name="T9" fmla="*/ 74 h 74"/>
                  <a:gd name="T10" fmla="*/ 37 w 74"/>
                  <a:gd name="T11" fmla="*/ 16 h 74"/>
                  <a:gd name="T12" fmla="*/ 58 w 74"/>
                  <a:gd name="T13" fmla="*/ 37 h 74"/>
                  <a:gd name="T14" fmla="*/ 37 w 74"/>
                  <a:gd name="T15" fmla="*/ 58 h 74"/>
                  <a:gd name="T16" fmla="*/ 16 w 74"/>
                  <a:gd name="T17" fmla="*/ 37 h 74"/>
                  <a:gd name="T18" fmla="*/ 37 w 74"/>
                  <a:gd name="T19" fmla="*/ 1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58" y="74"/>
                      <a:pt x="74" y="57"/>
                      <a:pt x="74" y="37"/>
                    </a:cubicBezTo>
                    <a:cubicBezTo>
                      <a:pt x="74" y="16"/>
                      <a:pt x="58" y="0"/>
                      <a:pt x="37" y="0"/>
                    </a:cubicBezTo>
                    <a:cubicBezTo>
                      <a:pt x="17" y="0"/>
                      <a:pt x="0" y="16"/>
                      <a:pt x="0" y="37"/>
                    </a:cubicBezTo>
                    <a:cubicBezTo>
                      <a:pt x="0" y="57"/>
                      <a:pt x="17" y="74"/>
                      <a:pt x="37" y="74"/>
                    </a:cubicBezTo>
                    <a:close/>
                    <a:moveTo>
                      <a:pt x="37" y="16"/>
                    </a:moveTo>
                    <a:cubicBezTo>
                      <a:pt x="49" y="16"/>
                      <a:pt x="58" y="25"/>
                      <a:pt x="58" y="37"/>
                    </a:cubicBezTo>
                    <a:cubicBezTo>
                      <a:pt x="58" y="49"/>
                      <a:pt x="49" y="58"/>
                      <a:pt x="37" y="58"/>
                    </a:cubicBezTo>
                    <a:cubicBezTo>
                      <a:pt x="25" y="58"/>
                      <a:pt x="16" y="49"/>
                      <a:pt x="16" y="37"/>
                    </a:cubicBezTo>
                    <a:cubicBezTo>
                      <a:pt x="16" y="25"/>
                      <a:pt x="25" y="16"/>
                      <a:pt x="3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grpSp>
      <p:grpSp>
        <p:nvGrpSpPr>
          <p:cNvPr id="65" name="组合 64"/>
          <p:cNvGrpSpPr/>
          <p:nvPr/>
        </p:nvGrpSpPr>
        <p:grpSpPr>
          <a:xfrm>
            <a:off x="5765189" y="4127842"/>
            <a:ext cx="574574" cy="574574"/>
            <a:chOff x="7387686" y="5093089"/>
            <a:chExt cx="574574" cy="574574"/>
          </a:xfrm>
        </p:grpSpPr>
        <p:sp>
          <p:nvSpPr>
            <p:cNvPr id="66" name="矩形 65"/>
            <p:cNvSpPr/>
            <p:nvPr/>
          </p:nvSpPr>
          <p:spPr>
            <a:xfrm rot="2700000">
              <a:off x="7387686" y="5093089"/>
              <a:ext cx="574574" cy="574574"/>
            </a:xfrm>
            <a:prstGeom prst="rect">
              <a:avLst/>
            </a:prstGeom>
            <a:solidFill>
              <a:srgbClr val="FEC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67" name="组合 66"/>
            <p:cNvGrpSpPr/>
            <p:nvPr/>
          </p:nvGrpSpPr>
          <p:grpSpPr>
            <a:xfrm>
              <a:off x="7489881" y="5222916"/>
              <a:ext cx="370184" cy="314921"/>
              <a:chOff x="7550150" y="16151225"/>
              <a:chExt cx="776288" cy="660400"/>
            </a:xfrm>
            <a:solidFill>
              <a:srgbClr val="191E22"/>
            </a:solidFill>
          </p:grpSpPr>
          <p:sp>
            <p:nvSpPr>
              <p:cNvPr id="68" name="Freeform 21"/>
              <p:cNvSpPr>
                <a:spLocks noEditPoints="1"/>
              </p:cNvSpPr>
              <p:nvPr/>
            </p:nvSpPr>
            <p:spPr bwMode="auto">
              <a:xfrm>
                <a:off x="7550150" y="16151225"/>
                <a:ext cx="776288" cy="660400"/>
              </a:xfrm>
              <a:custGeom>
                <a:avLst/>
                <a:gdLst>
                  <a:gd name="T0" fmla="*/ 383 w 489"/>
                  <a:gd name="T1" fmla="*/ 92 h 416"/>
                  <a:gd name="T2" fmla="*/ 352 w 489"/>
                  <a:gd name="T3" fmla="*/ 0 h 416"/>
                  <a:gd name="T4" fmla="*/ 137 w 489"/>
                  <a:gd name="T5" fmla="*/ 0 h 416"/>
                  <a:gd name="T6" fmla="*/ 106 w 489"/>
                  <a:gd name="T7" fmla="*/ 92 h 416"/>
                  <a:gd name="T8" fmla="*/ 0 w 489"/>
                  <a:gd name="T9" fmla="*/ 92 h 416"/>
                  <a:gd name="T10" fmla="*/ 0 w 489"/>
                  <a:gd name="T11" fmla="*/ 416 h 416"/>
                  <a:gd name="T12" fmla="*/ 489 w 489"/>
                  <a:gd name="T13" fmla="*/ 416 h 416"/>
                  <a:gd name="T14" fmla="*/ 489 w 489"/>
                  <a:gd name="T15" fmla="*/ 92 h 416"/>
                  <a:gd name="T16" fmla="*/ 383 w 489"/>
                  <a:gd name="T17" fmla="*/ 92 h 416"/>
                  <a:gd name="T18" fmla="*/ 451 w 489"/>
                  <a:gd name="T19" fmla="*/ 378 h 416"/>
                  <a:gd name="T20" fmla="*/ 37 w 489"/>
                  <a:gd name="T21" fmla="*/ 378 h 416"/>
                  <a:gd name="T22" fmla="*/ 37 w 489"/>
                  <a:gd name="T23" fmla="*/ 130 h 416"/>
                  <a:gd name="T24" fmla="*/ 132 w 489"/>
                  <a:gd name="T25" fmla="*/ 130 h 416"/>
                  <a:gd name="T26" fmla="*/ 163 w 489"/>
                  <a:gd name="T27" fmla="*/ 38 h 416"/>
                  <a:gd name="T28" fmla="*/ 324 w 489"/>
                  <a:gd name="T29" fmla="*/ 38 h 416"/>
                  <a:gd name="T30" fmla="*/ 354 w 489"/>
                  <a:gd name="T31" fmla="*/ 130 h 416"/>
                  <a:gd name="T32" fmla="*/ 451 w 489"/>
                  <a:gd name="T33" fmla="*/ 130 h 416"/>
                  <a:gd name="T34" fmla="*/ 451 w 489"/>
                  <a:gd name="T35" fmla="*/ 37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9" h="416">
                    <a:moveTo>
                      <a:pt x="383" y="92"/>
                    </a:moveTo>
                    <a:lnTo>
                      <a:pt x="352" y="0"/>
                    </a:lnTo>
                    <a:lnTo>
                      <a:pt x="137" y="0"/>
                    </a:lnTo>
                    <a:lnTo>
                      <a:pt x="106" y="92"/>
                    </a:lnTo>
                    <a:lnTo>
                      <a:pt x="0" y="92"/>
                    </a:lnTo>
                    <a:lnTo>
                      <a:pt x="0" y="416"/>
                    </a:lnTo>
                    <a:lnTo>
                      <a:pt x="489" y="416"/>
                    </a:lnTo>
                    <a:lnTo>
                      <a:pt x="489" y="92"/>
                    </a:lnTo>
                    <a:lnTo>
                      <a:pt x="383" y="92"/>
                    </a:lnTo>
                    <a:close/>
                    <a:moveTo>
                      <a:pt x="451" y="378"/>
                    </a:moveTo>
                    <a:lnTo>
                      <a:pt x="37" y="378"/>
                    </a:lnTo>
                    <a:lnTo>
                      <a:pt x="37" y="130"/>
                    </a:lnTo>
                    <a:lnTo>
                      <a:pt x="132" y="130"/>
                    </a:lnTo>
                    <a:lnTo>
                      <a:pt x="163" y="38"/>
                    </a:lnTo>
                    <a:lnTo>
                      <a:pt x="324" y="38"/>
                    </a:lnTo>
                    <a:lnTo>
                      <a:pt x="354" y="130"/>
                    </a:lnTo>
                    <a:lnTo>
                      <a:pt x="451" y="130"/>
                    </a:lnTo>
                    <a:lnTo>
                      <a:pt x="451" y="3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69" name="Freeform 22"/>
              <p:cNvSpPr>
                <a:spLocks noEditPoints="1"/>
              </p:cNvSpPr>
              <p:nvPr/>
            </p:nvSpPr>
            <p:spPr bwMode="auto">
              <a:xfrm>
                <a:off x="7759700" y="16352838"/>
                <a:ext cx="357188" cy="357188"/>
              </a:xfrm>
              <a:custGeom>
                <a:avLst/>
                <a:gdLst>
                  <a:gd name="T0" fmla="*/ 47 w 95"/>
                  <a:gd name="T1" fmla="*/ 0 h 95"/>
                  <a:gd name="T2" fmla="*/ 0 w 95"/>
                  <a:gd name="T3" fmla="*/ 48 h 95"/>
                  <a:gd name="T4" fmla="*/ 47 w 95"/>
                  <a:gd name="T5" fmla="*/ 95 h 95"/>
                  <a:gd name="T6" fmla="*/ 95 w 95"/>
                  <a:gd name="T7" fmla="*/ 48 h 95"/>
                  <a:gd name="T8" fmla="*/ 47 w 95"/>
                  <a:gd name="T9" fmla="*/ 0 h 95"/>
                  <a:gd name="T10" fmla="*/ 47 w 95"/>
                  <a:gd name="T11" fmla="*/ 79 h 95"/>
                  <a:gd name="T12" fmla="*/ 16 w 95"/>
                  <a:gd name="T13" fmla="*/ 48 h 95"/>
                  <a:gd name="T14" fmla="*/ 47 w 95"/>
                  <a:gd name="T15" fmla="*/ 16 h 95"/>
                  <a:gd name="T16" fmla="*/ 79 w 95"/>
                  <a:gd name="T17" fmla="*/ 48 h 95"/>
                  <a:gd name="T18" fmla="*/ 47 w 95"/>
                  <a:gd name="T19" fmla="*/ 7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5">
                    <a:moveTo>
                      <a:pt x="47" y="0"/>
                    </a:moveTo>
                    <a:cubicBezTo>
                      <a:pt x="21" y="0"/>
                      <a:pt x="0" y="22"/>
                      <a:pt x="0" y="48"/>
                    </a:cubicBezTo>
                    <a:cubicBezTo>
                      <a:pt x="0" y="74"/>
                      <a:pt x="21" y="95"/>
                      <a:pt x="47" y="95"/>
                    </a:cubicBezTo>
                    <a:cubicBezTo>
                      <a:pt x="73" y="95"/>
                      <a:pt x="95" y="74"/>
                      <a:pt x="95" y="48"/>
                    </a:cubicBezTo>
                    <a:cubicBezTo>
                      <a:pt x="95" y="22"/>
                      <a:pt x="73" y="0"/>
                      <a:pt x="47" y="0"/>
                    </a:cubicBezTo>
                    <a:close/>
                    <a:moveTo>
                      <a:pt x="47" y="79"/>
                    </a:moveTo>
                    <a:cubicBezTo>
                      <a:pt x="30" y="79"/>
                      <a:pt x="16" y="65"/>
                      <a:pt x="16" y="48"/>
                    </a:cubicBezTo>
                    <a:cubicBezTo>
                      <a:pt x="16" y="30"/>
                      <a:pt x="30" y="16"/>
                      <a:pt x="47" y="16"/>
                    </a:cubicBezTo>
                    <a:cubicBezTo>
                      <a:pt x="65" y="16"/>
                      <a:pt x="79" y="30"/>
                      <a:pt x="79" y="48"/>
                    </a:cubicBezTo>
                    <a:cubicBezTo>
                      <a:pt x="79" y="65"/>
                      <a:pt x="65" y="79"/>
                      <a:pt x="47" y="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grpSp>
      <p:grpSp>
        <p:nvGrpSpPr>
          <p:cNvPr id="70" name="组合 69"/>
          <p:cNvGrpSpPr/>
          <p:nvPr/>
        </p:nvGrpSpPr>
        <p:grpSpPr>
          <a:xfrm>
            <a:off x="6632407" y="2367850"/>
            <a:ext cx="3009387" cy="1477433"/>
            <a:chOff x="6675931" y="1230780"/>
            <a:chExt cx="3009387" cy="1477433"/>
          </a:xfrm>
        </p:grpSpPr>
        <p:sp>
          <p:nvSpPr>
            <p:cNvPr id="71" name="文本框 70"/>
            <p:cNvSpPr txBox="1"/>
            <p:nvPr/>
          </p:nvSpPr>
          <p:spPr>
            <a:xfrm>
              <a:off x="6675931" y="1230780"/>
              <a:ext cx="1627369" cy="923330"/>
            </a:xfrm>
            <a:prstGeom prst="rect">
              <a:avLst/>
            </a:prstGeom>
            <a:noFill/>
          </p:spPr>
          <p:txBody>
            <a:bodyPr wrap="none" rtlCol="0">
              <a:spAutoFit/>
            </a:bodyPr>
            <a:lstStyle/>
            <a:p>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a:p>
              <a:r>
                <a:rPr lang="zh-CN" altLang="en-US" b="1" dirty="0">
                  <a:solidFill>
                    <a:schemeClr val="tx1">
                      <a:lumMod val="65000"/>
                      <a:lumOff val="35000"/>
                    </a:schemeClr>
                  </a:solidFill>
                  <a:latin typeface="Agency FB" panose="020B0503020202020204" pitchFamily="34" charset="0"/>
                  <a:cs typeface="Arial" panose="020B0604020202020204" pitchFamily="34" charset="0"/>
                </a:rPr>
                <a:t> 输入您的标题</a:t>
              </a:r>
            </a:p>
            <a:p>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72" name="矩形 71"/>
            <p:cNvSpPr>
              <a:spLocks noChangeArrowheads="1"/>
            </p:cNvSpPr>
            <p:nvPr/>
          </p:nvSpPr>
          <p:spPr bwMode="auto">
            <a:xfrm>
              <a:off x="6709962" y="1846439"/>
              <a:ext cx="297535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73" name="组合 72"/>
          <p:cNvGrpSpPr/>
          <p:nvPr/>
        </p:nvGrpSpPr>
        <p:grpSpPr>
          <a:xfrm>
            <a:off x="6582067" y="3647585"/>
            <a:ext cx="4574304" cy="1453830"/>
            <a:chOff x="6654786" y="1232583"/>
            <a:chExt cx="4574304" cy="1453830"/>
          </a:xfrm>
        </p:grpSpPr>
        <p:sp>
          <p:nvSpPr>
            <p:cNvPr id="74" name="文本框 73"/>
            <p:cNvSpPr txBox="1"/>
            <p:nvPr/>
          </p:nvSpPr>
          <p:spPr>
            <a:xfrm>
              <a:off x="6654786" y="1232583"/>
              <a:ext cx="1627369" cy="646331"/>
            </a:xfrm>
            <a:prstGeom prst="rect">
              <a:avLst/>
            </a:prstGeom>
            <a:noFill/>
          </p:spPr>
          <p:txBody>
            <a:bodyPr wrap="none" rtlCol="0">
              <a:spAutoFit/>
            </a:bodyPr>
            <a:lstStyle/>
            <a:p>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a:p>
              <a:r>
                <a:rPr lang="zh-CN" altLang="en-US" b="1" dirty="0">
                  <a:solidFill>
                    <a:schemeClr val="tx1">
                      <a:lumMod val="65000"/>
                      <a:lumOff val="35000"/>
                    </a:schemeClr>
                  </a:solidFill>
                  <a:latin typeface="Agency FB" panose="020B0503020202020204" pitchFamily="34" charset="0"/>
                  <a:cs typeface="Arial" panose="020B0604020202020204" pitchFamily="34" charset="0"/>
                </a:rPr>
                <a:t> 输入您的</a:t>
              </a:r>
              <a:r>
                <a:rPr lang="zh-CN" altLang="en-US" b="1" dirty="0" smtClean="0">
                  <a:solidFill>
                    <a:schemeClr val="tx1">
                      <a:lumMod val="65000"/>
                      <a:lumOff val="35000"/>
                    </a:schemeClr>
                  </a:solidFill>
                  <a:latin typeface="Agency FB" panose="020B0503020202020204" pitchFamily="34" charset="0"/>
                  <a:cs typeface="Arial" panose="020B0604020202020204" pitchFamily="34" charset="0"/>
                </a:rPr>
                <a:t>标题</a:t>
              </a:r>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p:txBody>
        </p:sp>
        <p:sp>
          <p:nvSpPr>
            <p:cNvPr id="75" name="矩形 74"/>
            <p:cNvSpPr>
              <a:spLocks noChangeArrowheads="1"/>
            </p:cNvSpPr>
            <p:nvPr/>
          </p:nvSpPr>
          <p:spPr bwMode="auto">
            <a:xfrm>
              <a:off x="6709961" y="1846439"/>
              <a:ext cx="4519129" cy="83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grpSp>
        <p:nvGrpSpPr>
          <p:cNvPr id="76" name="组合 75"/>
          <p:cNvGrpSpPr/>
          <p:nvPr/>
        </p:nvGrpSpPr>
        <p:grpSpPr>
          <a:xfrm>
            <a:off x="6632406" y="4982364"/>
            <a:ext cx="4553160" cy="1399357"/>
            <a:chOff x="6675930" y="1287056"/>
            <a:chExt cx="4553160" cy="1399357"/>
          </a:xfrm>
        </p:grpSpPr>
        <p:sp>
          <p:nvSpPr>
            <p:cNvPr id="77" name="文本框 76"/>
            <p:cNvSpPr txBox="1"/>
            <p:nvPr/>
          </p:nvSpPr>
          <p:spPr>
            <a:xfrm>
              <a:off x="6675930" y="1287056"/>
              <a:ext cx="1627369" cy="646331"/>
            </a:xfrm>
            <a:prstGeom prst="rect">
              <a:avLst/>
            </a:prstGeom>
            <a:noFill/>
          </p:spPr>
          <p:txBody>
            <a:bodyPr wrap="none" rtlCol="0">
              <a:spAutoFit/>
            </a:bodyPr>
            <a:lstStyle/>
            <a:p>
              <a:endParaRPr lang="zh-CN" altLang="en-US" b="1" dirty="0">
                <a:solidFill>
                  <a:schemeClr val="tx1">
                    <a:lumMod val="65000"/>
                    <a:lumOff val="35000"/>
                  </a:schemeClr>
                </a:solidFill>
                <a:latin typeface="Agency FB" panose="020B0503020202020204" pitchFamily="34" charset="0"/>
                <a:cs typeface="Arial" panose="020B0604020202020204" pitchFamily="34" charset="0"/>
              </a:endParaRPr>
            </a:p>
            <a:p>
              <a:r>
                <a:rPr lang="zh-CN" altLang="en-US" b="1" dirty="0">
                  <a:solidFill>
                    <a:schemeClr val="tx1">
                      <a:lumMod val="65000"/>
                      <a:lumOff val="35000"/>
                    </a:schemeClr>
                  </a:solidFill>
                  <a:latin typeface="Agency FB" panose="020B0503020202020204" pitchFamily="34" charset="0"/>
                  <a:cs typeface="Arial" panose="020B0604020202020204" pitchFamily="34" charset="0"/>
                </a:rPr>
                <a:t> 输入您的标题</a:t>
              </a:r>
            </a:p>
          </p:txBody>
        </p:sp>
        <p:sp>
          <p:nvSpPr>
            <p:cNvPr id="78" name="矩形 77"/>
            <p:cNvSpPr>
              <a:spLocks noChangeArrowheads="1"/>
            </p:cNvSpPr>
            <p:nvPr/>
          </p:nvSpPr>
          <p:spPr bwMode="auto">
            <a:xfrm>
              <a:off x="6709961" y="1846439"/>
              <a:ext cx="4519129" cy="83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zh-CN" altLang="en-US" sz="1600" dirty="0">
                <a:solidFill>
                  <a:schemeClr val="tx1">
                    <a:lumMod val="65000"/>
                    <a:lumOff val="35000"/>
                  </a:schemeClr>
                </a:solidFill>
                <a:latin typeface="Agency FB" panose="020B0503020202020204" pitchFamily="34" charset="0"/>
                <a:cs typeface="Arial" panose="020B0604020202020204" pitchFamily="34" charset="0"/>
              </a:endParaRPr>
            </a:p>
            <a:p>
              <a:pPr>
                <a:lnSpc>
                  <a:spcPts val="2000"/>
                </a:lnSpc>
              </a:pPr>
              <a:r>
                <a:rPr lang="zh-CN" altLang="en-US" sz="1600" smtClean="0">
                  <a:solidFill>
                    <a:schemeClr val="tx1">
                      <a:lumMod val="65000"/>
                      <a:lumOff val="35000"/>
                    </a:schemeClr>
                  </a:solidFill>
                  <a:latin typeface="Agency FB" panose="020B0503020202020204" pitchFamily="34" charset="0"/>
                  <a:cs typeface="Arial" panose="020B0604020202020204" pitchFamily="34" charset="0"/>
                </a:rPr>
                <a:t>单击此处添加文本</a:t>
              </a:r>
              <a:endParaRPr lang="en-US" altLang="zh-CN" sz="1600" dirty="0">
                <a:solidFill>
                  <a:schemeClr val="tx1">
                    <a:lumMod val="65000"/>
                    <a:lumOff val="35000"/>
                  </a:schemeClr>
                </a:solidFill>
                <a:latin typeface="Agency FB" panose="020B0503020202020204" pitchFamily="34" charset="0"/>
                <a:cs typeface="Arial" panose="020B0604020202020204" pitchFamily="34" charset="0"/>
              </a:endParaRPr>
            </a:p>
          </p:txBody>
        </p:sp>
      </p:grpSp>
      <p:cxnSp>
        <p:nvCxnSpPr>
          <p:cNvPr id="82" name="直接连接符 81"/>
          <p:cNvCxnSpPr/>
          <p:nvPr/>
        </p:nvCxnSpPr>
        <p:spPr>
          <a:xfrm>
            <a:off x="6054821" y="3499319"/>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6054821" y="4821415"/>
            <a:ext cx="0" cy="509524"/>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048000" y="3105835"/>
            <a:ext cx="6096000" cy="646331"/>
          </a:xfrm>
          <a:prstGeom prst="rect">
            <a:avLst/>
          </a:prstGeom>
        </p:spPr>
        <p:txBody>
          <a:bodyPr>
            <a:spAutoFit/>
          </a:bodyPr>
          <a:lstStyle/>
          <a:p>
            <a:endParaRPr lang="zh-CN" altLang="en-US" dirty="0"/>
          </a:p>
          <a:p>
            <a:r>
              <a:rPr lang="zh-CN" altLang="en-US" dirty="0"/>
              <a:t> 输入您的标题</a:t>
            </a:r>
          </a:p>
        </p:txBody>
      </p:sp>
    </p:spTree>
    <p:extLst>
      <p:ext uri="{BB962C8B-B14F-4D97-AF65-F5344CB8AC3E}">
        <p14:creationId xmlns:p14="http://schemas.microsoft.com/office/powerpoint/2010/main" val="88815747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50"/>
                                        <p:tgtEl>
                                          <p:spTgt spid="2"/>
                                        </p:tgtEl>
                                      </p:cBhvr>
                                    </p:animEffect>
                                  </p:childTnLst>
                                </p:cTn>
                              </p:par>
                            </p:childTnLst>
                          </p:cTn>
                        </p:par>
                        <p:par>
                          <p:cTn id="8" fill="hold">
                            <p:stCondLst>
                              <p:cond delay="35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50"/>
                                        <p:tgtEl>
                                          <p:spTgt spid="8"/>
                                        </p:tgtEl>
                                      </p:cBhvr>
                                    </p:animEffect>
                                  </p:childTnLst>
                                </p:cTn>
                              </p:par>
                            </p:childTnLst>
                          </p:cTn>
                        </p:par>
                        <p:par>
                          <p:cTn id="12" fill="hold">
                            <p:stCondLst>
                              <p:cond delay="7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350"/>
                                        <p:tgtEl>
                                          <p:spTgt spid="6"/>
                                        </p:tgtEl>
                                      </p:cBhvr>
                                    </p:animEffect>
                                  </p:childTnLst>
                                </p:cTn>
                              </p:par>
                            </p:childTnLst>
                          </p:cTn>
                        </p:par>
                        <p:par>
                          <p:cTn id="16" fill="hold">
                            <p:stCondLst>
                              <p:cond delay="105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350"/>
                                        <p:tgtEl>
                                          <p:spTgt spid="7"/>
                                        </p:tgtEl>
                                      </p:cBhvr>
                                    </p:animEffect>
                                  </p:childTnLst>
                                </p:cTn>
                              </p:par>
                            </p:childTnLst>
                          </p:cTn>
                        </p:par>
                        <p:par>
                          <p:cTn id="20" fill="hold">
                            <p:stCondLst>
                              <p:cond delay="1400"/>
                            </p:stCondLst>
                            <p:childTnLst>
                              <p:par>
                                <p:cTn id="21" presetID="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400"/>
                            </p:stCondLst>
                            <p:childTnLst>
                              <p:par>
                                <p:cTn id="30" presetID="9" presetClass="entr" presetSubtype="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dissolve">
                                      <p:cBhvr>
                                        <p:cTn id="32" dur="500"/>
                                        <p:tgtEl>
                                          <p:spTgt spid="25"/>
                                        </p:tgtEl>
                                      </p:cBhvr>
                                    </p:animEffect>
                                  </p:childTnLst>
                                </p:cTn>
                              </p:par>
                            </p:childTnLst>
                          </p:cTn>
                        </p:par>
                        <p:par>
                          <p:cTn id="33" fill="hold">
                            <p:stCondLst>
                              <p:cond delay="2900"/>
                            </p:stCondLst>
                            <p:childTnLst>
                              <p:par>
                                <p:cTn id="34" presetID="2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650"/>
                                        <p:tgtEl>
                                          <p:spTgt spid="26"/>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650"/>
                                        <p:tgtEl>
                                          <p:spTgt spid="31"/>
                                        </p:tgtEl>
                                      </p:cBhvr>
                                    </p:animEffect>
                                  </p:childTnLst>
                                </p:cTn>
                              </p:par>
                              <p:par>
                                <p:cTn id="40" presetID="22" presetClass="entr" presetSubtype="8"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650"/>
                                        <p:tgtEl>
                                          <p:spTgt spid="36"/>
                                        </p:tgtEl>
                                      </p:cBhvr>
                                    </p:animEffect>
                                  </p:childTnLst>
                                </p:cTn>
                              </p:par>
                              <p:par>
                                <p:cTn id="43" presetID="22" presetClass="entr" presetSubtype="8"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650"/>
                                        <p:tgtEl>
                                          <p:spTgt spid="41"/>
                                        </p:tgtEl>
                                      </p:cBhvr>
                                    </p:animEffect>
                                  </p:childTnLst>
                                </p:cTn>
                              </p:par>
                            </p:childTnLst>
                          </p:cTn>
                        </p:par>
                        <p:par>
                          <p:cTn id="46" fill="hold">
                            <p:stCondLst>
                              <p:cond delay="3550"/>
                            </p:stCondLst>
                            <p:childTnLst>
                              <p:par>
                                <p:cTn id="47" presetID="23" presetClass="entr" presetSubtype="16" fill="hold"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p:cTn id="49" dur="500" fill="hold"/>
                                        <p:tgtEl>
                                          <p:spTgt spid="54"/>
                                        </p:tgtEl>
                                        <p:attrNameLst>
                                          <p:attrName>ppt_w</p:attrName>
                                        </p:attrNameLst>
                                      </p:cBhvr>
                                      <p:tavLst>
                                        <p:tav tm="0">
                                          <p:val>
                                            <p:fltVal val="0"/>
                                          </p:val>
                                        </p:tav>
                                        <p:tav tm="100000">
                                          <p:val>
                                            <p:strVal val="#ppt_w"/>
                                          </p:val>
                                        </p:tav>
                                      </p:tavLst>
                                    </p:anim>
                                    <p:anim calcmode="lin" valueType="num">
                                      <p:cBhvr>
                                        <p:cTn id="50" dur="500" fill="hold"/>
                                        <p:tgtEl>
                                          <p:spTgt spid="54"/>
                                        </p:tgtEl>
                                        <p:attrNameLst>
                                          <p:attrName>ppt_h</p:attrName>
                                        </p:attrNameLst>
                                      </p:cBhvr>
                                      <p:tavLst>
                                        <p:tav tm="0">
                                          <p:val>
                                            <p:fltVal val="0"/>
                                          </p:val>
                                        </p:tav>
                                        <p:tav tm="100000">
                                          <p:val>
                                            <p:strVal val="#ppt_h"/>
                                          </p:val>
                                        </p:tav>
                                      </p:tavLst>
                                    </p:anim>
                                  </p:childTnLst>
                                </p:cTn>
                              </p:par>
                            </p:childTnLst>
                          </p:cTn>
                        </p:par>
                        <p:par>
                          <p:cTn id="51" fill="hold">
                            <p:stCondLst>
                              <p:cond delay="4050"/>
                            </p:stCondLst>
                            <p:childTnLst>
                              <p:par>
                                <p:cTn id="52" presetID="22" presetClass="entr" presetSubtype="1" fill="hold" nodeType="after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up)">
                                      <p:cBhvr>
                                        <p:cTn id="54" dur="500"/>
                                        <p:tgtEl>
                                          <p:spTgt spid="70"/>
                                        </p:tgtEl>
                                      </p:cBhvr>
                                    </p:animEffect>
                                  </p:childTnLst>
                                </p:cTn>
                              </p:par>
                            </p:childTnLst>
                          </p:cTn>
                        </p:par>
                        <p:par>
                          <p:cTn id="55" fill="hold">
                            <p:stCondLst>
                              <p:cond delay="4550"/>
                            </p:stCondLst>
                            <p:childTnLst>
                              <p:par>
                                <p:cTn id="56" presetID="22" presetClass="entr" presetSubtype="1" fill="hold" nodeType="afterEffect">
                                  <p:stCondLst>
                                    <p:cond delay="0"/>
                                  </p:stCondLst>
                                  <p:childTnLst>
                                    <p:set>
                                      <p:cBhvr>
                                        <p:cTn id="57" dur="1" fill="hold">
                                          <p:stCondLst>
                                            <p:cond delay="0"/>
                                          </p:stCondLst>
                                        </p:cTn>
                                        <p:tgtEl>
                                          <p:spTgt spid="82"/>
                                        </p:tgtEl>
                                        <p:attrNameLst>
                                          <p:attrName>style.visibility</p:attrName>
                                        </p:attrNameLst>
                                      </p:cBhvr>
                                      <p:to>
                                        <p:strVal val="visible"/>
                                      </p:to>
                                    </p:set>
                                    <p:animEffect transition="in" filter="wipe(up)">
                                      <p:cBhvr>
                                        <p:cTn id="58" dur="250"/>
                                        <p:tgtEl>
                                          <p:spTgt spid="82"/>
                                        </p:tgtEl>
                                      </p:cBhvr>
                                    </p:animEffect>
                                  </p:childTnLst>
                                </p:cTn>
                              </p:par>
                            </p:childTnLst>
                          </p:cTn>
                        </p:par>
                        <p:par>
                          <p:cTn id="59" fill="hold">
                            <p:stCondLst>
                              <p:cond delay="4800"/>
                            </p:stCondLst>
                            <p:childTnLst>
                              <p:par>
                                <p:cTn id="60" presetID="23" presetClass="entr" presetSubtype="16" fill="hold" nodeType="afterEffect">
                                  <p:stCondLst>
                                    <p:cond delay="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childTnLst>
                                </p:cTn>
                              </p:par>
                            </p:childTnLst>
                          </p:cTn>
                        </p:par>
                        <p:par>
                          <p:cTn id="64" fill="hold">
                            <p:stCondLst>
                              <p:cond delay="530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5800"/>
                            </p:stCondLst>
                            <p:childTnLst>
                              <p:par>
                                <p:cTn id="69" presetID="22" presetClass="entr" presetSubtype="1" fill="hold"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wipe(up)">
                                      <p:cBhvr>
                                        <p:cTn id="71" dur="250"/>
                                        <p:tgtEl>
                                          <p:spTgt spid="83"/>
                                        </p:tgtEl>
                                      </p:cBhvr>
                                    </p:animEffect>
                                  </p:childTnLst>
                                </p:cTn>
                              </p:par>
                            </p:childTnLst>
                          </p:cTn>
                        </p:par>
                        <p:par>
                          <p:cTn id="72" fill="hold">
                            <p:stCondLst>
                              <p:cond delay="6050"/>
                            </p:stCondLst>
                            <p:childTnLst>
                              <p:par>
                                <p:cTn id="73" presetID="23" presetClass="entr" presetSubtype="16"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p:cTn id="75" dur="500" fill="hold"/>
                                        <p:tgtEl>
                                          <p:spTgt spid="57"/>
                                        </p:tgtEl>
                                        <p:attrNameLst>
                                          <p:attrName>ppt_w</p:attrName>
                                        </p:attrNameLst>
                                      </p:cBhvr>
                                      <p:tavLst>
                                        <p:tav tm="0">
                                          <p:val>
                                            <p:fltVal val="0"/>
                                          </p:val>
                                        </p:tav>
                                        <p:tav tm="100000">
                                          <p:val>
                                            <p:strVal val="#ppt_w"/>
                                          </p:val>
                                        </p:tav>
                                      </p:tavLst>
                                    </p:anim>
                                    <p:anim calcmode="lin" valueType="num">
                                      <p:cBhvr>
                                        <p:cTn id="76" dur="500" fill="hold"/>
                                        <p:tgtEl>
                                          <p:spTgt spid="57"/>
                                        </p:tgtEl>
                                        <p:attrNameLst>
                                          <p:attrName>ppt_h</p:attrName>
                                        </p:attrNameLst>
                                      </p:cBhvr>
                                      <p:tavLst>
                                        <p:tav tm="0">
                                          <p:val>
                                            <p:fltVal val="0"/>
                                          </p:val>
                                        </p:tav>
                                        <p:tav tm="100000">
                                          <p:val>
                                            <p:strVal val="#ppt_h"/>
                                          </p:val>
                                        </p:tav>
                                      </p:tavLst>
                                    </p:anim>
                                  </p:childTnLst>
                                </p:cTn>
                              </p:par>
                            </p:childTnLst>
                          </p:cTn>
                        </p:par>
                        <p:par>
                          <p:cTn id="77" fill="hold">
                            <p:stCondLst>
                              <p:cond delay="6550"/>
                            </p:stCondLst>
                            <p:childTnLst>
                              <p:par>
                                <p:cTn id="78" presetID="22" presetClass="entr" presetSubtype="1"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wipe(up)">
                                      <p:cBhvr>
                                        <p:cTn id="80"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3412846" y="1273818"/>
            <a:ext cx="3574675" cy="1926573"/>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4946172" y="3890110"/>
            <a:ext cx="3869265" cy="2113641"/>
          </a:xfrm>
          <a:prstGeom prst="line">
            <a:avLst/>
          </a:prstGeom>
          <a:ln w="31750">
            <a:solidFill>
              <a:srgbClr val="20647B"/>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631423" y="1462611"/>
            <a:ext cx="1106129" cy="2215991"/>
          </a:xfrm>
          <a:prstGeom prst="rect">
            <a:avLst/>
          </a:prstGeom>
          <a:noFill/>
        </p:spPr>
        <p:txBody>
          <a:bodyPr wrap="square" rtlCol="0">
            <a:spAutoFit/>
          </a:bodyPr>
          <a:lstStyle/>
          <a:p>
            <a:pPr algn="ctr"/>
            <a:r>
              <a:rPr lang="en-US" altLang="zh-CN" sz="13800" b="1" dirty="0" smtClean="0">
                <a:solidFill>
                  <a:srgbClr val="20647B"/>
                </a:solidFill>
                <a:latin typeface="张海山锐线体简" panose="02000000000000000000" pitchFamily="2" charset="-122"/>
                <a:ea typeface="张海山锐线体简" panose="02000000000000000000" pitchFamily="2" charset="-122"/>
              </a:rPr>
              <a:t>2</a:t>
            </a:r>
            <a:endParaRPr lang="zh-CN" altLang="en-US" sz="13800" b="1" dirty="0">
              <a:solidFill>
                <a:srgbClr val="20647B"/>
              </a:solidFill>
              <a:latin typeface="张海山锐线体简" panose="02000000000000000000" pitchFamily="2" charset="-122"/>
              <a:ea typeface="张海山锐线体简" panose="02000000000000000000" pitchFamily="2" charset="-122"/>
            </a:endParaRPr>
          </a:p>
        </p:txBody>
      </p:sp>
      <p:sp>
        <p:nvSpPr>
          <p:cNvPr id="7" name="文本框 6"/>
          <p:cNvSpPr txBox="1"/>
          <p:nvPr/>
        </p:nvSpPr>
        <p:spPr>
          <a:xfrm>
            <a:off x="4004524" y="3107524"/>
            <a:ext cx="4828458" cy="923330"/>
          </a:xfrm>
          <a:prstGeom prst="rect">
            <a:avLst/>
          </a:prstGeom>
          <a:noFill/>
        </p:spPr>
        <p:txBody>
          <a:bodyPr wrap="square" rtlCol="0">
            <a:spAutoFit/>
          </a:bodyPr>
          <a:lstStyle/>
          <a:p>
            <a:r>
              <a:rPr lang="zh-CN" altLang="en-US" sz="5400" dirty="0">
                <a:solidFill>
                  <a:srgbClr val="20647B"/>
                </a:solidFill>
                <a:latin typeface="+mj-lt"/>
              </a:rPr>
              <a:t>输入您的标题</a:t>
            </a:r>
          </a:p>
        </p:txBody>
      </p:sp>
      <p:sp>
        <p:nvSpPr>
          <p:cNvPr id="8" name="文本框 7"/>
          <p:cNvSpPr txBox="1"/>
          <p:nvPr/>
        </p:nvSpPr>
        <p:spPr>
          <a:xfrm>
            <a:off x="4376446" y="3890110"/>
            <a:ext cx="3091153" cy="954107"/>
          </a:xfrm>
          <a:prstGeom prst="rect">
            <a:avLst/>
          </a:prstGeom>
          <a:noFill/>
        </p:spPr>
        <p:txBody>
          <a:bodyPr wrap="square" rtlCol="0">
            <a:spAutoFit/>
          </a:bodyPr>
          <a:lstStyle/>
          <a:p>
            <a:r>
              <a:rPr lang="zh-CN" altLang="en-US" sz="2800" smtClean="0">
                <a:solidFill>
                  <a:srgbClr val="20647B"/>
                </a:solidFill>
                <a:latin typeface="+mj-lt"/>
              </a:rPr>
              <a:t>单击此处添加文本</a:t>
            </a:r>
            <a:endParaRPr lang="zh-CN" altLang="en-US" sz="2800" dirty="0">
              <a:solidFill>
                <a:srgbClr val="20647B"/>
              </a:solidFill>
              <a:latin typeface="+mj-lt"/>
            </a:endParaRPr>
          </a:p>
          <a:p>
            <a:r>
              <a:rPr lang="zh-CN" altLang="en-US" sz="2800" smtClean="0">
                <a:solidFill>
                  <a:srgbClr val="20647B"/>
                </a:solidFill>
                <a:latin typeface="+mj-lt"/>
              </a:rPr>
              <a:t>单击此处添加文本</a:t>
            </a:r>
            <a:endParaRPr lang="zh-CN" altLang="en-US" sz="2800" dirty="0">
              <a:solidFill>
                <a:srgbClr val="20647B"/>
              </a:solidFill>
              <a:latin typeface="+mj-lt"/>
            </a:endParaRPr>
          </a:p>
        </p:txBody>
      </p:sp>
      <p:sp>
        <p:nvSpPr>
          <p:cNvPr id="9" name="流程图: 汇总连接 8"/>
          <p:cNvSpPr/>
          <p:nvPr/>
        </p:nvSpPr>
        <p:spPr>
          <a:xfrm>
            <a:off x="8834724" y="3383634"/>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汇总连接 9"/>
          <p:cNvSpPr/>
          <p:nvPr/>
        </p:nvSpPr>
        <p:spPr>
          <a:xfrm>
            <a:off x="2751833" y="3142228"/>
            <a:ext cx="589936" cy="589936"/>
          </a:xfrm>
          <a:prstGeom prst="flowChartSummingJunction">
            <a:avLst/>
          </a:prstGeom>
          <a:solidFill>
            <a:srgbClr val="20647B"/>
          </a:solidFill>
          <a:ln w="6032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6753" y="1148334"/>
            <a:ext cx="453771" cy="453771"/>
          </a:xfrm>
          <a:prstGeom prst="ellipse">
            <a:avLst/>
          </a:prstGeom>
          <a:solidFill>
            <a:srgbClr val="FEC900"/>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707869" y="744817"/>
            <a:ext cx="419166" cy="41916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092712" y="996496"/>
            <a:ext cx="448401" cy="448401"/>
          </a:xfrm>
          <a:prstGeom prst="ellipse">
            <a:avLst/>
          </a:prstGeom>
          <a:solidFill>
            <a:srgbClr val="B83519"/>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975611" y="4976851"/>
            <a:ext cx="494809" cy="494809"/>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853771" y="309001"/>
            <a:ext cx="435816" cy="435816"/>
          </a:xfrm>
          <a:prstGeom prst="ellipse">
            <a:avLst/>
          </a:prstGeom>
          <a:solidFill>
            <a:srgbClr val="20647B"/>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80524" y="4414573"/>
            <a:ext cx="562278" cy="562278"/>
          </a:xfrm>
          <a:prstGeom prst="ellipse">
            <a:avLst/>
          </a:prstGeom>
          <a:solidFill>
            <a:srgbClr val="FE8D2F"/>
          </a:solidFill>
          <a:ln>
            <a:noFill/>
          </a:ln>
          <a:effectLst>
            <a:glow rad="101600">
              <a:schemeClr val="accent4">
                <a:lumMod val="20000"/>
                <a:lumOff val="80000"/>
                <a:alpha val="33000"/>
              </a:schemeClr>
            </a:glo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886239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750"/>
                                        <p:tgtEl>
                                          <p:spTgt spid="9"/>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B83519"/>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B83519"/>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 name="文本框 9"/>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B83519"/>
                </a:solidFill>
              </a:rPr>
              <a:t>2</a:t>
            </a:r>
            <a:r>
              <a:rPr lang="en-US" altLang="zh-CN" sz="5400" baseline="30000" dirty="0" smtClean="0">
                <a:solidFill>
                  <a:srgbClr val="B83519"/>
                </a:solidFill>
              </a:rPr>
              <a:t> </a:t>
            </a:r>
            <a:r>
              <a:rPr lang="zh-CN" altLang="en-US" sz="2400" dirty="0" smtClean="0">
                <a:solidFill>
                  <a:srgbClr val="B83519"/>
                </a:solidFill>
              </a:rPr>
              <a:t>输入您的标题</a:t>
            </a:r>
            <a:endParaRPr lang="en-US" altLang="zh-CN" sz="2400" dirty="0">
              <a:solidFill>
                <a:srgbClr val="B83519"/>
              </a:solidFill>
            </a:endParaRPr>
          </a:p>
        </p:txBody>
      </p:sp>
      <p:grpSp>
        <p:nvGrpSpPr>
          <p:cNvPr id="32" name="组合 31"/>
          <p:cNvGrpSpPr/>
          <p:nvPr/>
        </p:nvGrpSpPr>
        <p:grpSpPr>
          <a:xfrm>
            <a:off x="359611" y="2100453"/>
            <a:ext cx="3310021" cy="2206681"/>
            <a:chOff x="359611" y="1419604"/>
            <a:chExt cx="3310021" cy="2206681"/>
          </a:xfrm>
        </p:grpSpPr>
        <p:graphicFrame>
          <p:nvGraphicFramePr>
            <p:cNvPr id="33" name="图表 32"/>
            <p:cNvGraphicFramePr/>
            <p:nvPr>
              <p:extLst>
                <p:ext uri="{D42A27DB-BD31-4B8C-83A1-F6EECF244321}">
                  <p14:modId xmlns:p14="http://schemas.microsoft.com/office/powerpoint/2010/main" val="3779429213"/>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3"/>
            </a:graphicData>
          </a:graphic>
        </p:graphicFrame>
        <p:sp>
          <p:nvSpPr>
            <p:cNvPr id="58" name="文本框 57"/>
            <p:cNvSpPr txBox="1"/>
            <p:nvPr/>
          </p:nvSpPr>
          <p:spPr>
            <a:xfrm>
              <a:off x="1600085" y="2230557"/>
              <a:ext cx="829073" cy="584775"/>
            </a:xfrm>
            <a:prstGeom prst="rect">
              <a:avLst/>
            </a:prstGeom>
            <a:noFill/>
          </p:spPr>
          <p:txBody>
            <a:bodyPr wrap="none" rtlCol="0">
              <a:spAutoFit/>
            </a:bodyPr>
            <a:lstStyle/>
            <a:p>
              <a:pPr algn="ctr"/>
              <a:r>
                <a:rPr lang="en-US" altLang="zh-CN" sz="3200" b="1" dirty="0" smtClean="0">
                  <a:solidFill>
                    <a:schemeClr val="tx1">
                      <a:lumMod val="75000"/>
                      <a:lumOff val="25000"/>
                    </a:schemeClr>
                  </a:solidFill>
                  <a:latin typeface="Agency FB" panose="020B0503020202020204" pitchFamily="34" charset="0"/>
                </a:rPr>
                <a:t>59%</a:t>
              </a:r>
              <a:endParaRPr lang="zh-CN" altLang="en-US" sz="3200" b="1" dirty="0">
                <a:solidFill>
                  <a:schemeClr val="tx1">
                    <a:lumMod val="75000"/>
                    <a:lumOff val="25000"/>
                  </a:schemeClr>
                </a:solidFill>
                <a:latin typeface="Agency FB" panose="020B0503020202020204" pitchFamily="34" charset="0"/>
              </a:endParaRPr>
            </a:p>
          </p:txBody>
        </p:sp>
      </p:grpSp>
      <p:cxnSp>
        <p:nvCxnSpPr>
          <p:cNvPr id="59" name="直接连接符 58"/>
          <p:cNvCxnSpPr/>
          <p:nvPr/>
        </p:nvCxnSpPr>
        <p:spPr>
          <a:xfrm>
            <a:off x="1077361" y="4490849"/>
            <a:ext cx="1874520"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1247658" y="4490849"/>
            <a:ext cx="1594602" cy="728959"/>
            <a:chOff x="1247658" y="4431580"/>
            <a:chExt cx="1533926" cy="728959"/>
          </a:xfrm>
        </p:grpSpPr>
        <p:sp>
          <p:nvSpPr>
            <p:cNvPr id="61" name="文本框 60"/>
            <p:cNvSpPr txBox="1"/>
            <p:nvPr/>
          </p:nvSpPr>
          <p:spPr>
            <a:xfrm>
              <a:off x="1247658" y="4431580"/>
              <a:ext cx="1533926" cy="523220"/>
            </a:xfrm>
            <a:prstGeom prst="rect">
              <a:avLst/>
            </a:prstGeom>
            <a:noFill/>
          </p:spPr>
          <p:txBody>
            <a:bodyPr wrap="square" rtlCol="0">
              <a:spAutoFit/>
            </a:bodyPr>
            <a:lstStyle/>
            <a:p>
              <a:pPr algn="ctr"/>
              <a:r>
                <a:rPr lang="en-US" altLang="zh-CN" sz="2800" b="1" dirty="0" smtClean="0">
                  <a:solidFill>
                    <a:srgbClr val="B83519"/>
                  </a:solidFill>
                  <a:latin typeface="Agency FB" panose="020B0503020202020204" pitchFamily="34" charset="0"/>
                </a:rPr>
                <a:t>123,456</a:t>
              </a:r>
              <a:endParaRPr lang="zh-CN" altLang="en-US" sz="2800" b="1" dirty="0">
                <a:solidFill>
                  <a:srgbClr val="B83519"/>
                </a:solidFill>
                <a:latin typeface="Agency FB" panose="020B0503020202020204" pitchFamily="34" charset="0"/>
              </a:endParaRPr>
            </a:p>
          </p:txBody>
        </p:sp>
        <p:sp>
          <p:nvSpPr>
            <p:cNvPr id="62" name="文本框 61"/>
            <p:cNvSpPr txBox="1"/>
            <p:nvPr/>
          </p:nvSpPr>
          <p:spPr>
            <a:xfrm>
              <a:off x="1606605" y="4791207"/>
              <a:ext cx="816030" cy="369332"/>
            </a:xfrm>
            <a:prstGeom prst="rect">
              <a:avLst/>
            </a:prstGeom>
            <a:noFill/>
          </p:spPr>
          <p:txBody>
            <a:bodyPr wrap="none" rtlCol="0">
              <a:spAutoFit/>
            </a:bodyPr>
            <a:lstStyle/>
            <a:p>
              <a:pPr algn="ctr"/>
              <a:r>
                <a:rPr lang="en-US" altLang="zh-CN" b="1" dirty="0" smtClean="0">
                  <a:solidFill>
                    <a:schemeClr val="tx1">
                      <a:lumMod val="75000"/>
                      <a:lumOff val="25000"/>
                    </a:schemeClr>
                  </a:solidFill>
                  <a:latin typeface="Agency FB" panose="020B0503020202020204" pitchFamily="34" charset="0"/>
                </a:rPr>
                <a:t>Revenue</a:t>
              </a:r>
              <a:endParaRPr lang="zh-CN" altLang="en-US" b="1" dirty="0">
                <a:solidFill>
                  <a:schemeClr val="tx1">
                    <a:lumMod val="75000"/>
                    <a:lumOff val="25000"/>
                  </a:schemeClr>
                </a:solidFill>
                <a:latin typeface="Agency FB" panose="020B0503020202020204" pitchFamily="34" charset="0"/>
              </a:endParaRPr>
            </a:p>
          </p:txBody>
        </p:sp>
      </p:grpSp>
      <p:sp>
        <p:nvSpPr>
          <p:cNvPr id="63" name="矩形 62"/>
          <p:cNvSpPr/>
          <p:nvPr/>
        </p:nvSpPr>
        <p:spPr>
          <a:xfrm>
            <a:off x="914553" y="5216780"/>
            <a:ext cx="2200136" cy="923330"/>
          </a:xfrm>
          <a:prstGeom prst="rect">
            <a:avLst/>
          </a:prstGeom>
        </p:spPr>
        <p:txBody>
          <a:bodyPr wrap="square">
            <a:spAutoFit/>
          </a:bodyPr>
          <a:lstStyle/>
          <a:p>
            <a:pPr algn="ctr"/>
            <a:r>
              <a:rPr lang="zh-CN" altLang="en-US" dirty="0" smtClean="0">
                <a:solidFill>
                  <a:schemeClr val="tx1">
                    <a:lumMod val="65000"/>
                    <a:lumOff val="35000"/>
                  </a:schemeClr>
                </a:solidFill>
                <a:latin typeface="Agency FB" panose="020B0503020202020204" pitchFamily="34" charset="0"/>
              </a:rPr>
              <a:t>输入您的标题</a:t>
            </a:r>
            <a:r>
              <a:rPr lang="en-US" altLang="zh-CN" sz="1400" dirty="0" smtClean="0">
                <a:solidFill>
                  <a:schemeClr val="tx1">
                    <a:lumMod val="65000"/>
                    <a:lumOff val="35000"/>
                  </a:schemeClr>
                </a:solidFill>
                <a:latin typeface="Agency FB" panose="020B0503020202020204" pitchFamily="34" charset="0"/>
              </a:rPr>
              <a:t>,</a:t>
            </a:r>
          </a:p>
          <a:p>
            <a:pPr algn="ctr"/>
            <a:r>
              <a:rPr lang="zh-CN" altLang="en-US" smtClean="0">
                <a:solidFill>
                  <a:schemeClr val="tx1">
                    <a:lumMod val="65000"/>
                    <a:lumOff val="35000"/>
                  </a:schemeClr>
                </a:solidFill>
                <a:latin typeface="Agency FB" panose="020B0503020202020204" pitchFamily="34" charset="0"/>
              </a:rPr>
              <a:t>击此处添加文本</a:t>
            </a:r>
            <a:endParaRPr lang="zh-CN" altLang="en-US" dirty="0">
              <a:solidFill>
                <a:schemeClr val="tx1">
                  <a:lumMod val="65000"/>
                  <a:lumOff val="35000"/>
                </a:schemeClr>
              </a:solidFill>
              <a:latin typeface="Agency FB" panose="020B0503020202020204" pitchFamily="34" charset="0"/>
            </a:endParaRPr>
          </a:p>
          <a:p>
            <a:pPr algn="ctr"/>
            <a:r>
              <a:rPr lang="zh-CN" altLang="en-US" smtClean="0">
                <a:solidFill>
                  <a:schemeClr val="tx1">
                    <a:lumMod val="65000"/>
                    <a:lumOff val="35000"/>
                  </a:schemeClr>
                </a:solidFill>
                <a:latin typeface="Agency FB" panose="020B0503020202020204" pitchFamily="34" charset="0"/>
              </a:rPr>
              <a:t>单击此处添加文本</a:t>
            </a:r>
            <a:endParaRPr lang="zh-CN" altLang="en-US" dirty="0">
              <a:solidFill>
                <a:schemeClr val="tx1">
                  <a:lumMod val="65000"/>
                  <a:lumOff val="35000"/>
                </a:schemeClr>
              </a:solidFill>
              <a:latin typeface="Agency FB" panose="020B0503020202020204" pitchFamily="34" charset="0"/>
            </a:endParaRPr>
          </a:p>
        </p:txBody>
      </p:sp>
      <p:grpSp>
        <p:nvGrpSpPr>
          <p:cNvPr id="64" name="组合 63"/>
          <p:cNvGrpSpPr/>
          <p:nvPr/>
        </p:nvGrpSpPr>
        <p:grpSpPr>
          <a:xfrm>
            <a:off x="3014706" y="2100453"/>
            <a:ext cx="3310021" cy="2206681"/>
            <a:chOff x="359611" y="1419604"/>
            <a:chExt cx="3310021" cy="2206681"/>
          </a:xfrm>
        </p:grpSpPr>
        <p:graphicFrame>
          <p:nvGraphicFramePr>
            <p:cNvPr id="65" name="图表 64"/>
            <p:cNvGraphicFramePr/>
            <p:nvPr>
              <p:extLst>
                <p:ext uri="{D42A27DB-BD31-4B8C-83A1-F6EECF244321}">
                  <p14:modId xmlns:p14="http://schemas.microsoft.com/office/powerpoint/2010/main" val="402506612"/>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4"/>
            </a:graphicData>
          </a:graphic>
        </p:graphicFrame>
        <p:sp>
          <p:nvSpPr>
            <p:cNvPr id="66" name="文本框 65"/>
            <p:cNvSpPr txBox="1"/>
            <p:nvPr/>
          </p:nvSpPr>
          <p:spPr>
            <a:xfrm>
              <a:off x="1600085" y="2230557"/>
              <a:ext cx="829073" cy="584775"/>
            </a:xfrm>
            <a:prstGeom prst="rect">
              <a:avLst/>
            </a:prstGeom>
            <a:noFill/>
          </p:spPr>
          <p:txBody>
            <a:bodyPr wrap="none" rtlCol="0">
              <a:spAutoFit/>
            </a:bodyPr>
            <a:lstStyle/>
            <a:p>
              <a:pPr algn="ctr"/>
              <a:r>
                <a:rPr lang="en-US" altLang="zh-CN" sz="3200" b="1" dirty="0" smtClean="0">
                  <a:solidFill>
                    <a:schemeClr val="tx1">
                      <a:lumMod val="75000"/>
                      <a:lumOff val="25000"/>
                    </a:schemeClr>
                  </a:solidFill>
                  <a:latin typeface="Agency FB" panose="020B0503020202020204" pitchFamily="34" charset="0"/>
                </a:rPr>
                <a:t>59%</a:t>
              </a:r>
              <a:endParaRPr lang="zh-CN" altLang="en-US" sz="3200" b="1" dirty="0">
                <a:solidFill>
                  <a:schemeClr val="tx1">
                    <a:lumMod val="75000"/>
                    <a:lumOff val="25000"/>
                  </a:schemeClr>
                </a:solidFill>
                <a:latin typeface="Agency FB" panose="020B0503020202020204" pitchFamily="34" charset="0"/>
              </a:endParaRPr>
            </a:p>
          </p:txBody>
        </p:sp>
      </p:grpSp>
      <p:cxnSp>
        <p:nvCxnSpPr>
          <p:cNvPr id="67" name="直接连接符 66"/>
          <p:cNvCxnSpPr/>
          <p:nvPr/>
        </p:nvCxnSpPr>
        <p:spPr>
          <a:xfrm>
            <a:off x="3732456" y="4490849"/>
            <a:ext cx="1874520"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3902753" y="4490849"/>
            <a:ext cx="1533926" cy="728959"/>
            <a:chOff x="3902753" y="4431580"/>
            <a:chExt cx="1533926" cy="728959"/>
          </a:xfrm>
        </p:grpSpPr>
        <p:sp>
          <p:nvSpPr>
            <p:cNvPr id="69" name="文本框 68"/>
            <p:cNvSpPr txBox="1"/>
            <p:nvPr/>
          </p:nvSpPr>
          <p:spPr>
            <a:xfrm>
              <a:off x="3902753" y="4431580"/>
              <a:ext cx="1533926" cy="523220"/>
            </a:xfrm>
            <a:prstGeom prst="rect">
              <a:avLst/>
            </a:prstGeom>
            <a:noFill/>
          </p:spPr>
          <p:txBody>
            <a:bodyPr wrap="square" rtlCol="0">
              <a:spAutoFit/>
            </a:bodyPr>
            <a:lstStyle/>
            <a:p>
              <a:pPr algn="ctr"/>
              <a:r>
                <a:rPr lang="en-US" altLang="zh-CN" sz="2800" b="1" dirty="0" smtClean="0">
                  <a:solidFill>
                    <a:srgbClr val="FE8D2F"/>
                  </a:solidFill>
                  <a:latin typeface="Agency FB" panose="020B0503020202020204" pitchFamily="34" charset="0"/>
                </a:rPr>
                <a:t>123,456</a:t>
              </a:r>
              <a:endParaRPr lang="zh-CN" altLang="en-US" sz="2800" b="1" dirty="0">
                <a:solidFill>
                  <a:srgbClr val="FE8D2F"/>
                </a:solidFill>
                <a:latin typeface="Agency FB" panose="020B0503020202020204" pitchFamily="34" charset="0"/>
              </a:endParaRPr>
            </a:p>
          </p:txBody>
        </p:sp>
        <p:sp>
          <p:nvSpPr>
            <p:cNvPr id="70" name="文本框 69"/>
            <p:cNvSpPr txBox="1"/>
            <p:nvPr/>
          </p:nvSpPr>
          <p:spPr>
            <a:xfrm>
              <a:off x="4245561" y="4791207"/>
              <a:ext cx="848309" cy="369332"/>
            </a:xfrm>
            <a:prstGeom prst="rect">
              <a:avLst/>
            </a:prstGeom>
            <a:noFill/>
          </p:spPr>
          <p:txBody>
            <a:bodyPr wrap="none" rtlCol="0">
              <a:spAutoFit/>
            </a:bodyPr>
            <a:lstStyle/>
            <a:p>
              <a:pPr algn="ctr"/>
              <a:r>
                <a:rPr lang="en-US" altLang="zh-CN" b="1" dirty="0" smtClean="0">
                  <a:solidFill>
                    <a:schemeClr val="tx1">
                      <a:lumMod val="75000"/>
                      <a:lumOff val="25000"/>
                    </a:schemeClr>
                  </a:solidFill>
                  <a:latin typeface="Agency FB" panose="020B0503020202020204" pitchFamily="34" charset="0"/>
                </a:rPr>
                <a:t>Revenue</a:t>
              </a:r>
              <a:endParaRPr lang="zh-CN" altLang="en-US" b="1" dirty="0">
                <a:solidFill>
                  <a:schemeClr val="tx1">
                    <a:lumMod val="75000"/>
                    <a:lumOff val="25000"/>
                  </a:schemeClr>
                </a:solidFill>
                <a:latin typeface="Agency FB" panose="020B0503020202020204" pitchFamily="34" charset="0"/>
              </a:endParaRPr>
            </a:p>
          </p:txBody>
        </p:sp>
      </p:grpSp>
      <p:sp>
        <p:nvSpPr>
          <p:cNvPr id="71" name="矩形 70"/>
          <p:cNvSpPr/>
          <p:nvPr/>
        </p:nvSpPr>
        <p:spPr>
          <a:xfrm>
            <a:off x="3569648" y="5216780"/>
            <a:ext cx="2200136" cy="923330"/>
          </a:xfrm>
          <a:prstGeom prst="rect">
            <a:avLst/>
          </a:prstGeom>
        </p:spPr>
        <p:txBody>
          <a:bodyPr wrap="square">
            <a:spAutoFit/>
          </a:bodyPr>
          <a:lstStyle/>
          <a:p>
            <a:pPr algn="ctr"/>
            <a:r>
              <a:rPr lang="zh-CN" altLang="en-US" dirty="0">
                <a:solidFill>
                  <a:schemeClr val="tx1">
                    <a:lumMod val="65000"/>
                    <a:lumOff val="35000"/>
                  </a:schemeClr>
                </a:solidFill>
                <a:latin typeface="Agency FB" panose="020B0503020202020204" pitchFamily="34" charset="0"/>
              </a:rPr>
              <a:t>输入您的标题</a:t>
            </a:r>
            <a:r>
              <a:rPr lang="en-US" altLang="zh-CN" sz="1400" dirty="0" smtClean="0">
                <a:solidFill>
                  <a:schemeClr val="tx1">
                    <a:lumMod val="65000"/>
                    <a:lumOff val="35000"/>
                  </a:schemeClr>
                </a:solidFill>
                <a:latin typeface="Agency FB" panose="020B0503020202020204" pitchFamily="34" charset="0"/>
              </a:rPr>
              <a:t>, </a:t>
            </a:r>
          </a:p>
          <a:p>
            <a:pPr algn="ctr"/>
            <a:r>
              <a:rPr lang="zh-CN" altLang="en-US" smtClean="0">
                <a:solidFill>
                  <a:schemeClr val="tx1">
                    <a:lumMod val="65000"/>
                    <a:lumOff val="35000"/>
                  </a:schemeClr>
                </a:solidFill>
                <a:latin typeface="Agency FB" panose="020B0503020202020204" pitchFamily="34" charset="0"/>
              </a:rPr>
              <a:t>击此处添加文本</a:t>
            </a:r>
            <a:endParaRPr lang="zh-CN" altLang="en-US" dirty="0">
              <a:solidFill>
                <a:schemeClr val="tx1">
                  <a:lumMod val="65000"/>
                  <a:lumOff val="35000"/>
                </a:schemeClr>
              </a:solidFill>
              <a:latin typeface="Agency FB" panose="020B0503020202020204" pitchFamily="34" charset="0"/>
            </a:endParaRPr>
          </a:p>
          <a:p>
            <a:pPr algn="ctr"/>
            <a:r>
              <a:rPr lang="zh-CN" altLang="en-US" smtClean="0">
                <a:solidFill>
                  <a:schemeClr val="tx1">
                    <a:lumMod val="65000"/>
                    <a:lumOff val="35000"/>
                  </a:schemeClr>
                </a:solidFill>
                <a:latin typeface="Agency FB" panose="020B0503020202020204" pitchFamily="34" charset="0"/>
              </a:rPr>
              <a:t>单击此处添加文本</a:t>
            </a:r>
            <a:endParaRPr lang="zh-CN" altLang="en-US" dirty="0">
              <a:solidFill>
                <a:schemeClr val="tx1">
                  <a:lumMod val="65000"/>
                  <a:lumOff val="35000"/>
                </a:schemeClr>
              </a:solidFill>
              <a:latin typeface="Agency FB" panose="020B0503020202020204" pitchFamily="34" charset="0"/>
            </a:endParaRPr>
          </a:p>
        </p:txBody>
      </p:sp>
      <p:grpSp>
        <p:nvGrpSpPr>
          <p:cNvPr id="72" name="组合 71"/>
          <p:cNvGrpSpPr/>
          <p:nvPr/>
        </p:nvGrpSpPr>
        <p:grpSpPr>
          <a:xfrm>
            <a:off x="5669801" y="2100453"/>
            <a:ext cx="3310021" cy="2206681"/>
            <a:chOff x="359611" y="1419604"/>
            <a:chExt cx="3310021" cy="2206681"/>
          </a:xfrm>
        </p:grpSpPr>
        <p:graphicFrame>
          <p:nvGraphicFramePr>
            <p:cNvPr id="73" name="图表 72"/>
            <p:cNvGraphicFramePr/>
            <p:nvPr>
              <p:extLst>
                <p:ext uri="{D42A27DB-BD31-4B8C-83A1-F6EECF244321}">
                  <p14:modId xmlns:p14="http://schemas.microsoft.com/office/powerpoint/2010/main" val="2728831585"/>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5"/>
            </a:graphicData>
          </a:graphic>
        </p:graphicFrame>
        <p:sp>
          <p:nvSpPr>
            <p:cNvPr id="74" name="文本框 73"/>
            <p:cNvSpPr txBox="1"/>
            <p:nvPr/>
          </p:nvSpPr>
          <p:spPr>
            <a:xfrm>
              <a:off x="1600085" y="2230557"/>
              <a:ext cx="829073" cy="584775"/>
            </a:xfrm>
            <a:prstGeom prst="rect">
              <a:avLst/>
            </a:prstGeom>
            <a:noFill/>
          </p:spPr>
          <p:txBody>
            <a:bodyPr wrap="none" rtlCol="0">
              <a:spAutoFit/>
            </a:bodyPr>
            <a:lstStyle/>
            <a:p>
              <a:pPr algn="ctr"/>
              <a:r>
                <a:rPr lang="en-US" altLang="zh-CN" sz="3200" b="1" dirty="0" smtClean="0">
                  <a:solidFill>
                    <a:schemeClr val="tx1">
                      <a:lumMod val="75000"/>
                      <a:lumOff val="25000"/>
                    </a:schemeClr>
                  </a:solidFill>
                  <a:latin typeface="Agency FB" panose="020B0503020202020204" pitchFamily="34" charset="0"/>
                </a:rPr>
                <a:t>59%</a:t>
              </a:r>
              <a:endParaRPr lang="zh-CN" altLang="en-US" sz="3200" b="1" dirty="0">
                <a:solidFill>
                  <a:schemeClr val="tx1">
                    <a:lumMod val="75000"/>
                    <a:lumOff val="25000"/>
                  </a:schemeClr>
                </a:solidFill>
                <a:latin typeface="Agency FB" panose="020B0503020202020204" pitchFamily="34" charset="0"/>
              </a:endParaRPr>
            </a:p>
          </p:txBody>
        </p:sp>
      </p:grpSp>
      <p:cxnSp>
        <p:nvCxnSpPr>
          <p:cNvPr id="75" name="直接连接符 74"/>
          <p:cNvCxnSpPr/>
          <p:nvPr/>
        </p:nvCxnSpPr>
        <p:spPr>
          <a:xfrm>
            <a:off x="6387551" y="4490849"/>
            <a:ext cx="1874520"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6557848" y="4490849"/>
            <a:ext cx="1533926" cy="728959"/>
            <a:chOff x="6557848" y="4431580"/>
            <a:chExt cx="1533926" cy="728959"/>
          </a:xfrm>
        </p:grpSpPr>
        <p:sp>
          <p:nvSpPr>
            <p:cNvPr id="77" name="文本框 76"/>
            <p:cNvSpPr txBox="1"/>
            <p:nvPr/>
          </p:nvSpPr>
          <p:spPr>
            <a:xfrm>
              <a:off x="6557848" y="4431580"/>
              <a:ext cx="1533926" cy="523220"/>
            </a:xfrm>
            <a:prstGeom prst="rect">
              <a:avLst/>
            </a:prstGeom>
            <a:noFill/>
          </p:spPr>
          <p:txBody>
            <a:bodyPr wrap="square" rtlCol="0">
              <a:spAutoFit/>
            </a:bodyPr>
            <a:lstStyle/>
            <a:p>
              <a:pPr algn="ctr"/>
              <a:r>
                <a:rPr lang="en-US" altLang="zh-CN" sz="2800" b="1" dirty="0" smtClean="0">
                  <a:solidFill>
                    <a:srgbClr val="FEC900"/>
                  </a:solidFill>
                  <a:latin typeface="Agency FB" panose="020B0503020202020204" pitchFamily="34" charset="0"/>
                </a:rPr>
                <a:t>123,456</a:t>
              </a:r>
              <a:endParaRPr lang="zh-CN" altLang="en-US" sz="2800" b="1" dirty="0">
                <a:solidFill>
                  <a:srgbClr val="FEC900"/>
                </a:solidFill>
                <a:latin typeface="Agency FB" panose="020B0503020202020204" pitchFamily="34" charset="0"/>
              </a:endParaRPr>
            </a:p>
          </p:txBody>
        </p:sp>
        <p:sp>
          <p:nvSpPr>
            <p:cNvPr id="78" name="文本框 77"/>
            <p:cNvSpPr txBox="1"/>
            <p:nvPr/>
          </p:nvSpPr>
          <p:spPr>
            <a:xfrm>
              <a:off x="6900656" y="4791207"/>
              <a:ext cx="848309" cy="369332"/>
            </a:xfrm>
            <a:prstGeom prst="rect">
              <a:avLst/>
            </a:prstGeom>
            <a:noFill/>
          </p:spPr>
          <p:txBody>
            <a:bodyPr wrap="none" rtlCol="0">
              <a:spAutoFit/>
            </a:bodyPr>
            <a:lstStyle/>
            <a:p>
              <a:pPr algn="ctr"/>
              <a:r>
                <a:rPr lang="en-US" altLang="zh-CN" b="1" dirty="0" smtClean="0">
                  <a:solidFill>
                    <a:schemeClr val="tx1">
                      <a:lumMod val="75000"/>
                      <a:lumOff val="25000"/>
                    </a:schemeClr>
                  </a:solidFill>
                  <a:latin typeface="Agency FB" panose="020B0503020202020204" pitchFamily="34" charset="0"/>
                </a:rPr>
                <a:t>Revenue</a:t>
              </a:r>
              <a:endParaRPr lang="zh-CN" altLang="en-US" b="1" dirty="0">
                <a:solidFill>
                  <a:schemeClr val="tx1">
                    <a:lumMod val="75000"/>
                    <a:lumOff val="25000"/>
                  </a:schemeClr>
                </a:solidFill>
                <a:latin typeface="Agency FB" panose="020B0503020202020204" pitchFamily="34" charset="0"/>
              </a:endParaRPr>
            </a:p>
          </p:txBody>
        </p:sp>
      </p:grpSp>
      <p:sp>
        <p:nvSpPr>
          <p:cNvPr id="79" name="矩形 78"/>
          <p:cNvSpPr/>
          <p:nvPr/>
        </p:nvSpPr>
        <p:spPr>
          <a:xfrm>
            <a:off x="6224743" y="5216780"/>
            <a:ext cx="2200136" cy="923330"/>
          </a:xfrm>
          <a:prstGeom prst="rect">
            <a:avLst/>
          </a:prstGeom>
        </p:spPr>
        <p:txBody>
          <a:bodyPr wrap="square">
            <a:spAutoFit/>
          </a:bodyPr>
          <a:lstStyle/>
          <a:p>
            <a:pPr algn="ctr"/>
            <a:r>
              <a:rPr lang="zh-CN" altLang="en-US" dirty="0">
                <a:solidFill>
                  <a:schemeClr val="tx1">
                    <a:lumMod val="65000"/>
                    <a:lumOff val="35000"/>
                  </a:schemeClr>
                </a:solidFill>
                <a:latin typeface="Agency FB" panose="020B0503020202020204" pitchFamily="34" charset="0"/>
              </a:rPr>
              <a:t>输入您的标题</a:t>
            </a:r>
            <a:r>
              <a:rPr lang="en-US" altLang="zh-CN" sz="1400" dirty="0" smtClean="0">
                <a:solidFill>
                  <a:schemeClr val="tx1">
                    <a:lumMod val="65000"/>
                    <a:lumOff val="35000"/>
                  </a:schemeClr>
                </a:solidFill>
                <a:latin typeface="Agency FB" panose="020B0503020202020204" pitchFamily="34" charset="0"/>
              </a:rPr>
              <a:t>,</a:t>
            </a:r>
          </a:p>
          <a:p>
            <a:pPr algn="ctr"/>
            <a:r>
              <a:rPr lang="zh-CN" altLang="en-US" smtClean="0">
                <a:solidFill>
                  <a:schemeClr val="tx1">
                    <a:lumMod val="65000"/>
                    <a:lumOff val="35000"/>
                  </a:schemeClr>
                </a:solidFill>
                <a:latin typeface="Agency FB" panose="020B0503020202020204" pitchFamily="34" charset="0"/>
              </a:rPr>
              <a:t>击此处添加文本</a:t>
            </a:r>
            <a:endParaRPr lang="zh-CN" altLang="en-US" dirty="0">
              <a:solidFill>
                <a:schemeClr val="tx1">
                  <a:lumMod val="65000"/>
                  <a:lumOff val="35000"/>
                </a:schemeClr>
              </a:solidFill>
              <a:latin typeface="Agency FB" panose="020B0503020202020204" pitchFamily="34" charset="0"/>
            </a:endParaRPr>
          </a:p>
          <a:p>
            <a:pPr algn="ctr"/>
            <a:r>
              <a:rPr lang="zh-CN" altLang="en-US" smtClean="0">
                <a:solidFill>
                  <a:schemeClr val="tx1">
                    <a:lumMod val="65000"/>
                    <a:lumOff val="35000"/>
                  </a:schemeClr>
                </a:solidFill>
                <a:latin typeface="Agency FB" panose="020B0503020202020204" pitchFamily="34" charset="0"/>
              </a:rPr>
              <a:t>单击此处添加文本</a:t>
            </a:r>
            <a:endParaRPr lang="zh-CN" altLang="en-US" dirty="0">
              <a:solidFill>
                <a:schemeClr val="tx1">
                  <a:lumMod val="65000"/>
                  <a:lumOff val="35000"/>
                </a:schemeClr>
              </a:solidFill>
              <a:latin typeface="Agency FB" panose="020B0503020202020204" pitchFamily="34" charset="0"/>
            </a:endParaRPr>
          </a:p>
        </p:txBody>
      </p:sp>
      <p:grpSp>
        <p:nvGrpSpPr>
          <p:cNvPr id="80" name="组合 79"/>
          <p:cNvGrpSpPr/>
          <p:nvPr/>
        </p:nvGrpSpPr>
        <p:grpSpPr>
          <a:xfrm>
            <a:off x="8324895" y="2100453"/>
            <a:ext cx="3310021" cy="2206681"/>
            <a:chOff x="359611" y="1419604"/>
            <a:chExt cx="3310021" cy="2206681"/>
          </a:xfrm>
        </p:grpSpPr>
        <p:graphicFrame>
          <p:nvGraphicFramePr>
            <p:cNvPr id="81" name="图表 80"/>
            <p:cNvGraphicFramePr/>
            <p:nvPr>
              <p:extLst>
                <p:ext uri="{D42A27DB-BD31-4B8C-83A1-F6EECF244321}">
                  <p14:modId xmlns:p14="http://schemas.microsoft.com/office/powerpoint/2010/main" val="2967794963"/>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6"/>
            </a:graphicData>
          </a:graphic>
        </p:graphicFrame>
        <p:sp>
          <p:nvSpPr>
            <p:cNvPr id="82" name="文本框 81"/>
            <p:cNvSpPr txBox="1"/>
            <p:nvPr/>
          </p:nvSpPr>
          <p:spPr>
            <a:xfrm>
              <a:off x="1600085" y="2230557"/>
              <a:ext cx="829073" cy="584775"/>
            </a:xfrm>
            <a:prstGeom prst="rect">
              <a:avLst/>
            </a:prstGeom>
            <a:noFill/>
          </p:spPr>
          <p:txBody>
            <a:bodyPr wrap="none" rtlCol="0">
              <a:spAutoFit/>
            </a:bodyPr>
            <a:lstStyle/>
            <a:p>
              <a:pPr algn="ctr"/>
              <a:r>
                <a:rPr lang="en-US" altLang="zh-CN" sz="3200" b="1" dirty="0" smtClean="0">
                  <a:solidFill>
                    <a:schemeClr val="tx1">
                      <a:lumMod val="75000"/>
                      <a:lumOff val="25000"/>
                    </a:schemeClr>
                  </a:solidFill>
                  <a:latin typeface="Agency FB" panose="020B0503020202020204" pitchFamily="34" charset="0"/>
                </a:rPr>
                <a:t>59%</a:t>
              </a:r>
              <a:endParaRPr lang="zh-CN" altLang="en-US" sz="3200" b="1" dirty="0">
                <a:solidFill>
                  <a:schemeClr val="tx1">
                    <a:lumMod val="75000"/>
                    <a:lumOff val="25000"/>
                  </a:schemeClr>
                </a:solidFill>
                <a:latin typeface="Agency FB" panose="020B0503020202020204" pitchFamily="34" charset="0"/>
              </a:endParaRPr>
            </a:p>
          </p:txBody>
        </p:sp>
      </p:grpSp>
      <p:cxnSp>
        <p:nvCxnSpPr>
          <p:cNvPr id="83" name="直接连接符 82"/>
          <p:cNvCxnSpPr/>
          <p:nvPr/>
        </p:nvCxnSpPr>
        <p:spPr>
          <a:xfrm>
            <a:off x="9042645" y="4490849"/>
            <a:ext cx="1874520"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9212942" y="4490849"/>
            <a:ext cx="1533926" cy="728959"/>
            <a:chOff x="9212942" y="4431580"/>
            <a:chExt cx="1533926" cy="728959"/>
          </a:xfrm>
        </p:grpSpPr>
        <p:sp>
          <p:nvSpPr>
            <p:cNvPr id="85" name="文本框 84"/>
            <p:cNvSpPr txBox="1"/>
            <p:nvPr/>
          </p:nvSpPr>
          <p:spPr>
            <a:xfrm>
              <a:off x="9212942" y="4431580"/>
              <a:ext cx="1533926" cy="523220"/>
            </a:xfrm>
            <a:prstGeom prst="rect">
              <a:avLst/>
            </a:prstGeom>
            <a:noFill/>
          </p:spPr>
          <p:txBody>
            <a:bodyPr wrap="square" rtlCol="0">
              <a:spAutoFit/>
            </a:bodyPr>
            <a:lstStyle/>
            <a:p>
              <a:pPr algn="ctr"/>
              <a:r>
                <a:rPr lang="en-US" altLang="zh-CN" sz="2800" b="1" dirty="0" smtClean="0">
                  <a:solidFill>
                    <a:srgbClr val="20647B"/>
                  </a:solidFill>
                  <a:latin typeface="Agency FB" panose="020B0503020202020204" pitchFamily="34" charset="0"/>
                </a:rPr>
                <a:t>123,456</a:t>
              </a:r>
              <a:endParaRPr lang="zh-CN" altLang="en-US" sz="2800" b="1" dirty="0">
                <a:solidFill>
                  <a:srgbClr val="20647B"/>
                </a:solidFill>
                <a:latin typeface="Agency FB" panose="020B0503020202020204" pitchFamily="34" charset="0"/>
              </a:endParaRPr>
            </a:p>
          </p:txBody>
        </p:sp>
        <p:sp>
          <p:nvSpPr>
            <p:cNvPr id="86" name="文本框 85"/>
            <p:cNvSpPr txBox="1"/>
            <p:nvPr/>
          </p:nvSpPr>
          <p:spPr>
            <a:xfrm>
              <a:off x="9555750" y="4791207"/>
              <a:ext cx="848309" cy="369332"/>
            </a:xfrm>
            <a:prstGeom prst="rect">
              <a:avLst/>
            </a:prstGeom>
            <a:noFill/>
          </p:spPr>
          <p:txBody>
            <a:bodyPr wrap="none" rtlCol="0">
              <a:spAutoFit/>
            </a:bodyPr>
            <a:lstStyle/>
            <a:p>
              <a:pPr algn="ctr"/>
              <a:r>
                <a:rPr lang="en-US" altLang="zh-CN" b="1" dirty="0" smtClean="0">
                  <a:solidFill>
                    <a:schemeClr val="tx1">
                      <a:lumMod val="75000"/>
                      <a:lumOff val="25000"/>
                    </a:schemeClr>
                  </a:solidFill>
                  <a:latin typeface="Agency FB" panose="020B0503020202020204" pitchFamily="34" charset="0"/>
                </a:rPr>
                <a:t>Revenue</a:t>
              </a:r>
              <a:endParaRPr lang="zh-CN" altLang="en-US" b="1" dirty="0">
                <a:solidFill>
                  <a:schemeClr val="tx1">
                    <a:lumMod val="75000"/>
                    <a:lumOff val="25000"/>
                  </a:schemeClr>
                </a:solidFill>
                <a:latin typeface="Agency FB" panose="020B0503020202020204" pitchFamily="34" charset="0"/>
              </a:endParaRPr>
            </a:p>
          </p:txBody>
        </p:sp>
      </p:grpSp>
      <p:sp>
        <p:nvSpPr>
          <p:cNvPr id="87" name="矩形 86"/>
          <p:cNvSpPr/>
          <p:nvPr/>
        </p:nvSpPr>
        <p:spPr>
          <a:xfrm>
            <a:off x="8879837" y="5216780"/>
            <a:ext cx="2200136" cy="923330"/>
          </a:xfrm>
          <a:prstGeom prst="rect">
            <a:avLst/>
          </a:prstGeom>
        </p:spPr>
        <p:txBody>
          <a:bodyPr wrap="square">
            <a:spAutoFit/>
          </a:bodyPr>
          <a:lstStyle/>
          <a:p>
            <a:pPr algn="ctr"/>
            <a:r>
              <a:rPr lang="zh-CN" altLang="en-US" dirty="0">
                <a:solidFill>
                  <a:schemeClr val="tx1">
                    <a:lumMod val="65000"/>
                    <a:lumOff val="35000"/>
                  </a:schemeClr>
                </a:solidFill>
                <a:latin typeface="Agency FB" panose="020B0503020202020204" pitchFamily="34" charset="0"/>
              </a:rPr>
              <a:t>输入您的标题</a:t>
            </a:r>
            <a:endParaRPr lang="en-US" altLang="zh-CN" dirty="0">
              <a:solidFill>
                <a:schemeClr val="tx1">
                  <a:lumMod val="65000"/>
                  <a:lumOff val="35000"/>
                </a:schemeClr>
              </a:solidFill>
              <a:latin typeface="Agency FB" panose="020B0503020202020204" pitchFamily="34" charset="0"/>
            </a:endParaRPr>
          </a:p>
          <a:p>
            <a:pPr algn="ctr"/>
            <a:r>
              <a:rPr lang="zh-CN" altLang="en-US" smtClean="0">
                <a:solidFill>
                  <a:schemeClr val="tx1">
                    <a:lumMod val="65000"/>
                    <a:lumOff val="35000"/>
                  </a:schemeClr>
                </a:solidFill>
                <a:latin typeface="Agency FB" panose="020B0503020202020204" pitchFamily="34" charset="0"/>
              </a:rPr>
              <a:t>击此处添加文本</a:t>
            </a:r>
            <a:endParaRPr lang="zh-CN" altLang="en-US" dirty="0">
              <a:solidFill>
                <a:schemeClr val="tx1">
                  <a:lumMod val="65000"/>
                  <a:lumOff val="35000"/>
                </a:schemeClr>
              </a:solidFill>
              <a:latin typeface="Agency FB" panose="020B0503020202020204" pitchFamily="34" charset="0"/>
            </a:endParaRPr>
          </a:p>
          <a:p>
            <a:pPr algn="ctr"/>
            <a:r>
              <a:rPr lang="zh-CN" altLang="en-US" smtClean="0">
                <a:solidFill>
                  <a:schemeClr val="tx1">
                    <a:lumMod val="65000"/>
                    <a:lumOff val="35000"/>
                  </a:schemeClr>
                </a:solidFill>
                <a:latin typeface="Agency FB" panose="020B0503020202020204" pitchFamily="34" charset="0"/>
              </a:rPr>
              <a:t>单击此处添加文本</a:t>
            </a:r>
            <a:endParaRPr lang="zh-CN" altLang="en-US" dirty="0">
              <a:solidFill>
                <a:schemeClr val="tx1">
                  <a:lumMod val="65000"/>
                  <a:lumOff val="35000"/>
                </a:schemeClr>
              </a:solidFill>
              <a:latin typeface="Agency FB" panose="020B0503020202020204" pitchFamily="34" charset="0"/>
            </a:endParaRPr>
          </a:p>
        </p:txBody>
      </p:sp>
    </p:spTree>
    <p:extLst>
      <p:ext uri="{BB962C8B-B14F-4D97-AF65-F5344CB8AC3E}">
        <p14:creationId xmlns:p14="http://schemas.microsoft.com/office/powerpoint/2010/main" val="2769498214"/>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3" presetClass="entr" presetSubtype="3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strVal val="4*#ppt_w"/>
                                          </p:val>
                                        </p:tav>
                                        <p:tav tm="100000">
                                          <p:val>
                                            <p:strVal val="#ppt_w"/>
                                          </p:val>
                                        </p:tav>
                                      </p:tavLst>
                                    </p:anim>
                                    <p:anim calcmode="lin" valueType="num">
                                      <p:cBhvr>
                                        <p:cTn id="17" dur="500" fill="hold"/>
                                        <p:tgtEl>
                                          <p:spTgt spid="32"/>
                                        </p:tgtEl>
                                        <p:attrNameLst>
                                          <p:attrName>ppt_h</p:attrName>
                                        </p:attrNameLst>
                                      </p:cBhvr>
                                      <p:tavLst>
                                        <p:tav tm="0">
                                          <p:val>
                                            <p:strVal val="4*#ppt_h"/>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barn(inVertical)">
                                      <p:cBhvr>
                                        <p:cTn id="21" dur="250"/>
                                        <p:tgtEl>
                                          <p:spTgt spid="59"/>
                                        </p:tgtEl>
                                      </p:cBhvr>
                                    </p:animEffect>
                                  </p:childTnLst>
                                </p:cTn>
                              </p:par>
                            </p:childTnLst>
                          </p:cTn>
                        </p:par>
                        <p:par>
                          <p:cTn id="22" fill="hold">
                            <p:stCondLst>
                              <p:cond delay="1750"/>
                            </p:stCondLst>
                            <p:childTnLst>
                              <p:par>
                                <p:cTn id="23" presetID="12" presetClass="entr" presetSubtype="1"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p:tgtEl>
                                          <p:spTgt spid="60"/>
                                        </p:tgtEl>
                                        <p:attrNameLst>
                                          <p:attrName>ppt_y</p:attrName>
                                        </p:attrNameLst>
                                      </p:cBhvr>
                                      <p:tavLst>
                                        <p:tav tm="0">
                                          <p:val>
                                            <p:strVal val="#ppt_y-#ppt_h*1.125000"/>
                                          </p:val>
                                        </p:tav>
                                        <p:tav tm="100000">
                                          <p:val>
                                            <p:strVal val="#ppt_y"/>
                                          </p:val>
                                        </p:tav>
                                      </p:tavLst>
                                    </p:anim>
                                    <p:animEffect transition="in" filter="wipe(down)">
                                      <p:cBhvr>
                                        <p:cTn id="26" dur="500"/>
                                        <p:tgtEl>
                                          <p:spTgt spid="60"/>
                                        </p:tgtEl>
                                      </p:cBhvr>
                                    </p:animEffect>
                                  </p:childTnLst>
                                </p:cTn>
                              </p:par>
                            </p:childTnLst>
                          </p:cTn>
                        </p:par>
                        <p:par>
                          <p:cTn id="27" fill="hold">
                            <p:stCondLst>
                              <p:cond delay="2250"/>
                            </p:stCondLst>
                            <p:childTnLst>
                              <p:par>
                                <p:cTn id="28" presetID="22" presetClass="entr" presetSubtype="1" fill="hold" grpId="0" nodeType="after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wipe(up)">
                                      <p:cBhvr>
                                        <p:cTn id="30" dur="500"/>
                                        <p:tgtEl>
                                          <p:spTgt spid="63"/>
                                        </p:tgtEl>
                                      </p:cBhvr>
                                    </p:animEffect>
                                  </p:childTnLst>
                                </p:cTn>
                              </p:par>
                            </p:childTnLst>
                          </p:cTn>
                        </p:par>
                        <p:par>
                          <p:cTn id="31" fill="hold">
                            <p:stCondLst>
                              <p:cond delay="2750"/>
                            </p:stCondLst>
                            <p:childTnLst>
                              <p:par>
                                <p:cTn id="32" presetID="23" presetClass="entr" presetSubtype="32" fill="hold" nodeType="after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p:cTn id="34" dur="500" fill="hold"/>
                                        <p:tgtEl>
                                          <p:spTgt spid="64"/>
                                        </p:tgtEl>
                                        <p:attrNameLst>
                                          <p:attrName>ppt_w</p:attrName>
                                        </p:attrNameLst>
                                      </p:cBhvr>
                                      <p:tavLst>
                                        <p:tav tm="0">
                                          <p:val>
                                            <p:strVal val="4*#ppt_w"/>
                                          </p:val>
                                        </p:tav>
                                        <p:tav tm="100000">
                                          <p:val>
                                            <p:strVal val="#ppt_w"/>
                                          </p:val>
                                        </p:tav>
                                      </p:tavLst>
                                    </p:anim>
                                    <p:anim calcmode="lin" valueType="num">
                                      <p:cBhvr>
                                        <p:cTn id="35" dur="500" fill="hold"/>
                                        <p:tgtEl>
                                          <p:spTgt spid="64"/>
                                        </p:tgtEl>
                                        <p:attrNameLst>
                                          <p:attrName>ppt_h</p:attrName>
                                        </p:attrNameLst>
                                      </p:cBhvr>
                                      <p:tavLst>
                                        <p:tav tm="0">
                                          <p:val>
                                            <p:strVal val="4*#ppt_h"/>
                                          </p:val>
                                        </p:tav>
                                        <p:tav tm="100000">
                                          <p:val>
                                            <p:strVal val="#ppt_h"/>
                                          </p:val>
                                        </p:tav>
                                      </p:tavLst>
                                    </p:anim>
                                  </p:childTnLst>
                                </p:cTn>
                              </p:par>
                            </p:childTnLst>
                          </p:cTn>
                        </p:par>
                        <p:par>
                          <p:cTn id="36" fill="hold">
                            <p:stCondLst>
                              <p:cond delay="3250"/>
                            </p:stCondLst>
                            <p:childTnLst>
                              <p:par>
                                <p:cTn id="37" presetID="16" presetClass="entr" presetSubtype="21"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barn(inVertical)">
                                      <p:cBhvr>
                                        <p:cTn id="39" dur="250"/>
                                        <p:tgtEl>
                                          <p:spTgt spid="67"/>
                                        </p:tgtEl>
                                      </p:cBhvr>
                                    </p:animEffect>
                                  </p:childTnLst>
                                </p:cTn>
                              </p:par>
                            </p:childTnLst>
                          </p:cTn>
                        </p:par>
                        <p:par>
                          <p:cTn id="40" fill="hold">
                            <p:stCondLst>
                              <p:cond delay="3500"/>
                            </p:stCondLst>
                            <p:childTnLst>
                              <p:par>
                                <p:cTn id="41" presetID="12" presetClass="entr" presetSubtype="1"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p:tgtEl>
                                          <p:spTgt spid="68"/>
                                        </p:tgtEl>
                                        <p:attrNameLst>
                                          <p:attrName>ppt_y</p:attrName>
                                        </p:attrNameLst>
                                      </p:cBhvr>
                                      <p:tavLst>
                                        <p:tav tm="0">
                                          <p:val>
                                            <p:strVal val="#ppt_y-#ppt_h*1.125000"/>
                                          </p:val>
                                        </p:tav>
                                        <p:tav tm="100000">
                                          <p:val>
                                            <p:strVal val="#ppt_y"/>
                                          </p:val>
                                        </p:tav>
                                      </p:tavLst>
                                    </p:anim>
                                    <p:animEffect transition="in" filter="wipe(down)">
                                      <p:cBhvr>
                                        <p:cTn id="44" dur="500"/>
                                        <p:tgtEl>
                                          <p:spTgt spid="68"/>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wipe(up)">
                                      <p:cBhvr>
                                        <p:cTn id="48" dur="500"/>
                                        <p:tgtEl>
                                          <p:spTgt spid="71"/>
                                        </p:tgtEl>
                                      </p:cBhvr>
                                    </p:animEffect>
                                  </p:childTnLst>
                                </p:cTn>
                              </p:par>
                            </p:childTnLst>
                          </p:cTn>
                        </p:par>
                        <p:par>
                          <p:cTn id="49" fill="hold">
                            <p:stCondLst>
                              <p:cond delay="4500"/>
                            </p:stCondLst>
                            <p:childTnLst>
                              <p:par>
                                <p:cTn id="50" presetID="23" presetClass="entr" presetSubtype="32" fill="hold" nodeType="after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strVal val="4*#ppt_w"/>
                                          </p:val>
                                        </p:tav>
                                        <p:tav tm="100000">
                                          <p:val>
                                            <p:strVal val="#ppt_w"/>
                                          </p:val>
                                        </p:tav>
                                      </p:tavLst>
                                    </p:anim>
                                    <p:anim calcmode="lin" valueType="num">
                                      <p:cBhvr>
                                        <p:cTn id="53" dur="500" fill="hold"/>
                                        <p:tgtEl>
                                          <p:spTgt spid="72"/>
                                        </p:tgtEl>
                                        <p:attrNameLst>
                                          <p:attrName>ppt_h</p:attrName>
                                        </p:attrNameLst>
                                      </p:cBhvr>
                                      <p:tavLst>
                                        <p:tav tm="0">
                                          <p:val>
                                            <p:strVal val="4*#ppt_h"/>
                                          </p:val>
                                        </p:tav>
                                        <p:tav tm="100000">
                                          <p:val>
                                            <p:strVal val="#ppt_h"/>
                                          </p:val>
                                        </p:tav>
                                      </p:tavLst>
                                    </p:anim>
                                  </p:childTnLst>
                                </p:cTn>
                              </p:par>
                            </p:childTnLst>
                          </p:cTn>
                        </p:par>
                        <p:par>
                          <p:cTn id="54" fill="hold">
                            <p:stCondLst>
                              <p:cond delay="5000"/>
                            </p:stCondLst>
                            <p:childTnLst>
                              <p:par>
                                <p:cTn id="55" presetID="16" presetClass="entr" presetSubtype="21"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barn(inVertical)">
                                      <p:cBhvr>
                                        <p:cTn id="57" dur="250"/>
                                        <p:tgtEl>
                                          <p:spTgt spid="75"/>
                                        </p:tgtEl>
                                      </p:cBhvr>
                                    </p:animEffect>
                                  </p:childTnLst>
                                </p:cTn>
                              </p:par>
                            </p:childTnLst>
                          </p:cTn>
                        </p:par>
                        <p:par>
                          <p:cTn id="58" fill="hold">
                            <p:stCondLst>
                              <p:cond delay="5250"/>
                            </p:stCondLst>
                            <p:childTnLst>
                              <p:par>
                                <p:cTn id="59" presetID="12" presetClass="entr" presetSubtype="1" fill="hold"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additive="base">
                                        <p:cTn id="61" dur="500"/>
                                        <p:tgtEl>
                                          <p:spTgt spid="76"/>
                                        </p:tgtEl>
                                        <p:attrNameLst>
                                          <p:attrName>ppt_y</p:attrName>
                                        </p:attrNameLst>
                                      </p:cBhvr>
                                      <p:tavLst>
                                        <p:tav tm="0">
                                          <p:val>
                                            <p:strVal val="#ppt_y-#ppt_h*1.125000"/>
                                          </p:val>
                                        </p:tav>
                                        <p:tav tm="100000">
                                          <p:val>
                                            <p:strVal val="#ppt_y"/>
                                          </p:val>
                                        </p:tav>
                                      </p:tavLst>
                                    </p:anim>
                                    <p:animEffect transition="in" filter="wipe(down)">
                                      <p:cBhvr>
                                        <p:cTn id="62" dur="500"/>
                                        <p:tgtEl>
                                          <p:spTgt spid="76"/>
                                        </p:tgtEl>
                                      </p:cBhvr>
                                    </p:animEffect>
                                  </p:childTnLst>
                                </p:cTn>
                              </p:par>
                            </p:childTnLst>
                          </p:cTn>
                        </p:par>
                        <p:par>
                          <p:cTn id="63" fill="hold">
                            <p:stCondLst>
                              <p:cond delay="5750"/>
                            </p:stCondLst>
                            <p:childTnLst>
                              <p:par>
                                <p:cTn id="64" presetID="22" presetClass="entr" presetSubtype="1" fill="hold" grpId="0" nodeType="afterEffect">
                                  <p:stCondLst>
                                    <p:cond delay="0"/>
                                  </p:stCondLst>
                                  <p:childTnLst>
                                    <p:set>
                                      <p:cBhvr>
                                        <p:cTn id="65" dur="1" fill="hold">
                                          <p:stCondLst>
                                            <p:cond delay="0"/>
                                          </p:stCondLst>
                                        </p:cTn>
                                        <p:tgtEl>
                                          <p:spTgt spid="79"/>
                                        </p:tgtEl>
                                        <p:attrNameLst>
                                          <p:attrName>style.visibility</p:attrName>
                                        </p:attrNameLst>
                                      </p:cBhvr>
                                      <p:to>
                                        <p:strVal val="visible"/>
                                      </p:to>
                                    </p:set>
                                    <p:animEffect transition="in" filter="wipe(up)">
                                      <p:cBhvr>
                                        <p:cTn id="66" dur="500"/>
                                        <p:tgtEl>
                                          <p:spTgt spid="79"/>
                                        </p:tgtEl>
                                      </p:cBhvr>
                                    </p:animEffect>
                                  </p:childTnLst>
                                </p:cTn>
                              </p:par>
                            </p:childTnLst>
                          </p:cTn>
                        </p:par>
                        <p:par>
                          <p:cTn id="67" fill="hold">
                            <p:stCondLst>
                              <p:cond delay="6250"/>
                            </p:stCondLst>
                            <p:childTnLst>
                              <p:par>
                                <p:cTn id="68" presetID="23" presetClass="entr" presetSubtype="32" fill="hold" nodeType="afterEffect">
                                  <p:stCondLst>
                                    <p:cond delay="0"/>
                                  </p:stCondLst>
                                  <p:childTnLst>
                                    <p:set>
                                      <p:cBhvr>
                                        <p:cTn id="69" dur="1" fill="hold">
                                          <p:stCondLst>
                                            <p:cond delay="0"/>
                                          </p:stCondLst>
                                        </p:cTn>
                                        <p:tgtEl>
                                          <p:spTgt spid="80"/>
                                        </p:tgtEl>
                                        <p:attrNameLst>
                                          <p:attrName>style.visibility</p:attrName>
                                        </p:attrNameLst>
                                      </p:cBhvr>
                                      <p:to>
                                        <p:strVal val="visible"/>
                                      </p:to>
                                    </p:set>
                                    <p:anim calcmode="lin" valueType="num">
                                      <p:cBhvr>
                                        <p:cTn id="70" dur="500" fill="hold"/>
                                        <p:tgtEl>
                                          <p:spTgt spid="80"/>
                                        </p:tgtEl>
                                        <p:attrNameLst>
                                          <p:attrName>ppt_w</p:attrName>
                                        </p:attrNameLst>
                                      </p:cBhvr>
                                      <p:tavLst>
                                        <p:tav tm="0">
                                          <p:val>
                                            <p:strVal val="4*#ppt_w"/>
                                          </p:val>
                                        </p:tav>
                                        <p:tav tm="100000">
                                          <p:val>
                                            <p:strVal val="#ppt_w"/>
                                          </p:val>
                                        </p:tav>
                                      </p:tavLst>
                                    </p:anim>
                                    <p:anim calcmode="lin" valueType="num">
                                      <p:cBhvr>
                                        <p:cTn id="71" dur="500" fill="hold"/>
                                        <p:tgtEl>
                                          <p:spTgt spid="80"/>
                                        </p:tgtEl>
                                        <p:attrNameLst>
                                          <p:attrName>ppt_h</p:attrName>
                                        </p:attrNameLst>
                                      </p:cBhvr>
                                      <p:tavLst>
                                        <p:tav tm="0">
                                          <p:val>
                                            <p:strVal val="4*#ppt_h"/>
                                          </p:val>
                                        </p:tav>
                                        <p:tav tm="100000">
                                          <p:val>
                                            <p:strVal val="#ppt_h"/>
                                          </p:val>
                                        </p:tav>
                                      </p:tavLst>
                                    </p:anim>
                                  </p:childTnLst>
                                </p:cTn>
                              </p:par>
                            </p:childTnLst>
                          </p:cTn>
                        </p:par>
                        <p:par>
                          <p:cTn id="72" fill="hold">
                            <p:stCondLst>
                              <p:cond delay="6750"/>
                            </p:stCondLst>
                            <p:childTnLst>
                              <p:par>
                                <p:cTn id="73" presetID="16" presetClass="entr" presetSubtype="21" fill="hold" nodeType="after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barn(inVertical)">
                                      <p:cBhvr>
                                        <p:cTn id="75" dur="250"/>
                                        <p:tgtEl>
                                          <p:spTgt spid="83"/>
                                        </p:tgtEl>
                                      </p:cBhvr>
                                    </p:animEffect>
                                  </p:childTnLst>
                                </p:cTn>
                              </p:par>
                            </p:childTnLst>
                          </p:cTn>
                        </p:par>
                        <p:par>
                          <p:cTn id="76" fill="hold">
                            <p:stCondLst>
                              <p:cond delay="7000"/>
                            </p:stCondLst>
                            <p:childTnLst>
                              <p:par>
                                <p:cTn id="77" presetID="12" presetClass="entr" presetSubtype="1"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additive="base">
                                        <p:cTn id="79" dur="500"/>
                                        <p:tgtEl>
                                          <p:spTgt spid="84"/>
                                        </p:tgtEl>
                                        <p:attrNameLst>
                                          <p:attrName>ppt_y</p:attrName>
                                        </p:attrNameLst>
                                      </p:cBhvr>
                                      <p:tavLst>
                                        <p:tav tm="0">
                                          <p:val>
                                            <p:strVal val="#ppt_y-#ppt_h*1.125000"/>
                                          </p:val>
                                        </p:tav>
                                        <p:tav tm="100000">
                                          <p:val>
                                            <p:strVal val="#ppt_y"/>
                                          </p:val>
                                        </p:tav>
                                      </p:tavLst>
                                    </p:anim>
                                    <p:animEffect transition="in" filter="wipe(down)">
                                      <p:cBhvr>
                                        <p:cTn id="80" dur="500"/>
                                        <p:tgtEl>
                                          <p:spTgt spid="84"/>
                                        </p:tgtEl>
                                      </p:cBhvr>
                                    </p:animEffect>
                                  </p:childTnLst>
                                </p:cTn>
                              </p:par>
                            </p:childTnLst>
                          </p:cTn>
                        </p:par>
                        <p:par>
                          <p:cTn id="81" fill="hold">
                            <p:stCondLst>
                              <p:cond delay="7500"/>
                            </p:stCondLst>
                            <p:childTnLst>
                              <p:par>
                                <p:cTn id="82" presetID="22" presetClass="entr" presetSubtype="1" fill="hold" grpId="0" nodeType="after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wipe(up)">
                                      <p:cBhvr>
                                        <p:cTn id="8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63" grpId="0"/>
      <p:bldP spid="71" grpId="0"/>
      <p:bldP spid="79" grpId="0"/>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2"/>
          <p:cNvSpPr/>
          <p:nvPr/>
        </p:nvSpPr>
        <p:spPr>
          <a:xfrm rot="16923271">
            <a:off x="11101110" y="6172188"/>
            <a:ext cx="1760368" cy="657230"/>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2501" h="821280">
                <a:moveTo>
                  <a:pt x="1041034" y="817683"/>
                </a:moveTo>
                <a:lnTo>
                  <a:pt x="0" y="0"/>
                </a:lnTo>
                <a:lnTo>
                  <a:pt x="7742503" y="86998"/>
                </a:lnTo>
                <a:lnTo>
                  <a:pt x="5787706" y="821280"/>
                </a:lnTo>
                <a:lnTo>
                  <a:pt x="1041034" y="817683"/>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rot="10800000">
            <a:off x="10176428" y="5569013"/>
            <a:ext cx="2212258" cy="573596"/>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2865566 w 10955196"/>
              <a:gd name="connsiteY0" fmla="*/ 830806 h 830806"/>
              <a:gd name="connsiteX1" fmla="*/ 0 w 10955196"/>
              <a:gd name="connsiteY1" fmla="*/ 0 h 830806"/>
              <a:gd name="connsiteX2" fmla="*/ 10955196 w 10955196"/>
              <a:gd name="connsiteY2" fmla="*/ 86807 h 830806"/>
              <a:gd name="connsiteX3" fmla="*/ 9813801 w 10955196"/>
              <a:gd name="connsiteY3" fmla="*/ 820420 h 830806"/>
              <a:gd name="connsiteX4" fmla="*/ 2865566 w 10955196"/>
              <a:gd name="connsiteY4" fmla="*/ 830806 h 830806"/>
              <a:gd name="connsiteX0" fmla="*/ 1985809 w 10955196"/>
              <a:gd name="connsiteY0" fmla="*/ 775391 h 820420"/>
              <a:gd name="connsiteX1" fmla="*/ 0 w 10955196"/>
              <a:gd name="connsiteY1" fmla="*/ 0 h 820420"/>
              <a:gd name="connsiteX2" fmla="*/ 10955196 w 10955196"/>
              <a:gd name="connsiteY2" fmla="*/ 86807 h 820420"/>
              <a:gd name="connsiteX3" fmla="*/ 9813801 w 10955196"/>
              <a:gd name="connsiteY3" fmla="*/ 820420 h 820420"/>
              <a:gd name="connsiteX4" fmla="*/ 1985809 w 10955196"/>
              <a:gd name="connsiteY4" fmla="*/ 775391 h 820420"/>
              <a:gd name="connsiteX0" fmla="*/ 1985809 w 9813803"/>
              <a:gd name="connsiteY0" fmla="*/ 775391 h 820420"/>
              <a:gd name="connsiteX1" fmla="*/ 0 w 9813803"/>
              <a:gd name="connsiteY1" fmla="*/ 0 h 820420"/>
              <a:gd name="connsiteX2" fmla="*/ 7855105 w 9813803"/>
              <a:gd name="connsiteY2" fmla="*/ 72953 h 820420"/>
              <a:gd name="connsiteX3" fmla="*/ 9813801 w 9813803"/>
              <a:gd name="connsiteY3" fmla="*/ 820420 h 820420"/>
              <a:gd name="connsiteX4" fmla="*/ 1985809 w 9813803"/>
              <a:gd name="connsiteY4" fmla="*/ 775391 h 820420"/>
              <a:gd name="connsiteX0" fmla="*/ 1985809 w 9771910"/>
              <a:gd name="connsiteY0" fmla="*/ 775391 h 820420"/>
              <a:gd name="connsiteX1" fmla="*/ 0 w 9771910"/>
              <a:gd name="connsiteY1" fmla="*/ 0 h 820420"/>
              <a:gd name="connsiteX2" fmla="*/ 7855105 w 9771910"/>
              <a:gd name="connsiteY2" fmla="*/ 72953 h 820420"/>
              <a:gd name="connsiteX3" fmla="*/ 9771910 w 9771910"/>
              <a:gd name="connsiteY3" fmla="*/ 820420 h 820420"/>
              <a:gd name="connsiteX4" fmla="*/ 1985809 w 9771910"/>
              <a:gd name="connsiteY4" fmla="*/ 775391 h 820420"/>
              <a:gd name="connsiteX0" fmla="*/ 1985809 w 9730017"/>
              <a:gd name="connsiteY0" fmla="*/ 775391 h 834274"/>
              <a:gd name="connsiteX1" fmla="*/ 0 w 9730017"/>
              <a:gd name="connsiteY1" fmla="*/ 0 h 834274"/>
              <a:gd name="connsiteX2" fmla="*/ 7855105 w 9730017"/>
              <a:gd name="connsiteY2" fmla="*/ 72953 h 834274"/>
              <a:gd name="connsiteX3" fmla="*/ 9730017 w 9730017"/>
              <a:gd name="connsiteY3" fmla="*/ 834274 h 834274"/>
              <a:gd name="connsiteX4" fmla="*/ 1985809 w 9730017"/>
              <a:gd name="connsiteY4" fmla="*/ 775391 h 834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0017" h="834274">
                <a:moveTo>
                  <a:pt x="1985809" y="775391"/>
                </a:moveTo>
                <a:lnTo>
                  <a:pt x="0" y="0"/>
                </a:lnTo>
                <a:lnTo>
                  <a:pt x="7855105" y="72953"/>
                </a:lnTo>
                <a:lnTo>
                  <a:pt x="9730017" y="834274"/>
                </a:lnTo>
                <a:lnTo>
                  <a:pt x="1985809" y="775391"/>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2"/>
          <p:cNvSpPr/>
          <p:nvPr/>
        </p:nvSpPr>
        <p:spPr>
          <a:xfrm rot="17876264">
            <a:off x="7959744" y="1726285"/>
            <a:ext cx="6030312" cy="2329633"/>
          </a:xfrm>
          <a:custGeom>
            <a:avLst/>
            <a:gdLst>
              <a:gd name="connsiteX0" fmla="*/ 0 w 8053584"/>
              <a:gd name="connsiteY0" fmla="*/ 851126 h 851126"/>
              <a:gd name="connsiteX1" fmla="*/ 28862 w 8053584"/>
              <a:gd name="connsiteY1" fmla="*/ 0 h 851126"/>
              <a:gd name="connsiteX2" fmla="*/ 8053584 w 8053584"/>
              <a:gd name="connsiteY2" fmla="*/ 0 h 851126"/>
              <a:gd name="connsiteX3" fmla="*/ 8024722 w 8053584"/>
              <a:gd name="connsiteY3" fmla="*/ 851126 h 851126"/>
              <a:gd name="connsiteX4" fmla="*/ 0 w 8053584"/>
              <a:gd name="connsiteY4" fmla="*/ 851126 h 851126"/>
              <a:gd name="connsiteX0" fmla="*/ 0 w 8053584"/>
              <a:gd name="connsiteY0" fmla="*/ 851126 h 863992"/>
              <a:gd name="connsiteX1" fmla="*/ 28862 w 8053584"/>
              <a:gd name="connsiteY1" fmla="*/ 0 h 863992"/>
              <a:gd name="connsiteX2" fmla="*/ 8053584 w 8053584"/>
              <a:gd name="connsiteY2" fmla="*/ 0 h 863992"/>
              <a:gd name="connsiteX3" fmla="*/ 7241741 w 8053584"/>
              <a:gd name="connsiteY3" fmla="*/ 863992 h 863992"/>
              <a:gd name="connsiteX4" fmla="*/ 0 w 8053584"/>
              <a:gd name="connsiteY4" fmla="*/ 851126 h 863992"/>
              <a:gd name="connsiteX0" fmla="*/ 574375 w 8024722"/>
              <a:gd name="connsiteY0" fmla="*/ 827559 h 863992"/>
              <a:gd name="connsiteX1" fmla="*/ 0 w 8024722"/>
              <a:gd name="connsiteY1" fmla="*/ 0 h 863992"/>
              <a:gd name="connsiteX2" fmla="*/ 8024722 w 8024722"/>
              <a:gd name="connsiteY2" fmla="*/ 0 h 863992"/>
              <a:gd name="connsiteX3" fmla="*/ 7212879 w 8024722"/>
              <a:gd name="connsiteY3" fmla="*/ 863992 h 863992"/>
              <a:gd name="connsiteX4" fmla="*/ 574375 w 8024722"/>
              <a:gd name="connsiteY4" fmla="*/ 827559 h 863992"/>
              <a:gd name="connsiteX0" fmla="*/ 574375 w 8024722"/>
              <a:gd name="connsiteY0" fmla="*/ 827559 h 858676"/>
              <a:gd name="connsiteX1" fmla="*/ 0 w 8024722"/>
              <a:gd name="connsiteY1" fmla="*/ 0 h 858676"/>
              <a:gd name="connsiteX2" fmla="*/ 8024722 w 8024722"/>
              <a:gd name="connsiteY2" fmla="*/ 0 h 858676"/>
              <a:gd name="connsiteX3" fmla="*/ 7661860 w 8024722"/>
              <a:gd name="connsiteY3" fmla="*/ 858676 h 858676"/>
              <a:gd name="connsiteX4" fmla="*/ 574375 w 8024722"/>
              <a:gd name="connsiteY4" fmla="*/ 827559 h 858676"/>
              <a:gd name="connsiteX0" fmla="*/ 574375 w 8626081"/>
              <a:gd name="connsiteY0" fmla="*/ 827559 h 831100"/>
              <a:gd name="connsiteX1" fmla="*/ 0 w 8626081"/>
              <a:gd name="connsiteY1" fmla="*/ 0 h 831100"/>
              <a:gd name="connsiteX2" fmla="*/ 8024722 w 8626081"/>
              <a:gd name="connsiteY2" fmla="*/ 0 h 831100"/>
              <a:gd name="connsiteX3" fmla="*/ 8626081 w 8626081"/>
              <a:gd name="connsiteY3" fmla="*/ 831100 h 831100"/>
              <a:gd name="connsiteX4" fmla="*/ 574375 w 8626081"/>
              <a:gd name="connsiteY4" fmla="*/ 827559 h 831100"/>
              <a:gd name="connsiteX0" fmla="*/ 981051 w 9032757"/>
              <a:gd name="connsiteY0" fmla="*/ 835015 h 838556"/>
              <a:gd name="connsiteX1" fmla="*/ 0 w 9032757"/>
              <a:gd name="connsiteY1" fmla="*/ -1 h 838556"/>
              <a:gd name="connsiteX2" fmla="*/ 8431398 w 9032757"/>
              <a:gd name="connsiteY2" fmla="*/ 7456 h 838556"/>
              <a:gd name="connsiteX3" fmla="*/ 9032757 w 9032757"/>
              <a:gd name="connsiteY3" fmla="*/ 838556 h 838556"/>
              <a:gd name="connsiteX4" fmla="*/ 981051 w 9032757"/>
              <a:gd name="connsiteY4" fmla="*/ 835015 h 838556"/>
              <a:gd name="connsiteX0" fmla="*/ 2187490 w 9032757"/>
              <a:gd name="connsiteY0" fmla="*/ 839165 h 839166"/>
              <a:gd name="connsiteX1" fmla="*/ 0 w 9032757"/>
              <a:gd name="connsiteY1" fmla="*/ 0 h 839166"/>
              <a:gd name="connsiteX2" fmla="*/ 8431398 w 9032757"/>
              <a:gd name="connsiteY2" fmla="*/ 7457 h 839166"/>
              <a:gd name="connsiteX3" fmla="*/ 9032757 w 9032757"/>
              <a:gd name="connsiteY3" fmla="*/ 838557 h 839166"/>
              <a:gd name="connsiteX4" fmla="*/ 2187490 w 9032757"/>
              <a:gd name="connsiteY4" fmla="*/ 839165 h 839166"/>
              <a:gd name="connsiteX0" fmla="*/ 2187490 w 11029581"/>
              <a:gd name="connsiteY0" fmla="*/ 839165 h 839165"/>
              <a:gd name="connsiteX1" fmla="*/ 0 w 11029581"/>
              <a:gd name="connsiteY1" fmla="*/ 0 h 839165"/>
              <a:gd name="connsiteX2" fmla="*/ 11029581 w 11029581"/>
              <a:gd name="connsiteY2" fmla="*/ 86807 h 839165"/>
              <a:gd name="connsiteX3" fmla="*/ 9032757 w 11029581"/>
              <a:gd name="connsiteY3" fmla="*/ 838557 h 839165"/>
              <a:gd name="connsiteX4" fmla="*/ 2187490 w 11029581"/>
              <a:gd name="connsiteY4" fmla="*/ 839165 h 839165"/>
              <a:gd name="connsiteX0" fmla="*/ 2187490 w 11029581"/>
              <a:gd name="connsiteY0" fmla="*/ 839165 h 839165"/>
              <a:gd name="connsiteX1" fmla="*/ 0 w 11029581"/>
              <a:gd name="connsiteY1" fmla="*/ 0 h 839165"/>
              <a:gd name="connsiteX2" fmla="*/ 11029581 w 11029581"/>
              <a:gd name="connsiteY2" fmla="*/ 86807 h 839165"/>
              <a:gd name="connsiteX3" fmla="*/ 9888186 w 11029581"/>
              <a:gd name="connsiteY3" fmla="*/ 820420 h 839165"/>
              <a:gd name="connsiteX4" fmla="*/ 2187490 w 11029581"/>
              <a:gd name="connsiteY4" fmla="*/ 839165 h 839165"/>
              <a:gd name="connsiteX0" fmla="*/ 0 w 12003456"/>
              <a:gd name="connsiteY0" fmla="*/ 857302 h 857302"/>
              <a:gd name="connsiteX1" fmla="*/ 973875 w 12003456"/>
              <a:gd name="connsiteY1" fmla="*/ 0 h 857302"/>
              <a:gd name="connsiteX2" fmla="*/ 12003456 w 12003456"/>
              <a:gd name="connsiteY2" fmla="*/ 86807 h 857302"/>
              <a:gd name="connsiteX3" fmla="*/ 10862061 w 12003456"/>
              <a:gd name="connsiteY3" fmla="*/ 820420 h 857302"/>
              <a:gd name="connsiteX4" fmla="*/ 0 w 12003456"/>
              <a:gd name="connsiteY4" fmla="*/ 857302 h 857302"/>
              <a:gd name="connsiteX0" fmla="*/ 662597 w 12666053"/>
              <a:gd name="connsiteY0" fmla="*/ 857302 h 857302"/>
              <a:gd name="connsiteX1" fmla="*/ 0 w 12666053"/>
              <a:gd name="connsiteY1" fmla="*/ 0 h 857302"/>
              <a:gd name="connsiteX2" fmla="*/ 12666053 w 12666053"/>
              <a:gd name="connsiteY2" fmla="*/ 86807 h 857302"/>
              <a:gd name="connsiteX3" fmla="*/ 11524658 w 12666053"/>
              <a:gd name="connsiteY3" fmla="*/ 820420 h 857302"/>
              <a:gd name="connsiteX4" fmla="*/ 662597 w 12666053"/>
              <a:gd name="connsiteY4" fmla="*/ 857302 h 857302"/>
              <a:gd name="connsiteX0" fmla="*/ 2782572 w 12666053"/>
              <a:gd name="connsiteY0" fmla="*/ 821028 h 821028"/>
              <a:gd name="connsiteX1" fmla="*/ 0 w 12666053"/>
              <a:gd name="connsiteY1" fmla="*/ 0 h 821028"/>
              <a:gd name="connsiteX2" fmla="*/ 12666053 w 12666053"/>
              <a:gd name="connsiteY2" fmla="*/ 86807 h 821028"/>
              <a:gd name="connsiteX3" fmla="*/ 11524658 w 12666053"/>
              <a:gd name="connsiteY3" fmla="*/ 820420 h 821028"/>
              <a:gd name="connsiteX4" fmla="*/ 2782572 w 12666053"/>
              <a:gd name="connsiteY4" fmla="*/ 821028 h 821028"/>
              <a:gd name="connsiteX0" fmla="*/ 1071715 w 10955196"/>
              <a:gd name="connsiteY0" fmla="*/ 821028 h 821028"/>
              <a:gd name="connsiteX1" fmla="*/ 0 w 10955196"/>
              <a:gd name="connsiteY1" fmla="*/ 0 h 821028"/>
              <a:gd name="connsiteX2" fmla="*/ 10955196 w 10955196"/>
              <a:gd name="connsiteY2" fmla="*/ 86807 h 821028"/>
              <a:gd name="connsiteX3" fmla="*/ 9813801 w 10955196"/>
              <a:gd name="connsiteY3" fmla="*/ 820420 h 821028"/>
              <a:gd name="connsiteX4" fmla="*/ 1071715 w 10955196"/>
              <a:gd name="connsiteY4" fmla="*/ 821028 h 821028"/>
              <a:gd name="connsiteX0" fmla="*/ 1041034 w 10955196"/>
              <a:gd name="connsiteY0" fmla="*/ 817683 h 820419"/>
              <a:gd name="connsiteX1" fmla="*/ 0 w 10955196"/>
              <a:gd name="connsiteY1" fmla="*/ 0 h 820419"/>
              <a:gd name="connsiteX2" fmla="*/ 10955196 w 10955196"/>
              <a:gd name="connsiteY2" fmla="*/ 86807 h 820419"/>
              <a:gd name="connsiteX3" fmla="*/ 9813801 w 10955196"/>
              <a:gd name="connsiteY3" fmla="*/ 820420 h 820419"/>
              <a:gd name="connsiteX4" fmla="*/ 1041034 w 10955196"/>
              <a:gd name="connsiteY4" fmla="*/ 817683 h 820419"/>
              <a:gd name="connsiteX0" fmla="*/ 1041034 w 9813803"/>
              <a:gd name="connsiteY0" fmla="*/ 817683 h 820420"/>
              <a:gd name="connsiteX1" fmla="*/ 0 w 9813803"/>
              <a:gd name="connsiteY1" fmla="*/ 0 h 820420"/>
              <a:gd name="connsiteX2" fmla="*/ 7742503 w 9813803"/>
              <a:gd name="connsiteY2" fmla="*/ 86998 h 820420"/>
              <a:gd name="connsiteX3" fmla="*/ 9813801 w 9813803"/>
              <a:gd name="connsiteY3" fmla="*/ 820420 h 820420"/>
              <a:gd name="connsiteX4" fmla="*/ 1041034 w 9813803"/>
              <a:gd name="connsiteY4" fmla="*/ 817683 h 820420"/>
              <a:gd name="connsiteX0" fmla="*/ 1041034 w 7742501"/>
              <a:gd name="connsiteY0" fmla="*/ 817683 h 821280"/>
              <a:gd name="connsiteX1" fmla="*/ 0 w 7742501"/>
              <a:gd name="connsiteY1" fmla="*/ 0 h 821280"/>
              <a:gd name="connsiteX2" fmla="*/ 7742503 w 7742501"/>
              <a:gd name="connsiteY2" fmla="*/ 86998 h 821280"/>
              <a:gd name="connsiteX3" fmla="*/ 5787706 w 7742501"/>
              <a:gd name="connsiteY3" fmla="*/ 821280 h 821280"/>
              <a:gd name="connsiteX4" fmla="*/ 1041034 w 7742501"/>
              <a:gd name="connsiteY4" fmla="*/ 817683 h 821280"/>
              <a:gd name="connsiteX0" fmla="*/ 1 w 8735384"/>
              <a:gd name="connsiteY0" fmla="*/ 949138 h 949139"/>
              <a:gd name="connsiteX1" fmla="*/ 992883 w 8735384"/>
              <a:gd name="connsiteY1" fmla="*/ 0 h 949139"/>
              <a:gd name="connsiteX2" fmla="*/ 8735386 w 8735384"/>
              <a:gd name="connsiteY2" fmla="*/ 86998 h 949139"/>
              <a:gd name="connsiteX3" fmla="*/ 6780589 w 8735384"/>
              <a:gd name="connsiteY3" fmla="*/ 821280 h 949139"/>
              <a:gd name="connsiteX4" fmla="*/ 1 w 8735384"/>
              <a:gd name="connsiteY4" fmla="*/ 949138 h 949139"/>
              <a:gd name="connsiteX0" fmla="*/ 1 w 20033902"/>
              <a:gd name="connsiteY0" fmla="*/ 3561836 h 3561835"/>
              <a:gd name="connsiteX1" fmla="*/ 992883 w 20033902"/>
              <a:gd name="connsiteY1" fmla="*/ 2612698 h 3561835"/>
              <a:gd name="connsiteX2" fmla="*/ 20033903 w 20033902"/>
              <a:gd name="connsiteY2" fmla="*/ 0 h 3561835"/>
              <a:gd name="connsiteX3" fmla="*/ 6780589 w 20033902"/>
              <a:gd name="connsiteY3" fmla="*/ 3433978 h 3561835"/>
              <a:gd name="connsiteX4" fmla="*/ 1 w 20033902"/>
              <a:gd name="connsiteY4" fmla="*/ 3561836 h 3561835"/>
              <a:gd name="connsiteX0" fmla="*/ 1 w 21267183"/>
              <a:gd name="connsiteY0" fmla="*/ 3561836 h 3561837"/>
              <a:gd name="connsiteX1" fmla="*/ 992883 w 21267183"/>
              <a:gd name="connsiteY1" fmla="*/ 2612698 h 3561837"/>
              <a:gd name="connsiteX2" fmla="*/ 20033903 w 21267183"/>
              <a:gd name="connsiteY2" fmla="*/ 0 h 3561837"/>
              <a:gd name="connsiteX3" fmla="*/ 21267184 w 21267183"/>
              <a:gd name="connsiteY3" fmla="*/ 741512 h 3561837"/>
              <a:gd name="connsiteX4" fmla="*/ 1 w 21267183"/>
              <a:gd name="connsiteY4" fmla="*/ 3561836 h 356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67183" h="3561837">
                <a:moveTo>
                  <a:pt x="1" y="3561836"/>
                </a:moveTo>
                <a:lnTo>
                  <a:pt x="992883" y="2612698"/>
                </a:lnTo>
                <a:lnTo>
                  <a:pt x="20033903" y="0"/>
                </a:lnTo>
                <a:lnTo>
                  <a:pt x="21267184" y="741512"/>
                </a:lnTo>
                <a:lnTo>
                  <a:pt x="1" y="3561836"/>
                </a:lnTo>
                <a:close/>
              </a:path>
            </a:pathLst>
          </a:custGeom>
          <a:solidFill>
            <a:srgbClr val="33708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9212" y="-339212"/>
            <a:ext cx="2094271" cy="3154710"/>
          </a:xfrm>
          <a:prstGeom prst="rect">
            <a:avLst/>
          </a:prstGeom>
          <a:noFill/>
        </p:spPr>
        <p:txBody>
          <a:bodyPr wrap="square" rtlCol="0">
            <a:spAutoFit/>
          </a:bodyPr>
          <a:lstStyle/>
          <a:p>
            <a:r>
              <a:rPr lang="zh-CN" altLang="en-US" sz="19900" b="1" dirty="0" smtClean="0">
                <a:solidFill>
                  <a:srgbClr val="B83519"/>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9900" b="1" spc="-300" dirty="0">
              <a:solidFill>
                <a:srgbClr val="B83519"/>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 name="文本框 5"/>
          <p:cNvSpPr txBox="1"/>
          <p:nvPr/>
        </p:nvSpPr>
        <p:spPr>
          <a:xfrm>
            <a:off x="1253612" y="451392"/>
            <a:ext cx="3097163" cy="923330"/>
          </a:xfrm>
          <a:prstGeom prst="rect">
            <a:avLst/>
          </a:prstGeom>
          <a:noFill/>
        </p:spPr>
        <p:txBody>
          <a:bodyPr wrap="square" rtlCol="0">
            <a:spAutoFit/>
          </a:bodyPr>
          <a:lstStyle/>
          <a:p>
            <a:r>
              <a:rPr lang="en-US" altLang="zh-CN" sz="5400" dirty="0" smtClean="0">
                <a:solidFill>
                  <a:srgbClr val="B83519"/>
                </a:solidFill>
              </a:rPr>
              <a:t>2</a:t>
            </a:r>
            <a:r>
              <a:rPr lang="en-US" altLang="zh-CN" sz="2000" dirty="0" smtClean="0">
                <a:solidFill>
                  <a:srgbClr val="B83519"/>
                </a:solidFill>
              </a:rPr>
              <a:t> </a:t>
            </a:r>
            <a:r>
              <a:rPr lang="zh-CN" altLang="en-US" sz="2400" dirty="0" smtClean="0">
                <a:solidFill>
                  <a:srgbClr val="B83519"/>
                </a:solidFill>
              </a:rPr>
              <a:t>输入您的标题</a:t>
            </a:r>
            <a:endParaRPr lang="en-US" altLang="zh-CN" sz="2400" dirty="0">
              <a:solidFill>
                <a:srgbClr val="B83519"/>
              </a:solidFill>
            </a:endParaRPr>
          </a:p>
        </p:txBody>
      </p:sp>
      <p:grpSp>
        <p:nvGrpSpPr>
          <p:cNvPr id="88" name="组合 87"/>
          <p:cNvGrpSpPr/>
          <p:nvPr/>
        </p:nvGrpSpPr>
        <p:grpSpPr>
          <a:xfrm>
            <a:off x="4498445" y="3261628"/>
            <a:ext cx="856527" cy="856527"/>
            <a:chOff x="7471457" y="-694481"/>
            <a:chExt cx="856527" cy="856527"/>
          </a:xfrm>
        </p:grpSpPr>
        <p:grpSp>
          <p:nvGrpSpPr>
            <p:cNvPr id="90" name="组合 89"/>
            <p:cNvGrpSpPr/>
            <p:nvPr/>
          </p:nvGrpSpPr>
          <p:grpSpPr>
            <a:xfrm>
              <a:off x="7471457" y="-694481"/>
              <a:ext cx="856527" cy="856527"/>
              <a:chOff x="4299994" y="-439838"/>
              <a:chExt cx="856527" cy="856527"/>
            </a:xfrm>
          </p:grpSpPr>
          <p:sp>
            <p:nvSpPr>
              <p:cNvPr id="92" name="椭圆 91"/>
              <p:cNvSpPr/>
              <p:nvPr/>
            </p:nvSpPr>
            <p:spPr>
              <a:xfrm>
                <a:off x="4375229" y="-364603"/>
                <a:ext cx="706056" cy="70605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93" name="椭圆 92"/>
              <p:cNvSpPr/>
              <p:nvPr/>
            </p:nvSpPr>
            <p:spPr>
              <a:xfrm>
                <a:off x="4299994" y="-439838"/>
                <a:ext cx="856527" cy="85652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91" name="Freeform 5"/>
            <p:cNvSpPr>
              <a:spLocks noEditPoints="1"/>
            </p:cNvSpPr>
            <p:nvPr/>
          </p:nvSpPr>
          <p:spPr bwMode="auto">
            <a:xfrm>
              <a:off x="7624744" y="-496361"/>
              <a:ext cx="549952" cy="460286"/>
            </a:xfrm>
            <a:custGeom>
              <a:avLst/>
              <a:gdLst>
                <a:gd name="T0" fmla="*/ 267 w 270"/>
                <a:gd name="T1" fmla="*/ 129 h 225"/>
                <a:gd name="T2" fmla="*/ 141 w 270"/>
                <a:gd name="T3" fmla="*/ 3 h 225"/>
                <a:gd name="T4" fmla="*/ 135 w 270"/>
                <a:gd name="T5" fmla="*/ 0 h 225"/>
                <a:gd name="T6" fmla="*/ 129 w 270"/>
                <a:gd name="T7" fmla="*/ 3 h 225"/>
                <a:gd name="T8" fmla="*/ 3 w 270"/>
                <a:gd name="T9" fmla="*/ 129 h 225"/>
                <a:gd name="T10" fmla="*/ 3 w 270"/>
                <a:gd name="T11" fmla="*/ 140 h 225"/>
                <a:gd name="T12" fmla="*/ 13 w 270"/>
                <a:gd name="T13" fmla="*/ 140 h 225"/>
                <a:gd name="T14" fmla="*/ 37 w 270"/>
                <a:gd name="T15" fmla="*/ 115 h 225"/>
                <a:gd name="T16" fmla="*/ 37 w 270"/>
                <a:gd name="T17" fmla="*/ 215 h 225"/>
                <a:gd name="T18" fmla="*/ 47 w 270"/>
                <a:gd name="T19" fmla="*/ 225 h 225"/>
                <a:gd name="T20" fmla="*/ 103 w 270"/>
                <a:gd name="T21" fmla="*/ 225 h 225"/>
                <a:gd name="T22" fmla="*/ 167 w 270"/>
                <a:gd name="T23" fmla="*/ 225 h 225"/>
                <a:gd name="T24" fmla="*/ 223 w 270"/>
                <a:gd name="T25" fmla="*/ 225 h 225"/>
                <a:gd name="T26" fmla="*/ 229 w 270"/>
                <a:gd name="T27" fmla="*/ 215 h 225"/>
                <a:gd name="T28" fmla="*/ 229 w 270"/>
                <a:gd name="T29" fmla="*/ 116 h 225"/>
                <a:gd name="T30" fmla="*/ 255 w 270"/>
                <a:gd name="T31" fmla="*/ 140 h 225"/>
                <a:gd name="T32" fmla="*/ 261 w 270"/>
                <a:gd name="T33" fmla="*/ 143 h 225"/>
                <a:gd name="T34" fmla="*/ 267 w 270"/>
                <a:gd name="T35" fmla="*/ 140 h 225"/>
                <a:gd name="T36" fmla="*/ 267 w 270"/>
                <a:gd name="T37" fmla="*/ 129 h 225"/>
                <a:gd name="T38" fmla="*/ 157 w 270"/>
                <a:gd name="T39" fmla="*/ 209 h 225"/>
                <a:gd name="T40" fmla="*/ 109 w 270"/>
                <a:gd name="T41" fmla="*/ 209 h 225"/>
                <a:gd name="T42" fmla="*/ 109 w 270"/>
                <a:gd name="T43" fmla="*/ 155 h 225"/>
                <a:gd name="T44" fmla="*/ 123 w 270"/>
                <a:gd name="T45" fmla="*/ 145 h 225"/>
                <a:gd name="T46" fmla="*/ 147 w 270"/>
                <a:gd name="T47" fmla="*/ 145 h 225"/>
                <a:gd name="T48" fmla="*/ 157 w 270"/>
                <a:gd name="T49" fmla="*/ 155 h 225"/>
                <a:gd name="T50" fmla="*/ 157 w 270"/>
                <a:gd name="T51" fmla="*/ 209 h 225"/>
                <a:gd name="T52" fmla="*/ 213 w 270"/>
                <a:gd name="T53" fmla="*/ 209 h 225"/>
                <a:gd name="T54" fmla="*/ 173 w 270"/>
                <a:gd name="T55" fmla="*/ 209 h 225"/>
                <a:gd name="T56" fmla="*/ 173 w 270"/>
                <a:gd name="T57" fmla="*/ 155 h 225"/>
                <a:gd name="T58" fmla="*/ 147 w 270"/>
                <a:gd name="T59" fmla="*/ 129 h 225"/>
                <a:gd name="T60" fmla="*/ 123 w 270"/>
                <a:gd name="T61" fmla="*/ 129 h 225"/>
                <a:gd name="T62" fmla="*/ 93 w 270"/>
                <a:gd name="T63" fmla="*/ 155 h 225"/>
                <a:gd name="T64" fmla="*/ 93 w 270"/>
                <a:gd name="T65" fmla="*/ 209 h 225"/>
                <a:gd name="T66" fmla="*/ 53 w 270"/>
                <a:gd name="T67" fmla="*/ 209 h 225"/>
                <a:gd name="T68" fmla="*/ 53 w 270"/>
                <a:gd name="T69" fmla="*/ 99 h 225"/>
                <a:gd name="T70" fmla="*/ 54 w 270"/>
                <a:gd name="T71" fmla="*/ 99 h 225"/>
                <a:gd name="T72" fmla="*/ 133 w 270"/>
                <a:gd name="T73" fmla="*/ 20 h 225"/>
                <a:gd name="T74" fmla="*/ 213 w 270"/>
                <a:gd name="T75" fmla="*/ 100 h 225"/>
                <a:gd name="T76" fmla="*/ 213 w 270"/>
                <a:gd name="T77" fmla="*/ 209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0" h="225">
                  <a:moveTo>
                    <a:pt x="267" y="129"/>
                  </a:moveTo>
                  <a:cubicBezTo>
                    <a:pt x="141" y="3"/>
                    <a:pt x="141" y="3"/>
                    <a:pt x="141" y="3"/>
                  </a:cubicBezTo>
                  <a:cubicBezTo>
                    <a:pt x="139" y="1"/>
                    <a:pt x="137" y="0"/>
                    <a:pt x="135" y="0"/>
                  </a:cubicBezTo>
                  <a:cubicBezTo>
                    <a:pt x="133" y="0"/>
                    <a:pt x="131" y="1"/>
                    <a:pt x="129" y="3"/>
                  </a:cubicBezTo>
                  <a:cubicBezTo>
                    <a:pt x="3" y="129"/>
                    <a:pt x="3" y="129"/>
                    <a:pt x="3" y="129"/>
                  </a:cubicBezTo>
                  <a:cubicBezTo>
                    <a:pt x="0" y="132"/>
                    <a:pt x="0" y="137"/>
                    <a:pt x="3" y="140"/>
                  </a:cubicBezTo>
                  <a:cubicBezTo>
                    <a:pt x="6" y="144"/>
                    <a:pt x="10" y="144"/>
                    <a:pt x="13" y="140"/>
                  </a:cubicBezTo>
                  <a:cubicBezTo>
                    <a:pt x="37" y="115"/>
                    <a:pt x="37" y="115"/>
                    <a:pt x="37" y="115"/>
                  </a:cubicBezTo>
                  <a:cubicBezTo>
                    <a:pt x="37" y="215"/>
                    <a:pt x="37" y="215"/>
                    <a:pt x="37" y="215"/>
                  </a:cubicBezTo>
                  <a:cubicBezTo>
                    <a:pt x="37" y="220"/>
                    <a:pt x="43" y="225"/>
                    <a:pt x="47" y="225"/>
                  </a:cubicBezTo>
                  <a:cubicBezTo>
                    <a:pt x="103" y="225"/>
                    <a:pt x="103" y="225"/>
                    <a:pt x="103" y="225"/>
                  </a:cubicBezTo>
                  <a:cubicBezTo>
                    <a:pt x="167" y="225"/>
                    <a:pt x="167" y="225"/>
                    <a:pt x="167" y="225"/>
                  </a:cubicBezTo>
                  <a:cubicBezTo>
                    <a:pt x="223" y="225"/>
                    <a:pt x="223" y="225"/>
                    <a:pt x="223" y="225"/>
                  </a:cubicBezTo>
                  <a:cubicBezTo>
                    <a:pt x="228" y="225"/>
                    <a:pt x="229" y="220"/>
                    <a:pt x="229" y="215"/>
                  </a:cubicBezTo>
                  <a:cubicBezTo>
                    <a:pt x="229" y="116"/>
                    <a:pt x="229" y="116"/>
                    <a:pt x="229" y="116"/>
                  </a:cubicBezTo>
                  <a:cubicBezTo>
                    <a:pt x="255" y="140"/>
                    <a:pt x="255" y="140"/>
                    <a:pt x="255" y="140"/>
                  </a:cubicBezTo>
                  <a:cubicBezTo>
                    <a:pt x="256" y="142"/>
                    <a:pt x="259" y="143"/>
                    <a:pt x="261" y="143"/>
                  </a:cubicBezTo>
                  <a:cubicBezTo>
                    <a:pt x="263" y="143"/>
                    <a:pt x="265" y="142"/>
                    <a:pt x="267" y="140"/>
                  </a:cubicBezTo>
                  <a:cubicBezTo>
                    <a:pt x="270" y="137"/>
                    <a:pt x="270" y="132"/>
                    <a:pt x="267" y="129"/>
                  </a:cubicBezTo>
                  <a:close/>
                  <a:moveTo>
                    <a:pt x="157" y="209"/>
                  </a:moveTo>
                  <a:cubicBezTo>
                    <a:pt x="109" y="209"/>
                    <a:pt x="109" y="209"/>
                    <a:pt x="109" y="209"/>
                  </a:cubicBezTo>
                  <a:cubicBezTo>
                    <a:pt x="109" y="155"/>
                    <a:pt x="109" y="155"/>
                    <a:pt x="109" y="155"/>
                  </a:cubicBezTo>
                  <a:cubicBezTo>
                    <a:pt x="109" y="149"/>
                    <a:pt x="117" y="145"/>
                    <a:pt x="123" y="145"/>
                  </a:cubicBezTo>
                  <a:cubicBezTo>
                    <a:pt x="147" y="145"/>
                    <a:pt x="147" y="145"/>
                    <a:pt x="147" y="145"/>
                  </a:cubicBezTo>
                  <a:cubicBezTo>
                    <a:pt x="154" y="145"/>
                    <a:pt x="157" y="149"/>
                    <a:pt x="157" y="155"/>
                  </a:cubicBezTo>
                  <a:lnTo>
                    <a:pt x="157" y="209"/>
                  </a:lnTo>
                  <a:close/>
                  <a:moveTo>
                    <a:pt x="213" y="209"/>
                  </a:moveTo>
                  <a:cubicBezTo>
                    <a:pt x="173" y="209"/>
                    <a:pt x="173" y="209"/>
                    <a:pt x="173" y="209"/>
                  </a:cubicBezTo>
                  <a:cubicBezTo>
                    <a:pt x="173" y="155"/>
                    <a:pt x="173" y="155"/>
                    <a:pt x="173" y="155"/>
                  </a:cubicBezTo>
                  <a:cubicBezTo>
                    <a:pt x="173" y="140"/>
                    <a:pt x="163" y="129"/>
                    <a:pt x="147" y="129"/>
                  </a:cubicBezTo>
                  <a:cubicBezTo>
                    <a:pt x="123" y="129"/>
                    <a:pt x="123" y="129"/>
                    <a:pt x="123" y="129"/>
                  </a:cubicBezTo>
                  <a:cubicBezTo>
                    <a:pt x="108" y="129"/>
                    <a:pt x="93" y="140"/>
                    <a:pt x="93" y="155"/>
                  </a:cubicBezTo>
                  <a:cubicBezTo>
                    <a:pt x="93" y="209"/>
                    <a:pt x="93" y="209"/>
                    <a:pt x="93" y="209"/>
                  </a:cubicBezTo>
                  <a:cubicBezTo>
                    <a:pt x="53" y="209"/>
                    <a:pt x="53" y="209"/>
                    <a:pt x="53" y="209"/>
                  </a:cubicBezTo>
                  <a:cubicBezTo>
                    <a:pt x="53" y="99"/>
                    <a:pt x="53" y="99"/>
                    <a:pt x="53" y="99"/>
                  </a:cubicBezTo>
                  <a:cubicBezTo>
                    <a:pt x="53" y="99"/>
                    <a:pt x="54" y="99"/>
                    <a:pt x="54" y="99"/>
                  </a:cubicBezTo>
                  <a:cubicBezTo>
                    <a:pt x="133" y="20"/>
                    <a:pt x="133" y="20"/>
                    <a:pt x="133" y="20"/>
                  </a:cubicBezTo>
                  <a:cubicBezTo>
                    <a:pt x="213" y="100"/>
                    <a:pt x="213" y="100"/>
                    <a:pt x="213" y="100"/>
                  </a:cubicBezTo>
                  <a:lnTo>
                    <a:pt x="213" y="2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aphicFrame>
        <p:nvGraphicFramePr>
          <p:cNvPr id="94" name="图表 93"/>
          <p:cNvGraphicFramePr/>
          <p:nvPr>
            <p:extLst>
              <p:ext uri="{D42A27DB-BD31-4B8C-83A1-F6EECF244321}">
                <p14:modId xmlns:p14="http://schemas.microsoft.com/office/powerpoint/2010/main" val="1428722820"/>
              </p:ext>
            </p:extLst>
          </p:nvPr>
        </p:nvGraphicFramePr>
        <p:xfrm>
          <a:off x="2802545" y="2273782"/>
          <a:ext cx="4248327" cy="2832218"/>
        </p:xfrm>
        <a:graphic>
          <a:graphicData uri="http://schemas.openxmlformats.org/drawingml/2006/chart">
            <c:chart xmlns:c="http://schemas.openxmlformats.org/drawingml/2006/chart" xmlns:r="http://schemas.openxmlformats.org/officeDocument/2006/relationships" r:id="rId3"/>
          </a:graphicData>
        </a:graphic>
      </p:graphicFrame>
      <p:cxnSp>
        <p:nvCxnSpPr>
          <p:cNvPr id="95" name="直接箭头连接符 94"/>
          <p:cNvCxnSpPr/>
          <p:nvPr/>
        </p:nvCxnSpPr>
        <p:spPr>
          <a:xfrm flipV="1">
            <a:off x="5004452" y="1662971"/>
            <a:ext cx="0" cy="93980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p:nvPr/>
        </p:nvCxnSpPr>
        <p:spPr>
          <a:xfrm flipV="1">
            <a:off x="5979267" y="3133631"/>
            <a:ext cx="938801" cy="303257"/>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a:off x="5489682" y="4621799"/>
            <a:ext cx="858156" cy="969282"/>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p:nvPr/>
        </p:nvCxnSpPr>
        <p:spPr>
          <a:xfrm flipH="1">
            <a:off x="3650586" y="4534169"/>
            <a:ext cx="568258" cy="695760"/>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9" name="直接箭头连接符 98"/>
          <p:cNvCxnSpPr/>
          <p:nvPr/>
        </p:nvCxnSpPr>
        <p:spPr>
          <a:xfrm flipH="1" flipV="1">
            <a:off x="2372217" y="2837567"/>
            <a:ext cx="1551192" cy="447694"/>
          </a:xfrm>
          <a:prstGeom prst="straightConnector1">
            <a:avLst/>
          </a:prstGeom>
          <a:ln w="15875">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5089640" y="1516227"/>
            <a:ext cx="3380411" cy="574476"/>
            <a:chOff x="13262699" y="6577039"/>
            <a:chExt cx="3380411" cy="574476"/>
          </a:xfrm>
        </p:grpSpPr>
        <p:sp>
          <p:nvSpPr>
            <p:cNvPr id="101" name="文本框 100"/>
            <p:cNvSpPr txBox="1"/>
            <p:nvPr/>
          </p:nvSpPr>
          <p:spPr>
            <a:xfrm>
              <a:off x="13262699" y="6577039"/>
              <a:ext cx="1615092" cy="369332"/>
            </a:xfrm>
            <a:prstGeom prst="rect">
              <a:avLst/>
            </a:prstGeom>
            <a:noFill/>
          </p:spPr>
          <p:txBody>
            <a:bodyPr wrap="square" rtlCol="0">
              <a:spAutoFit/>
            </a:bodyPr>
            <a:lstStyle/>
            <a:p>
              <a:r>
                <a:rPr lang="zh-CN" altLang="en-US" b="1" dirty="0" smtClean="0">
                  <a:solidFill>
                    <a:srgbClr val="2C3E50"/>
                  </a:solidFill>
                  <a:latin typeface="Agency FB" panose="020B0503020202020204" pitchFamily="34" charset="0"/>
                </a:rPr>
                <a:t> 输入您的标题</a:t>
              </a:r>
              <a:endParaRPr lang="zh-CN" altLang="en-US" b="1" dirty="0">
                <a:solidFill>
                  <a:srgbClr val="2C3E50"/>
                </a:solidFill>
                <a:latin typeface="Agency FB" panose="020B0503020202020204" pitchFamily="34" charset="0"/>
              </a:endParaRPr>
            </a:p>
          </p:txBody>
        </p:sp>
        <p:sp>
          <p:nvSpPr>
            <p:cNvPr id="102" name="矩形 101"/>
            <p:cNvSpPr/>
            <p:nvPr/>
          </p:nvSpPr>
          <p:spPr>
            <a:xfrm>
              <a:off x="13262699" y="6843738"/>
              <a:ext cx="3380411" cy="307777"/>
            </a:xfrm>
            <a:prstGeom prst="rect">
              <a:avLst/>
            </a:prstGeom>
          </p:spPr>
          <p:txBody>
            <a:bodyPr wrap="square">
              <a:spAutoFit/>
            </a:bodyPr>
            <a:lstStyle/>
            <a:p>
              <a:r>
                <a:rPr lang="zh-CN" altLang="en-US" sz="1400" dirty="0" smtClean="0">
                  <a:solidFill>
                    <a:schemeClr val="tx1">
                      <a:lumMod val="65000"/>
                      <a:lumOff val="35000"/>
                    </a:schemeClr>
                  </a:solidFill>
                  <a:latin typeface="Agency FB" panose="020B0503020202020204" pitchFamily="34" charset="0"/>
                </a:rPr>
                <a:t>单击此处添加文本单击此处添加文本</a:t>
              </a:r>
              <a:endParaRPr lang="zh-CN" altLang="en-US" sz="1400" dirty="0">
                <a:solidFill>
                  <a:schemeClr val="tx1">
                    <a:lumMod val="65000"/>
                    <a:lumOff val="35000"/>
                  </a:schemeClr>
                </a:solidFill>
                <a:latin typeface="Agency FB" panose="020B0503020202020204" pitchFamily="34" charset="0"/>
              </a:endParaRPr>
            </a:p>
          </p:txBody>
        </p:sp>
      </p:grpSp>
      <p:grpSp>
        <p:nvGrpSpPr>
          <p:cNvPr id="103" name="组合 102"/>
          <p:cNvGrpSpPr/>
          <p:nvPr/>
        </p:nvGrpSpPr>
        <p:grpSpPr>
          <a:xfrm>
            <a:off x="6994269" y="2570868"/>
            <a:ext cx="2892157" cy="2083929"/>
            <a:chOff x="8018737" y="2901071"/>
            <a:chExt cx="2892157" cy="2083929"/>
          </a:xfrm>
        </p:grpSpPr>
        <p:grpSp>
          <p:nvGrpSpPr>
            <p:cNvPr id="104" name="组合 103"/>
            <p:cNvGrpSpPr/>
            <p:nvPr/>
          </p:nvGrpSpPr>
          <p:grpSpPr>
            <a:xfrm>
              <a:off x="8018737" y="2901071"/>
              <a:ext cx="2892157" cy="789919"/>
              <a:chOff x="13262698" y="6577039"/>
              <a:chExt cx="3380412" cy="789919"/>
            </a:xfrm>
          </p:grpSpPr>
          <p:sp>
            <p:nvSpPr>
              <p:cNvPr id="106" name="文本框 105"/>
              <p:cNvSpPr txBox="1"/>
              <p:nvPr/>
            </p:nvSpPr>
            <p:spPr>
              <a:xfrm>
                <a:off x="13262698" y="6577039"/>
                <a:ext cx="1935743" cy="369332"/>
              </a:xfrm>
              <a:prstGeom prst="rect">
                <a:avLst/>
              </a:prstGeom>
              <a:noFill/>
            </p:spPr>
            <p:txBody>
              <a:bodyPr wrap="square" rtlCol="0">
                <a:spAutoFit/>
              </a:bodyPr>
              <a:lstStyle/>
              <a:p>
                <a:r>
                  <a:rPr lang="zh-CN" altLang="en-US" b="1" dirty="0" smtClean="0">
                    <a:solidFill>
                      <a:srgbClr val="2C3E50"/>
                    </a:solidFill>
                    <a:latin typeface="Agency FB" panose="020B0503020202020204" pitchFamily="34" charset="0"/>
                  </a:rPr>
                  <a:t> 输入您的标题</a:t>
                </a:r>
                <a:endParaRPr lang="zh-CN" altLang="en-US" b="1" dirty="0">
                  <a:solidFill>
                    <a:srgbClr val="2C3E50"/>
                  </a:solidFill>
                  <a:latin typeface="Agency FB" panose="020B0503020202020204" pitchFamily="34" charset="0"/>
                </a:endParaRPr>
              </a:p>
            </p:txBody>
          </p:sp>
          <p:sp>
            <p:nvSpPr>
              <p:cNvPr id="107" name="矩形 106"/>
              <p:cNvSpPr/>
              <p:nvPr/>
            </p:nvSpPr>
            <p:spPr>
              <a:xfrm>
                <a:off x="13262699" y="6843738"/>
                <a:ext cx="3380411" cy="523220"/>
              </a:xfrm>
              <a:prstGeom prst="rect">
                <a:avLst/>
              </a:prstGeom>
            </p:spPr>
            <p:txBody>
              <a:bodyPr wrap="square">
                <a:spAutoFit/>
              </a:bodyPr>
              <a:lstStyle/>
              <a:p>
                <a:r>
                  <a:rPr lang="zh-CN" altLang="en-US" sz="1400" dirty="0" smtClean="0">
                    <a:solidFill>
                      <a:schemeClr val="tx1">
                        <a:lumMod val="65000"/>
                        <a:lumOff val="35000"/>
                      </a:schemeClr>
                    </a:solidFill>
                    <a:latin typeface="Agency FB" panose="020B0503020202020204" pitchFamily="34" charset="0"/>
                  </a:rPr>
                  <a:t>单击此处添加文本单击此处添加文本</a:t>
                </a:r>
                <a:endParaRPr lang="zh-CN" altLang="en-US" sz="1400" dirty="0">
                  <a:solidFill>
                    <a:schemeClr val="tx1">
                      <a:lumMod val="65000"/>
                      <a:lumOff val="35000"/>
                    </a:schemeClr>
                  </a:solidFill>
                  <a:latin typeface="Agency FB" panose="020B0503020202020204" pitchFamily="34" charset="0"/>
                </a:endParaRPr>
              </a:p>
            </p:txBody>
          </p:sp>
        </p:grpSp>
        <p:graphicFrame>
          <p:nvGraphicFramePr>
            <p:cNvPr id="105" name="图表 104"/>
            <p:cNvGraphicFramePr/>
            <p:nvPr>
              <p:extLst>
                <p:ext uri="{D42A27DB-BD31-4B8C-83A1-F6EECF244321}">
                  <p14:modId xmlns:p14="http://schemas.microsoft.com/office/powerpoint/2010/main" val="963135667"/>
                </p:ext>
              </p:extLst>
            </p:nvPr>
          </p:nvGraphicFramePr>
          <p:xfrm>
            <a:off x="8018737" y="3509821"/>
            <a:ext cx="2751422" cy="1475179"/>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108" name="组合 107"/>
          <p:cNvGrpSpPr/>
          <p:nvPr/>
        </p:nvGrpSpPr>
        <p:grpSpPr>
          <a:xfrm>
            <a:off x="6370050" y="5245837"/>
            <a:ext cx="3380411" cy="574476"/>
            <a:chOff x="13262699" y="6577039"/>
            <a:chExt cx="3380411" cy="574476"/>
          </a:xfrm>
        </p:grpSpPr>
        <p:sp>
          <p:nvSpPr>
            <p:cNvPr id="109" name="文本框 108"/>
            <p:cNvSpPr txBox="1"/>
            <p:nvPr/>
          </p:nvSpPr>
          <p:spPr>
            <a:xfrm>
              <a:off x="13262699" y="6577039"/>
              <a:ext cx="1615092" cy="369332"/>
            </a:xfrm>
            <a:prstGeom prst="rect">
              <a:avLst/>
            </a:prstGeom>
            <a:noFill/>
          </p:spPr>
          <p:txBody>
            <a:bodyPr wrap="square" rtlCol="0">
              <a:spAutoFit/>
            </a:bodyPr>
            <a:lstStyle/>
            <a:p>
              <a:r>
                <a:rPr lang="zh-CN" altLang="en-US" b="1" dirty="0" smtClean="0">
                  <a:solidFill>
                    <a:srgbClr val="2C3E50"/>
                  </a:solidFill>
                  <a:latin typeface="Agency FB" panose="020B0503020202020204" pitchFamily="34" charset="0"/>
                </a:rPr>
                <a:t> 输入您的标题</a:t>
              </a:r>
              <a:endParaRPr lang="zh-CN" altLang="en-US" b="1" dirty="0">
                <a:solidFill>
                  <a:srgbClr val="2C3E50"/>
                </a:solidFill>
                <a:latin typeface="Agency FB" panose="020B0503020202020204" pitchFamily="34" charset="0"/>
              </a:endParaRPr>
            </a:p>
          </p:txBody>
        </p:sp>
        <p:sp>
          <p:nvSpPr>
            <p:cNvPr id="110" name="矩形 109"/>
            <p:cNvSpPr/>
            <p:nvPr/>
          </p:nvSpPr>
          <p:spPr>
            <a:xfrm>
              <a:off x="13262699" y="6843738"/>
              <a:ext cx="3380411" cy="307777"/>
            </a:xfrm>
            <a:prstGeom prst="rect">
              <a:avLst/>
            </a:prstGeom>
          </p:spPr>
          <p:txBody>
            <a:bodyPr wrap="square">
              <a:spAutoFit/>
            </a:bodyPr>
            <a:lstStyle/>
            <a:p>
              <a:r>
                <a:rPr lang="zh-CN" altLang="en-US" sz="1400" dirty="0" smtClean="0">
                  <a:solidFill>
                    <a:schemeClr val="tx1">
                      <a:lumMod val="65000"/>
                      <a:lumOff val="35000"/>
                    </a:schemeClr>
                  </a:solidFill>
                  <a:latin typeface="Agency FB" panose="020B0503020202020204" pitchFamily="34" charset="0"/>
                </a:rPr>
                <a:t>单击此处添加文本单击此处添加文本</a:t>
              </a:r>
              <a:endParaRPr lang="zh-CN" altLang="en-US" sz="1400" dirty="0">
                <a:solidFill>
                  <a:schemeClr val="tx1">
                    <a:lumMod val="65000"/>
                    <a:lumOff val="35000"/>
                  </a:schemeClr>
                </a:solidFill>
                <a:latin typeface="Agency FB" panose="020B0503020202020204" pitchFamily="34" charset="0"/>
              </a:endParaRPr>
            </a:p>
          </p:txBody>
        </p:sp>
      </p:grpSp>
      <p:grpSp>
        <p:nvGrpSpPr>
          <p:cNvPr id="111" name="组合 110"/>
          <p:cNvGrpSpPr/>
          <p:nvPr/>
        </p:nvGrpSpPr>
        <p:grpSpPr>
          <a:xfrm>
            <a:off x="1994090" y="5099264"/>
            <a:ext cx="3207594" cy="789919"/>
            <a:chOff x="3072445" y="5424187"/>
            <a:chExt cx="3207594" cy="789919"/>
          </a:xfrm>
        </p:grpSpPr>
        <p:grpSp>
          <p:nvGrpSpPr>
            <p:cNvPr id="112" name="组合 111"/>
            <p:cNvGrpSpPr/>
            <p:nvPr/>
          </p:nvGrpSpPr>
          <p:grpSpPr>
            <a:xfrm>
              <a:off x="3072445" y="5424187"/>
              <a:ext cx="2024083" cy="789919"/>
              <a:chOff x="13262699" y="6577039"/>
              <a:chExt cx="2024083" cy="789919"/>
            </a:xfrm>
          </p:grpSpPr>
          <p:sp>
            <p:nvSpPr>
              <p:cNvPr id="144" name="文本框 143"/>
              <p:cNvSpPr txBox="1"/>
              <p:nvPr/>
            </p:nvSpPr>
            <p:spPr>
              <a:xfrm>
                <a:off x="13262699" y="6577039"/>
                <a:ext cx="1615092" cy="369332"/>
              </a:xfrm>
              <a:prstGeom prst="rect">
                <a:avLst/>
              </a:prstGeom>
              <a:noFill/>
            </p:spPr>
            <p:txBody>
              <a:bodyPr wrap="square" rtlCol="0">
                <a:spAutoFit/>
              </a:bodyPr>
              <a:lstStyle/>
              <a:p>
                <a:r>
                  <a:rPr lang="zh-CN" altLang="en-US" b="1" dirty="0" smtClean="0">
                    <a:solidFill>
                      <a:srgbClr val="2C3E50"/>
                    </a:solidFill>
                    <a:latin typeface="Agency FB" panose="020B0503020202020204" pitchFamily="34" charset="0"/>
                  </a:rPr>
                  <a:t> 输入您的标题</a:t>
                </a:r>
                <a:endParaRPr lang="zh-CN" altLang="en-US" b="1" dirty="0">
                  <a:solidFill>
                    <a:srgbClr val="2C3E50"/>
                  </a:solidFill>
                  <a:latin typeface="Agency FB" panose="020B0503020202020204" pitchFamily="34" charset="0"/>
                </a:endParaRPr>
              </a:p>
            </p:txBody>
          </p:sp>
          <p:sp>
            <p:nvSpPr>
              <p:cNvPr id="145" name="矩形 144"/>
              <p:cNvSpPr/>
              <p:nvPr/>
            </p:nvSpPr>
            <p:spPr>
              <a:xfrm>
                <a:off x="13262699" y="6843738"/>
                <a:ext cx="2024083" cy="523220"/>
              </a:xfrm>
              <a:prstGeom prst="rect">
                <a:avLst/>
              </a:prstGeom>
            </p:spPr>
            <p:txBody>
              <a:bodyPr wrap="square">
                <a:spAutoFit/>
              </a:bodyPr>
              <a:lstStyle/>
              <a:p>
                <a:pPr algn="ctr"/>
                <a:r>
                  <a:rPr lang="zh-CN" altLang="en-US" sz="1400" dirty="0">
                    <a:solidFill>
                      <a:schemeClr val="tx1">
                        <a:lumMod val="65000"/>
                        <a:lumOff val="35000"/>
                      </a:schemeClr>
                    </a:solidFill>
                    <a:latin typeface="Agency FB" panose="020B0503020202020204" pitchFamily="34" charset="0"/>
                  </a:rPr>
                  <a:t>单击此处添加文本单击此处添加文本</a:t>
                </a:r>
              </a:p>
            </p:txBody>
          </p:sp>
        </p:grpSp>
        <p:grpSp>
          <p:nvGrpSpPr>
            <p:cNvPr id="113" name="组合 112"/>
            <p:cNvGrpSpPr/>
            <p:nvPr/>
          </p:nvGrpSpPr>
          <p:grpSpPr>
            <a:xfrm>
              <a:off x="5066075" y="5720550"/>
              <a:ext cx="1213964" cy="424485"/>
              <a:chOff x="5294675" y="5735790"/>
              <a:chExt cx="1213964" cy="424485"/>
            </a:xfrm>
          </p:grpSpPr>
          <p:grpSp>
            <p:nvGrpSpPr>
              <p:cNvPr id="114" name="组合 113"/>
              <p:cNvGrpSpPr/>
              <p:nvPr/>
            </p:nvGrpSpPr>
            <p:grpSpPr>
              <a:xfrm flipH="1">
                <a:off x="5294675" y="5735790"/>
                <a:ext cx="207752" cy="207753"/>
                <a:chOff x="2546804" y="3367484"/>
                <a:chExt cx="263525" cy="263526"/>
              </a:xfrm>
              <a:solidFill>
                <a:srgbClr val="F39C12"/>
              </a:solidFill>
            </p:grpSpPr>
            <p:sp>
              <p:nvSpPr>
                <p:cNvPr id="142" name="Oval 5"/>
                <p:cNvSpPr>
                  <a:spLocks noChangeArrowheads="1"/>
                </p:cNvSpPr>
                <p:nvPr/>
              </p:nvSpPr>
              <p:spPr bwMode="auto">
                <a:xfrm>
                  <a:off x="2621417" y="3367484"/>
                  <a:ext cx="114300"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43" name="Freeform 6"/>
                <p:cNvSpPr>
                  <a:spLocks/>
                </p:cNvSpPr>
                <p:nvPr/>
              </p:nvSpPr>
              <p:spPr bwMode="auto">
                <a:xfrm>
                  <a:off x="2546804"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15" name="组合 114"/>
              <p:cNvGrpSpPr/>
              <p:nvPr/>
            </p:nvGrpSpPr>
            <p:grpSpPr>
              <a:xfrm flipH="1">
                <a:off x="5546228" y="5735790"/>
                <a:ext cx="207752" cy="207753"/>
                <a:chOff x="2857954" y="3367484"/>
                <a:chExt cx="263525" cy="263526"/>
              </a:xfrm>
              <a:solidFill>
                <a:srgbClr val="F39C12"/>
              </a:solidFill>
            </p:grpSpPr>
            <p:sp>
              <p:nvSpPr>
                <p:cNvPr id="140" name="Oval 7"/>
                <p:cNvSpPr>
                  <a:spLocks noChangeArrowheads="1"/>
                </p:cNvSpPr>
                <p:nvPr/>
              </p:nvSpPr>
              <p:spPr bwMode="auto">
                <a:xfrm>
                  <a:off x="2942092" y="3367484"/>
                  <a:ext cx="104775"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41" name="Freeform 8"/>
                <p:cNvSpPr>
                  <a:spLocks/>
                </p:cNvSpPr>
                <p:nvPr/>
              </p:nvSpPr>
              <p:spPr bwMode="auto">
                <a:xfrm>
                  <a:off x="2857954"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16" name="组合 115"/>
              <p:cNvGrpSpPr/>
              <p:nvPr/>
            </p:nvGrpSpPr>
            <p:grpSpPr>
              <a:xfrm flipH="1">
                <a:off x="5797781" y="5735790"/>
                <a:ext cx="207752" cy="207753"/>
                <a:chOff x="3169104" y="3367484"/>
                <a:chExt cx="263525" cy="263526"/>
              </a:xfrm>
              <a:solidFill>
                <a:srgbClr val="F39C12"/>
              </a:solidFill>
            </p:grpSpPr>
            <p:sp>
              <p:nvSpPr>
                <p:cNvPr id="138" name="Oval 9"/>
                <p:cNvSpPr>
                  <a:spLocks noChangeArrowheads="1"/>
                </p:cNvSpPr>
                <p:nvPr/>
              </p:nvSpPr>
              <p:spPr bwMode="auto">
                <a:xfrm>
                  <a:off x="3253242" y="3367484"/>
                  <a:ext cx="103188"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39" name="Freeform 10"/>
                <p:cNvSpPr>
                  <a:spLocks/>
                </p:cNvSpPr>
                <p:nvPr/>
              </p:nvSpPr>
              <p:spPr bwMode="auto">
                <a:xfrm>
                  <a:off x="3169104" y="3489722"/>
                  <a:ext cx="263525" cy="141288"/>
                </a:xfrm>
                <a:custGeom>
                  <a:avLst/>
                  <a:gdLst>
                    <a:gd name="T0" fmla="*/ 20 w 28"/>
                    <a:gd name="T1" fmla="*/ 0 h 15"/>
                    <a:gd name="T2" fmla="*/ 16 w 28"/>
                    <a:gd name="T3" fmla="*/ 0 h 15"/>
                    <a:gd name="T4" fmla="*/ 15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2 w 28"/>
                    <a:gd name="T23" fmla="*/ 15 h 15"/>
                    <a:gd name="T24" fmla="*/ 22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5" y="3"/>
                        <a:pt x="15" y="3"/>
                        <a:pt x="15"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2" y="15"/>
                        <a:pt x="22" y="15"/>
                        <a:pt x="22" y="15"/>
                      </a:cubicBezTo>
                      <a:cubicBezTo>
                        <a:pt x="22" y="8"/>
                        <a:pt x="22" y="8"/>
                        <a:pt x="22" y="8"/>
                      </a:cubicBezTo>
                      <a:cubicBezTo>
                        <a:pt x="23" y="8"/>
                        <a:pt x="23" y="8"/>
                        <a:pt x="23" y="8"/>
                      </a:cubicBezTo>
                      <a:cubicBezTo>
                        <a:pt x="23" y="15"/>
                        <a:pt x="23" y="15"/>
                        <a:pt x="23" y="15"/>
                      </a:cubicBezTo>
                      <a:cubicBezTo>
                        <a:pt x="28" y="15"/>
                        <a:pt x="28" y="15"/>
                        <a:pt x="28" y="15"/>
                      </a:cubicBezTo>
                      <a:cubicBezTo>
                        <a:pt x="28" y="7"/>
                        <a:pt x="28" y="7"/>
                        <a:pt x="28" y="7"/>
                      </a:cubicBezTo>
                      <a:cubicBezTo>
                        <a:pt x="28"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17" name="组合 116"/>
              <p:cNvGrpSpPr/>
              <p:nvPr/>
            </p:nvGrpSpPr>
            <p:grpSpPr>
              <a:xfrm flipH="1">
                <a:off x="6049334" y="5735790"/>
                <a:ext cx="207752" cy="207753"/>
                <a:chOff x="3525197" y="3367484"/>
                <a:chExt cx="263525" cy="263526"/>
              </a:xfrm>
              <a:solidFill>
                <a:srgbClr val="F39C12"/>
              </a:solidFill>
            </p:grpSpPr>
            <p:sp>
              <p:nvSpPr>
                <p:cNvPr id="136" name="Oval 5"/>
                <p:cNvSpPr>
                  <a:spLocks noChangeArrowheads="1"/>
                </p:cNvSpPr>
                <p:nvPr/>
              </p:nvSpPr>
              <p:spPr bwMode="auto">
                <a:xfrm>
                  <a:off x="3599810" y="3367484"/>
                  <a:ext cx="114300"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37" name="Freeform 6"/>
                <p:cNvSpPr>
                  <a:spLocks/>
                </p:cNvSpPr>
                <p:nvPr/>
              </p:nvSpPr>
              <p:spPr bwMode="auto">
                <a:xfrm>
                  <a:off x="3525197"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18" name="组合 117"/>
              <p:cNvGrpSpPr/>
              <p:nvPr/>
            </p:nvGrpSpPr>
            <p:grpSpPr>
              <a:xfrm flipH="1">
                <a:off x="6300887" y="5735790"/>
                <a:ext cx="207752" cy="207753"/>
                <a:chOff x="3836347" y="3367484"/>
                <a:chExt cx="263525" cy="263526"/>
              </a:xfrm>
              <a:solidFill>
                <a:srgbClr val="F39C12"/>
              </a:solidFill>
            </p:grpSpPr>
            <p:sp>
              <p:nvSpPr>
                <p:cNvPr id="134" name="Oval 7"/>
                <p:cNvSpPr>
                  <a:spLocks noChangeArrowheads="1"/>
                </p:cNvSpPr>
                <p:nvPr/>
              </p:nvSpPr>
              <p:spPr bwMode="auto">
                <a:xfrm>
                  <a:off x="3920485" y="3367484"/>
                  <a:ext cx="104775"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35" name="Freeform 8"/>
                <p:cNvSpPr>
                  <a:spLocks/>
                </p:cNvSpPr>
                <p:nvPr/>
              </p:nvSpPr>
              <p:spPr bwMode="auto">
                <a:xfrm>
                  <a:off x="3836347"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19" name="组合 118"/>
              <p:cNvGrpSpPr/>
              <p:nvPr/>
            </p:nvGrpSpPr>
            <p:grpSpPr>
              <a:xfrm flipH="1">
                <a:off x="5294675" y="5952522"/>
                <a:ext cx="207752" cy="207753"/>
                <a:chOff x="2546804" y="3367484"/>
                <a:chExt cx="263525" cy="263526"/>
              </a:xfrm>
              <a:solidFill>
                <a:srgbClr val="F39C12"/>
              </a:solidFill>
            </p:grpSpPr>
            <p:sp>
              <p:nvSpPr>
                <p:cNvPr id="132" name="Oval 5"/>
                <p:cNvSpPr>
                  <a:spLocks noChangeArrowheads="1"/>
                </p:cNvSpPr>
                <p:nvPr/>
              </p:nvSpPr>
              <p:spPr bwMode="auto">
                <a:xfrm>
                  <a:off x="2621417" y="3367484"/>
                  <a:ext cx="114300"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33" name="Freeform 6"/>
                <p:cNvSpPr>
                  <a:spLocks/>
                </p:cNvSpPr>
                <p:nvPr/>
              </p:nvSpPr>
              <p:spPr bwMode="auto">
                <a:xfrm>
                  <a:off x="2546804"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20" name="组合 119"/>
              <p:cNvGrpSpPr/>
              <p:nvPr/>
            </p:nvGrpSpPr>
            <p:grpSpPr>
              <a:xfrm flipH="1">
                <a:off x="5546228" y="5952522"/>
                <a:ext cx="207752" cy="207753"/>
                <a:chOff x="2857954" y="3367484"/>
                <a:chExt cx="263525" cy="263526"/>
              </a:xfrm>
              <a:solidFill>
                <a:srgbClr val="F39C12"/>
              </a:solidFill>
            </p:grpSpPr>
            <p:sp>
              <p:nvSpPr>
                <p:cNvPr id="130" name="Oval 7"/>
                <p:cNvSpPr>
                  <a:spLocks noChangeArrowheads="1"/>
                </p:cNvSpPr>
                <p:nvPr/>
              </p:nvSpPr>
              <p:spPr bwMode="auto">
                <a:xfrm>
                  <a:off x="2942092" y="3367484"/>
                  <a:ext cx="104775" cy="112713"/>
                </a:xfrm>
                <a:prstGeom prst="ellipse">
                  <a:avLst/>
                </a:pr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31" name="Freeform 8"/>
                <p:cNvSpPr>
                  <a:spLocks/>
                </p:cNvSpPr>
                <p:nvPr/>
              </p:nvSpPr>
              <p:spPr bwMode="auto">
                <a:xfrm>
                  <a:off x="2857954"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solidFill>
                  <a:srgbClr val="2064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21" name="组合 120"/>
              <p:cNvGrpSpPr/>
              <p:nvPr/>
            </p:nvGrpSpPr>
            <p:grpSpPr>
              <a:xfrm flipH="1">
                <a:off x="5797781" y="5952522"/>
                <a:ext cx="207752" cy="207753"/>
                <a:chOff x="3169104" y="3367484"/>
                <a:chExt cx="263525" cy="263526"/>
              </a:xfrm>
              <a:solidFill>
                <a:schemeClr val="tx1">
                  <a:lumMod val="50000"/>
                  <a:lumOff val="50000"/>
                </a:schemeClr>
              </a:solidFill>
            </p:grpSpPr>
            <p:sp>
              <p:nvSpPr>
                <p:cNvPr id="128" name="Oval 9"/>
                <p:cNvSpPr>
                  <a:spLocks noChangeArrowheads="1"/>
                </p:cNvSpPr>
                <p:nvPr/>
              </p:nvSpPr>
              <p:spPr bwMode="auto">
                <a:xfrm>
                  <a:off x="3253242" y="3367484"/>
                  <a:ext cx="103188"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29" name="Freeform 10"/>
                <p:cNvSpPr>
                  <a:spLocks/>
                </p:cNvSpPr>
                <p:nvPr/>
              </p:nvSpPr>
              <p:spPr bwMode="auto">
                <a:xfrm>
                  <a:off x="3169104" y="3489722"/>
                  <a:ext cx="263525" cy="141288"/>
                </a:xfrm>
                <a:custGeom>
                  <a:avLst/>
                  <a:gdLst>
                    <a:gd name="T0" fmla="*/ 20 w 28"/>
                    <a:gd name="T1" fmla="*/ 0 h 15"/>
                    <a:gd name="T2" fmla="*/ 16 w 28"/>
                    <a:gd name="T3" fmla="*/ 0 h 15"/>
                    <a:gd name="T4" fmla="*/ 15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2 w 28"/>
                    <a:gd name="T23" fmla="*/ 15 h 15"/>
                    <a:gd name="T24" fmla="*/ 22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5" y="3"/>
                        <a:pt x="15" y="3"/>
                        <a:pt x="15"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2" y="15"/>
                        <a:pt x="22" y="15"/>
                        <a:pt x="22" y="15"/>
                      </a:cubicBezTo>
                      <a:cubicBezTo>
                        <a:pt x="22" y="8"/>
                        <a:pt x="22" y="8"/>
                        <a:pt x="22" y="8"/>
                      </a:cubicBezTo>
                      <a:cubicBezTo>
                        <a:pt x="23" y="8"/>
                        <a:pt x="23" y="8"/>
                        <a:pt x="23" y="8"/>
                      </a:cubicBezTo>
                      <a:cubicBezTo>
                        <a:pt x="23" y="15"/>
                        <a:pt x="23" y="15"/>
                        <a:pt x="23" y="15"/>
                      </a:cubicBezTo>
                      <a:cubicBezTo>
                        <a:pt x="28" y="15"/>
                        <a:pt x="28" y="15"/>
                        <a:pt x="28" y="15"/>
                      </a:cubicBezTo>
                      <a:cubicBezTo>
                        <a:pt x="28" y="7"/>
                        <a:pt x="28" y="7"/>
                        <a:pt x="28" y="7"/>
                      </a:cubicBezTo>
                      <a:cubicBezTo>
                        <a:pt x="28" y="0"/>
                        <a:pt x="20"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22" name="组合 121"/>
              <p:cNvGrpSpPr/>
              <p:nvPr/>
            </p:nvGrpSpPr>
            <p:grpSpPr>
              <a:xfrm flipH="1">
                <a:off x="6049334" y="5952522"/>
                <a:ext cx="207752" cy="207753"/>
                <a:chOff x="3525197" y="3367484"/>
                <a:chExt cx="263525" cy="263526"/>
              </a:xfrm>
              <a:solidFill>
                <a:schemeClr val="tx1">
                  <a:lumMod val="50000"/>
                  <a:lumOff val="50000"/>
                </a:schemeClr>
              </a:solidFill>
            </p:grpSpPr>
            <p:sp>
              <p:nvSpPr>
                <p:cNvPr id="126" name="Oval 5"/>
                <p:cNvSpPr>
                  <a:spLocks noChangeArrowheads="1"/>
                </p:cNvSpPr>
                <p:nvPr/>
              </p:nvSpPr>
              <p:spPr bwMode="auto">
                <a:xfrm>
                  <a:off x="3599810" y="3367484"/>
                  <a:ext cx="114300"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27" name="Freeform 6"/>
                <p:cNvSpPr>
                  <a:spLocks/>
                </p:cNvSpPr>
                <p:nvPr/>
              </p:nvSpPr>
              <p:spPr bwMode="auto">
                <a:xfrm>
                  <a:off x="3525197" y="3499247"/>
                  <a:ext cx="263525" cy="131763"/>
                </a:xfrm>
                <a:custGeom>
                  <a:avLst/>
                  <a:gdLst>
                    <a:gd name="T0" fmla="*/ 20 w 28"/>
                    <a:gd name="T1" fmla="*/ 0 h 14"/>
                    <a:gd name="T2" fmla="*/ 16 w 28"/>
                    <a:gd name="T3" fmla="*/ 0 h 14"/>
                    <a:gd name="T4" fmla="*/ 14 w 28"/>
                    <a:gd name="T5" fmla="*/ 2 h 14"/>
                    <a:gd name="T6" fmla="*/ 13 w 28"/>
                    <a:gd name="T7" fmla="*/ 0 h 14"/>
                    <a:gd name="T8" fmla="*/ 8 w 28"/>
                    <a:gd name="T9" fmla="*/ 0 h 14"/>
                    <a:gd name="T10" fmla="*/ 0 w 28"/>
                    <a:gd name="T11" fmla="*/ 6 h 14"/>
                    <a:gd name="T12" fmla="*/ 0 w 28"/>
                    <a:gd name="T13" fmla="*/ 14 h 14"/>
                    <a:gd name="T14" fmla="*/ 5 w 28"/>
                    <a:gd name="T15" fmla="*/ 14 h 14"/>
                    <a:gd name="T16" fmla="*/ 5 w 28"/>
                    <a:gd name="T17" fmla="*/ 7 h 14"/>
                    <a:gd name="T18" fmla="*/ 7 w 28"/>
                    <a:gd name="T19" fmla="*/ 7 h 14"/>
                    <a:gd name="T20" fmla="*/ 7 w 28"/>
                    <a:gd name="T21" fmla="*/ 14 h 14"/>
                    <a:gd name="T22" fmla="*/ 21 w 28"/>
                    <a:gd name="T23" fmla="*/ 14 h 14"/>
                    <a:gd name="T24" fmla="*/ 21 w 28"/>
                    <a:gd name="T25" fmla="*/ 7 h 14"/>
                    <a:gd name="T26" fmla="*/ 23 w 28"/>
                    <a:gd name="T27" fmla="*/ 7 h 14"/>
                    <a:gd name="T28" fmla="*/ 23 w 28"/>
                    <a:gd name="T29" fmla="*/ 14 h 14"/>
                    <a:gd name="T30" fmla="*/ 28 w 28"/>
                    <a:gd name="T31" fmla="*/ 14 h 14"/>
                    <a:gd name="T32" fmla="*/ 28 w 28"/>
                    <a:gd name="T33" fmla="*/ 6 h 14"/>
                    <a:gd name="T34" fmla="*/ 20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0" y="0"/>
                      </a:moveTo>
                      <a:cubicBezTo>
                        <a:pt x="16" y="0"/>
                        <a:pt x="16" y="0"/>
                        <a:pt x="16" y="0"/>
                      </a:cubicBezTo>
                      <a:cubicBezTo>
                        <a:pt x="14" y="2"/>
                        <a:pt x="14" y="2"/>
                        <a:pt x="14" y="2"/>
                      </a:cubicBezTo>
                      <a:cubicBezTo>
                        <a:pt x="13" y="0"/>
                        <a:pt x="13" y="0"/>
                        <a:pt x="13" y="0"/>
                      </a:cubicBezTo>
                      <a:cubicBezTo>
                        <a:pt x="8" y="0"/>
                        <a:pt x="8" y="0"/>
                        <a:pt x="8" y="0"/>
                      </a:cubicBezTo>
                      <a:cubicBezTo>
                        <a:pt x="0" y="0"/>
                        <a:pt x="0" y="6"/>
                        <a:pt x="0" y="6"/>
                      </a:cubicBezTo>
                      <a:cubicBezTo>
                        <a:pt x="0" y="14"/>
                        <a:pt x="0" y="14"/>
                        <a:pt x="0" y="14"/>
                      </a:cubicBezTo>
                      <a:cubicBezTo>
                        <a:pt x="5" y="14"/>
                        <a:pt x="5" y="14"/>
                        <a:pt x="5" y="14"/>
                      </a:cubicBezTo>
                      <a:cubicBezTo>
                        <a:pt x="5" y="7"/>
                        <a:pt x="5" y="7"/>
                        <a:pt x="5" y="7"/>
                      </a:cubicBezTo>
                      <a:cubicBezTo>
                        <a:pt x="7" y="7"/>
                        <a:pt x="7" y="7"/>
                        <a:pt x="7" y="7"/>
                      </a:cubicBezTo>
                      <a:cubicBezTo>
                        <a:pt x="7" y="14"/>
                        <a:pt x="7" y="14"/>
                        <a:pt x="7" y="14"/>
                      </a:cubicBezTo>
                      <a:cubicBezTo>
                        <a:pt x="21" y="14"/>
                        <a:pt x="21" y="14"/>
                        <a:pt x="21" y="14"/>
                      </a:cubicBezTo>
                      <a:cubicBezTo>
                        <a:pt x="21" y="7"/>
                        <a:pt x="21" y="7"/>
                        <a:pt x="21" y="7"/>
                      </a:cubicBezTo>
                      <a:cubicBezTo>
                        <a:pt x="23" y="7"/>
                        <a:pt x="23" y="7"/>
                        <a:pt x="23" y="7"/>
                      </a:cubicBezTo>
                      <a:cubicBezTo>
                        <a:pt x="23" y="14"/>
                        <a:pt x="23" y="14"/>
                        <a:pt x="23" y="14"/>
                      </a:cubicBezTo>
                      <a:cubicBezTo>
                        <a:pt x="28" y="14"/>
                        <a:pt x="28" y="14"/>
                        <a:pt x="28" y="14"/>
                      </a:cubicBezTo>
                      <a:cubicBezTo>
                        <a:pt x="28" y="6"/>
                        <a:pt x="28" y="6"/>
                        <a:pt x="28" y="6"/>
                      </a:cubicBezTo>
                      <a:cubicBezTo>
                        <a:pt x="27" y="0"/>
                        <a:pt x="20"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nvGrpSpPr>
              <p:cNvPr id="123" name="组合 122"/>
              <p:cNvGrpSpPr/>
              <p:nvPr/>
            </p:nvGrpSpPr>
            <p:grpSpPr>
              <a:xfrm flipH="1">
                <a:off x="6300887" y="5952522"/>
                <a:ext cx="207752" cy="207753"/>
                <a:chOff x="3836347" y="3367484"/>
                <a:chExt cx="263525" cy="263526"/>
              </a:xfrm>
              <a:solidFill>
                <a:schemeClr val="tx1">
                  <a:lumMod val="50000"/>
                  <a:lumOff val="50000"/>
                </a:schemeClr>
              </a:solidFill>
            </p:grpSpPr>
            <p:sp>
              <p:nvSpPr>
                <p:cNvPr id="124" name="Oval 7"/>
                <p:cNvSpPr>
                  <a:spLocks noChangeArrowheads="1"/>
                </p:cNvSpPr>
                <p:nvPr/>
              </p:nvSpPr>
              <p:spPr bwMode="auto">
                <a:xfrm>
                  <a:off x="3920485" y="3367484"/>
                  <a:ext cx="104775"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sp>
              <p:nvSpPr>
                <p:cNvPr id="125" name="Freeform 8"/>
                <p:cNvSpPr>
                  <a:spLocks/>
                </p:cNvSpPr>
                <p:nvPr/>
              </p:nvSpPr>
              <p:spPr bwMode="auto">
                <a:xfrm>
                  <a:off x="3836347" y="3489722"/>
                  <a:ext cx="263525" cy="141288"/>
                </a:xfrm>
                <a:custGeom>
                  <a:avLst/>
                  <a:gdLst>
                    <a:gd name="T0" fmla="*/ 20 w 28"/>
                    <a:gd name="T1" fmla="*/ 0 h 15"/>
                    <a:gd name="T2" fmla="*/ 16 w 28"/>
                    <a:gd name="T3" fmla="*/ 0 h 15"/>
                    <a:gd name="T4" fmla="*/ 14 w 28"/>
                    <a:gd name="T5" fmla="*/ 3 h 15"/>
                    <a:gd name="T6" fmla="*/ 13 w 28"/>
                    <a:gd name="T7" fmla="*/ 0 h 15"/>
                    <a:gd name="T8" fmla="*/ 8 w 28"/>
                    <a:gd name="T9" fmla="*/ 0 h 15"/>
                    <a:gd name="T10" fmla="*/ 0 w 28"/>
                    <a:gd name="T11" fmla="*/ 7 h 15"/>
                    <a:gd name="T12" fmla="*/ 0 w 28"/>
                    <a:gd name="T13" fmla="*/ 15 h 15"/>
                    <a:gd name="T14" fmla="*/ 5 w 28"/>
                    <a:gd name="T15" fmla="*/ 15 h 15"/>
                    <a:gd name="T16" fmla="*/ 5 w 28"/>
                    <a:gd name="T17" fmla="*/ 8 h 15"/>
                    <a:gd name="T18" fmla="*/ 7 w 28"/>
                    <a:gd name="T19" fmla="*/ 8 h 15"/>
                    <a:gd name="T20" fmla="*/ 7 w 28"/>
                    <a:gd name="T21" fmla="*/ 15 h 15"/>
                    <a:gd name="T22" fmla="*/ 21 w 28"/>
                    <a:gd name="T23" fmla="*/ 15 h 15"/>
                    <a:gd name="T24" fmla="*/ 21 w 28"/>
                    <a:gd name="T25" fmla="*/ 8 h 15"/>
                    <a:gd name="T26" fmla="*/ 23 w 28"/>
                    <a:gd name="T27" fmla="*/ 8 h 15"/>
                    <a:gd name="T28" fmla="*/ 23 w 28"/>
                    <a:gd name="T29" fmla="*/ 15 h 15"/>
                    <a:gd name="T30" fmla="*/ 28 w 28"/>
                    <a:gd name="T31" fmla="*/ 15 h 15"/>
                    <a:gd name="T32" fmla="*/ 28 w 28"/>
                    <a:gd name="T33" fmla="*/ 7 h 15"/>
                    <a:gd name="T34" fmla="*/ 20 w 28"/>
                    <a:gd name="T3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5">
                      <a:moveTo>
                        <a:pt x="20" y="0"/>
                      </a:moveTo>
                      <a:cubicBezTo>
                        <a:pt x="16" y="0"/>
                        <a:pt x="16" y="0"/>
                        <a:pt x="16" y="0"/>
                      </a:cubicBezTo>
                      <a:cubicBezTo>
                        <a:pt x="14" y="3"/>
                        <a:pt x="14" y="3"/>
                        <a:pt x="14" y="3"/>
                      </a:cubicBezTo>
                      <a:cubicBezTo>
                        <a:pt x="13" y="0"/>
                        <a:pt x="13" y="0"/>
                        <a:pt x="13" y="0"/>
                      </a:cubicBezTo>
                      <a:cubicBezTo>
                        <a:pt x="8" y="0"/>
                        <a:pt x="8" y="0"/>
                        <a:pt x="8" y="0"/>
                      </a:cubicBezTo>
                      <a:cubicBezTo>
                        <a:pt x="0" y="1"/>
                        <a:pt x="0" y="7"/>
                        <a:pt x="0" y="7"/>
                      </a:cubicBezTo>
                      <a:cubicBezTo>
                        <a:pt x="0" y="15"/>
                        <a:pt x="0" y="15"/>
                        <a:pt x="0" y="15"/>
                      </a:cubicBezTo>
                      <a:cubicBezTo>
                        <a:pt x="5" y="15"/>
                        <a:pt x="5" y="15"/>
                        <a:pt x="5" y="15"/>
                      </a:cubicBezTo>
                      <a:cubicBezTo>
                        <a:pt x="5" y="8"/>
                        <a:pt x="5" y="8"/>
                        <a:pt x="5" y="8"/>
                      </a:cubicBezTo>
                      <a:cubicBezTo>
                        <a:pt x="7" y="8"/>
                        <a:pt x="7" y="8"/>
                        <a:pt x="7" y="8"/>
                      </a:cubicBezTo>
                      <a:cubicBezTo>
                        <a:pt x="7" y="15"/>
                        <a:pt x="7" y="15"/>
                        <a:pt x="7" y="15"/>
                      </a:cubicBezTo>
                      <a:cubicBezTo>
                        <a:pt x="21" y="15"/>
                        <a:pt x="21" y="15"/>
                        <a:pt x="21" y="15"/>
                      </a:cubicBezTo>
                      <a:cubicBezTo>
                        <a:pt x="21" y="8"/>
                        <a:pt x="21" y="8"/>
                        <a:pt x="21" y="8"/>
                      </a:cubicBezTo>
                      <a:cubicBezTo>
                        <a:pt x="23" y="8"/>
                        <a:pt x="23" y="8"/>
                        <a:pt x="23" y="8"/>
                      </a:cubicBezTo>
                      <a:cubicBezTo>
                        <a:pt x="23" y="15"/>
                        <a:pt x="23" y="15"/>
                        <a:pt x="23" y="15"/>
                      </a:cubicBezTo>
                      <a:cubicBezTo>
                        <a:pt x="28" y="15"/>
                        <a:pt x="28" y="15"/>
                        <a:pt x="28" y="15"/>
                      </a:cubicBezTo>
                      <a:cubicBezTo>
                        <a:pt x="28" y="7"/>
                        <a:pt x="28" y="7"/>
                        <a:pt x="28" y="7"/>
                      </a:cubicBezTo>
                      <a:cubicBezTo>
                        <a:pt x="27" y="0"/>
                        <a:pt x="20"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gency FB" panose="020B0503020202020204" pitchFamily="34" charset="0"/>
                  </a:endParaRPr>
                </a:p>
              </p:txBody>
            </p:sp>
          </p:grpSp>
        </p:grpSp>
      </p:grpSp>
      <p:grpSp>
        <p:nvGrpSpPr>
          <p:cNvPr id="146" name="组合 145"/>
          <p:cNvGrpSpPr/>
          <p:nvPr/>
        </p:nvGrpSpPr>
        <p:grpSpPr>
          <a:xfrm>
            <a:off x="458601" y="2017251"/>
            <a:ext cx="2200709" cy="2150164"/>
            <a:chOff x="1483069" y="2347454"/>
            <a:chExt cx="2200709" cy="2150164"/>
          </a:xfrm>
        </p:grpSpPr>
        <p:grpSp>
          <p:nvGrpSpPr>
            <p:cNvPr id="147" name="组合 146"/>
            <p:cNvGrpSpPr/>
            <p:nvPr/>
          </p:nvGrpSpPr>
          <p:grpSpPr>
            <a:xfrm>
              <a:off x="1483069" y="2347454"/>
              <a:ext cx="2200709" cy="1467140"/>
              <a:chOff x="359611" y="1419604"/>
              <a:chExt cx="3310021" cy="2206681"/>
            </a:xfrm>
          </p:grpSpPr>
          <p:graphicFrame>
            <p:nvGraphicFramePr>
              <p:cNvPr id="151" name="图表 150"/>
              <p:cNvGraphicFramePr/>
              <p:nvPr>
                <p:extLst>
                  <p:ext uri="{D42A27DB-BD31-4B8C-83A1-F6EECF244321}">
                    <p14:modId xmlns:p14="http://schemas.microsoft.com/office/powerpoint/2010/main" val="131371739"/>
                  </p:ext>
                </p:extLst>
              </p:nvPr>
            </p:nvGraphicFramePr>
            <p:xfrm>
              <a:off x="359611" y="1419604"/>
              <a:ext cx="3310021" cy="2206681"/>
            </p:xfrm>
            <a:graphic>
              <a:graphicData uri="http://schemas.openxmlformats.org/drawingml/2006/chart">
                <c:chart xmlns:c="http://schemas.openxmlformats.org/drawingml/2006/chart" xmlns:r="http://schemas.openxmlformats.org/officeDocument/2006/relationships" r:id="rId5"/>
              </a:graphicData>
            </a:graphic>
          </p:graphicFrame>
          <p:sp>
            <p:nvSpPr>
              <p:cNvPr id="152" name="文本框 151"/>
              <p:cNvSpPr txBox="1"/>
              <p:nvPr/>
            </p:nvSpPr>
            <p:spPr>
              <a:xfrm>
                <a:off x="1421352" y="2082881"/>
                <a:ext cx="1246986" cy="879542"/>
              </a:xfrm>
              <a:prstGeom prst="rect">
                <a:avLst/>
              </a:prstGeom>
              <a:noFill/>
            </p:spPr>
            <p:txBody>
              <a:bodyPr wrap="none" rtlCol="0">
                <a:spAutoFit/>
              </a:bodyPr>
              <a:lstStyle/>
              <a:p>
                <a:pPr algn="ctr"/>
                <a:r>
                  <a:rPr lang="en-US" altLang="zh-CN" sz="3200" b="1" dirty="0" smtClean="0">
                    <a:solidFill>
                      <a:schemeClr val="tx1">
                        <a:lumMod val="75000"/>
                        <a:lumOff val="25000"/>
                      </a:schemeClr>
                    </a:solidFill>
                    <a:latin typeface="Agency FB" panose="020B0503020202020204" pitchFamily="34" charset="0"/>
                  </a:rPr>
                  <a:t>59%</a:t>
                </a:r>
                <a:endParaRPr lang="zh-CN" altLang="en-US" sz="3200" b="1" dirty="0">
                  <a:solidFill>
                    <a:schemeClr val="tx1">
                      <a:lumMod val="75000"/>
                      <a:lumOff val="25000"/>
                    </a:schemeClr>
                  </a:solidFill>
                  <a:latin typeface="Agency FB" panose="020B0503020202020204" pitchFamily="34" charset="0"/>
                </a:endParaRPr>
              </a:p>
            </p:txBody>
          </p:sp>
        </p:grpSp>
        <p:grpSp>
          <p:nvGrpSpPr>
            <p:cNvPr id="148" name="组合 147"/>
            <p:cNvGrpSpPr/>
            <p:nvPr/>
          </p:nvGrpSpPr>
          <p:grpSpPr>
            <a:xfrm>
              <a:off x="1584663" y="3707699"/>
              <a:ext cx="1997520" cy="789919"/>
              <a:chOff x="13512815" y="6577039"/>
              <a:chExt cx="1997520" cy="789919"/>
            </a:xfrm>
          </p:grpSpPr>
          <p:sp>
            <p:nvSpPr>
              <p:cNvPr id="149" name="文本框 148"/>
              <p:cNvSpPr txBox="1"/>
              <p:nvPr/>
            </p:nvSpPr>
            <p:spPr>
              <a:xfrm>
                <a:off x="13704029" y="6577039"/>
                <a:ext cx="1615092" cy="369332"/>
              </a:xfrm>
              <a:prstGeom prst="rect">
                <a:avLst/>
              </a:prstGeom>
              <a:noFill/>
            </p:spPr>
            <p:txBody>
              <a:bodyPr wrap="square" rtlCol="0">
                <a:spAutoFit/>
              </a:bodyPr>
              <a:lstStyle/>
              <a:p>
                <a:pPr algn="ctr"/>
                <a:r>
                  <a:rPr lang="zh-CN" altLang="en-US" b="1" dirty="0" smtClean="0">
                    <a:solidFill>
                      <a:srgbClr val="2C3E50"/>
                    </a:solidFill>
                    <a:latin typeface="Agency FB" panose="020B0503020202020204" pitchFamily="34" charset="0"/>
                  </a:rPr>
                  <a:t> 输入您的标题</a:t>
                </a:r>
                <a:endParaRPr lang="zh-CN" altLang="en-US" b="1" dirty="0">
                  <a:solidFill>
                    <a:srgbClr val="2C3E50"/>
                  </a:solidFill>
                  <a:latin typeface="Agency FB" panose="020B0503020202020204" pitchFamily="34" charset="0"/>
                </a:endParaRPr>
              </a:p>
            </p:txBody>
          </p:sp>
          <p:sp>
            <p:nvSpPr>
              <p:cNvPr id="150" name="矩形 149"/>
              <p:cNvSpPr/>
              <p:nvPr/>
            </p:nvSpPr>
            <p:spPr>
              <a:xfrm>
                <a:off x="13512815" y="6843738"/>
                <a:ext cx="1997520" cy="523220"/>
              </a:xfrm>
              <a:prstGeom prst="rect">
                <a:avLst/>
              </a:prstGeom>
            </p:spPr>
            <p:txBody>
              <a:bodyPr wrap="square">
                <a:spAutoFit/>
              </a:bodyPr>
              <a:lstStyle/>
              <a:p>
                <a:pPr algn="ctr"/>
                <a:r>
                  <a:rPr lang="zh-CN" altLang="en-US" sz="1400" dirty="0" smtClean="0">
                    <a:solidFill>
                      <a:schemeClr val="tx1">
                        <a:lumMod val="65000"/>
                        <a:lumOff val="35000"/>
                      </a:schemeClr>
                    </a:solidFill>
                    <a:latin typeface="Agency FB" panose="020B0503020202020204" pitchFamily="34" charset="0"/>
                  </a:rPr>
                  <a:t>单击此处添加文本单击此处添加文本</a:t>
                </a:r>
                <a:endParaRPr lang="zh-CN" altLang="en-US" sz="1400" dirty="0">
                  <a:solidFill>
                    <a:schemeClr val="tx1">
                      <a:lumMod val="65000"/>
                      <a:lumOff val="35000"/>
                    </a:schemeClr>
                  </a:solidFill>
                  <a:latin typeface="Agency FB" panose="020B0503020202020204" pitchFamily="34" charset="0"/>
                </a:endParaRPr>
              </a:p>
            </p:txBody>
          </p:sp>
        </p:grpSp>
      </p:grpSp>
    </p:spTree>
    <p:extLst>
      <p:ext uri="{BB962C8B-B14F-4D97-AF65-F5344CB8AC3E}">
        <p14:creationId xmlns:p14="http://schemas.microsoft.com/office/powerpoint/2010/main" val="270527464"/>
      </p:ext>
    </p:extLst>
  </p:cSld>
  <p:clrMapOvr>
    <a:masterClrMapping/>
  </p:clrMapOvr>
  <p:transition spd="slow" advClick="0" advTm="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50"/>
                                        <p:tgtEl>
                                          <p:spTgt spid="2"/>
                                        </p:tgtEl>
                                      </p:cBhvr>
                                    </p:animEffect>
                                  </p:childTnLst>
                                </p:cTn>
                              </p:par>
                            </p:childTnLst>
                          </p:cTn>
                        </p:par>
                        <p:par>
                          <p:cTn id="8" fill="hold">
                            <p:stCondLst>
                              <p:cond delay="35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350"/>
                                        <p:tgtEl>
                                          <p:spTgt spid="3"/>
                                        </p:tgtEl>
                                      </p:cBhvr>
                                    </p:animEffect>
                                  </p:childTnLst>
                                </p:cTn>
                              </p:par>
                            </p:childTnLst>
                          </p:cTn>
                        </p:par>
                        <p:par>
                          <p:cTn id="12" fill="hold">
                            <p:stCondLst>
                              <p:cond delay="7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350"/>
                                        <p:tgtEl>
                                          <p:spTgt spid="4"/>
                                        </p:tgtEl>
                                      </p:cBhvr>
                                    </p:animEffect>
                                  </p:childTnLst>
                                </p:cTn>
                              </p:par>
                            </p:childTnLst>
                          </p:cTn>
                        </p:par>
                        <p:par>
                          <p:cTn id="16" fill="hold">
                            <p:stCondLst>
                              <p:cond delay="1050"/>
                            </p:stCondLst>
                            <p:childTnLst>
                              <p:par>
                                <p:cTn id="17" presetID="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5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050"/>
                            </p:stCondLst>
                            <p:childTnLst>
                              <p:par>
                                <p:cTn id="26" presetID="23" presetClass="entr" presetSubtype="36" fill="hold" nodeType="afterEffect">
                                  <p:stCondLst>
                                    <p:cond delay="0"/>
                                  </p:stCondLst>
                                  <p:childTnLst>
                                    <p:set>
                                      <p:cBhvr>
                                        <p:cTn id="27" dur="1" fill="hold">
                                          <p:stCondLst>
                                            <p:cond delay="0"/>
                                          </p:stCondLst>
                                        </p:cTn>
                                        <p:tgtEl>
                                          <p:spTgt spid="88"/>
                                        </p:tgtEl>
                                        <p:attrNameLst>
                                          <p:attrName>style.visibility</p:attrName>
                                        </p:attrNameLst>
                                      </p:cBhvr>
                                      <p:to>
                                        <p:strVal val="visible"/>
                                      </p:to>
                                    </p:set>
                                    <p:anim calcmode="lin" valueType="num">
                                      <p:cBhvr>
                                        <p:cTn id="28" dur="500" fill="hold"/>
                                        <p:tgtEl>
                                          <p:spTgt spid="8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8"/>
                                        </p:tgtEl>
                                        <p:attrNameLst>
                                          <p:attrName>ppt_x</p:attrName>
                                        </p:attrNameLst>
                                      </p:cBhvr>
                                      <p:tavLst>
                                        <p:tav tm="0">
                                          <p:val>
                                            <p:fltVal val="0.5"/>
                                          </p:val>
                                        </p:tav>
                                        <p:tav tm="100000">
                                          <p:val>
                                            <p:strVal val="#ppt_x"/>
                                          </p:val>
                                        </p:tav>
                                      </p:tavLst>
                                    </p:anim>
                                    <p:anim calcmode="lin" valueType="num">
                                      <p:cBhvr>
                                        <p:cTn id="31" dur="500" fill="hold"/>
                                        <p:tgtEl>
                                          <p:spTgt spid="88"/>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550"/>
                            </p:stCondLst>
                            <p:childTnLst>
                              <p:par>
                                <p:cTn id="33" presetID="21" presetClass="entr" presetSubtype="2"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wheel(2)">
                                      <p:cBhvr>
                                        <p:cTn id="35" dur="750"/>
                                        <p:tgtEl>
                                          <p:spTgt spid="94"/>
                                        </p:tgtEl>
                                      </p:cBhvr>
                                    </p:animEffect>
                                  </p:childTnLst>
                                </p:cTn>
                              </p:par>
                            </p:childTnLst>
                          </p:cTn>
                        </p:par>
                        <p:par>
                          <p:cTn id="36" fill="hold">
                            <p:stCondLst>
                              <p:cond delay="3300"/>
                            </p:stCondLst>
                            <p:childTnLst>
                              <p:par>
                                <p:cTn id="37" presetID="22" presetClass="entr" presetSubtype="4" fill="hold" nodeType="afterEffect">
                                  <p:stCondLst>
                                    <p:cond delay="0"/>
                                  </p:stCondLst>
                                  <p:childTnLst>
                                    <p:set>
                                      <p:cBhvr>
                                        <p:cTn id="38" dur="1" fill="hold">
                                          <p:stCondLst>
                                            <p:cond delay="0"/>
                                          </p:stCondLst>
                                        </p:cTn>
                                        <p:tgtEl>
                                          <p:spTgt spid="95"/>
                                        </p:tgtEl>
                                        <p:attrNameLst>
                                          <p:attrName>style.visibility</p:attrName>
                                        </p:attrNameLst>
                                      </p:cBhvr>
                                      <p:to>
                                        <p:strVal val="visible"/>
                                      </p:to>
                                    </p:set>
                                    <p:animEffect transition="in" filter="wipe(down)">
                                      <p:cBhvr>
                                        <p:cTn id="39" dur="500"/>
                                        <p:tgtEl>
                                          <p:spTgt spid="95"/>
                                        </p:tgtEl>
                                      </p:cBhvr>
                                    </p:animEffect>
                                  </p:childTnLst>
                                </p:cTn>
                              </p:par>
                            </p:childTnLst>
                          </p:cTn>
                        </p:par>
                        <p:par>
                          <p:cTn id="40" fill="hold">
                            <p:stCondLst>
                              <p:cond delay="3800"/>
                            </p:stCondLst>
                            <p:childTnLst>
                              <p:par>
                                <p:cTn id="41" presetID="9" presetClass="entr" presetSubtype="0" fill="hold"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dissolve">
                                      <p:cBhvr>
                                        <p:cTn id="43" dur="500"/>
                                        <p:tgtEl>
                                          <p:spTgt spid="100"/>
                                        </p:tgtEl>
                                      </p:cBhvr>
                                    </p:animEffect>
                                  </p:childTnLst>
                                </p:cTn>
                              </p:par>
                            </p:childTnLst>
                          </p:cTn>
                        </p:par>
                        <p:par>
                          <p:cTn id="44" fill="hold">
                            <p:stCondLst>
                              <p:cond delay="4300"/>
                            </p:stCondLst>
                            <p:childTnLst>
                              <p:par>
                                <p:cTn id="45" presetID="22" presetClass="entr" presetSubtype="8" fill="hold" nodeType="after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wipe(left)">
                                      <p:cBhvr>
                                        <p:cTn id="47" dur="500"/>
                                        <p:tgtEl>
                                          <p:spTgt spid="96"/>
                                        </p:tgtEl>
                                      </p:cBhvr>
                                    </p:animEffect>
                                  </p:childTnLst>
                                </p:cTn>
                              </p:par>
                            </p:childTnLst>
                          </p:cTn>
                        </p:par>
                        <p:par>
                          <p:cTn id="48" fill="hold">
                            <p:stCondLst>
                              <p:cond delay="4800"/>
                            </p:stCondLst>
                            <p:childTnLst>
                              <p:par>
                                <p:cTn id="49" presetID="9" presetClass="entr" presetSubtype="0" fill="hold" nodeType="after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dissolve">
                                      <p:cBhvr>
                                        <p:cTn id="51" dur="500"/>
                                        <p:tgtEl>
                                          <p:spTgt spid="103"/>
                                        </p:tgtEl>
                                      </p:cBhvr>
                                    </p:animEffect>
                                  </p:childTnLst>
                                </p:cTn>
                              </p:par>
                            </p:childTnLst>
                          </p:cTn>
                        </p:par>
                        <p:par>
                          <p:cTn id="52" fill="hold">
                            <p:stCondLst>
                              <p:cond delay="5300"/>
                            </p:stCondLst>
                            <p:childTnLst>
                              <p:par>
                                <p:cTn id="53" presetID="22" presetClass="entr" presetSubtype="1" fill="hold" nodeType="afterEffect">
                                  <p:stCondLst>
                                    <p:cond delay="0"/>
                                  </p:stCondLst>
                                  <p:childTnLst>
                                    <p:set>
                                      <p:cBhvr>
                                        <p:cTn id="54" dur="1" fill="hold">
                                          <p:stCondLst>
                                            <p:cond delay="0"/>
                                          </p:stCondLst>
                                        </p:cTn>
                                        <p:tgtEl>
                                          <p:spTgt spid="97"/>
                                        </p:tgtEl>
                                        <p:attrNameLst>
                                          <p:attrName>style.visibility</p:attrName>
                                        </p:attrNameLst>
                                      </p:cBhvr>
                                      <p:to>
                                        <p:strVal val="visible"/>
                                      </p:to>
                                    </p:set>
                                    <p:animEffect transition="in" filter="wipe(up)">
                                      <p:cBhvr>
                                        <p:cTn id="55" dur="500"/>
                                        <p:tgtEl>
                                          <p:spTgt spid="97"/>
                                        </p:tgtEl>
                                      </p:cBhvr>
                                    </p:animEffect>
                                  </p:childTnLst>
                                </p:cTn>
                              </p:par>
                            </p:childTnLst>
                          </p:cTn>
                        </p:par>
                        <p:par>
                          <p:cTn id="56" fill="hold">
                            <p:stCondLst>
                              <p:cond delay="5800"/>
                            </p:stCondLst>
                            <p:childTnLst>
                              <p:par>
                                <p:cTn id="57" presetID="9" presetClass="entr" presetSubtype="0" fill="hold" nodeType="afterEffect">
                                  <p:stCondLst>
                                    <p:cond delay="0"/>
                                  </p:stCondLst>
                                  <p:childTnLst>
                                    <p:set>
                                      <p:cBhvr>
                                        <p:cTn id="58" dur="1" fill="hold">
                                          <p:stCondLst>
                                            <p:cond delay="0"/>
                                          </p:stCondLst>
                                        </p:cTn>
                                        <p:tgtEl>
                                          <p:spTgt spid="108"/>
                                        </p:tgtEl>
                                        <p:attrNameLst>
                                          <p:attrName>style.visibility</p:attrName>
                                        </p:attrNameLst>
                                      </p:cBhvr>
                                      <p:to>
                                        <p:strVal val="visible"/>
                                      </p:to>
                                    </p:set>
                                    <p:animEffect transition="in" filter="dissolve">
                                      <p:cBhvr>
                                        <p:cTn id="59" dur="500"/>
                                        <p:tgtEl>
                                          <p:spTgt spid="108"/>
                                        </p:tgtEl>
                                      </p:cBhvr>
                                    </p:animEffect>
                                  </p:childTnLst>
                                </p:cTn>
                              </p:par>
                            </p:childTnLst>
                          </p:cTn>
                        </p:par>
                        <p:par>
                          <p:cTn id="60" fill="hold">
                            <p:stCondLst>
                              <p:cond delay="6300"/>
                            </p:stCondLst>
                            <p:childTnLst>
                              <p:par>
                                <p:cTn id="61" presetID="22" presetClass="entr" presetSubtype="1" fill="hold" nodeType="afterEffect">
                                  <p:stCondLst>
                                    <p:cond delay="0"/>
                                  </p:stCondLst>
                                  <p:childTnLst>
                                    <p:set>
                                      <p:cBhvr>
                                        <p:cTn id="62" dur="1" fill="hold">
                                          <p:stCondLst>
                                            <p:cond delay="0"/>
                                          </p:stCondLst>
                                        </p:cTn>
                                        <p:tgtEl>
                                          <p:spTgt spid="98"/>
                                        </p:tgtEl>
                                        <p:attrNameLst>
                                          <p:attrName>style.visibility</p:attrName>
                                        </p:attrNameLst>
                                      </p:cBhvr>
                                      <p:to>
                                        <p:strVal val="visible"/>
                                      </p:to>
                                    </p:set>
                                    <p:animEffect transition="in" filter="wipe(up)">
                                      <p:cBhvr>
                                        <p:cTn id="63" dur="500"/>
                                        <p:tgtEl>
                                          <p:spTgt spid="98"/>
                                        </p:tgtEl>
                                      </p:cBhvr>
                                    </p:animEffect>
                                  </p:childTnLst>
                                </p:cTn>
                              </p:par>
                            </p:childTnLst>
                          </p:cTn>
                        </p:par>
                        <p:par>
                          <p:cTn id="64" fill="hold">
                            <p:stCondLst>
                              <p:cond delay="6800"/>
                            </p:stCondLst>
                            <p:childTnLst>
                              <p:par>
                                <p:cTn id="65" presetID="9" presetClass="entr" presetSubtype="0" fill="hold" nodeType="after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dissolve">
                                      <p:cBhvr>
                                        <p:cTn id="67" dur="500"/>
                                        <p:tgtEl>
                                          <p:spTgt spid="111"/>
                                        </p:tgtEl>
                                      </p:cBhvr>
                                    </p:animEffect>
                                  </p:childTnLst>
                                </p:cTn>
                              </p:par>
                            </p:childTnLst>
                          </p:cTn>
                        </p:par>
                        <p:par>
                          <p:cTn id="68" fill="hold">
                            <p:stCondLst>
                              <p:cond delay="7300"/>
                            </p:stCondLst>
                            <p:childTnLst>
                              <p:par>
                                <p:cTn id="69" presetID="22" presetClass="entr" presetSubtype="2"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wipe(right)">
                                      <p:cBhvr>
                                        <p:cTn id="71" dur="500"/>
                                        <p:tgtEl>
                                          <p:spTgt spid="99"/>
                                        </p:tgtEl>
                                      </p:cBhvr>
                                    </p:animEffect>
                                  </p:childTnLst>
                                </p:cTn>
                              </p:par>
                            </p:childTnLst>
                          </p:cTn>
                        </p:par>
                        <p:par>
                          <p:cTn id="72" fill="hold">
                            <p:stCondLst>
                              <p:cond delay="7800"/>
                            </p:stCondLst>
                            <p:childTnLst>
                              <p:par>
                                <p:cTn id="73" presetID="9" presetClass="entr" presetSubtype="0" fill="hold"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dissolve">
                                      <p:cBhvr>
                                        <p:cTn id="75"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Graphic spid="94" grpId="0">
        <p:bldAsOne/>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1.1 多彩扁平"/>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2387</Words>
  <Application>Microsoft Office PowerPoint</Application>
  <PresentationFormat>自定义</PresentationFormat>
  <Paragraphs>340</Paragraphs>
  <Slides>27</Slides>
  <Notes>19</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多彩扁平</dc:title>
  <dc:creator>第一PPT</dc:creator>
  <cp:keywords>www.1ppt.com</cp:keywords>
  <cp:lastModifiedBy>Windows User</cp:lastModifiedBy>
  <cp:revision>49</cp:revision>
  <dcterms:created xsi:type="dcterms:W3CDTF">2014-01-03T13:58:07Z</dcterms:created>
  <dcterms:modified xsi:type="dcterms:W3CDTF">2018-11-26T05:10:59Z</dcterms:modified>
</cp:coreProperties>
</file>