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6" r:id="rId2"/>
  </p:sldMasterIdLst>
  <p:notesMasterIdLst>
    <p:notesMasterId r:id="rId26"/>
  </p:notesMasterIdLst>
  <p:handoutMasterIdLst>
    <p:handoutMasterId r:id="rId27"/>
  </p:handoutMasterIdLst>
  <p:sldIdLst>
    <p:sldId id="2822" r:id="rId3"/>
    <p:sldId id="2823" r:id="rId4"/>
    <p:sldId id="2824" r:id="rId5"/>
    <p:sldId id="2828" r:id="rId6"/>
    <p:sldId id="2832" r:id="rId7"/>
    <p:sldId id="2835" r:id="rId8"/>
    <p:sldId id="2836" r:id="rId9"/>
    <p:sldId id="2825" r:id="rId10"/>
    <p:sldId id="2829" r:id="rId11"/>
    <p:sldId id="2834" r:id="rId12"/>
    <p:sldId id="2841" r:id="rId13"/>
    <p:sldId id="2842" r:id="rId14"/>
    <p:sldId id="2826" r:id="rId15"/>
    <p:sldId id="2830" r:id="rId16"/>
    <p:sldId id="2833" r:id="rId17"/>
    <p:sldId id="2839" r:id="rId18"/>
    <p:sldId id="2840" r:id="rId19"/>
    <p:sldId id="2827" r:id="rId20"/>
    <p:sldId id="2831" r:id="rId21"/>
    <p:sldId id="2837" r:id="rId22"/>
    <p:sldId id="2838" r:id="rId23"/>
    <p:sldId id="2843" r:id="rId24"/>
    <p:sldId id="284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6342"/>
    <a:srgbClr val="501622"/>
    <a:srgbClr val="C6AC94"/>
    <a:srgbClr val="CDCDCD"/>
    <a:srgbClr val="E3E3E3"/>
    <a:srgbClr val="B19375"/>
    <a:srgbClr val="629009"/>
    <a:srgbClr val="2BB2A5"/>
    <a:srgbClr val="00939F"/>
    <a:srgbClr val="CE35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1861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09888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1216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2672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41390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7642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5060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400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7554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663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5364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7452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6963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1503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0259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7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962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27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7443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21986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14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591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057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2614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854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90481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583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787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280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879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967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244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821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66868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204343" y="2566660"/>
            <a:ext cx="69538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法律审判法院</a:t>
            </a:r>
            <a:r>
              <a:rPr lang="zh-CN" altLang="en-US" sz="54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援助</a:t>
            </a:r>
            <a:r>
              <a:rPr lang="en-US" altLang="zh-CN" sz="54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54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204342" y="3429354"/>
            <a:ext cx="695382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COURT OF JUDICIAL ASSISTANCE PPT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204342" y="5158649"/>
            <a:ext cx="2062708" cy="31892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7541644" y="5158649"/>
            <a:ext cx="2837606" cy="31892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8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8021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8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2973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tx2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8012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439248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r>
              <a:rPr lang="zh-CN" altLang="en-US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年度</a:t>
            </a:r>
            <a:r>
              <a:rPr lang="zh-CN" altLang="en-US" sz="4800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1156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923273" y="4927190"/>
            <a:ext cx="724534" cy="724534"/>
            <a:chOff x="875113" y="4924847"/>
            <a:chExt cx="687003" cy="687003"/>
          </a:xfrm>
        </p:grpSpPr>
        <p:sp>
          <p:nvSpPr>
            <p:cNvPr id="10" name="Rectangle 9"/>
            <p:cNvSpPr/>
            <p:nvPr/>
          </p:nvSpPr>
          <p:spPr>
            <a:xfrm>
              <a:off x="875113" y="4924847"/>
              <a:ext cx="687003" cy="6870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9196" y="5093738"/>
              <a:ext cx="389292" cy="349219"/>
            </a:xfrm>
            <a:custGeom>
              <a:avLst/>
              <a:gdLst>
                <a:gd name="T0" fmla="*/ 10 w 95"/>
                <a:gd name="T1" fmla="*/ 0 h 85"/>
                <a:gd name="T2" fmla="*/ 85 w 95"/>
                <a:gd name="T3" fmla="*/ 0 h 85"/>
                <a:gd name="T4" fmla="*/ 95 w 95"/>
                <a:gd name="T5" fmla="*/ 10 h 85"/>
                <a:gd name="T6" fmla="*/ 95 w 95"/>
                <a:gd name="T7" fmla="*/ 76 h 85"/>
                <a:gd name="T8" fmla="*/ 85 w 95"/>
                <a:gd name="T9" fmla="*/ 85 h 85"/>
                <a:gd name="T10" fmla="*/ 10 w 95"/>
                <a:gd name="T11" fmla="*/ 85 h 85"/>
                <a:gd name="T12" fmla="*/ 0 w 95"/>
                <a:gd name="T13" fmla="*/ 76 h 85"/>
                <a:gd name="T14" fmla="*/ 0 w 95"/>
                <a:gd name="T15" fmla="*/ 10 h 85"/>
                <a:gd name="T16" fmla="*/ 10 w 95"/>
                <a:gd name="T17" fmla="*/ 0 h 85"/>
                <a:gd name="T18" fmla="*/ 48 w 95"/>
                <a:gd name="T19" fmla="*/ 38 h 85"/>
                <a:gd name="T20" fmla="*/ 43 w 95"/>
                <a:gd name="T21" fmla="*/ 44 h 85"/>
                <a:gd name="T22" fmla="*/ 48 w 95"/>
                <a:gd name="T23" fmla="*/ 50 h 85"/>
                <a:gd name="T24" fmla="*/ 54 w 95"/>
                <a:gd name="T25" fmla="*/ 44 h 85"/>
                <a:gd name="T26" fmla="*/ 48 w 95"/>
                <a:gd name="T27" fmla="*/ 38 h 85"/>
                <a:gd name="T28" fmla="*/ 42 w 95"/>
                <a:gd name="T29" fmla="*/ 36 h 85"/>
                <a:gd name="T30" fmla="*/ 48 w 95"/>
                <a:gd name="T31" fmla="*/ 34 h 85"/>
                <a:gd name="T32" fmla="*/ 54 w 95"/>
                <a:gd name="T33" fmla="*/ 36 h 85"/>
                <a:gd name="T34" fmla="*/ 57 w 95"/>
                <a:gd name="T35" fmla="*/ 30 h 85"/>
                <a:gd name="T36" fmla="*/ 64 w 95"/>
                <a:gd name="T37" fmla="*/ 19 h 85"/>
                <a:gd name="T38" fmla="*/ 48 w 95"/>
                <a:gd name="T39" fmla="*/ 14 h 85"/>
                <a:gd name="T40" fmla="*/ 33 w 95"/>
                <a:gd name="T41" fmla="*/ 19 h 85"/>
                <a:gd name="T42" fmla="*/ 39 w 95"/>
                <a:gd name="T43" fmla="*/ 30 h 85"/>
                <a:gd name="T44" fmla="*/ 42 w 95"/>
                <a:gd name="T45" fmla="*/ 36 h 85"/>
                <a:gd name="T46" fmla="*/ 58 w 95"/>
                <a:gd name="T47" fmla="*/ 43 h 85"/>
                <a:gd name="T48" fmla="*/ 57 w 95"/>
                <a:gd name="T49" fmla="*/ 49 h 85"/>
                <a:gd name="T50" fmla="*/ 53 w 95"/>
                <a:gd name="T51" fmla="*/ 53 h 85"/>
                <a:gd name="T52" fmla="*/ 56 w 95"/>
                <a:gd name="T53" fmla="*/ 59 h 85"/>
                <a:gd name="T54" fmla="*/ 62 w 95"/>
                <a:gd name="T55" fmla="*/ 70 h 85"/>
                <a:gd name="T56" fmla="*/ 74 w 95"/>
                <a:gd name="T57" fmla="*/ 59 h 85"/>
                <a:gd name="T58" fmla="*/ 78 w 95"/>
                <a:gd name="T59" fmla="*/ 43 h 85"/>
                <a:gd name="T60" fmla="*/ 65 w 95"/>
                <a:gd name="T61" fmla="*/ 43 h 85"/>
                <a:gd name="T62" fmla="*/ 58 w 95"/>
                <a:gd name="T63" fmla="*/ 43 h 85"/>
                <a:gd name="T64" fmla="*/ 44 w 95"/>
                <a:gd name="T65" fmla="*/ 53 h 85"/>
                <a:gd name="T66" fmla="*/ 40 w 95"/>
                <a:gd name="T67" fmla="*/ 49 h 85"/>
                <a:gd name="T68" fmla="*/ 38 w 95"/>
                <a:gd name="T69" fmla="*/ 43 h 85"/>
                <a:gd name="T70" fmla="*/ 31 w 95"/>
                <a:gd name="T71" fmla="*/ 43 h 85"/>
                <a:gd name="T72" fmla="*/ 19 w 95"/>
                <a:gd name="T73" fmla="*/ 43 h 85"/>
                <a:gd name="T74" fmla="*/ 23 w 95"/>
                <a:gd name="T75" fmla="*/ 59 h 85"/>
                <a:gd name="T76" fmla="*/ 34 w 95"/>
                <a:gd name="T77" fmla="*/ 70 h 85"/>
                <a:gd name="T78" fmla="*/ 41 w 95"/>
                <a:gd name="T79" fmla="*/ 59 h 85"/>
                <a:gd name="T80" fmla="*/ 44 w 95"/>
                <a:gd name="T81" fmla="*/ 5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85">
                  <a:moveTo>
                    <a:pt x="10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90" y="0"/>
                    <a:pt x="95" y="4"/>
                    <a:pt x="95" y="10"/>
                  </a:cubicBezTo>
                  <a:cubicBezTo>
                    <a:pt x="95" y="76"/>
                    <a:pt x="95" y="76"/>
                    <a:pt x="95" y="76"/>
                  </a:cubicBezTo>
                  <a:cubicBezTo>
                    <a:pt x="95" y="81"/>
                    <a:pt x="90" y="85"/>
                    <a:pt x="85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5" y="85"/>
                    <a:pt x="0" y="81"/>
                    <a:pt x="0" y="7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  <a:moveTo>
                    <a:pt x="48" y="38"/>
                  </a:moveTo>
                  <a:cubicBezTo>
                    <a:pt x="45" y="38"/>
                    <a:pt x="43" y="41"/>
                    <a:pt x="43" y="44"/>
                  </a:cubicBezTo>
                  <a:cubicBezTo>
                    <a:pt x="43" y="47"/>
                    <a:pt x="45" y="50"/>
                    <a:pt x="48" y="50"/>
                  </a:cubicBezTo>
                  <a:cubicBezTo>
                    <a:pt x="51" y="50"/>
                    <a:pt x="54" y="47"/>
                    <a:pt x="54" y="44"/>
                  </a:cubicBezTo>
                  <a:cubicBezTo>
                    <a:pt x="54" y="41"/>
                    <a:pt x="51" y="38"/>
                    <a:pt x="48" y="38"/>
                  </a:cubicBezTo>
                  <a:close/>
                  <a:moveTo>
                    <a:pt x="42" y="36"/>
                  </a:moveTo>
                  <a:cubicBezTo>
                    <a:pt x="44" y="35"/>
                    <a:pt x="46" y="34"/>
                    <a:pt x="48" y="34"/>
                  </a:cubicBezTo>
                  <a:cubicBezTo>
                    <a:pt x="50" y="34"/>
                    <a:pt x="52" y="35"/>
                    <a:pt x="54" y="36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59" y="16"/>
                    <a:pt x="54" y="14"/>
                    <a:pt x="48" y="14"/>
                  </a:cubicBezTo>
                  <a:cubicBezTo>
                    <a:pt x="43" y="14"/>
                    <a:pt x="37" y="16"/>
                    <a:pt x="33" y="1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42" y="36"/>
                    <a:pt x="42" y="36"/>
                    <a:pt x="42" y="36"/>
                  </a:cubicBezTo>
                  <a:close/>
                  <a:moveTo>
                    <a:pt x="58" y="43"/>
                  </a:moveTo>
                  <a:cubicBezTo>
                    <a:pt x="58" y="45"/>
                    <a:pt x="58" y="47"/>
                    <a:pt x="57" y="49"/>
                  </a:cubicBezTo>
                  <a:cubicBezTo>
                    <a:pt x="56" y="51"/>
                    <a:pt x="54" y="52"/>
                    <a:pt x="53" y="53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7" y="67"/>
                    <a:pt x="71" y="64"/>
                    <a:pt x="74" y="59"/>
                  </a:cubicBezTo>
                  <a:cubicBezTo>
                    <a:pt x="77" y="54"/>
                    <a:pt x="78" y="48"/>
                    <a:pt x="78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58" y="43"/>
                    <a:pt x="58" y="43"/>
                    <a:pt x="58" y="43"/>
                  </a:cubicBezTo>
                  <a:close/>
                  <a:moveTo>
                    <a:pt x="44" y="53"/>
                  </a:moveTo>
                  <a:cubicBezTo>
                    <a:pt x="42" y="52"/>
                    <a:pt x="41" y="51"/>
                    <a:pt x="40" y="49"/>
                  </a:cubicBezTo>
                  <a:cubicBezTo>
                    <a:pt x="39" y="47"/>
                    <a:pt x="38" y="45"/>
                    <a:pt x="38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20" y="54"/>
                    <a:pt x="23" y="59"/>
                  </a:cubicBezTo>
                  <a:cubicBezTo>
                    <a:pt x="26" y="64"/>
                    <a:pt x="30" y="68"/>
                    <a:pt x="34" y="70"/>
                  </a:cubicBezTo>
                  <a:cubicBezTo>
                    <a:pt x="41" y="59"/>
                    <a:pt x="41" y="59"/>
                    <a:pt x="41" y="59"/>
                  </a:cubicBezTo>
                  <a:lnTo>
                    <a:pt x="44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923273" y="1828206"/>
            <a:ext cx="724534" cy="724534"/>
            <a:chOff x="875113" y="2012837"/>
            <a:chExt cx="687003" cy="687003"/>
          </a:xfrm>
        </p:grpSpPr>
        <p:sp>
          <p:nvSpPr>
            <p:cNvPr id="7" name="Rectangle 6"/>
            <p:cNvSpPr/>
            <p:nvPr/>
          </p:nvSpPr>
          <p:spPr>
            <a:xfrm>
              <a:off x="875113" y="2012837"/>
              <a:ext cx="687003" cy="68700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045913" y="2205582"/>
              <a:ext cx="345401" cy="301511"/>
            </a:xfrm>
            <a:custGeom>
              <a:avLst/>
              <a:gdLst>
                <a:gd name="T0" fmla="*/ 18 w 84"/>
                <a:gd name="T1" fmla="*/ 0 h 73"/>
                <a:gd name="T2" fmla="*/ 26 w 84"/>
                <a:gd name="T3" fmla="*/ 7 h 73"/>
                <a:gd name="T4" fmla="*/ 10 w 84"/>
                <a:gd name="T5" fmla="*/ 7 h 73"/>
                <a:gd name="T6" fmla="*/ 18 w 84"/>
                <a:gd name="T7" fmla="*/ 0 h 73"/>
                <a:gd name="T8" fmla="*/ 49 w 84"/>
                <a:gd name="T9" fmla="*/ 15 h 73"/>
                <a:gd name="T10" fmla="*/ 67 w 84"/>
                <a:gd name="T11" fmla="*/ 22 h 73"/>
                <a:gd name="T12" fmla="*/ 75 w 84"/>
                <a:gd name="T13" fmla="*/ 41 h 73"/>
                <a:gd name="T14" fmla="*/ 67 w 84"/>
                <a:gd name="T15" fmla="*/ 60 h 73"/>
                <a:gd name="T16" fmla="*/ 49 w 84"/>
                <a:gd name="T17" fmla="*/ 67 h 73"/>
                <a:gd name="T18" fmla="*/ 30 w 84"/>
                <a:gd name="T19" fmla="*/ 60 h 73"/>
                <a:gd name="T20" fmla="*/ 22 w 84"/>
                <a:gd name="T21" fmla="*/ 41 h 73"/>
                <a:gd name="T22" fmla="*/ 30 w 84"/>
                <a:gd name="T23" fmla="*/ 22 h 73"/>
                <a:gd name="T24" fmla="*/ 49 w 84"/>
                <a:gd name="T25" fmla="*/ 15 h 73"/>
                <a:gd name="T26" fmla="*/ 45 w 84"/>
                <a:gd name="T27" fmla="*/ 28 h 73"/>
                <a:gd name="T28" fmla="*/ 35 w 84"/>
                <a:gd name="T29" fmla="*/ 33 h 73"/>
                <a:gd name="T30" fmla="*/ 36 w 84"/>
                <a:gd name="T31" fmla="*/ 44 h 73"/>
                <a:gd name="T32" fmla="*/ 44 w 84"/>
                <a:gd name="T33" fmla="*/ 38 h 73"/>
                <a:gd name="T34" fmla="*/ 45 w 84"/>
                <a:gd name="T35" fmla="*/ 28 h 73"/>
                <a:gd name="T36" fmla="*/ 62 w 84"/>
                <a:gd name="T37" fmla="*/ 28 h 73"/>
                <a:gd name="T38" fmla="*/ 49 w 84"/>
                <a:gd name="T39" fmla="*/ 23 h 73"/>
                <a:gd name="T40" fmla="*/ 36 w 84"/>
                <a:gd name="T41" fmla="*/ 28 h 73"/>
                <a:gd name="T42" fmla="*/ 31 w 84"/>
                <a:gd name="T43" fmla="*/ 41 h 73"/>
                <a:gd name="T44" fmla="*/ 36 w 84"/>
                <a:gd name="T45" fmla="*/ 54 h 73"/>
                <a:gd name="T46" fmla="*/ 49 w 84"/>
                <a:gd name="T47" fmla="*/ 59 h 73"/>
                <a:gd name="T48" fmla="*/ 62 w 84"/>
                <a:gd name="T49" fmla="*/ 54 h 73"/>
                <a:gd name="T50" fmla="*/ 67 w 84"/>
                <a:gd name="T51" fmla="*/ 41 h 73"/>
                <a:gd name="T52" fmla="*/ 62 w 84"/>
                <a:gd name="T53" fmla="*/ 28 h 73"/>
                <a:gd name="T54" fmla="*/ 35 w 84"/>
                <a:gd name="T55" fmla="*/ 0 h 73"/>
                <a:gd name="T56" fmla="*/ 29 w 84"/>
                <a:gd name="T57" fmla="*/ 11 h 73"/>
                <a:gd name="T58" fmla="*/ 9 w 84"/>
                <a:gd name="T59" fmla="*/ 11 h 73"/>
                <a:gd name="T60" fmla="*/ 0 w 84"/>
                <a:gd name="T61" fmla="*/ 21 h 73"/>
                <a:gd name="T62" fmla="*/ 0 w 84"/>
                <a:gd name="T63" fmla="*/ 63 h 73"/>
                <a:gd name="T64" fmla="*/ 9 w 84"/>
                <a:gd name="T65" fmla="*/ 73 h 73"/>
                <a:gd name="T66" fmla="*/ 74 w 84"/>
                <a:gd name="T67" fmla="*/ 73 h 73"/>
                <a:gd name="T68" fmla="*/ 84 w 84"/>
                <a:gd name="T69" fmla="*/ 63 h 73"/>
                <a:gd name="T70" fmla="*/ 84 w 84"/>
                <a:gd name="T71" fmla="*/ 21 h 73"/>
                <a:gd name="T72" fmla="*/ 74 w 84"/>
                <a:gd name="T73" fmla="*/ 11 h 73"/>
                <a:gd name="T74" fmla="*/ 71 w 84"/>
                <a:gd name="T75" fmla="*/ 11 h 73"/>
                <a:gd name="T76" fmla="*/ 64 w 84"/>
                <a:gd name="T77" fmla="*/ 0 h 73"/>
                <a:gd name="T78" fmla="*/ 35 w 84"/>
                <a:gd name="T7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73">
                  <a:moveTo>
                    <a:pt x="18" y="0"/>
                  </a:moveTo>
                  <a:cubicBezTo>
                    <a:pt x="22" y="0"/>
                    <a:pt x="25" y="3"/>
                    <a:pt x="26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4" y="0"/>
                    <a:pt x="18" y="0"/>
                  </a:cubicBezTo>
                  <a:close/>
                  <a:moveTo>
                    <a:pt x="49" y="15"/>
                  </a:moveTo>
                  <a:cubicBezTo>
                    <a:pt x="56" y="15"/>
                    <a:pt x="63" y="18"/>
                    <a:pt x="67" y="22"/>
                  </a:cubicBezTo>
                  <a:cubicBezTo>
                    <a:pt x="72" y="27"/>
                    <a:pt x="75" y="34"/>
                    <a:pt x="75" y="41"/>
                  </a:cubicBezTo>
                  <a:cubicBezTo>
                    <a:pt x="75" y="48"/>
                    <a:pt x="72" y="55"/>
                    <a:pt x="67" y="60"/>
                  </a:cubicBezTo>
                  <a:cubicBezTo>
                    <a:pt x="63" y="64"/>
                    <a:pt x="56" y="67"/>
                    <a:pt x="49" y="67"/>
                  </a:cubicBezTo>
                  <a:cubicBezTo>
                    <a:pt x="41" y="67"/>
                    <a:pt x="35" y="64"/>
                    <a:pt x="30" y="60"/>
                  </a:cubicBezTo>
                  <a:cubicBezTo>
                    <a:pt x="25" y="55"/>
                    <a:pt x="22" y="48"/>
                    <a:pt x="22" y="41"/>
                  </a:cubicBezTo>
                  <a:cubicBezTo>
                    <a:pt x="22" y="34"/>
                    <a:pt x="25" y="27"/>
                    <a:pt x="30" y="22"/>
                  </a:cubicBezTo>
                  <a:cubicBezTo>
                    <a:pt x="35" y="18"/>
                    <a:pt x="41" y="15"/>
                    <a:pt x="49" y="15"/>
                  </a:cubicBezTo>
                  <a:close/>
                  <a:moveTo>
                    <a:pt x="45" y="28"/>
                  </a:moveTo>
                  <a:cubicBezTo>
                    <a:pt x="42" y="26"/>
                    <a:pt x="37" y="28"/>
                    <a:pt x="35" y="33"/>
                  </a:cubicBezTo>
                  <a:cubicBezTo>
                    <a:pt x="32" y="37"/>
                    <a:pt x="33" y="42"/>
                    <a:pt x="36" y="44"/>
                  </a:cubicBezTo>
                  <a:cubicBezTo>
                    <a:pt x="40" y="46"/>
                    <a:pt x="41" y="42"/>
                    <a:pt x="44" y="38"/>
                  </a:cubicBezTo>
                  <a:cubicBezTo>
                    <a:pt x="46" y="33"/>
                    <a:pt x="49" y="30"/>
                    <a:pt x="45" y="28"/>
                  </a:cubicBezTo>
                  <a:close/>
                  <a:moveTo>
                    <a:pt x="62" y="28"/>
                  </a:moveTo>
                  <a:cubicBezTo>
                    <a:pt x="58" y="25"/>
                    <a:pt x="54" y="23"/>
                    <a:pt x="49" y="23"/>
                  </a:cubicBezTo>
                  <a:cubicBezTo>
                    <a:pt x="44" y="23"/>
                    <a:pt x="39" y="25"/>
                    <a:pt x="36" y="28"/>
                  </a:cubicBezTo>
                  <a:cubicBezTo>
                    <a:pt x="33" y="31"/>
                    <a:pt x="31" y="36"/>
                    <a:pt x="31" y="41"/>
                  </a:cubicBezTo>
                  <a:cubicBezTo>
                    <a:pt x="31" y="46"/>
                    <a:pt x="33" y="50"/>
                    <a:pt x="36" y="54"/>
                  </a:cubicBezTo>
                  <a:cubicBezTo>
                    <a:pt x="39" y="57"/>
                    <a:pt x="44" y="59"/>
                    <a:pt x="49" y="59"/>
                  </a:cubicBezTo>
                  <a:cubicBezTo>
                    <a:pt x="54" y="59"/>
                    <a:pt x="58" y="57"/>
                    <a:pt x="62" y="54"/>
                  </a:cubicBezTo>
                  <a:cubicBezTo>
                    <a:pt x="65" y="50"/>
                    <a:pt x="67" y="46"/>
                    <a:pt x="67" y="41"/>
                  </a:cubicBezTo>
                  <a:cubicBezTo>
                    <a:pt x="67" y="36"/>
                    <a:pt x="65" y="31"/>
                    <a:pt x="62" y="28"/>
                  </a:cubicBezTo>
                  <a:close/>
                  <a:moveTo>
                    <a:pt x="35" y="0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9"/>
                    <a:pt x="4" y="73"/>
                    <a:pt x="9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9" y="73"/>
                    <a:pt x="84" y="69"/>
                    <a:pt x="84" y="6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4" y="15"/>
                    <a:pt x="79" y="11"/>
                    <a:pt x="74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23273" y="2861201"/>
            <a:ext cx="724534" cy="724534"/>
            <a:chOff x="875113" y="2983507"/>
            <a:chExt cx="687003" cy="687003"/>
          </a:xfrm>
        </p:grpSpPr>
        <p:sp>
          <p:nvSpPr>
            <p:cNvPr id="8" name="Rectangle 7"/>
            <p:cNvSpPr/>
            <p:nvPr/>
          </p:nvSpPr>
          <p:spPr>
            <a:xfrm>
              <a:off x="875113" y="2983507"/>
              <a:ext cx="687003" cy="6870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045913" y="3129499"/>
              <a:ext cx="337768" cy="395018"/>
            </a:xfrm>
            <a:custGeom>
              <a:avLst/>
              <a:gdLst>
                <a:gd name="T0" fmla="*/ 42 w 82"/>
                <a:gd name="T1" fmla="*/ 0 h 96"/>
                <a:gd name="T2" fmla="*/ 62 w 82"/>
                <a:gd name="T3" fmla="*/ 20 h 96"/>
                <a:gd name="T4" fmla="*/ 67 w 82"/>
                <a:gd name="T5" fmla="*/ 28 h 96"/>
                <a:gd name="T6" fmla="*/ 77 w 82"/>
                <a:gd name="T7" fmla="*/ 20 h 96"/>
                <a:gd name="T8" fmla="*/ 82 w 82"/>
                <a:gd name="T9" fmla="*/ 28 h 96"/>
                <a:gd name="T10" fmla="*/ 77 w 82"/>
                <a:gd name="T11" fmla="*/ 35 h 96"/>
                <a:gd name="T12" fmla="*/ 67 w 82"/>
                <a:gd name="T13" fmla="*/ 67 h 96"/>
                <a:gd name="T14" fmla="*/ 47 w 82"/>
                <a:gd name="T15" fmla="*/ 85 h 96"/>
                <a:gd name="T16" fmla="*/ 67 w 82"/>
                <a:gd name="T17" fmla="*/ 96 h 96"/>
                <a:gd name="T18" fmla="*/ 17 w 82"/>
                <a:gd name="T19" fmla="*/ 85 h 96"/>
                <a:gd name="T20" fmla="*/ 35 w 82"/>
                <a:gd name="T21" fmla="*/ 77 h 96"/>
                <a:gd name="T22" fmla="*/ 6 w 82"/>
                <a:gd name="T23" fmla="*/ 42 h 96"/>
                <a:gd name="T24" fmla="*/ 0 w 82"/>
                <a:gd name="T25" fmla="*/ 35 h 96"/>
                <a:gd name="T26" fmla="*/ 6 w 82"/>
                <a:gd name="T27" fmla="*/ 28 h 96"/>
                <a:gd name="T28" fmla="*/ 16 w 82"/>
                <a:gd name="T29" fmla="*/ 20 h 96"/>
                <a:gd name="T30" fmla="*/ 21 w 82"/>
                <a:gd name="T31" fmla="*/ 28 h 96"/>
                <a:gd name="T32" fmla="*/ 27 w 82"/>
                <a:gd name="T33" fmla="*/ 6 h 96"/>
                <a:gd name="T34" fmla="*/ 50 w 82"/>
                <a:gd name="T35" fmla="*/ 12 h 96"/>
                <a:gd name="T36" fmla="*/ 45 w 82"/>
                <a:gd name="T37" fmla="*/ 12 h 96"/>
                <a:gd name="T38" fmla="*/ 42 w 82"/>
                <a:gd name="T39" fmla="*/ 9 h 96"/>
                <a:gd name="T40" fmla="*/ 36 w 82"/>
                <a:gd name="T41" fmla="*/ 10 h 96"/>
                <a:gd name="T42" fmla="*/ 34 w 82"/>
                <a:gd name="T43" fmla="*/ 15 h 96"/>
                <a:gd name="T44" fmla="*/ 31 w 82"/>
                <a:gd name="T45" fmla="*/ 16 h 96"/>
                <a:gd name="T46" fmla="*/ 34 w 82"/>
                <a:gd name="T47" fmla="*/ 18 h 96"/>
                <a:gd name="T48" fmla="*/ 30 w 82"/>
                <a:gd name="T49" fmla="*/ 21 h 96"/>
                <a:gd name="T50" fmla="*/ 53 w 82"/>
                <a:gd name="T51" fmla="*/ 28 h 96"/>
                <a:gd name="T52" fmla="*/ 51 w 82"/>
                <a:gd name="T53" fmla="*/ 21 h 96"/>
                <a:gd name="T54" fmla="*/ 51 w 82"/>
                <a:gd name="T55" fmla="*/ 16 h 96"/>
                <a:gd name="T56" fmla="*/ 50 w 82"/>
                <a:gd name="T57" fmla="*/ 12 h 96"/>
                <a:gd name="T58" fmla="*/ 38 w 82"/>
                <a:gd name="T59" fmla="*/ 12 h 96"/>
                <a:gd name="T60" fmla="*/ 43 w 82"/>
                <a:gd name="T61" fmla="*/ 12 h 96"/>
                <a:gd name="T62" fmla="*/ 44 w 82"/>
                <a:gd name="T63" fmla="*/ 16 h 96"/>
                <a:gd name="T64" fmla="*/ 44 w 82"/>
                <a:gd name="T65" fmla="*/ 21 h 96"/>
                <a:gd name="T66" fmla="*/ 44 w 82"/>
                <a:gd name="T67" fmla="*/ 16 h 96"/>
                <a:gd name="T68" fmla="*/ 35 w 82"/>
                <a:gd name="T69" fmla="*/ 18 h 96"/>
                <a:gd name="T70" fmla="*/ 40 w 82"/>
                <a:gd name="T71" fmla="*/ 18 h 96"/>
                <a:gd name="T72" fmla="*/ 48 w 82"/>
                <a:gd name="T73" fmla="*/ 22 h 96"/>
                <a:gd name="T74" fmla="*/ 48 w 82"/>
                <a:gd name="T75" fmla="*/ 27 h 96"/>
                <a:gd name="T76" fmla="*/ 48 w 82"/>
                <a:gd name="T77" fmla="*/ 22 h 96"/>
                <a:gd name="T78" fmla="*/ 39 w 82"/>
                <a:gd name="T79" fmla="*/ 24 h 96"/>
                <a:gd name="T80" fmla="*/ 44 w 82"/>
                <a:gd name="T81" fmla="*/ 24 h 96"/>
                <a:gd name="T82" fmla="*/ 34 w 82"/>
                <a:gd name="T83" fmla="*/ 22 h 96"/>
                <a:gd name="T84" fmla="*/ 34 w 82"/>
                <a:gd name="T85" fmla="*/ 27 h 96"/>
                <a:gd name="T86" fmla="*/ 34 w 82"/>
                <a:gd name="T87" fmla="*/ 22 h 96"/>
                <a:gd name="T88" fmla="*/ 62 w 82"/>
                <a:gd name="T89" fmla="*/ 40 h 96"/>
                <a:gd name="T90" fmla="*/ 42 w 82"/>
                <a:gd name="T91" fmla="*/ 61 h 96"/>
                <a:gd name="T92" fmla="*/ 27 w 82"/>
                <a:gd name="T93" fmla="*/ 55 h 96"/>
                <a:gd name="T94" fmla="*/ 21 w 82"/>
                <a:gd name="T95" fmla="*/ 35 h 96"/>
                <a:gd name="T96" fmla="*/ 16 w 82"/>
                <a:gd name="T97" fmla="*/ 42 h 96"/>
                <a:gd name="T98" fmla="*/ 42 w 82"/>
                <a:gd name="T99" fmla="*/ 68 h 96"/>
                <a:gd name="T100" fmla="*/ 60 w 82"/>
                <a:gd name="T101" fmla="*/ 60 h 96"/>
                <a:gd name="T102" fmla="*/ 67 w 82"/>
                <a:gd name="T103" fmla="*/ 3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" h="96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7" y="0"/>
                    <a:pt x="52" y="2"/>
                    <a:pt x="56" y="6"/>
                  </a:cubicBezTo>
                  <a:cubicBezTo>
                    <a:pt x="59" y="9"/>
                    <a:pt x="62" y="14"/>
                    <a:pt x="62" y="20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52"/>
                    <a:pt x="73" y="61"/>
                    <a:pt x="67" y="67"/>
                  </a:cubicBezTo>
                  <a:cubicBezTo>
                    <a:pt x="61" y="72"/>
                    <a:pt x="54" y="76"/>
                    <a:pt x="47" y="77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28" y="76"/>
                    <a:pt x="21" y="72"/>
                    <a:pt x="16" y="67"/>
                  </a:cubicBezTo>
                  <a:cubicBezTo>
                    <a:pt x="10" y="61"/>
                    <a:pt x="6" y="52"/>
                    <a:pt x="6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4"/>
                    <a:pt x="24" y="9"/>
                    <a:pt x="27" y="6"/>
                  </a:cubicBezTo>
                  <a:cubicBezTo>
                    <a:pt x="31" y="2"/>
                    <a:pt x="36" y="0"/>
                    <a:pt x="42" y="0"/>
                  </a:cubicBezTo>
                  <a:close/>
                  <a:moveTo>
                    <a:pt x="50" y="12"/>
                  </a:moveTo>
                  <a:cubicBezTo>
                    <a:pt x="50" y="14"/>
                    <a:pt x="49" y="15"/>
                    <a:pt x="47" y="15"/>
                  </a:cubicBezTo>
                  <a:cubicBezTo>
                    <a:pt x="46" y="15"/>
                    <a:pt x="45" y="14"/>
                    <a:pt x="45" y="12"/>
                  </a:cubicBezTo>
                  <a:cubicBezTo>
                    <a:pt x="45" y="11"/>
                    <a:pt x="46" y="10"/>
                    <a:pt x="46" y="10"/>
                  </a:cubicBezTo>
                  <a:cubicBezTo>
                    <a:pt x="45" y="9"/>
                    <a:pt x="43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9" y="9"/>
                    <a:pt x="37" y="9"/>
                    <a:pt x="36" y="10"/>
                  </a:cubicBezTo>
                  <a:cubicBezTo>
                    <a:pt x="36" y="11"/>
                    <a:pt x="36" y="11"/>
                    <a:pt x="36" y="12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3" y="15"/>
                    <a:pt x="32" y="14"/>
                    <a:pt x="32" y="14"/>
                  </a:cubicBezTo>
                  <a:cubicBezTo>
                    <a:pt x="32" y="15"/>
                    <a:pt x="31" y="15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3" y="16"/>
                    <a:pt x="34" y="17"/>
                    <a:pt x="34" y="18"/>
                  </a:cubicBezTo>
                  <a:cubicBezTo>
                    <a:pt x="34" y="20"/>
                    <a:pt x="33" y="21"/>
                    <a:pt x="31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1"/>
                    <a:pt x="52" y="21"/>
                    <a:pt x="51" y="21"/>
                  </a:cubicBezTo>
                  <a:cubicBezTo>
                    <a:pt x="50" y="21"/>
                    <a:pt x="49" y="20"/>
                    <a:pt x="49" y="18"/>
                  </a:cubicBezTo>
                  <a:cubicBezTo>
                    <a:pt x="49" y="17"/>
                    <a:pt x="50" y="16"/>
                    <a:pt x="51" y="16"/>
                  </a:cubicBezTo>
                  <a:cubicBezTo>
                    <a:pt x="51" y="16"/>
                    <a:pt x="52" y="16"/>
                    <a:pt x="52" y="16"/>
                  </a:cubicBezTo>
                  <a:cubicBezTo>
                    <a:pt x="52" y="15"/>
                    <a:pt x="51" y="13"/>
                    <a:pt x="50" y="12"/>
                  </a:cubicBezTo>
                  <a:close/>
                  <a:moveTo>
                    <a:pt x="41" y="10"/>
                  </a:moveTo>
                  <a:cubicBezTo>
                    <a:pt x="39" y="10"/>
                    <a:pt x="38" y="11"/>
                    <a:pt x="38" y="12"/>
                  </a:cubicBezTo>
                  <a:cubicBezTo>
                    <a:pt x="38" y="14"/>
                    <a:pt x="39" y="15"/>
                    <a:pt x="41" y="15"/>
                  </a:cubicBezTo>
                  <a:cubicBezTo>
                    <a:pt x="42" y="15"/>
                    <a:pt x="43" y="14"/>
                    <a:pt x="43" y="12"/>
                  </a:cubicBezTo>
                  <a:cubicBezTo>
                    <a:pt x="43" y="11"/>
                    <a:pt x="42" y="10"/>
                    <a:pt x="41" y="10"/>
                  </a:cubicBezTo>
                  <a:close/>
                  <a:moveTo>
                    <a:pt x="44" y="16"/>
                  </a:moveTo>
                  <a:cubicBezTo>
                    <a:pt x="43" y="16"/>
                    <a:pt x="42" y="17"/>
                    <a:pt x="42" y="18"/>
                  </a:cubicBezTo>
                  <a:cubicBezTo>
                    <a:pt x="42" y="20"/>
                    <a:pt x="43" y="21"/>
                    <a:pt x="44" y="21"/>
                  </a:cubicBezTo>
                  <a:cubicBezTo>
                    <a:pt x="46" y="21"/>
                    <a:pt x="47" y="20"/>
                    <a:pt x="47" y="18"/>
                  </a:cubicBezTo>
                  <a:cubicBezTo>
                    <a:pt x="47" y="17"/>
                    <a:pt x="46" y="16"/>
                    <a:pt x="44" y="16"/>
                  </a:cubicBezTo>
                  <a:close/>
                  <a:moveTo>
                    <a:pt x="37" y="16"/>
                  </a:moveTo>
                  <a:cubicBezTo>
                    <a:pt x="36" y="16"/>
                    <a:pt x="35" y="17"/>
                    <a:pt x="35" y="18"/>
                  </a:cubicBezTo>
                  <a:cubicBezTo>
                    <a:pt x="35" y="20"/>
                    <a:pt x="36" y="21"/>
                    <a:pt x="37" y="21"/>
                  </a:cubicBezTo>
                  <a:cubicBezTo>
                    <a:pt x="39" y="21"/>
                    <a:pt x="40" y="20"/>
                    <a:pt x="40" y="18"/>
                  </a:cubicBezTo>
                  <a:cubicBezTo>
                    <a:pt x="40" y="17"/>
                    <a:pt x="39" y="16"/>
                    <a:pt x="37" y="16"/>
                  </a:cubicBezTo>
                  <a:close/>
                  <a:moveTo>
                    <a:pt x="48" y="22"/>
                  </a:moveTo>
                  <a:cubicBezTo>
                    <a:pt x="47" y="22"/>
                    <a:pt x="46" y="23"/>
                    <a:pt x="46" y="24"/>
                  </a:cubicBezTo>
                  <a:cubicBezTo>
                    <a:pt x="46" y="26"/>
                    <a:pt x="47" y="27"/>
                    <a:pt x="48" y="27"/>
                  </a:cubicBezTo>
                  <a:cubicBezTo>
                    <a:pt x="50" y="27"/>
                    <a:pt x="51" y="26"/>
                    <a:pt x="51" y="24"/>
                  </a:cubicBezTo>
                  <a:cubicBezTo>
                    <a:pt x="51" y="23"/>
                    <a:pt x="50" y="22"/>
                    <a:pt x="48" y="22"/>
                  </a:cubicBezTo>
                  <a:close/>
                  <a:moveTo>
                    <a:pt x="41" y="22"/>
                  </a:moveTo>
                  <a:cubicBezTo>
                    <a:pt x="40" y="22"/>
                    <a:pt x="39" y="23"/>
                    <a:pt x="39" y="24"/>
                  </a:cubicBezTo>
                  <a:cubicBezTo>
                    <a:pt x="39" y="26"/>
                    <a:pt x="40" y="27"/>
                    <a:pt x="41" y="27"/>
                  </a:cubicBezTo>
                  <a:cubicBezTo>
                    <a:pt x="43" y="27"/>
                    <a:pt x="44" y="26"/>
                    <a:pt x="44" y="24"/>
                  </a:cubicBezTo>
                  <a:cubicBezTo>
                    <a:pt x="44" y="23"/>
                    <a:pt x="43" y="22"/>
                    <a:pt x="41" y="22"/>
                  </a:cubicBezTo>
                  <a:close/>
                  <a:moveTo>
                    <a:pt x="34" y="22"/>
                  </a:moveTo>
                  <a:cubicBezTo>
                    <a:pt x="33" y="22"/>
                    <a:pt x="32" y="23"/>
                    <a:pt x="32" y="24"/>
                  </a:cubicBezTo>
                  <a:cubicBezTo>
                    <a:pt x="32" y="26"/>
                    <a:pt x="33" y="27"/>
                    <a:pt x="34" y="27"/>
                  </a:cubicBezTo>
                  <a:cubicBezTo>
                    <a:pt x="36" y="27"/>
                    <a:pt x="37" y="26"/>
                    <a:pt x="37" y="24"/>
                  </a:cubicBezTo>
                  <a:cubicBezTo>
                    <a:pt x="37" y="23"/>
                    <a:pt x="36" y="22"/>
                    <a:pt x="34" y="22"/>
                  </a:cubicBezTo>
                  <a:close/>
                  <a:moveTo>
                    <a:pt x="62" y="35"/>
                  </a:moveTo>
                  <a:cubicBezTo>
                    <a:pt x="62" y="40"/>
                    <a:pt x="62" y="40"/>
                    <a:pt x="62" y="40"/>
                  </a:cubicBezTo>
                  <a:cubicBezTo>
                    <a:pt x="62" y="46"/>
                    <a:pt x="59" y="51"/>
                    <a:pt x="56" y="55"/>
                  </a:cubicBezTo>
                  <a:cubicBezTo>
                    <a:pt x="52" y="58"/>
                    <a:pt x="47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36" y="61"/>
                    <a:pt x="31" y="58"/>
                    <a:pt x="27" y="55"/>
                  </a:cubicBezTo>
                  <a:cubicBezTo>
                    <a:pt x="24" y="51"/>
                    <a:pt x="21" y="46"/>
                    <a:pt x="21" y="40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9"/>
                    <a:pt x="18" y="56"/>
                    <a:pt x="23" y="60"/>
                  </a:cubicBezTo>
                  <a:cubicBezTo>
                    <a:pt x="28" y="65"/>
                    <a:pt x="34" y="68"/>
                    <a:pt x="4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9" y="68"/>
                    <a:pt x="55" y="65"/>
                    <a:pt x="60" y="60"/>
                  </a:cubicBezTo>
                  <a:cubicBezTo>
                    <a:pt x="65" y="56"/>
                    <a:pt x="67" y="49"/>
                    <a:pt x="67" y="42"/>
                  </a:cubicBezTo>
                  <a:cubicBezTo>
                    <a:pt x="67" y="35"/>
                    <a:pt x="67" y="35"/>
                    <a:pt x="67" y="35"/>
                  </a:cubicBezTo>
                  <a:lnTo>
                    <a:pt x="62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23273" y="3894196"/>
            <a:ext cx="724534" cy="724534"/>
            <a:chOff x="875113" y="3954177"/>
            <a:chExt cx="687003" cy="687003"/>
          </a:xfrm>
        </p:grpSpPr>
        <p:sp>
          <p:nvSpPr>
            <p:cNvPr id="9" name="Rectangle 8"/>
            <p:cNvSpPr/>
            <p:nvPr/>
          </p:nvSpPr>
          <p:spPr>
            <a:xfrm>
              <a:off x="875113" y="3954177"/>
              <a:ext cx="687003" cy="6870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021105" y="4104940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27937" y="1786815"/>
            <a:ext cx="4411347" cy="865305"/>
            <a:chOff x="7855640" y="3619632"/>
            <a:chExt cx="4182840" cy="820481"/>
          </a:xfrm>
        </p:grpSpPr>
        <p:sp>
          <p:nvSpPr>
            <p:cNvPr id="17" name="TextBox 16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55640" y="3914813"/>
              <a:ext cx="4182840" cy="5253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27937" y="2810513"/>
            <a:ext cx="4411347" cy="843376"/>
            <a:chOff x="7855640" y="3619632"/>
            <a:chExt cx="4182840" cy="799688"/>
          </a:xfrm>
        </p:grpSpPr>
        <p:sp>
          <p:nvSpPr>
            <p:cNvPr id="20" name="TextBox 19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827937" y="3834210"/>
            <a:ext cx="4411347" cy="843376"/>
            <a:chOff x="7855640" y="3619632"/>
            <a:chExt cx="4182840" cy="799688"/>
          </a:xfrm>
        </p:grpSpPr>
        <p:sp>
          <p:nvSpPr>
            <p:cNvPr id="23" name="TextBox 22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7937" y="4857906"/>
            <a:ext cx="4411347" cy="843376"/>
            <a:chOff x="7855640" y="3619632"/>
            <a:chExt cx="4182840" cy="799688"/>
          </a:xfrm>
        </p:grpSpPr>
        <p:sp>
          <p:nvSpPr>
            <p:cNvPr id="26" name="TextBox 25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6751179" y="1828206"/>
            <a:ext cx="6107571" cy="38730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38597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4651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50185" y="2489190"/>
            <a:ext cx="4332610" cy="4266143"/>
            <a:chOff x="3716515" y="2198268"/>
            <a:chExt cx="4730828" cy="465825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00746" y="2438216"/>
              <a:ext cx="2618693" cy="1561884"/>
            </a:xfrm>
            <a:custGeom>
              <a:avLst/>
              <a:gdLst>
                <a:gd name="T0" fmla="*/ 1495 w 1495"/>
                <a:gd name="T1" fmla="*/ 197 h 892"/>
                <a:gd name="T2" fmla="*/ 1475 w 1495"/>
                <a:gd name="T3" fmla="*/ 197 h 892"/>
                <a:gd name="T4" fmla="*/ 1475 w 1495"/>
                <a:gd name="T5" fmla="*/ 204 h 892"/>
                <a:gd name="T6" fmla="*/ 740 w 1495"/>
                <a:gd name="T7" fmla="*/ 0 h 892"/>
                <a:gd name="T8" fmla="*/ 32 w 1495"/>
                <a:gd name="T9" fmla="*/ 269 h 892"/>
                <a:gd name="T10" fmla="*/ 0 w 1495"/>
                <a:gd name="T11" fmla="*/ 269 h 892"/>
                <a:gd name="T12" fmla="*/ 0 w 1495"/>
                <a:gd name="T13" fmla="*/ 281 h 892"/>
                <a:gd name="T14" fmla="*/ 0 w 1495"/>
                <a:gd name="T15" fmla="*/ 281 h 892"/>
                <a:gd name="T16" fmla="*/ 0 w 1495"/>
                <a:gd name="T17" fmla="*/ 281 h 892"/>
                <a:gd name="T18" fmla="*/ 311 w 1495"/>
                <a:gd name="T19" fmla="*/ 392 h 892"/>
                <a:gd name="T20" fmla="*/ 311 w 1495"/>
                <a:gd name="T21" fmla="*/ 392 h 892"/>
                <a:gd name="T22" fmla="*/ 325 w 1495"/>
                <a:gd name="T23" fmla="*/ 685 h 892"/>
                <a:gd name="T24" fmla="*/ 1158 w 1495"/>
                <a:gd name="T25" fmla="*/ 641 h 892"/>
                <a:gd name="T26" fmla="*/ 1144 w 1495"/>
                <a:gd name="T27" fmla="*/ 360 h 892"/>
                <a:gd name="T28" fmla="*/ 1280 w 1495"/>
                <a:gd name="T29" fmla="*/ 302 h 892"/>
                <a:gd name="T30" fmla="*/ 1287 w 1495"/>
                <a:gd name="T31" fmla="*/ 451 h 892"/>
                <a:gd name="T32" fmla="*/ 1270 w 1495"/>
                <a:gd name="T33" fmla="*/ 477 h 892"/>
                <a:gd name="T34" fmla="*/ 1281 w 1495"/>
                <a:gd name="T35" fmla="*/ 497 h 892"/>
                <a:gd name="T36" fmla="*/ 1278 w 1495"/>
                <a:gd name="T37" fmla="*/ 635 h 892"/>
                <a:gd name="T38" fmla="*/ 1304 w 1495"/>
                <a:gd name="T39" fmla="*/ 633 h 892"/>
                <a:gd name="T40" fmla="*/ 1331 w 1495"/>
                <a:gd name="T41" fmla="*/ 632 h 892"/>
                <a:gd name="T42" fmla="*/ 1314 w 1495"/>
                <a:gd name="T43" fmla="*/ 495 h 892"/>
                <a:gd name="T44" fmla="*/ 1323 w 1495"/>
                <a:gd name="T45" fmla="*/ 474 h 892"/>
                <a:gd name="T46" fmla="*/ 1304 w 1495"/>
                <a:gd name="T47" fmla="*/ 450 h 892"/>
                <a:gd name="T48" fmla="*/ 1297 w 1495"/>
                <a:gd name="T49" fmla="*/ 294 h 892"/>
                <a:gd name="T50" fmla="*/ 1495 w 1495"/>
                <a:gd name="T51" fmla="*/ 209 h 892"/>
                <a:gd name="T52" fmla="*/ 1495 w 1495"/>
                <a:gd name="T53" fmla="*/ 197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95" h="892">
                  <a:moveTo>
                    <a:pt x="1495" y="197"/>
                  </a:moveTo>
                  <a:cubicBezTo>
                    <a:pt x="1475" y="197"/>
                    <a:pt x="1475" y="197"/>
                    <a:pt x="1475" y="197"/>
                  </a:cubicBezTo>
                  <a:cubicBezTo>
                    <a:pt x="1475" y="204"/>
                    <a:pt x="1475" y="204"/>
                    <a:pt x="1475" y="204"/>
                  </a:cubicBezTo>
                  <a:cubicBezTo>
                    <a:pt x="740" y="0"/>
                    <a:pt x="740" y="0"/>
                    <a:pt x="740" y="0"/>
                  </a:cubicBezTo>
                  <a:cubicBezTo>
                    <a:pt x="32" y="269"/>
                    <a:pt x="32" y="269"/>
                    <a:pt x="32" y="269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25" y="685"/>
                    <a:pt x="325" y="685"/>
                    <a:pt x="325" y="685"/>
                  </a:cubicBezTo>
                  <a:cubicBezTo>
                    <a:pt x="325" y="685"/>
                    <a:pt x="752" y="892"/>
                    <a:pt x="1158" y="641"/>
                  </a:cubicBezTo>
                  <a:cubicBezTo>
                    <a:pt x="1144" y="360"/>
                    <a:pt x="1144" y="360"/>
                    <a:pt x="1144" y="360"/>
                  </a:cubicBezTo>
                  <a:cubicBezTo>
                    <a:pt x="1280" y="302"/>
                    <a:pt x="1280" y="302"/>
                    <a:pt x="1280" y="302"/>
                  </a:cubicBezTo>
                  <a:cubicBezTo>
                    <a:pt x="1287" y="451"/>
                    <a:pt x="1287" y="451"/>
                    <a:pt x="1287" y="451"/>
                  </a:cubicBezTo>
                  <a:cubicBezTo>
                    <a:pt x="1277" y="455"/>
                    <a:pt x="1270" y="465"/>
                    <a:pt x="1270" y="477"/>
                  </a:cubicBezTo>
                  <a:cubicBezTo>
                    <a:pt x="1271" y="485"/>
                    <a:pt x="1275" y="492"/>
                    <a:pt x="1281" y="497"/>
                  </a:cubicBezTo>
                  <a:cubicBezTo>
                    <a:pt x="1264" y="533"/>
                    <a:pt x="1278" y="635"/>
                    <a:pt x="1278" y="635"/>
                  </a:cubicBezTo>
                  <a:cubicBezTo>
                    <a:pt x="1304" y="633"/>
                    <a:pt x="1304" y="633"/>
                    <a:pt x="1304" y="633"/>
                  </a:cubicBezTo>
                  <a:cubicBezTo>
                    <a:pt x="1331" y="632"/>
                    <a:pt x="1331" y="632"/>
                    <a:pt x="1331" y="632"/>
                  </a:cubicBezTo>
                  <a:cubicBezTo>
                    <a:pt x="1331" y="632"/>
                    <a:pt x="1335" y="529"/>
                    <a:pt x="1314" y="495"/>
                  </a:cubicBezTo>
                  <a:cubicBezTo>
                    <a:pt x="1320" y="490"/>
                    <a:pt x="1323" y="483"/>
                    <a:pt x="1323" y="474"/>
                  </a:cubicBezTo>
                  <a:cubicBezTo>
                    <a:pt x="1323" y="463"/>
                    <a:pt x="1315" y="453"/>
                    <a:pt x="1304" y="450"/>
                  </a:cubicBezTo>
                  <a:cubicBezTo>
                    <a:pt x="1297" y="294"/>
                    <a:pt x="1297" y="294"/>
                    <a:pt x="1297" y="294"/>
                  </a:cubicBezTo>
                  <a:cubicBezTo>
                    <a:pt x="1495" y="209"/>
                    <a:pt x="1495" y="209"/>
                    <a:pt x="1495" y="209"/>
                  </a:cubicBezTo>
                  <a:lnTo>
                    <a:pt x="1495" y="1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862193" y="4440005"/>
              <a:ext cx="1959576" cy="1293794"/>
            </a:xfrm>
            <a:custGeom>
              <a:avLst/>
              <a:gdLst>
                <a:gd name="T0" fmla="*/ 1119 w 1119"/>
                <a:gd name="T1" fmla="*/ 439 h 739"/>
                <a:gd name="T2" fmla="*/ 1092 w 1119"/>
                <a:gd name="T3" fmla="*/ 439 h 739"/>
                <a:gd name="T4" fmla="*/ 1065 w 1119"/>
                <a:gd name="T5" fmla="*/ 419 h 739"/>
                <a:gd name="T6" fmla="*/ 1011 w 1119"/>
                <a:gd name="T7" fmla="*/ 324 h 739"/>
                <a:gd name="T8" fmla="*/ 975 w 1119"/>
                <a:gd name="T9" fmla="*/ 262 h 739"/>
                <a:gd name="T10" fmla="*/ 974 w 1119"/>
                <a:gd name="T11" fmla="*/ 261 h 739"/>
                <a:gd name="T12" fmla="*/ 973 w 1119"/>
                <a:gd name="T13" fmla="*/ 252 h 739"/>
                <a:gd name="T14" fmla="*/ 973 w 1119"/>
                <a:gd name="T15" fmla="*/ 249 h 739"/>
                <a:gd name="T16" fmla="*/ 972 w 1119"/>
                <a:gd name="T17" fmla="*/ 240 h 739"/>
                <a:gd name="T18" fmla="*/ 972 w 1119"/>
                <a:gd name="T19" fmla="*/ 239 h 739"/>
                <a:gd name="T20" fmla="*/ 246 w 1119"/>
                <a:gd name="T21" fmla="*/ 17 h 739"/>
                <a:gd name="T22" fmla="*/ 237 w 1119"/>
                <a:gd name="T23" fmla="*/ 0 h 739"/>
                <a:gd name="T24" fmla="*/ 237 w 1119"/>
                <a:gd name="T25" fmla="*/ 12 h 739"/>
                <a:gd name="T26" fmla="*/ 348 w 1119"/>
                <a:gd name="T27" fmla="*/ 121 h 739"/>
                <a:gd name="T28" fmla="*/ 391 w 1119"/>
                <a:gd name="T29" fmla="*/ 242 h 739"/>
                <a:gd name="T30" fmla="*/ 424 w 1119"/>
                <a:gd name="T31" fmla="*/ 336 h 739"/>
                <a:gd name="T32" fmla="*/ 400 w 1119"/>
                <a:gd name="T33" fmla="*/ 399 h 739"/>
                <a:gd name="T34" fmla="*/ 378 w 1119"/>
                <a:gd name="T35" fmla="*/ 468 h 739"/>
                <a:gd name="T36" fmla="*/ 25 w 1119"/>
                <a:gd name="T37" fmla="*/ 629 h 739"/>
                <a:gd name="T38" fmla="*/ 0 w 1119"/>
                <a:gd name="T39" fmla="*/ 629 h 739"/>
                <a:gd name="T40" fmla="*/ 0 w 1119"/>
                <a:gd name="T41" fmla="*/ 641 h 739"/>
                <a:gd name="T42" fmla="*/ 961 w 1119"/>
                <a:gd name="T43" fmla="*/ 546 h 739"/>
                <a:gd name="T44" fmla="*/ 1119 w 1119"/>
                <a:gd name="T45" fmla="*/ 451 h 739"/>
                <a:gd name="T46" fmla="*/ 1119 w 1119"/>
                <a:gd name="T47" fmla="*/ 451 h 739"/>
                <a:gd name="T48" fmla="*/ 1119 w 1119"/>
                <a:gd name="T49" fmla="*/ 451 h 739"/>
                <a:gd name="T50" fmla="*/ 1119 w 1119"/>
                <a:gd name="T51" fmla="*/ 439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9" h="739">
                  <a:moveTo>
                    <a:pt x="1119" y="439"/>
                  </a:moveTo>
                  <a:cubicBezTo>
                    <a:pt x="1092" y="439"/>
                    <a:pt x="1092" y="439"/>
                    <a:pt x="1092" y="439"/>
                  </a:cubicBezTo>
                  <a:cubicBezTo>
                    <a:pt x="1080" y="432"/>
                    <a:pt x="1070" y="426"/>
                    <a:pt x="1065" y="419"/>
                  </a:cubicBezTo>
                  <a:cubicBezTo>
                    <a:pt x="1045" y="394"/>
                    <a:pt x="1021" y="351"/>
                    <a:pt x="1011" y="324"/>
                  </a:cubicBezTo>
                  <a:cubicBezTo>
                    <a:pt x="1000" y="296"/>
                    <a:pt x="980" y="297"/>
                    <a:pt x="975" y="262"/>
                  </a:cubicBezTo>
                  <a:cubicBezTo>
                    <a:pt x="975" y="262"/>
                    <a:pt x="974" y="261"/>
                    <a:pt x="974" y="261"/>
                  </a:cubicBezTo>
                  <a:cubicBezTo>
                    <a:pt x="974" y="258"/>
                    <a:pt x="974" y="255"/>
                    <a:pt x="973" y="252"/>
                  </a:cubicBezTo>
                  <a:cubicBezTo>
                    <a:pt x="973" y="251"/>
                    <a:pt x="973" y="250"/>
                    <a:pt x="973" y="249"/>
                  </a:cubicBezTo>
                  <a:cubicBezTo>
                    <a:pt x="972" y="246"/>
                    <a:pt x="972" y="243"/>
                    <a:pt x="972" y="240"/>
                  </a:cubicBezTo>
                  <a:cubicBezTo>
                    <a:pt x="972" y="240"/>
                    <a:pt x="972" y="240"/>
                    <a:pt x="972" y="239"/>
                  </a:cubicBezTo>
                  <a:cubicBezTo>
                    <a:pt x="670" y="187"/>
                    <a:pt x="407" y="87"/>
                    <a:pt x="246" y="17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7" y="12"/>
                    <a:pt x="237" y="12"/>
                    <a:pt x="237" y="12"/>
                  </a:cubicBezTo>
                  <a:cubicBezTo>
                    <a:pt x="254" y="73"/>
                    <a:pt x="275" y="134"/>
                    <a:pt x="348" y="121"/>
                  </a:cubicBezTo>
                  <a:cubicBezTo>
                    <a:pt x="348" y="121"/>
                    <a:pt x="378" y="210"/>
                    <a:pt x="391" y="242"/>
                  </a:cubicBezTo>
                  <a:cubicBezTo>
                    <a:pt x="404" y="273"/>
                    <a:pt x="424" y="336"/>
                    <a:pt x="424" y="336"/>
                  </a:cubicBezTo>
                  <a:cubicBezTo>
                    <a:pt x="424" y="336"/>
                    <a:pt x="409" y="341"/>
                    <a:pt x="400" y="399"/>
                  </a:cubicBezTo>
                  <a:cubicBezTo>
                    <a:pt x="391" y="458"/>
                    <a:pt x="378" y="468"/>
                    <a:pt x="378" y="468"/>
                  </a:cubicBezTo>
                  <a:cubicBezTo>
                    <a:pt x="378" y="468"/>
                    <a:pt x="169" y="560"/>
                    <a:pt x="25" y="629"/>
                  </a:cubicBezTo>
                  <a:cubicBezTo>
                    <a:pt x="0" y="629"/>
                    <a:pt x="0" y="629"/>
                    <a:pt x="0" y="629"/>
                  </a:cubicBezTo>
                  <a:cubicBezTo>
                    <a:pt x="0" y="641"/>
                    <a:pt x="0" y="641"/>
                    <a:pt x="0" y="641"/>
                  </a:cubicBezTo>
                  <a:cubicBezTo>
                    <a:pt x="438" y="739"/>
                    <a:pt x="760" y="648"/>
                    <a:pt x="961" y="546"/>
                  </a:cubicBezTo>
                  <a:cubicBezTo>
                    <a:pt x="1021" y="516"/>
                    <a:pt x="1074" y="483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lnTo>
                    <a:pt x="1119" y="4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765917" y="5247238"/>
              <a:ext cx="2639429" cy="1609281"/>
            </a:xfrm>
            <a:custGeom>
              <a:avLst/>
              <a:gdLst>
                <a:gd name="T0" fmla="*/ 1467 w 1507"/>
                <a:gd name="T1" fmla="*/ 47 h 919"/>
                <a:gd name="T2" fmla="*/ 1467 w 1507"/>
                <a:gd name="T3" fmla="*/ 49 h 919"/>
                <a:gd name="T4" fmla="*/ 1326 w 1507"/>
                <a:gd name="T5" fmla="*/ 26 h 919"/>
                <a:gd name="T6" fmla="*/ 1202 w 1507"/>
                <a:gd name="T7" fmla="*/ 0 h 919"/>
                <a:gd name="T8" fmla="*/ 1027 w 1507"/>
                <a:gd name="T9" fmla="*/ 107 h 919"/>
                <a:gd name="T10" fmla="*/ 548 w 1507"/>
                <a:gd name="T11" fmla="*/ 241 h 919"/>
                <a:gd name="T12" fmla="*/ 21 w 1507"/>
                <a:gd name="T13" fmla="*/ 197 h 919"/>
                <a:gd name="T14" fmla="*/ 16 w 1507"/>
                <a:gd name="T15" fmla="*/ 199 h 919"/>
                <a:gd name="T16" fmla="*/ 16 w 1507"/>
                <a:gd name="T17" fmla="*/ 196 h 919"/>
                <a:gd name="T18" fmla="*/ 0 w 1507"/>
                <a:gd name="T19" fmla="*/ 196 h 919"/>
                <a:gd name="T20" fmla="*/ 0 w 1507"/>
                <a:gd name="T21" fmla="*/ 208 h 919"/>
                <a:gd name="T22" fmla="*/ 0 w 1507"/>
                <a:gd name="T23" fmla="*/ 208 h 919"/>
                <a:gd name="T24" fmla="*/ 0 w 1507"/>
                <a:gd name="T25" fmla="*/ 208 h 919"/>
                <a:gd name="T26" fmla="*/ 1110 w 1507"/>
                <a:gd name="T27" fmla="*/ 919 h 919"/>
                <a:gd name="T28" fmla="*/ 1293 w 1507"/>
                <a:gd name="T29" fmla="*/ 919 h 919"/>
                <a:gd name="T30" fmla="*/ 1507 w 1507"/>
                <a:gd name="T31" fmla="*/ 61 h 919"/>
                <a:gd name="T32" fmla="*/ 1507 w 1507"/>
                <a:gd name="T33" fmla="*/ 61 h 919"/>
                <a:gd name="T34" fmla="*/ 1507 w 1507"/>
                <a:gd name="T35" fmla="*/ 47 h 919"/>
                <a:gd name="T36" fmla="*/ 1467 w 1507"/>
                <a:gd name="T37" fmla="*/ 47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07" h="919">
                  <a:moveTo>
                    <a:pt x="1467" y="47"/>
                  </a:moveTo>
                  <a:cubicBezTo>
                    <a:pt x="1467" y="49"/>
                    <a:pt x="1467" y="49"/>
                    <a:pt x="1467" y="49"/>
                  </a:cubicBezTo>
                  <a:cubicBezTo>
                    <a:pt x="1423" y="38"/>
                    <a:pt x="1373" y="32"/>
                    <a:pt x="1326" y="26"/>
                  </a:cubicBezTo>
                  <a:cubicBezTo>
                    <a:pt x="1282" y="21"/>
                    <a:pt x="1239" y="11"/>
                    <a:pt x="1202" y="0"/>
                  </a:cubicBezTo>
                  <a:cubicBezTo>
                    <a:pt x="1153" y="36"/>
                    <a:pt x="1095" y="73"/>
                    <a:pt x="1027" y="107"/>
                  </a:cubicBezTo>
                  <a:cubicBezTo>
                    <a:pt x="880" y="181"/>
                    <a:pt x="719" y="226"/>
                    <a:pt x="548" y="241"/>
                  </a:cubicBezTo>
                  <a:cubicBezTo>
                    <a:pt x="381" y="256"/>
                    <a:pt x="204" y="241"/>
                    <a:pt x="21" y="197"/>
                  </a:cubicBezTo>
                  <a:cubicBezTo>
                    <a:pt x="20" y="198"/>
                    <a:pt x="18" y="198"/>
                    <a:pt x="16" y="199"/>
                  </a:cubicBezTo>
                  <a:cubicBezTo>
                    <a:pt x="16" y="196"/>
                    <a:pt x="16" y="196"/>
                    <a:pt x="16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110" y="919"/>
                    <a:pt x="1110" y="919"/>
                    <a:pt x="1110" y="919"/>
                  </a:cubicBezTo>
                  <a:cubicBezTo>
                    <a:pt x="1293" y="919"/>
                    <a:pt x="1293" y="919"/>
                    <a:pt x="1293" y="919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47"/>
                    <a:pt x="1507" y="47"/>
                    <a:pt x="1507" y="47"/>
                  </a:cubicBezTo>
                  <a:lnTo>
                    <a:pt x="1467" y="4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7074307" y="5365730"/>
              <a:ext cx="1033110" cy="1490788"/>
            </a:xfrm>
            <a:custGeom>
              <a:avLst/>
              <a:gdLst>
                <a:gd name="T0" fmla="*/ 589 w 590"/>
                <a:gd name="T1" fmla="*/ 839 h 851"/>
                <a:gd name="T2" fmla="*/ 551 w 590"/>
                <a:gd name="T3" fmla="*/ 335 h 851"/>
                <a:gd name="T4" fmla="*/ 509 w 590"/>
                <a:gd name="T5" fmla="*/ 245 h 851"/>
                <a:gd name="T6" fmla="*/ 333 w 590"/>
                <a:gd name="T7" fmla="*/ 103 h 851"/>
                <a:gd name="T8" fmla="*/ 300 w 590"/>
                <a:gd name="T9" fmla="*/ 79 h 851"/>
                <a:gd name="T10" fmla="*/ 249 w 590"/>
                <a:gd name="T11" fmla="*/ 20 h 851"/>
                <a:gd name="T12" fmla="*/ 212 w 590"/>
                <a:gd name="T13" fmla="*/ 0 h 851"/>
                <a:gd name="T14" fmla="*/ 3 w 590"/>
                <a:gd name="T15" fmla="*/ 839 h 851"/>
                <a:gd name="T16" fmla="*/ 0 w 590"/>
                <a:gd name="T17" fmla="*/ 839 h 851"/>
                <a:gd name="T18" fmla="*/ 0 w 590"/>
                <a:gd name="T19" fmla="*/ 851 h 851"/>
                <a:gd name="T20" fmla="*/ 590 w 590"/>
                <a:gd name="T21" fmla="*/ 851 h 851"/>
                <a:gd name="T22" fmla="*/ 590 w 590"/>
                <a:gd name="T23" fmla="*/ 839 h 851"/>
                <a:gd name="T24" fmla="*/ 589 w 590"/>
                <a:gd name="T25" fmla="*/ 8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0" h="851">
                  <a:moveTo>
                    <a:pt x="589" y="839"/>
                  </a:moveTo>
                  <a:cubicBezTo>
                    <a:pt x="584" y="763"/>
                    <a:pt x="559" y="363"/>
                    <a:pt x="551" y="335"/>
                  </a:cubicBezTo>
                  <a:cubicBezTo>
                    <a:pt x="541" y="303"/>
                    <a:pt x="535" y="269"/>
                    <a:pt x="509" y="245"/>
                  </a:cubicBezTo>
                  <a:cubicBezTo>
                    <a:pt x="484" y="221"/>
                    <a:pt x="340" y="123"/>
                    <a:pt x="333" y="103"/>
                  </a:cubicBezTo>
                  <a:cubicBezTo>
                    <a:pt x="326" y="83"/>
                    <a:pt x="300" y="79"/>
                    <a:pt x="300" y="79"/>
                  </a:cubicBezTo>
                  <a:cubicBezTo>
                    <a:pt x="300" y="79"/>
                    <a:pt x="298" y="56"/>
                    <a:pt x="249" y="20"/>
                  </a:cubicBezTo>
                  <a:cubicBezTo>
                    <a:pt x="238" y="12"/>
                    <a:pt x="226" y="6"/>
                    <a:pt x="212" y="0"/>
                  </a:cubicBezTo>
                  <a:cubicBezTo>
                    <a:pt x="3" y="839"/>
                    <a:pt x="3" y="839"/>
                    <a:pt x="3" y="839"/>
                  </a:cubicBezTo>
                  <a:cubicBezTo>
                    <a:pt x="0" y="839"/>
                    <a:pt x="0" y="839"/>
                    <a:pt x="0" y="839"/>
                  </a:cubicBezTo>
                  <a:cubicBezTo>
                    <a:pt x="0" y="851"/>
                    <a:pt x="0" y="851"/>
                    <a:pt x="0" y="851"/>
                  </a:cubicBezTo>
                  <a:cubicBezTo>
                    <a:pt x="590" y="851"/>
                    <a:pt x="590" y="851"/>
                    <a:pt x="590" y="851"/>
                  </a:cubicBezTo>
                  <a:cubicBezTo>
                    <a:pt x="590" y="839"/>
                    <a:pt x="590" y="839"/>
                    <a:pt x="590" y="839"/>
                  </a:cubicBezTo>
                  <a:lnTo>
                    <a:pt x="589" y="83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159382" y="5633821"/>
              <a:ext cx="2472058" cy="1222698"/>
            </a:xfrm>
            <a:custGeom>
              <a:avLst/>
              <a:gdLst>
                <a:gd name="T0" fmla="*/ 1392 w 1411"/>
                <a:gd name="T1" fmla="*/ 686 h 698"/>
                <a:gd name="T2" fmla="*/ 321 w 1411"/>
                <a:gd name="T3" fmla="*/ 0 h 698"/>
                <a:gd name="T4" fmla="*/ 298 w 1411"/>
                <a:gd name="T5" fmla="*/ 16 h 698"/>
                <a:gd name="T6" fmla="*/ 115 w 1411"/>
                <a:gd name="T7" fmla="*/ 311 h 698"/>
                <a:gd name="T8" fmla="*/ 4 w 1411"/>
                <a:gd name="T9" fmla="*/ 686 h 698"/>
                <a:gd name="T10" fmla="*/ 0 w 1411"/>
                <a:gd name="T11" fmla="*/ 686 h 698"/>
                <a:gd name="T12" fmla="*/ 0 w 1411"/>
                <a:gd name="T13" fmla="*/ 698 h 698"/>
                <a:gd name="T14" fmla="*/ 1411 w 1411"/>
                <a:gd name="T15" fmla="*/ 698 h 698"/>
                <a:gd name="T16" fmla="*/ 1411 w 1411"/>
                <a:gd name="T17" fmla="*/ 686 h 698"/>
                <a:gd name="T18" fmla="*/ 1392 w 1411"/>
                <a:gd name="T19" fmla="*/ 686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1" h="698">
                  <a:moveTo>
                    <a:pt x="1392" y="686"/>
                  </a:moveTo>
                  <a:cubicBezTo>
                    <a:pt x="321" y="0"/>
                    <a:pt x="321" y="0"/>
                    <a:pt x="321" y="0"/>
                  </a:cubicBezTo>
                  <a:cubicBezTo>
                    <a:pt x="310" y="7"/>
                    <a:pt x="302" y="12"/>
                    <a:pt x="298" y="16"/>
                  </a:cubicBezTo>
                  <a:cubicBezTo>
                    <a:pt x="252" y="55"/>
                    <a:pt x="140" y="169"/>
                    <a:pt x="115" y="311"/>
                  </a:cubicBezTo>
                  <a:cubicBezTo>
                    <a:pt x="103" y="380"/>
                    <a:pt x="53" y="531"/>
                    <a:pt x="4" y="68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0" y="698"/>
                    <a:pt x="0" y="698"/>
                    <a:pt x="0" y="698"/>
                  </a:cubicBezTo>
                  <a:cubicBezTo>
                    <a:pt x="1411" y="698"/>
                    <a:pt x="1411" y="698"/>
                    <a:pt x="1411" y="698"/>
                  </a:cubicBezTo>
                  <a:cubicBezTo>
                    <a:pt x="1411" y="686"/>
                    <a:pt x="1411" y="686"/>
                    <a:pt x="1411" y="686"/>
                  </a:cubicBezTo>
                  <a:lnTo>
                    <a:pt x="1392" y="68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182864" y="3593522"/>
              <a:ext cx="1604097" cy="1201962"/>
            </a:xfrm>
            <a:custGeom>
              <a:avLst/>
              <a:gdLst>
                <a:gd name="T0" fmla="*/ 42 w 916"/>
                <a:gd name="T1" fmla="*/ 442 h 686"/>
                <a:gd name="T2" fmla="*/ 45 w 916"/>
                <a:gd name="T3" fmla="*/ 453 h 686"/>
                <a:gd name="T4" fmla="*/ 788 w 916"/>
                <a:gd name="T5" fmla="*/ 686 h 686"/>
                <a:gd name="T6" fmla="*/ 788 w 916"/>
                <a:gd name="T7" fmla="*/ 685 h 686"/>
                <a:gd name="T8" fmla="*/ 788 w 916"/>
                <a:gd name="T9" fmla="*/ 680 h 686"/>
                <a:gd name="T10" fmla="*/ 790 w 916"/>
                <a:gd name="T11" fmla="*/ 669 h 686"/>
                <a:gd name="T12" fmla="*/ 811 w 916"/>
                <a:gd name="T13" fmla="*/ 546 h 686"/>
                <a:gd name="T14" fmla="*/ 853 w 916"/>
                <a:gd name="T15" fmla="*/ 545 h 686"/>
                <a:gd name="T16" fmla="*/ 915 w 916"/>
                <a:gd name="T17" fmla="*/ 340 h 686"/>
                <a:gd name="T18" fmla="*/ 891 w 916"/>
                <a:gd name="T19" fmla="*/ 280 h 686"/>
                <a:gd name="T20" fmla="*/ 890 w 916"/>
                <a:gd name="T21" fmla="*/ 279 h 686"/>
                <a:gd name="T22" fmla="*/ 889 w 916"/>
                <a:gd name="T23" fmla="*/ 277 h 686"/>
                <a:gd name="T24" fmla="*/ 889 w 916"/>
                <a:gd name="T25" fmla="*/ 274 h 686"/>
                <a:gd name="T26" fmla="*/ 889 w 916"/>
                <a:gd name="T27" fmla="*/ 271 h 686"/>
                <a:gd name="T28" fmla="*/ 889 w 916"/>
                <a:gd name="T29" fmla="*/ 266 h 686"/>
                <a:gd name="T30" fmla="*/ 890 w 916"/>
                <a:gd name="T31" fmla="*/ 261 h 686"/>
                <a:gd name="T32" fmla="*/ 891 w 916"/>
                <a:gd name="T33" fmla="*/ 253 h 686"/>
                <a:gd name="T34" fmla="*/ 891 w 916"/>
                <a:gd name="T35" fmla="*/ 248 h 686"/>
                <a:gd name="T36" fmla="*/ 893 w 916"/>
                <a:gd name="T37" fmla="*/ 234 h 686"/>
                <a:gd name="T38" fmla="*/ 894 w 916"/>
                <a:gd name="T39" fmla="*/ 226 h 686"/>
                <a:gd name="T40" fmla="*/ 896 w 916"/>
                <a:gd name="T41" fmla="*/ 215 h 686"/>
                <a:gd name="T42" fmla="*/ 897 w 916"/>
                <a:gd name="T43" fmla="*/ 206 h 686"/>
                <a:gd name="T44" fmla="*/ 898 w 916"/>
                <a:gd name="T45" fmla="*/ 195 h 686"/>
                <a:gd name="T46" fmla="*/ 899 w 916"/>
                <a:gd name="T47" fmla="*/ 184 h 686"/>
                <a:gd name="T48" fmla="*/ 900 w 916"/>
                <a:gd name="T49" fmla="*/ 173 h 686"/>
                <a:gd name="T50" fmla="*/ 900 w 916"/>
                <a:gd name="T51" fmla="*/ 161 h 686"/>
                <a:gd name="T52" fmla="*/ 901 w 916"/>
                <a:gd name="T53" fmla="*/ 149 h 686"/>
                <a:gd name="T54" fmla="*/ 901 w 916"/>
                <a:gd name="T55" fmla="*/ 137 h 686"/>
                <a:gd name="T56" fmla="*/ 901 w 916"/>
                <a:gd name="T57" fmla="*/ 125 h 686"/>
                <a:gd name="T58" fmla="*/ 901 w 916"/>
                <a:gd name="T59" fmla="*/ 112 h 686"/>
                <a:gd name="T60" fmla="*/ 901 w 916"/>
                <a:gd name="T61" fmla="*/ 100 h 686"/>
                <a:gd name="T62" fmla="*/ 900 w 916"/>
                <a:gd name="T63" fmla="*/ 86 h 686"/>
                <a:gd name="T64" fmla="*/ 898 w 916"/>
                <a:gd name="T65" fmla="*/ 74 h 686"/>
                <a:gd name="T66" fmla="*/ 896 w 916"/>
                <a:gd name="T67" fmla="*/ 61 h 686"/>
                <a:gd name="T68" fmla="*/ 895 w 916"/>
                <a:gd name="T69" fmla="*/ 49 h 686"/>
                <a:gd name="T70" fmla="*/ 891 w 916"/>
                <a:gd name="T71" fmla="*/ 35 h 686"/>
                <a:gd name="T72" fmla="*/ 889 w 916"/>
                <a:gd name="T73" fmla="*/ 24 h 686"/>
                <a:gd name="T74" fmla="*/ 884 w 916"/>
                <a:gd name="T75" fmla="*/ 9 h 686"/>
                <a:gd name="T76" fmla="*/ 881 w 916"/>
                <a:gd name="T77" fmla="*/ 0 h 686"/>
                <a:gd name="T78" fmla="*/ 51 w 916"/>
                <a:gd name="T79" fmla="*/ 43 h 686"/>
                <a:gd name="T80" fmla="*/ 60 w 916"/>
                <a:gd name="T81" fmla="*/ 312 h 686"/>
                <a:gd name="T82" fmla="*/ 42 w 916"/>
                <a:gd name="T83" fmla="*/ 442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6" h="686">
                  <a:moveTo>
                    <a:pt x="42" y="442"/>
                  </a:moveTo>
                  <a:cubicBezTo>
                    <a:pt x="43" y="446"/>
                    <a:pt x="44" y="449"/>
                    <a:pt x="45" y="453"/>
                  </a:cubicBezTo>
                  <a:cubicBezTo>
                    <a:pt x="200" y="523"/>
                    <a:pt x="473" y="631"/>
                    <a:pt x="788" y="686"/>
                  </a:cubicBezTo>
                  <a:cubicBezTo>
                    <a:pt x="788" y="685"/>
                    <a:pt x="788" y="685"/>
                    <a:pt x="788" y="685"/>
                  </a:cubicBezTo>
                  <a:cubicBezTo>
                    <a:pt x="788" y="684"/>
                    <a:pt x="788" y="682"/>
                    <a:pt x="788" y="680"/>
                  </a:cubicBezTo>
                  <a:cubicBezTo>
                    <a:pt x="789" y="676"/>
                    <a:pt x="789" y="672"/>
                    <a:pt x="790" y="669"/>
                  </a:cubicBezTo>
                  <a:cubicBezTo>
                    <a:pt x="797" y="641"/>
                    <a:pt x="813" y="559"/>
                    <a:pt x="811" y="546"/>
                  </a:cubicBezTo>
                  <a:cubicBezTo>
                    <a:pt x="809" y="534"/>
                    <a:pt x="826" y="554"/>
                    <a:pt x="853" y="545"/>
                  </a:cubicBezTo>
                  <a:cubicBezTo>
                    <a:pt x="879" y="535"/>
                    <a:pt x="916" y="374"/>
                    <a:pt x="915" y="340"/>
                  </a:cubicBezTo>
                  <a:cubicBezTo>
                    <a:pt x="914" y="307"/>
                    <a:pt x="905" y="277"/>
                    <a:pt x="891" y="280"/>
                  </a:cubicBezTo>
                  <a:cubicBezTo>
                    <a:pt x="890" y="280"/>
                    <a:pt x="890" y="280"/>
                    <a:pt x="890" y="279"/>
                  </a:cubicBezTo>
                  <a:cubicBezTo>
                    <a:pt x="890" y="279"/>
                    <a:pt x="889" y="278"/>
                    <a:pt x="889" y="277"/>
                  </a:cubicBezTo>
                  <a:cubicBezTo>
                    <a:pt x="889" y="277"/>
                    <a:pt x="889" y="276"/>
                    <a:pt x="889" y="274"/>
                  </a:cubicBezTo>
                  <a:cubicBezTo>
                    <a:pt x="889" y="273"/>
                    <a:pt x="889" y="272"/>
                    <a:pt x="889" y="271"/>
                  </a:cubicBezTo>
                  <a:cubicBezTo>
                    <a:pt x="889" y="270"/>
                    <a:pt x="889" y="268"/>
                    <a:pt x="889" y="266"/>
                  </a:cubicBezTo>
                  <a:cubicBezTo>
                    <a:pt x="890" y="265"/>
                    <a:pt x="890" y="263"/>
                    <a:pt x="890" y="261"/>
                  </a:cubicBezTo>
                  <a:cubicBezTo>
                    <a:pt x="890" y="259"/>
                    <a:pt x="890" y="256"/>
                    <a:pt x="891" y="253"/>
                  </a:cubicBezTo>
                  <a:cubicBezTo>
                    <a:pt x="891" y="252"/>
                    <a:pt x="891" y="250"/>
                    <a:pt x="891" y="248"/>
                  </a:cubicBezTo>
                  <a:cubicBezTo>
                    <a:pt x="892" y="244"/>
                    <a:pt x="893" y="239"/>
                    <a:pt x="893" y="234"/>
                  </a:cubicBezTo>
                  <a:cubicBezTo>
                    <a:pt x="894" y="231"/>
                    <a:pt x="894" y="229"/>
                    <a:pt x="894" y="226"/>
                  </a:cubicBezTo>
                  <a:cubicBezTo>
                    <a:pt x="895" y="222"/>
                    <a:pt x="895" y="219"/>
                    <a:pt x="896" y="215"/>
                  </a:cubicBezTo>
                  <a:cubicBezTo>
                    <a:pt x="896" y="212"/>
                    <a:pt x="896" y="209"/>
                    <a:pt x="897" y="206"/>
                  </a:cubicBezTo>
                  <a:cubicBezTo>
                    <a:pt x="897" y="202"/>
                    <a:pt x="897" y="199"/>
                    <a:pt x="898" y="195"/>
                  </a:cubicBezTo>
                  <a:cubicBezTo>
                    <a:pt x="898" y="191"/>
                    <a:pt x="898" y="188"/>
                    <a:pt x="899" y="184"/>
                  </a:cubicBezTo>
                  <a:cubicBezTo>
                    <a:pt x="899" y="180"/>
                    <a:pt x="899" y="177"/>
                    <a:pt x="900" y="173"/>
                  </a:cubicBezTo>
                  <a:cubicBezTo>
                    <a:pt x="900" y="169"/>
                    <a:pt x="900" y="165"/>
                    <a:pt x="900" y="161"/>
                  </a:cubicBezTo>
                  <a:cubicBezTo>
                    <a:pt x="901" y="157"/>
                    <a:pt x="901" y="153"/>
                    <a:pt x="901" y="149"/>
                  </a:cubicBezTo>
                  <a:cubicBezTo>
                    <a:pt x="901" y="145"/>
                    <a:pt x="901" y="141"/>
                    <a:pt x="901" y="137"/>
                  </a:cubicBezTo>
                  <a:cubicBezTo>
                    <a:pt x="901" y="133"/>
                    <a:pt x="901" y="129"/>
                    <a:pt x="901" y="125"/>
                  </a:cubicBezTo>
                  <a:cubicBezTo>
                    <a:pt x="901" y="121"/>
                    <a:pt x="901" y="116"/>
                    <a:pt x="901" y="112"/>
                  </a:cubicBezTo>
                  <a:cubicBezTo>
                    <a:pt x="901" y="108"/>
                    <a:pt x="901" y="104"/>
                    <a:pt x="901" y="100"/>
                  </a:cubicBezTo>
                  <a:cubicBezTo>
                    <a:pt x="900" y="95"/>
                    <a:pt x="900" y="91"/>
                    <a:pt x="900" y="86"/>
                  </a:cubicBezTo>
                  <a:cubicBezTo>
                    <a:pt x="899" y="82"/>
                    <a:pt x="899" y="78"/>
                    <a:pt x="898" y="74"/>
                  </a:cubicBezTo>
                  <a:cubicBezTo>
                    <a:pt x="898" y="70"/>
                    <a:pt x="897" y="65"/>
                    <a:pt x="896" y="61"/>
                  </a:cubicBezTo>
                  <a:cubicBezTo>
                    <a:pt x="896" y="57"/>
                    <a:pt x="895" y="53"/>
                    <a:pt x="895" y="49"/>
                  </a:cubicBezTo>
                  <a:cubicBezTo>
                    <a:pt x="894" y="44"/>
                    <a:pt x="893" y="40"/>
                    <a:pt x="891" y="35"/>
                  </a:cubicBezTo>
                  <a:cubicBezTo>
                    <a:pt x="891" y="31"/>
                    <a:pt x="890" y="28"/>
                    <a:pt x="889" y="24"/>
                  </a:cubicBezTo>
                  <a:cubicBezTo>
                    <a:pt x="887" y="19"/>
                    <a:pt x="886" y="14"/>
                    <a:pt x="884" y="9"/>
                  </a:cubicBezTo>
                  <a:cubicBezTo>
                    <a:pt x="883" y="6"/>
                    <a:pt x="882" y="3"/>
                    <a:pt x="881" y="0"/>
                  </a:cubicBezTo>
                  <a:cubicBezTo>
                    <a:pt x="489" y="242"/>
                    <a:pt x="78" y="56"/>
                    <a:pt x="51" y="43"/>
                  </a:cubicBezTo>
                  <a:cubicBezTo>
                    <a:pt x="21" y="181"/>
                    <a:pt x="60" y="312"/>
                    <a:pt x="60" y="312"/>
                  </a:cubicBezTo>
                  <a:cubicBezTo>
                    <a:pt x="60" y="312"/>
                    <a:pt x="0" y="315"/>
                    <a:pt x="42" y="4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7913384" y="2198268"/>
              <a:ext cx="509519" cy="379918"/>
            </a:xfrm>
            <a:custGeom>
              <a:avLst/>
              <a:gdLst>
                <a:gd name="T0" fmla="*/ 67 w 291"/>
                <a:gd name="T1" fmla="*/ 2 h 217"/>
                <a:gd name="T2" fmla="*/ 17 w 291"/>
                <a:gd name="T3" fmla="*/ 11 h 217"/>
                <a:gd name="T4" fmla="*/ 14 w 291"/>
                <a:gd name="T5" fmla="*/ 12 h 217"/>
                <a:gd name="T6" fmla="*/ 15 w 291"/>
                <a:gd name="T7" fmla="*/ 29 h 217"/>
                <a:gd name="T8" fmla="*/ 1 w 291"/>
                <a:gd name="T9" fmla="*/ 38 h 217"/>
                <a:gd name="T10" fmla="*/ 2 w 291"/>
                <a:gd name="T11" fmla="*/ 212 h 217"/>
                <a:gd name="T12" fmla="*/ 130 w 291"/>
                <a:gd name="T13" fmla="*/ 211 h 217"/>
                <a:gd name="T14" fmla="*/ 148 w 291"/>
                <a:gd name="T15" fmla="*/ 217 h 217"/>
                <a:gd name="T16" fmla="*/ 166 w 291"/>
                <a:gd name="T17" fmla="*/ 211 h 217"/>
                <a:gd name="T18" fmla="*/ 291 w 291"/>
                <a:gd name="T19" fmla="*/ 209 h 217"/>
                <a:gd name="T20" fmla="*/ 289 w 291"/>
                <a:gd name="T21" fmla="*/ 36 h 217"/>
                <a:gd name="T22" fmla="*/ 278 w 291"/>
                <a:gd name="T23" fmla="*/ 28 h 217"/>
                <a:gd name="T24" fmla="*/ 278 w 291"/>
                <a:gd name="T25" fmla="*/ 10 h 217"/>
                <a:gd name="T26" fmla="*/ 275 w 291"/>
                <a:gd name="T27" fmla="*/ 9 h 217"/>
                <a:gd name="T28" fmla="*/ 224 w 291"/>
                <a:gd name="T29" fmla="*/ 0 h 217"/>
                <a:gd name="T30" fmla="*/ 146 w 291"/>
                <a:gd name="T31" fmla="*/ 29 h 217"/>
                <a:gd name="T32" fmla="*/ 67 w 291"/>
                <a:gd name="T33" fmla="*/ 2 h 217"/>
                <a:gd name="T34" fmla="*/ 62 w 291"/>
                <a:gd name="T35" fmla="*/ 180 h 217"/>
                <a:gd name="T36" fmla="*/ 24 w 291"/>
                <a:gd name="T37" fmla="*/ 186 h 217"/>
                <a:gd name="T38" fmla="*/ 23 w 291"/>
                <a:gd name="T39" fmla="*/ 18 h 217"/>
                <a:gd name="T40" fmla="*/ 68 w 291"/>
                <a:gd name="T41" fmla="*/ 10 h 217"/>
                <a:gd name="T42" fmla="*/ 140 w 291"/>
                <a:gd name="T43" fmla="*/ 35 h 217"/>
                <a:gd name="T44" fmla="*/ 141 w 291"/>
                <a:gd name="T45" fmla="*/ 136 h 217"/>
                <a:gd name="T46" fmla="*/ 145 w 291"/>
                <a:gd name="T47" fmla="*/ 130 h 217"/>
                <a:gd name="T48" fmla="*/ 146 w 291"/>
                <a:gd name="T49" fmla="*/ 197 h 217"/>
                <a:gd name="T50" fmla="*/ 62 w 291"/>
                <a:gd name="T51" fmla="*/ 180 h 217"/>
                <a:gd name="T52" fmla="*/ 152 w 291"/>
                <a:gd name="T53" fmla="*/ 35 h 217"/>
                <a:gd name="T54" fmla="*/ 224 w 291"/>
                <a:gd name="T55" fmla="*/ 9 h 217"/>
                <a:gd name="T56" fmla="*/ 270 w 291"/>
                <a:gd name="T57" fmla="*/ 15 h 217"/>
                <a:gd name="T58" fmla="*/ 271 w 291"/>
                <a:gd name="T59" fmla="*/ 184 h 217"/>
                <a:gd name="T60" fmla="*/ 231 w 291"/>
                <a:gd name="T61" fmla="*/ 177 h 217"/>
                <a:gd name="T62" fmla="*/ 149 w 291"/>
                <a:gd name="T63" fmla="*/ 197 h 217"/>
                <a:gd name="T64" fmla="*/ 148 w 291"/>
                <a:gd name="T65" fmla="*/ 130 h 217"/>
                <a:gd name="T66" fmla="*/ 153 w 291"/>
                <a:gd name="T67" fmla="*/ 135 h 217"/>
                <a:gd name="T68" fmla="*/ 152 w 291"/>
                <a:gd name="T69" fmla="*/ 35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" h="217">
                  <a:moveTo>
                    <a:pt x="67" y="2"/>
                  </a:moveTo>
                  <a:cubicBezTo>
                    <a:pt x="39" y="2"/>
                    <a:pt x="18" y="11"/>
                    <a:pt x="17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6" y="31"/>
                    <a:pt x="0" y="34"/>
                    <a:pt x="1" y="38"/>
                  </a:cubicBezTo>
                  <a:cubicBezTo>
                    <a:pt x="1" y="63"/>
                    <a:pt x="2" y="212"/>
                    <a:pt x="2" y="212"/>
                  </a:cubicBezTo>
                  <a:cubicBezTo>
                    <a:pt x="130" y="211"/>
                    <a:pt x="130" y="211"/>
                    <a:pt x="130" y="211"/>
                  </a:cubicBezTo>
                  <a:cubicBezTo>
                    <a:pt x="134" y="215"/>
                    <a:pt x="141" y="217"/>
                    <a:pt x="148" y="217"/>
                  </a:cubicBezTo>
                  <a:cubicBezTo>
                    <a:pt x="155" y="217"/>
                    <a:pt x="162" y="214"/>
                    <a:pt x="166" y="211"/>
                  </a:cubicBezTo>
                  <a:cubicBezTo>
                    <a:pt x="291" y="209"/>
                    <a:pt x="291" y="209"/>
                    <a:pt x="291" y="209"/>
                  </a:cubicBezTo>
                  <a:cubicBezTo>
                    <a:pt x="291" y="209"/>
                    <a:pt x="290" y="44"/>
                    <a:pt x="289" y="36"/>
                  </a:cubicBezTo>
                  <a:cubicBezTo>
                    <a:pt x="289" y="32"/>
                    <a:pt x="285" y="29"/>
                    <a:pt x="278" y="28"/>
                  </a:cubicBezTo>
                  <a:cubicBezTo>
                    <a:pt x="278" y="10"/>
                    <a:pt x="278" y="10"/>
                    <a:pt x="278" y="10"/>
                  </a:cubicBezTo>
                  <a:cubicBezTo>
                    <a:pt x="275" y="9"/>
                    <a:pt x="275" y="9"/>
                    <a:pt x="275" y="9"/>
                  </a:cubicBezTo>
                  <a:cubicBezTo>
                    <a:pt x="275" y="9"/>
                    <a:pt x="253" y="0"/>
                    <a:pt x="224" y="0"/>
                  </a:cubicBezTo>
                  <a:cubicBezTo>
                    <a:pt x="194" y="1"/>
                    <a:pt x="168" y="10"/>
                    <a:pt x="146" y="29"/>
                  </a:cubicBezTo>
                  <a:cubicBezTo>
                    <a:pt x="125" y="11"/>
                    <a:pt x="98" y="2"/>
                    <a:pt x="67" y="2"/>
                  </a:cubicBezTo>
                  <a:close/>
                  <a:moveTo>
                    <a:pt x="62" y="180"/>
                  </a:moveTo>
                  <a:cubicBezTo>
                    <a:pt x="48" y="180"/>
                    <a:pt x="35" y="182"/>
                    <a:pt x="24" y="186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9" y="15"/>
                    <a:pt x="46" y="11"/>
                    <a:pt x="68" y="10"/>
                  </a:cubicBezTo>
                  <a:cubicBezTo>
                    <a:pt x="96" y="10"/>
                    <a:pt x="120" y="18"/>
                    <a:pt x="140" y="35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6" y="197"/>
                    <a:pt x="146" y="197"/>
                    <a:pt x="146" y="197"/>
                  </a:cubicBezTo>
                  <a:cubicBezTo>
                    <a:pt x="136" y="193"/>
                    <a:pt x="99" y="179"/>
                    <a:pt x="62" y="180"/>
                  </a:cubicBezTo>
                  <a:close/>
                  <a:moveTo>
                    <a:pt x="152" y="35"/>
                  </a:moveTo>
                  <a:cubicBezTo>
                    <a:pt x="172" y="18"/>
                    <a:pt x="196" y="9"/>
                    <a:pt x="224" y="9"/>
                  </a:cubicBezTo>
                  <a:cubicBezTo>
                    <a:pt x="246" y="9"/>
                    <a:pt x="263" y="14"/>
                    <a:pt x="270" y="15"/>
                  </a:cubicBezTo>
                  <a:cubicBezTo>
                    <a:pt x="271" y="184"/>
                    <a:pt x="271" y="184"/>
                    <a:pt x="271" y="184"/>
                  </a:cubicBezTo>
                  <a:cubicBezTo>
                    <a:pt x="259" y="180"/>
                    <a:pt x="246" y="177"/>
                    <a:pt x="231" y="177"/>
                  </a:cubicBezTo>
                  <a:cubicBezTo>
                    <a:pt x="194" y="178"/>
                    <a:pt x="159" y="193"/>
                    <a:pt x="149" y="197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53" y="135"/>
                    <a:pt x="153" y="135"/>
                    <a:pt x="153" y="135"/>
                  </a:cubicBezTo>
                  <a:lnTo>
                    <a:pt x="152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7890426" y="3331356"/>
              <a:ext cx="556917" cy="502114"/>
            </a:xfrm>
            <a:custGeom>
              <a:avLst/>
              <a:gdLst>
                <a:gd name="T0" fmla="*/ 672 w 752"/>
                <a:gd name="T1" fmla="*/ 71 h 678"/>
                <a:gd name="T2" fmla="*/ 669 w 752"/>
                <a:gd name="T3" fmla="*/ 662 h 678"/>
                <a:gd name="T4" fmla="*/ 691 w 752"/>
                <a:gd name="T5" fmla="*/ 54 h 678"/>
                <a:gd name="T6" fmla="*/ 80 w 752"/>
                <a:gd name="T7" fmla="*/ 648 h 678"/>
                <a:gd name="T8" fmla="*/ 135 w 752"/>
                <a:gd name="T9" fmla="*/ 634 h 678"/>
                <a:gd name="T10" fmla="*/ 128 w 752"/>
                <a:gd name="T11" fmla="*/ 603 h 678"/>
                <a:gd name="T12" fmla="*/ 175 w 752"/>
                <a:gd name="T13" fmla="*/ 619 h 678"/>
                <a:gd name="T14" fmla="*/ 158 w 752"/>
                <a:gd name="T15" fmla="*/ 577 h 678"/>
                <a:gd name="T16" fmla="*/ 192 w 752"/>
                <a:gd name="T17" fmla="*/ 589 h 678"/>
                <a:gd name="T18" fmla="*/ 182 w 752"/>
                <a:gd name="T19" fmla="*/ 555 h 678"/>
                <a:gd name="T20" fmla="*/ 229 w 752"/>
                <a:gd name="T21" fmla="*/ 570 h 678"/>
                <a:gd name="T22" fmla="*/ 213 w 752"/>
                <a:gd name="T23" fmla="*/ 527 h 678"/>
                <a:gd name="T24" fmla="*/ 246 w 752"/>
                <a:gd name="T25" fmla="*/ 537 h 678"/>
                <a:gd name="T26" fmla="*/ 236 w 752"/>
                <a:gd name="T27" fmla="*/ 506 h 678"/>
                <a:gd name="T28" fmla="*/ 284 w 752"/>
                <a:gd name="T29" fmla="*/ 522 h 678"/>
                <a:gd name="T30" fmla="*/ 265 w 752"/>
                <a:gd name="T31" fmla="*/ 480 h 678"/>
                <a:gd name="T32" fmla="*/ 298 w 752"/>
                <a:gd name="T33" fmla="*/ 489 h 678"/>
                <a:gd name="T34" fmla="*/ 291 w 752"/>
                <a:gd name="T35" fmla="*/ 456 h 678"/>
                <a:gd name="T36" fmla="*/ 338 w 752"/>
                <a:gd name="T37" fmla="*/ 473 h 678"/>
                <a:gd name="T38" fmla="*/ 319 w 752"/>
                <a:gd name="T39" fmla="*/ 430 h 678"/>
                <a:gd name="T40" fmla="*/ 352 w 752"/>
                <a:gd name="T41" fmla="*/ 440 h 678"/>
                <a:gd name="T42" fmla="*/ 343 w 752"/>
                <a:gd name="T43" fmla="*/ 407 h 678"/>
                <a:gd name="T44" fmla="*/ 362 w 752"/>
                <a:gd name="T45" fmla="*/ 392 h 678"/>
                <a:gd name="T46" fmla="*/ 393 w 752"/>
                <a:gd name="T47" fmla="*/ 409 h 678"/>
                <a:gd name="T48" fmla="*/ 381 w 752"/>
                <a:gd name="T49" fmla="*/ 373 h 678"/>
                <a:gd name="T50" fmla="*/ 407 w 752"/>
                <a:gd name="T51" fmla="*/ 376 h 678"/>
                <a:gd name="T52" fmla="*/ 404 w 752"/>
                <a:gd name="T53" fmla="*/ 350 h 678"/>
                <a:gd name="T54" fmla="*/ 445 w 752"/>
                <a:gd name="T55" fmla="*/ 359 h 678"/>
                <a:gd name="T56" fmla="*/ 435 w 752"/>
                <a:gd name="T57" fmla="*/ 324 h 678"/>
                <a:gd name="T58" fmla="*/ 461 w 752"/>
                <a:gd name="T59" fmla="*/ 326 h 678"/>
                <a:gd name="T60" fmla="*/ 459 w 752"/>
                <a:gd name="T61" fmla="*/ 300 h 678"/>
                <a:gd name="T62" fmla="*/ 501 w 752"/>
                <a:gd name="T63" fmla="*/ 314 h 678"/>
                <a:gd name="T64" fmla="*/ 490 w 752"/>
                <a:gd name="T65" fmla="*/ 274 h 678"/>
                <a:gd name="T66" fmla="*/ 518 w 752"/>
                <a:gd name="T67" fmla="*/ 281 h 678"/>
                <a:gd name="T68" fmla="*/ 513 w 752"/>
                <a:gd name="T69" fmla="*/ 253 h 678"/>
                <a:gd name="T70" fmla="*/ 556 w 752"/>
                <a:gd name="T71" fmla="*/ 265 h 678"/>
                <a:gd name="T72" fmla="*/ 542 w 752"/>
                <a:gd name="T73" fmla="*/ 224 h 678"/>
                <a:gd name="T74" fmla="*/ 570 w 752"/>
                <a:gd name="T75" fmla="*/ 232 h 678"/>
                <a:gd name="T76" fmla="*/ 568 w 752"/>
                <a:gd name="T77" fmla="*/ 203 h 678"/>
                <a:gd name="T78" fmla="*/ 610 w 752"/>
                <a:gd name="T79" fmla="*/ 217 h 678"/>
                <a:gd name="T80" fmla="*/ 596 w 752"/>
                <a:gd name="T81" fmla="*/ 177 h 678"/>
                <a:gd name="T82" fmla="*/ 624 w 752"/>
                <a:gd name="T83" fmla="*/ 184 h 678"/>
                <a:gd name="T84" fmla="*/ 620 w 752"/>
                <a:gd name="T85" fmla="*/ 153 h 678"/>
                <a:gd name="T86" fmla="*/ 662 w 752"/>
                <a:gd name="T87" fmla="*/ 168 h 678"/>
                <a:gd name="T88" fmla="*/ 648 w 752"/>
                <a:gd name="T89" fmla="*/ 127 h 678"/>
                <a:gd name="T90" fmla="*/ 679 w 752"/>
                <a:gd name="T91" fmla="*/ 135 h 678"/>
                <a:gd name="T92" fmla="*/ 674 w 752"/>
                <a:gd name="T93" fmla="*/ 106 h 678"/>
                <a:gd name="T94" fmla="*/ 643 w 752"/>
                <a:gd name="T95" fmla="*/ 636 h 678"/>
                <a:gd name="T96" fmla="*/ 601 w 752"/>
                <a:gd name="T97" fmla="*/ 276 h 678"/>
                <a:gd name="T98" fmla="*/ 565 w 752"/>
                <a:gd name="T99" fmla="*/ 558 h 678"/>
                <a:gd name="T100" fmla="*/ 359 w 752"/>
                <a:gd name="T101" fmla="*/ 532 h 678"/>
                <a:gd name="T102" fmla="*/ 542 w 752"/>
                <a:gd name="T103" fmla="*/ 529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52" h="678">
                  <a:moveTo>
                    <a:pt x="691" y="54"/>
                  </a:moveTo>
                  <a:lnTo>
                    <a:pt x="672" y="71"/>
                  </a:lnTo>
                  <a:lnTo>
                    <a:pt x="0" y="678"/>
                  </a:lnTo>
                  <a:lnTo>
                    <a:pt x="669" y="662"/>
                  </a:lnTo>
                  <a:lnTo>
                    <a:pt x="752" y="0"/>
                  </a:lnTo>
                  <a:lnTo>
                    <a:pt x="691" y="54"/>
                  </a:lnTo>
                  <a:close/>
                  <a:moveTo>
                    <a:pt x="643" y="636"/>
                  </a:moveTo>
                  <a:lnTo>
                    <a:pt x="80" y="648"/>
                  </a:lnTo>
                  <a:lnTo>
                    <a:pt x="116" y="615"/>
                  </a:lnTo>
                  <a:lnTo>
                    <a:pt x="135" y="634"/>
                  </a:lnTo>
                  <a:lnTo>
                    <a:pt x="147" y="622"/>
                  </a:lnTo>
                  <a:lnTo>
                    <a:pt x="128" y="603"/>
                  </a:lnTo>
                  <a:lnTo>
                    <a:pt x="147" y="586"/>
                  </a:lnTo>
                  <a:lnTo>
                    <a:pt x="175" y="619"/>
                  </a:lnTo>
                  <a:lnTo>
                    <a:pt x="187" y="610"/>
                  </a:lnTo>
                  <a:lnTo>
                    <a:pt x="158" y="577"/>
                  </a:lnTo>
                  <a:lnTo>
                    <a:pt x="170" y="565"/>
                  </a:lnTo>
                  <a:lnTo>
                    <a:pt x="192" y="589"/>
                  </a:lnTo>
                  <a:lnTo>
                    <a:pt x="203" y="577"/>
                  </a:lnTo>
                  <a:lnTo>
                    <a:pt x="182" y="555"/>
                  </a:lnTo>
                  <a:lnTo>
                    <a:pt x="201" y="539"/>
                  </a:lnTo>
                  <a:lnTo>
                    <a:pt x="229" y="570"/>
                  </a:lnTo>
                  <a:lnTo>
                    <a:pt x="241" y="560"/>
                  </a:lnTo>
                  <a:lnTo>
                    <a:pt x="213" y="527"/>
                  </a:lnTo>
                  <a:lnTo>
                    <a:pt x="225" y="515"/>
                  </a:lnTo>
                  <a:lnTo>
                    <a:pt x="246" y="537"/>
                  </a:lnTo>
                  <a:lnTo>
                    <a:pt x="258" y="527"/>
                  </a:lnTo>
                  <a:lnTo>
                    <a:pt x="236" y="506"/>
                  </a:lnTo>
                  <a:lnTo>
                    <a:pt x="253" y="489"/>
                  </a:lnTo>
                  <a:lnTo>
                    <a:pt x="284" y="522"/>
                  </a:lnTo>
                  <a:lnTo>
                    <a:pt x="296" y="511"/>
                  </a:lnTo>
                  <a:lnTo>
                    <a:pt x="265" y="480"/>
                  </a:lnTo>
                  <a:lnTo>
                    <a:pt x="279" y="468"/>
                  </a:lnTo>
                  <a:lnTo>
                    <a:pt x="298" y="489"/>
                  </a:lnTo>
                  <a:lnTo>
                    <a:pt x="310" y="477"/>
                  </a:lnTo>
                  <a:lnTo>
                    <a:pt x="291" y="456"/>
                  </a:lnTo>
                  <a:lnTo>
                    <a:pt x="307" y="442"/>
                  </a:lnTo>
                  <a:lnTo>
                    <a:pt x="338" y="473"/>
                  </a:lnTo>
                  <a:lnTo>
                    <a:pt x="350" y="461"/>
                  </a:lnTo>
                  <a:lnTo>
                    <a:pt x="319" y="430"/>
                  </a:lnTo>
                  <a:lnTo>
                    <a:pt x="333" y="418"/>
                  </a:lnTo>
                  <a:lnTo>
                    <a:pt x="352" y="440"/>
                  </a:lnTo>
                  <a:lnTo>
                    <a:pt x="364" y="430"/>
                  </a:lnTo>
                  <a:lnTo>
                    <a:pt x="343" y="407"/>
                  </a:lnTo>
                  <a:lnTo>
                    <a:pt x="359" y="392"/>
                  </a:lnTo>
                  <a:lnTo>
                    <a:pt x="362" y="392"/>
                  </a:lnTo>
                  <a:lnTo>
                    <a:pt x="369" y="385"/>
                  </a:lnTo>
                  <a:lnTo>
                    <a:pt x="393" y="409"/>
                  </a:lnTo>
                  <a:lnTo>
                    <a:pt x="404" y="399"/>
                  </a:lnTo>
                  <a:lnTo>
                    <a:pt x="381" y="373"/>
                  </a:lnTo>
                  <a:lnTo>
                    <a:pt x="393" y="362"/>
                  </a:lnTo>
                  <a:lnTo>
                    <a:pt x="407" y="376"/>
                  </a:lnTo>
                  <a:lnTo>
                    <a:pt x="419" y="366"/>
                  </a:lnTo>
                  <a:lnTo>
                    <a:pt x="404" y="350"/>
                  </a:lnTo>
                  <a:lnTo>
                    <a:pt x="423" y="336"/>
                  </a:lnTo>
                  <a:lnTo>
                    <a:pt x="445" y="359"/>
                  </a:lnTo>
                  <a:lnTo>
                    <a:pt x="456" y="350"/>
                  </a:lnTo>
                  <a:lnTo>
                    <a:pt x="435" y="324"/>
                  </a:lnTo>
                  <a:lnTo>
                    <a:pt x="447" y="312"/>
                  </a:lnTo>
                  <a:lnTo>
                    <a:pt x="461" y="326"/>
                  </a:lnTo>
                  <a:lnTo>
                    <a:pt x="473" y="317"/>
                  </a:lnTo>
                  <a:lnTo>
                    <a:pt x="459" y="300"/>
                  </a:lnTo>
                  <a:lnTo>
                    <a:pt x="475" y="286"/>
                  </a:lnTo>
                  <a:lnTo>
                    <a:pt x="501" y="314"/>
                  </a:lnTo>
                  <a:lnTo>
                    <a:pt x="513" y="302"/>
                  </a:lnTo>
                  <a:lnTo>
                    <a:pt x="490" y="274"/>
                  </a:lnTo>
                  <a:lnTo>
                    <a:pt x="501" y="262"/>
                  </a:lnTo>
                  <a:lnTo>
                    <a:pt x="518" y="281"/>
                  </a:lnTo>
                  <a:lnTo>
                    <a:pt x="530" y="269"/>
                  </a:lnTo>
                  <a:lnTo>
                    <a:pt x="513" y="253"/>
                  </a:lnTo>
                  <a:lnTo>
                    <a:pt x="530" y="236"/>
                  </a:lnTo>
                  <a:lnTo>
                    <a:pt x="556" y="265"/>
                  </a:lnTo>
                  <a:lnTo>
                    <a:pt x="568" y="253"/>
                  </a:lnTo>
                  <a:lnTo>
                    <a:pt x="542" y="224"/>
                  </a:lnTo>
                  <a:lnTo>
                    <a:pt x="556" y="213"/>
                  </a:lnTo>
                  <a:lnTo>
                    <a:pt x="570" y="232"/>
                  </a:lnTo>
                  <a:lnTo>
                    <a:pt x="584" y="220"/>
                  </a:lnTo>
                  <a:lnTo>
                    <a:pt x="568" y="203"/>
                  </a:lnTo>
                  <a:lnTo>
                    <a:pt x="582" y="187"/>
                  </a:lnTo>
                  <a:lnTo>
                    <a:pt x="610" y="217"/>
                  </a:lnTo>
                  <a:lnTo>
                    <a:pt x="620" y="206"/>
                  </a:lnTo>
                  <a:lnTo>
                    <a:pt x="596" y="177"/>
                  </a:lnTo>
                  <a:lnTo>
                    <a:pt x="608" y="165"/>
                  </a:lnTo>
                  <a:lnTo>
                    <a:pt x="624" y="184"/>
                  </a:lnTo>
                  <a:lnTo>
                    <a:pt x="636" y="172"/>
                  </a:lnTo>
                  <a:lnTo>
                    <a:pt x="620" y="153"/>
                  </a:lnTo>
                  <a:lnTo>
                    <a:pt x="639" y="139"/>
                  </a:lnTo>
                  <a:lnTo>
                    <a:pt x="662" y="168"/>
                  </a:lnTo>
                  <a:lnTo>
                    <a:pt x="674" y="156"/>
                  </a:lnTo>
                  <a:lnTo>
                    <a:pt x="648" y="127"/>
                  </a:lnTo>
                  <a:lnTo>
                    <a:pt x="662" y="116"/>
                  </a:lnTo>
                  <a:lnTo>
                    <a:pt x="679" y="135"/>
                  </a:lnTo>
                  <a:lnTo>
                    <a:pt x="691" y="123"/>
                  </a:lnTo>
                  <a:lnTo>
                    <a:pt x="674" y="106"/>
                  </a:lnTo>
                  <a:lnTo>
                    <a:pt x="712" y="71"/>
                  </a:lnTo>
                  <a:lnTo>
                    <a:pt x="643" y="636"/>
                  </a:lnTo>
                  <a:close/>
                  <a:moveTo>
                    <a:pt x="565" y="558"/>
                  </a:moveTo>
                  <a:lnTo>
                    <a:pt x="601" y="276"/>
                  </a:lnTo>
                  <a:lnTo>
                    <a:pt x="281" y="563"/>
                  </a:lnTo>
                  <a:lnTo>
                    <a:pt x="565" y="558"/>
                  </a:lnTo>
                  <a:close/>
                  <a:moveTo>
                    <a:pt x="542" y="529"/>
                  </a:moveTo>
                  <a:lnTo>
                    <a:pt x="359" y="532"/>
                  </a:lnTo>
                  <a:lnTo>
                    <a:pt x="563" y="347"/>
                  </a:lnTo>
                  <a:lnTo>
                    <a:pt x="542" y="52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935602" y="4523691"/>
              <a:ext cx="466566" cy="464344"/>
            </a:xfrm>
            <a:custGeom>
              <a:avLst/>
              <a:gdLst>
                <a:gd name="T0" fmla="*/ 133 w 266"/>
                <a:gd name="T1" fmla="*/ 0 h 265"/>
                <a:gd name="T2" fmla="*/ 0 w 266"/>
                <a:gd name="T3" fmla="*/ 132 h 265"/>
                <a:gd name="T4" fmla="*/ 133 w 266"/>
                <a:gd name="T5" fmla="*/ 265 h 265"/>
                <a:gd name="T6" fmla="*/ 266 w 266"/>
                <a:gd name="T7" fmla="*/ 132 h 265"/>
                <a:gd name="T8" fmla="*/ 133 w 266"/>
                <a:gd name="T9" fmla="*/ 0 h 265"/>
                <a:gd name="T10" fmla="*/ 221 w 266"/>
                <a:gd name="T11" fmla="*/ 51 h 265"/>
                <a:gd name="T12" fmla="*/ 148 w 266"/>
                <a:gd name="T13" fmla="*/ 94 h 265"/>
                <a:gd name="T14" fmla="*/ 167 w 266"/>
                <a:gd name="T15" fmla="*/ 17 h 265"/>
                <a:gd name="T16" fmla="*/ 221 w 266"/>
                <a:gd name="T17" fmla="*/ 51 h 265"/>
                <a:gd name="T18" fmla="*/ 133 w 266"/>
                <a:gd name="T19" fmla="*/ 12 h 265"/>
                <a:gd name="T20" fmla="*/ 156 w 266"/>
                <a:gd name="T21" fmla="*/ 14 h 265"/>
                <a:gd name="T22" fmla="*/ 140 w 266"/>
                <a:gd name="T23" fmla="*/ 100 h 265"/>
                <a:gd name="T24" fmla="*/ 118 w 266"/>
                <a:gd name="T25" fmla="*/ 119 h 265"/>
                <a:gd name="T26" fmla="*/ 112 w 266"/>
                <a:gd name="T27" fmla="*/ 124 h 265"/>
                <a:gd name="T28" fmla="*/ 58 w 266"/>
                <a:gd name="T29" fmla="*/ 38 h 265"/>
                <a:gd name="T30" fmla="*/ 133 w 266"/>
                <a:gd name="T31" fmla="*/ 12 h 265"/>
                <a:gd name="T32" fmla="*/ 13 w 266"/>
                <a:gd name="T33" fmla="*/ 132 h 265"/>
                <a:gd name="T34" fmla="*/ 51 w 266"/>
                <a:gd name="T35" fmla="*/ 45 h 265"/>
                <a:gd name="T36" fmla="*/ 105 w 266"/>
                <a:gd name="T37" fmla="*/ 131 h 265"/>
                <a:gd name="T38" fmla="*/ 85 w 266"/>
                <a:gd name="T39" fmla="*/ 150 h 265"/>
                <a:gd name="T40" fmla="*/ 13 w 266"/>
                <a:gd name="T41" fmla="*/ 135 h 265"/>
                <a:gd name="T42" fmla="*/ 13 w 266"/>
                <a:gd name="T43" fmla="*/ 132 h 265"/>
                <a:gd name="T44" fmla="*/ 37 w 266"/>
                <a:gd name="T45" fmla="*/ 204 h 265"/>
                <a:gd name="T46" fmla="*/ 14 w 266"/>
                <a:gd name="T47" fmla="*/ 145 h 265"/>
                <a:gd name="T48" fmla="*/ 79 w 266"/>
                <a:gd name="T49" fmla="*/ 157 h 265"/>
                <a:gd name="T50" fmla="*/ 37 w 266"/>
                <a:gd name="T51" fmla="*/ 204 h 265"/>
                <a:gd name="T52" fmla="*/ 96 w 266"/>
                <a:gd name="T53" fmla="*/ 246 h 265"/>
                <a:gd name="T54" fmla="*/ 43 w 266"/>
                <a:gd name="T55" fmla="*/ 211 h 265"/>
                <a:gd name="T56" fmla="*/ 84 w 266"/>
                <a:gd name="T57" fmla="*/ 165 h 265"/>
                <a:gd name="T58" fmla="*/ 96 w 266"/>
                <a:gd name="T59" fmla="*/ 246 h 265"/>
                <a:gd name="T60" fmla="*/ 133 w 266"/>
                <a:gd name="T61" fmla="*/ 252 h 265"/>
                <a:gd name="T62" fmla="*/ 105 w 266"/>
                <a:gd name="T63" fmla="*/ 249 h 265"/>
                <a:gd name="T64" fmla="*/ 91 w 266"/>
                <a:gd name="T65" fmla="*/ 158 h 265"/>
                <a:gd name="T66" fmla="*/ 111 w 266"/>
                <a:gd name="T67" fmla="*/ 138 h 265"/>
                <a:gd name="T68" fmla="*/ 119 w 266"/>
                <a:gd name="T69" fmla="*/ 147 h 265"/>
                <a:gd name="T70" fmla="*/ 204 w 266"/>
                <a:gd name="T71" fmla="*/ 229 h 265"/>
                <a:gd name="T72" fmla="*/ 133 w 266"/>
                <a:gd name="T73" fmla="*/ 252 h 265"/>
                <a:gd name="T74" fmla="*/ 253 w 266"/>
                <a:gd name="T75" fmla="*/ 132 h 265"/>
                <a:gd name="T76" fmla="*/ 212 w 266"/>
                <a:gd name="T77" fmla="*/ 223 h 265"/>
                <a:gd name="T78" fmla="*/ 126 w 266"/>
                <a:gd name="T79" fmla="*/ 141 h 265"/>
                <a:gd name="T80" fmla="*/ 118 w 266"/>
                <a:gd name="T81" fmla="*/ 132 h 265"/>
                <a:gd name="T82" fmla="*/ 124 w 266"/>
                <a:gd name="T83" fmla="*/ 127 h 265"/>
                <a:gd name="T84" fmla="*/ 146 w 266"/>
                <a:gd name="T85" fmla="*/ 108 h 265"/>
                <a:gd name="T86" fmla="*/ 218 w 266"/>
                <a:gd name="T87" fmla="*/ 131 h 265"/>
                <a:gd name="T88" fmla="*/ 252 w 266"/>
                <a:gd name="T89" fmla="*/ 129 h 265"/>
                <a:gd name="T90" fmla="*/ 253 w 266"/>
                <a:gd name="T91" fmla="*/ 132 h 265"/>
                <a:gd name="T92" fmla="*/ 252 w 266"/>
                <a:gd name="T93" fmla="*/ 119 h 265"/>
                <a:gd name="T94" fmla="*/ 154 w 266"/>
                <a:gd name="T95" fmla="*/ 102 h 265"/>
                <a:gd name="T96" fmla="*/ 227 w 266"/>
                <a:gd name="T97" fmla="*/ 58 h 265"/>
                <a:gd name="T98" fmla="*/ 252 w 266"/>
                <a:gd name="T99" fmla="*/ 119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6" h="265">
                  <a:moveTo>
                    <a:pt x="133" y="0"/>
                  </a:moveTo>
                  <a:cubicBezTo>
                    <a:pt x="60" y="0"/>
                    <a:pt x="0" y="59"/>
                    <a:pt x="0" y="132"/>
                  </a:cubicBezTo>
                  <a:cubicBezTo>
                    <a:pt x="0" y="205"/>
                    <a:pt x="60" y="265"/>
                    <a:pt x="133" y="265"/>
                  </a:cubicBezTo>
                  <a:cubicBezTo>
                    <a:pt x="206" y="265"/>
                    <a:pt x="266" y="205"/>
                    <a:pt x="266" y="132"/>
                  </a:cubicBezTo>
                  <a:cubicBezTo>
                    <a:pt x="266" y="59"/>
                    <a:pt x="206" y="0"/>
                    <a:pt x="133" y="0"/>
                  </a:cubicBezTo>
                  <a:close/>
                  <a:moveTo>
                    <a:pt x="221" y="51"/>
                  </a:moveTo>
                  <a:cubicBezTo>
                    <a:pt x="208" y="57"/>
                    <a:pt x="179" y="71"/>
                    <a:pt x="148" y="94"/>
                  </a:cubicBezTo>
                  <a:cubicBezTo>
                    <a:pt x="129" y="66"/>
                    <a:pt x="157" y="28"/>
                    <a:pt x="167" y="17"/>
                  </a:cubicBezTo>
                  <a:cubicBezTo>
                    <a:pt x="188" y="23"/>
                    <a:pt x="206" y="35"/>
                    <a:pt x="221" y="51"/>
                  </a:cubicBezTo>
                  <a:close/>
                  <a:moveTo>
                    <a:pt x="133" y="12"/>
                  </a:moveTo>
                  <a:cubicBezTo>
                    <a:pt x="141" y="12"/>
                    <a:pt x="148" y="13"/>
                    <a:pt x="156" y="14"/>
                  </a:cubicBezTo>
                  <a:cubicBezTo>
                    <a:pt x="144" y="30"/>
                    <a:pt x="118" y="69"/>
                    <a:pt x="140" y="100"/>
                  </a:cubicBezTo>
                  <a:cubicBezTo>
                    <a:pt x="132" y="106"/>
                    <a:pt x="125" y="113"/>
                    <a:pt x="118" y="119"/>
                  </a:cubicBezTo>
                  <a:cubicBezTo>
                    <a:pt x="116" y="121"/>
                    <a:pt x="114" y="123"/>
                    <a:pt x="112" y="124"/>
                  </a:cubicBezTo>
                  <a:cubicBezTo>
                    <a:pt x="82" y="87"/>
                    <a:pt x="64" y="51"/>
                    <a:pt x="58" y="38"/>
                  </a:cubicBezTo>
                  <a:cubicBezTo>
                    <a:pt x="79" y="22"/>
                    <a:pt x="105" y="12"/>
                    <a:pt x="133" y="12"/>
                  </a:cubicBezTo>
                  <a:close/>
                  <a:moveTo>
                    <a:pt x="13" y="132"/>
                  </a:moveTo>
                  <a:cubicBezTo>
                    <a:pt x="13" y="98"/>
                    <a:pt x="27" y="67"/>
                    <a:pt x="51" y="45"/>
                  </a:cubicBezTo>
                  <a:cubicBezTo>
                    <a:pt x="58" y="60"/>
                    <a:pt x="76" y="95"/>
                    <a:pt x="105" y="131"/>
                  </a:cubicBezTo>
                  <a:cubicBezTo>
                    <a:pt x="98" y="138"/>
                    <a:pt x="91" y="144"/>
                    <a:pt x="85" y="150"/>
                  </a:cubicBezTo>
                  <a:cubicBezTo>
                    <a:pt x="61" y="124"/>
                    <a:pt x="28" y="130"/>
                    <a:pt x="13" y="135"/>
                  </a:cubicBezTo>
                  <a:cubicBezTo>
                    <a:pt x="13" y="134"/>
                    <a:pt x="13" y="134"/>
                    <a:pt x="13" y="132"/>
                  </a:cubicBezTo>
                  <a:close/>
                  <a:moveTo>
                    <a:pt x="37" y="204"/>
                  </a:moveTo>
                  <a:cubicBezTo>
                    <a:pt x="24" y="187"/>
                    <a:pt x="16" y="167"/>
                    <a:pt x="14" y="145"/>
                  </a:cubicBezTo>
                  <a:cubicBezTo>
                    <a:pt x="26" y="141"/>
                    <a:pt x="56" y="133"/>
                    <a:pt x="79" y="157"/>
                  </a:cubicBezTo>
                  <a:cubicBezTo>
                    <a:pt x="58" y="178"/>
                    <a:pt x="44" y="195"/>
                    <a:pt x="37" y="204"/>
                  </a:cubicBezTo>
                  <a:close/>
                  <a:moveTo>
                    <a:pt x="96" y="246"/>
                  </a:moveTo>
                  <a:cubicBezTo>
                    <a:pt x="75" y="240"/>
                    <a:pt x="57" y="227"/>
                    <a:pt x="43" y="211"/>
                  </a:cubicBezTo>
                  <a:cubicBezTo>
                    <a:pt x="49" y="203"/>
                    <a:pt x="64" y="186"/>
                    <a:pt x="84" y="165"/>
                  </a:cubicBezTo>
                  <a:cubicBezTo>
                    <a:pt x="104" y="193"/>
                    <a:pt x="99" y="231"/>
                    <a:pt x="96" y="246"/>
                  </a:cubicBezTo>
                  <a:close/>
                  <a:moveTo>
                    <a:pt x="133" y="252"/>
                  </a:moveTo>
                  <a:cubicBezTo>
                    <a:pt x="123" y="252"/>
                    <a:pt x="114" y="251"/>
                    <a:pt x="105" y="249"/>
                  </a:cubicBezTo>
                  <a:cubicBezTo>
                    <a:pt x="109" y="232"/>
                    <a:pt x="115" y="190"/>
                    <a:pt x="91" y="158"/>
                  </a:cubicBezTo>
                  <a:cubicBezTo>
                    <a:pt x="98" y="152"/>
                    <a:pt x="104" y="145"/>
                    <a:pt x="111" y="138"/>
                  </a:cubicBezTo>
                  <a:cubicBezTo>
                    <a:pt x="114" y="141"/>
                    <a:pt x="116" y="144"/>
                    <a:pt x="119" y="147"/>
                  </a:cubicBezTo>
                  <a:cubicBezTo>
                    <a:pt x="156" y="188"/>
                    <a:pt x="190" y="217"/>
                    <a:pt x="204" y="229"/>
                  </a:cubicBezTo>
                  <a:cubicBezTo>
                    <a:pt x="184" y="243"/>
                    <a:pt x="160" y="252"/>
                    <a:pt x="133" y="252"/>
                  </a:cubicBezTo>
                  <a:close/>
                  <a:moveTo>
                    <a:pt x="253" y="132"/>
                  </a:moveTo>
                  <a:cubicBezTo>
                    <a:pt x="253" y="168"/>
                    <a:pt x="237" y="201"/>
                    <a:pt x="212" y="223"/>
                  </a:cubicBezTo>
                  <a:cubicBezTo>
                    <a:pt x="199" y="212"/>
                    <a:pt x="164" y="182"/>
                    <a:pt x="126" y="141"/>
                  </a:cubicBezTo>
                  <a:cubicBezTo>
                    <a:pt x="123" y="138"/>
                    <a:pt x="121" y="135"/>
                    <a:pt x="118" y="132"/>
                  </a:cubicBezTo>
                  <a:cubicBezTo>
                    <a:pt x="120" y="130"/>
                    <a:pt x="122" y="128"/>
                    <a:pt x="124" y="127"/>
                  </a:cubicBezTo>
                  <a:cubicBezTo>
                    <a:pt x="131" y="120"/>
                    <a:pt x="139" y="114"/>
                    <a:pt x="146" y="108"/>
                  </a:cubicBezTo>
                  <a:cubicBezTo>
                    <a:pt x="165" y="127"/>
                    <a:pt x="194" y="131"/>
                    <a:pt x="218" y="131"/>
                  </a:cubicBezTo>
                  <a:cubicBezTo>
                    <a:pt x="232" y="131"/>
                    <a:pt x="245" y="130"/>
                    <a:pt x="252" y="129"/>
                  </a:cubicBezTo>
                  <a:cubicBezTo>
                    <a:pt x="252" y="130"/>
                    <a:pt x="253" y="131"/>
                    <a:pt x="253" y="132"/>
                  </a:cubicBezTo>
                  <a:close/>
                  <a:moveTo>
                    <a:pt x="252" y="119"/>
                  </a:moveTo>
                  <a:cubicBezTo>
                    <a:pt x="234" y="122"/>
                    <a:pt x="180" y="128"/>
                    <a:pt x="154" y="102"/>
                  </a:cubicBezTo>
                  <a:cubicBezTo>
                    <a:pt x="186" y="78"/>
                    <a:pt x="216" y="63"/>
                    <a:pt x="227" y="58"/>
                  </a:cubicBezTo>
                  <a:cubicBezTo>
                    <a:pt x="241" y="76"/>
                    <a:pt x="250" y="96"/>
                    <a:pt x="252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3825380" y="4903608"/>
              <a:ext cx="488783" cy="502854"/>
            </a:xfrm>
            <a:custGeom>
              <a:avLst/>
              <a:gdLst>
                <a:gd name="T0" fmla="*/ 107 w 279"/>
                <a:gd name="T1" fmla="*/ 16 h 287"/>
                <a:gd name="T2" fmla="*/ 105 w 279"/>
                <a:gd name="T3" fmla="*/ 34 h 287"/>
                <a:gd name="T4" fmla="*/ 105 w 279"/>
                <a:gd name="T5" fmla="*/ 35 h 287"/>
                <a:gd name="T6" fmla="*/ 89 w 279"/>
                <a:gd name="T7" fmla="*/ 202 h 287"/>
                <a:gd name="T8" fmla="*/ 57 w 279"/>
                <a:gd name="T9" fmla="*/ 186 h 287"/>
                <a:gd name="T10" fmla="*/ 3 w 279"/>
                <a:gd name="T11" fmla="*/ 231 h 287"/>
                <a:gd name="T12" fmla="*/ 47 w 279"/>
                <a:gd name="T13" fmla="*/ 285 h 287"/>
                <a:gd name="T14" fmla="*/ 100 w 279"/>
                <a:gd name="T15" fmla="*/ 247 h 287"/>
                <a:gd name="T16" fmla="*/ 101 w 279"/>
                <a:gd name="T17" fmla="*/ 247 h 287"/>
                <a:gd name="T18" fmla="*/ 117 w 279"/>
                <a:gd name="T19" fmla="*/ 73 h 287"/>
                <a:gd name="T20" fmla="*/ 257 w 279"/>
                <a:gd name="T21" fmla="*/ 61 h 287"/>
                <a:gd name="T22" fmla="*/ 246 w 279"/>
                <a:gd name="T23" fmla="*/ 184 h 287"/>
                <a:gd name="T24" fmla="*/ 213 w 279"/>
                <a:gd name="T25" fmla="*/ 168 h 287"/>
                <a:gd name="T26" fmla="*/ 159 w 279"/>
                <a:gd name="T27" fmla="*/ 213 h 287"/>
                <a:gd name="T28" fmla="*/ 204 w 279"/>
                <a:gd name="T29" fmla="*/ 267 h 287"/>
                <a:gd name="T30" fmla="*/ 257 w 279"/>
                <a:gd name="T31" fmla="*/ 229 h 287"/>
                <a:gd name="T32" fmla="*/ 258 w 279"/>
                <a:gd name="T33" fmla="*/ 229 h 287"/>
                <a:gd name="T34" fmla="*/ 275 w 279"/>
                <a:gd name="T35" fmla="*/ 34 h 287"/>
                <a:gd name="T36" fmla="*/ 276 w 279"/>
                <a:gd name="T37" fmla="*/ 34 h 287"/>
                <a:gd name="T38" fmla="*/ 279 w 279"/>
                <a:gd name="T39" fmla="*/ 0 h 287"/>
                <a:gd name="T40" fmla="*/ 107 w 279"/>
                <a:gd name="T41" fmla="*/ 16 h 287"/>
                <a:gd name="T42" fmla="*/ 258 w 279"/>
                <a:gd name="T43" fmla="*/ 52 h 287"/>
                <a:gd name="T44" fmla="*/ 118 w 279"/>
                <a:gd name="T45" fmla="*/ 64 h 287"/>
                <a:gd name="T46" fmla="*/ 120 w 279"/>
                <a:gd name="T47" fmla="*/ 48 h 287"/>
                <a:gd name="T48" fmla="*/ 260 w 279"/>
                <a:gd name="T49" fmla="*/ 35 h 287"/>
                <a:gd name="T50" fmla="*/ 258 w 279"/>
                <a:gd name="T51" fmla="*/ 5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9" h="287">
                  <a:moveTo>
                    <a:pt x="107" y="16"/>
                  </a:moveTo>
                  <a:cubicBezTo>
                    <a:pt x="105" y="34"/>
                    <a:pt x="105" y="34"/>
                    <a:pt x="105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89" y="202"/>
                    <a:pt x="89" y="202"/>
                    <a:pt x="89" y="202"/>
                  </a:cubicBezTo>
                  <a:cubicBezTo>
                    <a:pt x="81" y="193"/>
                    <a:pt x="70" y="187"/>
                    <a:pt x="57" y="186"/>
                  </a:cubicBezTo>
                  <a:cubicBezTo>
                    <a:pt x="29" y="183"/>
                    <a:pt x="5" y="203"/>
                    <a:pt x="3" y="231"/>
                  </a:cubicBezTo>
                  <a:cubicBezTo>
                    <a:pt x="0" y="258"/>
                    <a:pt x="20" y="282"/>
                    <a:pt x="47" y="285"/>
                  </a:cubicBezTo>
                  <a:cubicBezTo>
                    <a:pt x="72" y="287"/>
                    <a:pt x="95" y="270"/>
                    <a:pt x="100" y="247"/>
                  </a:cubicBezTo>
                  <a:cubicBezTo>
                    <a:pt x="101" y="247"/>
                    <a:pt x="101" y="247"/>
                    <a:pt x="101" y="247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46" y="184"/>
                    <a:pt x="246" y="184"/>
                    <a:pt x="246" y="184"/>
                  </a:cubicBezTo>
                  <a:cubicBezTo>
                    <a:pt x="238" y="175"/>
                    <a:pt x="226" y="169"/>
                    <a:pt x="213" y="168"/>
                  </a:cubicBezTo>
                  <a:cubicBezTo>
                    <a:pt x="186" y="165"/>
                    <a:pt x="161" y="186"/>
                    <a:pt x="159" y="213"/>
                  </a:cubicBezTo>
                  <a:cubicBezTo>
                    <a:pt x="156" y="240"/>
                    <a:pt x="177" y="265"/>
                    <a:pt x="204" y="267"/>
                  </a:cubicBezTo>
                  <a:cubicBezTo>
                    <a:pt x="229" y="269"/>
                    <a:pt x="251" y="253"/>
                    <a:pt x="257" y="229"/>
                  </a:cubicBezTo>
                  <a:cubicBezTo>
                    <a:pt x="258" y="229"/>
                    <a:pt x="258" y="229"/>
                    <a:pt x="258" y="229"/>
                  </a:cubicBezTo>
                  <a:cubicBezTo>
                    <a:pt x="275" y="34"/>
                    <a:pt x="275" y="34"/>
                    <a:pt x="275" y="34"/>
                  </a:cubicBezTo>
                  <a:cubicBezTo>
                    <a:pt x="276" y="34"/>
                    <a:pt x="276" y="34"/>
                    <a:pt x="276" y="34"/>
                  </a:cubicBezTo>
                  <a:cubicBezTo>
                    <a:pt x="279" y="0"/>
                    <a:pt x="279" y="0"/>
                    <a:pt x="279" y="0"/>
                  </a:cubicBezTo>
                  <a:lnTo>
                    <a:pt x="107" y="16"/>
                  </a:lnTo>
                  <a:close/>
                  <a:moveTo>
                    <a:pt x="258" y="52"/>
                  </a:moveTo>
                  <a:cubicBezTo>
                    <a:pt x="118" y="64"/>
                    <a:pt x="118" y="64"/>
                    <a:pt x="118" y="64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260" y="35"/>
                    <a:pt x="260" y="35"/>
                    <a:pt x="260" y="35"/>
                  </a:cubicBezTo>
                  <a:lnTo>
                    <a:pt x="258" y="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716515" y="3660174"/>
              <a:ext cx="682815" cy="542845"/>
            </a:xfrm>
            <a:custGeom>
              <a:avLst/>
              <a:gdLst>
                <a:gd name="T0" fmla="*/ 390 w 390"/>
                <a:gd name="T1" fmla="*/ 266 h 310"/>
                <a:gd name="T2" fmla="*/ 280 w 390"/>
                <a:gd name="T3" fmla="*/ 195 h 310"/>
                <a:gd name="T4" fmla="*/ 289 w 390"/>
                <a:gd name="T5" fmla="*/ 181 h 310"/>
                <a:gd name="T6" fmla="*/ 266 w 390"/>
                <a:gd name="T7" fmla="*/ 167 h 310"/>
                <a:gd name="T8" fmla="*/ 262 w 390"/>
                <a:gd name="T9" fmla="*/ 104 h 310"/>
                <a:gd name="T10" fmla="*/ 104 w 390"/>
                <a:gd name="T11" fmla="*/ 21 h 310"/>
                <a:gd name="T12" fmla="*/ 21 w 390"/>
                <a:gd name="T13" fmla="*/ 180 h 310"/>
                <a:gd name="T14" fmla="*/ 180 w 390"/>
                <a:gd name="T15" fmla="*/ 263 h 310"/>
                <a:gd name="T16" fmla="*/ 218 w 390"/>
                <a:gd name="T17" fmla="*/ 243 h 310"/>
                <a:gd name="T18" fmla="*/ 241 w 390"/>
                <a:gd name="T19" fmla="*/ 257 h 310"/>
                <a:gd name="T20" fmla="*/ 252 w 390"/>
                <a:gd name="T21" fmla="*/ 239 h 310"/>
                <a:gd name="T22" fmla="*/ 363 w 390"/>
                <a:gd name="T23" fmla="*/ 310 h 310"/>
                <a:gd name="T24" fmla="*/ 390 w 390"/>
                <a:gd name="T25" fmla="*/ 266 h 310"/>
                <a:gd name="T26" fmla="*/ 72 w 390"/>
                <a:gd name="T27" fmla="*/ 164 h 310"/>
                <a:gd name="T28" fmla="*/ 120 w 390"/>
                <a:gd name="T29" fmla="*/ 72 h 310"/>
                <a:gd name="T30" fmla="*/ 212 w 390"/>
                <a:gd name="T31" fmla="*/ 120 h 310"/>
                <a:gd name="T32" fmla="*/ 164 w 390"/>
                <a:gd name="T33" fmla="*/ 213 h 310"/>
                <a:gd name="T34" fmla="*/ 72 w 390"/>
                <a:gd name="T35" fmla="*/ 16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10">
                  <a:moveTo>
                    <a:pt x="390" y="266"/>
                  </a:moveTo>
                  <a:cubicBezTo>
                    <a:pt x="280" y="195"/>
                    <a:pt x="280" y="195"/>
                    <a:pt x="280" y="195"/>
                  </a:cubicBezTo>
                  <a:cubicBezTo>
                    <a:pt x="289" y="181"/>
                    <a:pt x="289" y="181"/>
                    <a:pt x="289" y="181"/>
                  </a:cubicBezTo>
                  <a:cubicBezTo>
                    <a:pt x="266" y="167"/>
                    <a:pt x="266" y="167"/>
                    <a:pt x="266" y="167"/>
                  </a:cubicBezTo>
                  <a:cubicBezTo>
                    <a:pt x="270" y="147"/>
                    <a:pt x="269" y="125"/>
                    <a:pt x="262" y="104"/>
                  </a:cubicBezTo>
                  <a:cubicBezTo>
                    <a:pt x="241" y="37"/>
                    <a:pt x="170" y="0"/>
                    <a:pt x="104" y="21"/>
                  </a:cubicBezTo>
                  <a:cubicBezTo>
                    <a:pt x="37" y="42"/>
                    <a:pt x="0" y="114"/>
                    <a:pt x="21" y="180"/>
                  </a:cubicBezTo>
                  <a:cubicBezTo>
                    <a:pt x="42" y="247"/>
                    <a:pt x="113" y="284"/>
                    <a:pt x="180" y="263"/>
                  </a:cubicBezTo>
                  <a:cubicBezTo>
                    <a:pt x="194" y="258"/>
                    <a:pt x="207" y="251"/>
                    <a:pt x="218" y="243"/>
                  </a:cubicBezTo>
                  <a:cubicBezTo>
                    <a:pt x="241" y="257"/>
                    <a:pt x="241" y="257"/>
                    <a:pt x="241" y="257"/>
                  </a:cubicBezTo>
                  <a:cubicBezTo>
                    <a:pt x="252" y="239"/>
                    <a:pt x="252" y="239"/>
                    <a:pt x="252" y="239"/>
                  </a:cubicBezTo>
                  <a:cubicBezTo>
                    <a:pt x="363" y="310"/>
                    <a:pt x="363" y="310"/>
                    <a:pt x="363" y="310"/>
                  </a:cubicBezTo>
                  <a:lnTo>
                    <a:pt x="390" y="266"/>
                  </a:lnTo>
                  <a:close/>
                  <a:moveTo>
                    <a:pt x="72" y="164"/>
                  </a:moveTo>
                  <a:cubicBezTo>
                    <a:pt x="59" y="125"/>
                    <a:pt x="81" y="84"/>
                    <a:pt x="120" y="72"/>
                  </a:cubicBezTo>
                  <a:cubicBezTo>
                    <a:pt x="158" y="59"/>
                    <a:pt x="200" y="81"/>
                    <a:pt x="212" y="120"/>
                  </a:cubicBezTo>
                  <a:cubicBezTo>
                    <a:pt x="224" y="159"/>
                    <a:pt x="203" y="200"/>
                    <a:pt x="164" y="213"/>
                  </a:cubicBezTo>
                  <a:cubicBezTo>
                    <a:pt x="125" y="224"/>
                    <a:pt x="84" y="203"/>
                    <a:pt x="72" y="1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3777983" y="2467839"/>
              <a:ext cx="572469" cy="588761"/>
            </a:xfrm>
            <a:custGeom>
              <a:avLst/>
              <a:gdLst>
                <a:gd name="T0" fmla="*/ 224 w 327"/>
                <a:gd name="T1" fmla="*/ 118 h 336"/>
                <a:gd name="T2" fmla="*/ 238 w 327"/>
                <a:gd name="T3" fmla="*/ 26 h 336"/>
                <a:gd name="T4" fmla="*/ 188 w 327"/>
                <a:gd name="T5" fmla="*/ 10 h 336"/>
                <a:gd name="T6" fmla="*/ 11 w 327"/>
                <a:gd name="T7" fmla="*/ 148 h 336"/>
                <a:gd name="T8" fmla="*/ 148 w 327"/>
                <a:gd name="T9" fmla="*/ 325 h 336"/>
                <a:gd name="T10" fmla="*/ 325 w 327"/>
                <a:gd name="T11" fmla="*/ 188 h 336"/>
                <a:gd name="T12" fmla="*/ 323 w 327"/>
                <a:gd name="T13" fmla="*/ 138 h 336"/>
                <a:gd name="T14" fmla="*/ 224 w 327"/>
                <a:gd name="T15" fmla="*/ 118 h 336"/>
                <a:gd name="T16" fmla="*/ 25 w 327"/>
                <a:gd name="T17" fmla="*/ 159 h 336"/>
                <a:gd name="T18" fmla="*/ 61 w 327"/>
                <a:gd name="T19" fmla="*/ 136 h 336"/>
                <a:gd name="T20" fmla="*/ 90 w 327"/>
                <a:gd name="T21" fmla="*/ 167 h 336"/>
                <a:gd name="T22" fmla="*/ 54 w 327"/>
                <a:gd name="T23" fmla="*/ 191 h 336"/>
                <a:gd name="T24" fmla="*/ 25 w 327"/>
                <a:gd name="T25" fmla="*/ 159 h 336"/>
                <a:gd name="T26" fmla="*/ 78 w 327"/>
                <a:gd name="T27" fmla="*/ 262 h 336"/>
                <a:gd name="T28" fmla="*/ 48 w 327"/>
                <a:gd name="T29" fmla="*/ 231 h 336"/>
                <a:gd name="T30" fmla="*/ 85 w 327"/>
                <a:gd name="T31" fmla="*/ 207 h 336"/>
                <a:gd name="T32" fmla="*/ 114 w 327"/>
                <a:gd name="T33" fmla="*/ 239 h 336"/>
                <a:gd name="T34" fmla="*/ 78 w 327"/>
                <a:gd name="T35" fmla="*/ 262 h 336"/>
                <a:gd name="T36" fmla="*/ 80 w 327"/>
                <a:gd name="T37" fmla="*/ 124 h 336"/>
                <a:gd name="T38" fmla="*/ 51 w 327"/>
                <a:gd name="T39" fmla="*/ 92 h 336"/>
                <a:gd name="T40" fmla="*/ 88 w 327"/>
                <a:gd name="T41" fmla="*/ 69 h 336"/>
                <a:gd name="T42" fmla="*/ 117 w 327"/>
                <a:gd name="T43" fmla="*/ 100 h 336"/>
                <a:gd name="T44" fmla="*/ 80 w 327"/>
                <a:gd name="T45" fmla="*/ 124 h 336"/>
                <a:gd name="T46" fmla="*/ 146 w 327"/>
                <a:gd name="T47" fmla="*/ 308 h 336"/>
                <a:gd name="T48" fmla="*/ 117 w 327"/>
                <a:gd name="T49" fmla="*/ 276 h 336"/>
                <a:gd name="T50" fmla="*/ 153 w 327"/>
                <a:gd name="T51" fmla="*/ 252 h 336"/>
                <a:gd name="T52" fmla="*/ 182 w 327"/>
                <a:gd name="T53" fmla="*/ 284 h 336"/>
                <a:gd name="T54" fmla="*/ 146 w 327"/>
                <a:gd name="T55" fmla="*/ 308 h 336"/>
                <a:gd name="T56" fmla="*/ 151 w 327"/>
                <a:gd name="T57" fmla="*/ 85 h 336"/>
                <a:gd name="T58" fmla="*/ 122 w 327"/>
                <a:gd name="T59" fmla="*/ 52 h 336"/>
                <a:gd name="T60" fmla="*/ 158 w 327"/>
                <a:gd name="T61" fmla="*/ 29 h 336"/>
                <a:gd name="T62" fmla="*/ 187 w 327"/>
                <a:gd name="T63" fmla="*/ 61 h 336"/>
                <a:gd name="T64" fmla="*/ 151 w 327"/>
                <a:gd name="T65" fmla="*/ 85 h 336"/>
                <a:gd name="T66" fmla="*/ 223 w 327"/>
                <a:gd name="T67" fmla="*/ 285 h 336"/>
                <a:gd name="T68" fmla="*/ 194 w 327"/>
                <a:gd name="T69" fmla="*/ 253 h 336"/>
                <a:gd name="T70" fmla="*/ 230 w 327"/>
                <a:gd name="T71" fmla="*/ 230 h 336"/>
                <a:gd name="T72" fmla="*/ 259 w 327"/>
                <a:gd name="T73" fmla="*/ 262 h 336"/>
                <a:gd name="T74" fmla="*/ 223 w 327"/>
                <a:gd name="T75" fmla="*/ 285 h 336"/>
                <a:gd name="T76" fmla="*/ 269 w 327"/>
                <a:gd name="T77" fmla="*/ 226 h 336"/>
                <a:gd name="T78" fmla="*/ 240 w 327"/>
                <a:gd name="T79" fmla="*/ 195 h 336"/>
                <a:gd name="T80" fmla="*/ 276 w 327"/>
                <a:gd name="T81" fmla="*/ 171 h 336"/>
                <a:gd name="T82" fmla="*/ 304 w 327"/>
                <a:gd name="T83" fmla="*/ 203 h 336"/>
                <a:gd name="T84" fmla="*/ 269 w 327"/>
                <a:gd name="T85" fmla="*/ 226 h 336"/>
                <a:gd name="T86" fmla="*/ 269 w 327"/>
                <a:gd name="T87" fmla="*/ 226 h 336"/>
                <a:gd name="T88" fmla="*/ 269 w 327"/>
                <a:gd name="T89" fmla="*/ 22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7" h="336">
                  <a:moveTo>
                    <a:pt x="224" y="118"/>
                  </a:moveTo>
                  <a:cubicBezTo>
                    <a:pt x="203" y="77"/>
                    <a:pt x="292" y="56"/>
                    <a:pt x="238" y="26"/>
                  </a:cubicBezTo>
                  <a:cubicBezTo>
                    <a:pt x="212" y="16"/>
                    <a:pt x="206" y="13"/>
                    <a:pt x="188" y="10"/>
                  </a:cubicBezTo>
                  <a:cubicBezTo>
                    <a:pt x="101" y="0"/>
                    <a:pt x="22" y="61"/>
                    <a:pt x="11" y="148"/>
                  </a:cubicBezTo>
                  <a:cubicBezTo>
                    <a:pt x="0" y="235"/>
                    <a:pt x="61" y="313"/>
                    <a:pt x="148" y="325"/>
                  </a:cubicBezTo>
                  <a:cubicBezTo>
                    <a:pt x="235" y="336"/>
                    <a:pt x="314" y="275"/>
                    <a:pt x="325" y="188"/>
                  </a:cubicBezTo>
                  <a:cubicBezTo>
                    <a:pt x="327" y="169"/>
                    <a:pt x="327" y="157"/>
                    <a:pt x="323" y="138"/>
                  </a:cubicBezTo>
                  <a:cubicBezTo>
                    <a:pt x="315" y="103"/>
                    <a:pt x="246" y="159"/>
                    <a:pt x="224" y="118"/>
                  </a:cubicBezTo>
                  <a:close/>
                  <a:moveTo>
                    <a:pt x="25" y="159"/>
                  </a:moveTo>
                  <a:cubicBezTo>
                    <a:pt x="27" y="144"/>
                    <a:pt x="43" y="133"/>
                    <a:pt x="61" y="136"/>
                  </a:cubicBezTo>
                  <a:cubicBezTo>
                    <a:pt x="79" y="138"/>
                    <a:pt x="92" y="151"/>
                    <a:pt x="90" y="167"/>
                  </a:cubicBezTo>
                  <a:cubicBezTo>
                    <a:pt x="88" y="182"/>
                    <a:pt x="72" y="194"/>
                    <a:pt x="54" y="191"/>
                  </a:cubicBezTo>
                  <a:cubicBezTo>
                    <a:pt x="36" y="188"/>
                    <a:pt x="23" y="174"/>
                    <a:pt x="25" y="159"/>
                  </a:cubicBezTo>
                  <a:close/>
                  <a:moveTo>
                    <a:pt x="78" y="262"/>
                  </a:moveTo>
                  <a:cubicBezTo>
                    <a:pt x="60" y="260"/>
                    <a:pt x="47" y="246"/>
                    <a:pt x="48" y="231"/>
                  </a:cubicBezTo>
                  <a:cubicBezTo>
                    <a:pt x="51" y="216"/>
                    <a:pt x="67" y="205"/>
                    <a:pt x="85" y="207"/>
                  </a:cubicBezTo>
                  <a:cubicBezTo>
                    <a:pt x="103" y="209"/>
                    <a:pt x="116" y="224"/>
                    <a:pt x="114" y="239"/>
                  </a:cubicBezTo>
                  <a:cubicBezTo>
                    <a:pt x="112" y="254"/>
                    <a:pt x="96" y="265"/>
                    <a:pt x="78" y="262"/>
                  </a:cubicBezTo>
                  <a:close/>
                  <a:moveTo>
                    <a:pt x="80" y="124"/>
                  </a:moveTo>
                  <a:cubicBezTo>
                    <a:pt x="62" y="121"/>
                    <a:pt x="49" y="107"/>
                    <a:pt x="51" y="92"/>
                  </a:cubicBezTo>
                  <a:cubicBezTo>
                    <a:pt x="53" y="77"/>
                    <a:pt x="70" y="66"/>
                    <a:pt x="88" y="69"/>
                  </a:cubicBezTo>
                  <a:cubicBezTo>
                    <a:pt x="106" y="71"/>
                    <a:pt x="119" y="85"/>
                    <a:pt x="117" y="100"/>
                  </a:cubicBezTo>
                  <a:cubicBezTo>
                    <a:pt x="114" y="116"/>
                    <a:pt x="98" y="126"/>
                    <a:pt x="80" y="124"/>
                  </a:cubicBezTo>
                  <a:close/>
                  <a:moveTo>
                    <a:pt x="146" y="308"/>
                  </a:moveTo>
                  <a:cubicBezTo>
                    <a:pt x="128" y="305"/>
                    <a:pt x="115" y="291"/>
                    <a:pt x="117" y="276"/>
                  </a:cubicBezTo>
                  <a:cubicBezTo>
                    <a:pt x="119" y="260"/>
                    <a:pt x="135" y="250"/>
                    <a:pt x="153" y="252"/>
                  </a:cubicBezTo>
                  <a:cubicBezTo>
                    <a:pt x="171" y="255"/>
                    <a:pt x="184" y="269"/>
                    <a:pt x="182" y="284"/>
                  </a:cubicBezTo>
                  <a:cubicBezTo>
                    <a:pt x="181" y="300"/>
                    <a:pt x="164" y="310"/>
                    <a:pt x="146" y="308"/>
                  </a:cubicBezTo>
                  <a:close/>
                  <a:moveTo>
                    <a:pt x="151" y="85"/>
                  </a:moveTo>
                  <a:cubicBezTo>
                    <a:pt x="133" y="83"/>
                    <a:pt x="120" y="68"/>
                    <a:pt x="122" y="52"/>
                  </a:cubicBezTo>
                  <a:cubicBezTo>
                    <a:pt x="124" y="38"/>
                    <a:pt x="141" y="27"/>
                    <a:pt x="158" y="29"/>
                  </a:cubicBezTo>
                  <a:cubicBezTo>
                    <a:pt x="176" y="32"/>
                    <a:pt x="189" y="45"/>
                    <a:pt x="187" y="61"/>
                  </a:cubicBezTo>
                  <a:cubicBezTo>
                    <a:pt x="185" y="76"/>
                    <a:pt x="169" y="87"/>
                    <a:pt x="151" y="85"/>
                  </a:cubicBezTo>
                  <a:close/>
                  <a:moveTo>
                    <a:pt x="223" y="285"/>
                  </a:moveTo>
                  <a:cubicBezTo>
                    <a:pt x="204" y="283"/>
                    <a:pt x="192" y="269"/>
                    <a:pt x="194" y="253"/>
                  </a:cubicBezTo>
                  <a:cubicBezTo>
                    <a:pt x="196" y="238"/>
                    <a:pt x="212" y="227"/>
                    <a:pt x="230" y="230"/>
                  </a:cubicBezTo>
                  <a:cubicBezTo>
                    <a:pt x="248" y="232"/>
                    <a:pt x="260" y="247"/>
                    <a:pt x="259" y="262"/>
                  </a:cubicBezTo>
                  <a:cubicBezTo>
                    <a:pt x="257" y="277"/>
                    <a:pt x="240" y="287"/>
                    <a:pt x="223" y="285"/>
                  </a:cubicBezTo>
                  <a:close/>
                  <a:moveTo>
                    <a:pt x="269" y="226"/>
                  </a:moveTo>
                  <a:cubicBezTo>
                    <a:pt x="250" y="225"/>
                    <a:pt x="237" y="210"/>
                    <a:pt x="240" y="195"/>
                  </a:cubicBezTo>
                  <a:cubicBezTo>
                    <a:pt x="241" y="180"/>
                    <a:pt x="258" y="169"/>
                    <a:pt x="276" y="171"/>
                  </a:cubicBezTo>
                  <a:cubicBezTo>
                    <a:pt x="294" y="174"/>
                    <a:pt x="307" y="187"/>
                    <a:pt x="304" y="203"/>
                  </a:cubicBezTo>
                  <a:cubicBezTo>
                    <a:pt x="303" y="218"/>
                    <a:pt x="286" y="229"/>
                    <a:pt x="269" y="226"/>
                  </a:cubicBezTo>
                  <a:close/>
                  <a:moveTo>
                    <a:pt x="269" y="226"/>
                  </a:moveTo>
                  <a:cubicBezTo>
                    <a:pt x="269" y="226"/>
                    <a:pt x="269" y="226"/>
                    <a:pt x="269" y="22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7841548" y="5334626"/>
              <a:ext cx="345111" cy="793162"/>
            </a:xfrm>
            <a:custGeom>
              <a:avLst/>
              <a:gdLst>
                <a:gd name="T0" fmla="*/ 466 w 466"/>
                <a:gd name="T1" fmla="*/ 1071 h 1071"/>
                <a:gd name="T2" fmla="*/ 0 w 466"/>
                <a:gd name="T3" fmla="*/ 1071 h 1071"/>
                <a:gd name="T4" fmla="*/ 0 w 466"/>
                <a:gd name="T5" fmla="*/ 1024 h 1071"/>
                <a:gd name="T6" fmla="*/ 418 w 466"/>
                <a:gd name="T7" fmla="*/ 1024 h 1071"/>
                <a:gd name="T8" fmla="*/ 418 w 466"/>
                <a:gd name="T9" fmla="*/ 0 h 1071"/>
                <a:gd name="T10" fmla="*/ 466 w 466"/>
                <a:gd name="T11" fmla="*/ 0 h 1071"/>
                <a:gd name="T12" fmla="*/ 466 w 466"/>
                <a:gd name="T13" fmla="*/ 1071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6" h="1071">
                  <a:moveTo>
                    <a:pt x="466" y="1071"/>
                  </a:moveTo>
                  <a:lnTo>
                    <a:pt x="0" y="1071"/>
                  </a:lnTo>
                  <a:lnTo>
                    <a:pt x="0" y="1024"/>
                  </a:lnTo>
                  <a:lnTo>
                    <a:pt x="418" y="1024"/>
                  </a:lnTo>
                  <a:lnTo>
                    <a:pt x="418" y="0"/>
                  </a:lnTo>
                  <a:lnTo>
                    <a:pt x="466" y="0"/>
                  </a:lnTo>
                  <a:lnTo>
                    <a:pt x="466" y="107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107417" y="5247238"/>
              <a:ext cx="122936" cy="105162"/>
            </a:xfrm>
            <a:custGeom>
              <a:avLst/>
              <a:gdLst>
                <a:gd name="T0" fmla="*/ 166 w 166"/>
                <a:gd name="T1" fmla="*/ 142 h 142"/>
                <a:gd name="T2" fmla="*/ 83 w 166"/>
                <a:gd name="T3" fmla="*/ 0 h 142"/>
                <a:gd name="T4" fmla="*/ 0 w 166"/>
                <a:gd name="T5" fmla="*/ 142 h 142"/>
                <a:gd name="T6" fmla="*/ 166 w 166"/>
                <a:gd name="T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2">
                  <a:moveTo>
                    <a:pt x="166" y="142"/>
                  </a:moveTo>
                  <a:lnTo>
                    <a:pt x="83" y="0"/>
                  </a:lnTo>
                  <a:lnTo>
                    <a:pt x="0" y="142"/>
                  </a:lnTo>
                  <a:lnTo>
                    <a:pt x="166" y="142"/>
                  </a:lnTo>
                  <a:close/>
                </a:path>
              </a:pathLst>
            </a:custGeom>
            <a:solidFill>
              <a:srgbClr val="D95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7056533" y="3879386"/>
              <a:ext cx="664301" cy="1581139"/>
            </a:xfrm>
            <a:custGeom>
              <a:avLst/>
              <a:gdLst>
                <a:gd name="T0" fmla="*/ 48 w 897"/>
                <a:gd name="T1" fmla="*/ 2135 h 2135"/>
                <a:gd name="T2" fmla="*/ 0 w 897"/>
                <a:gd name="T3" fmla="*/ 2135 h 2135"/>
                <a:gd name="T4" fmla="*/ 0 w 897"/>
                <a:gd name="T5" fmla="*/ 0 h 2135"/>
                <a:gd name="T6" fmla="*/ 897 w 897"/>
                <a:gd name="T7" fmla="*/ 0 h 2135"/>
                <a:gd name="T8" fmla="*/ 897 w 897"/>
                <a:gd name="T9" fmla="*/ 47 h 2135"/>
                <a:gd name="T10" fmla="*/ 48 w 897"/>
                <a:gd name="T11" fmla="*/ 47 h 2135"/>
                <a:gd name="T12" fmla="*/ 48 w 897"/>
                <a:gd name="T13" fmla="*/ 2135 h 2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7" h="2135">
                  <a:moveTo>
                    <a:pt x="48" y="2135"/>
                  </a:moveTo>
                  <a:lnTo>
                    <a:pt x="0" y="2135"/>
                  </a:lnTo>
                  <a:lnTo>
                    <a:pt x="0" y="0"/>
                  </a:lnTo>
                  <a:lnTo>
                    <a:pt x="897" y="0"/>
                  </a:lnTo>
                  <a:lnTo>
                    <a:pt x="897" y="47"/>
                  </a:lnTo>
                  <a:lnTo>
                    <a:pt x="48" y="47"/>
                  </a:lnTo>
                  <a:lnTo>
                    <a:pt x="48" y="213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703060" y="3835691"/>
              <a:ext cx="106644" cy="122196"/>
            </a:xfrm>
            <a:custGeom>
              <a:avLst/>
              <a:gdLst>
                <a:gd name="T0" fmla="*/ 0 w 144"/>
                <a:gd name="T1" fmla="*/ 165 h 165"/>
                <a:gd name="T2" fmla="*/ 144 w 144"/>
                <a:gd name="T3" fmla="*/ 83 h 165"/>
                <a:gd name="T4" fmla="*/ 0 w 144"/>
                <a:gd name="T5" fmla="*/ 0 h 165"/>
                <a:gd name="T6" fmla="*/ 0 w 144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5">
                  <a:moveTo>
                    <a:pt x="0" y="165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594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210790" y="2247146"/>
              <a:ext cx="1510044" cy="514703"/>
            </a:xfrm>
            <a:custGeom>
              <a:avLst/>
              <a:gdLst>
                <a:gd name="T0" fmla="*/ 47 w 2039"/>
                <a:gd name="T1" fmla="*/ 695 h 695"/>
                <a:gd name="T2" fmla="*/ 0 w 2039"/>
                <a:gd name="T3" fmla="*/ 695 h 695"/>
                <a:gd name="T4" fmla="*/ 0 w 2039"/>
                <a:gd name="T5" fmla="*/ 0 h 695"/>
                <a:gd name="T6" fmla="*/ 2039 w 2039"/>
                <a:gd name="T7" fmla="*/ 0 h 695"/>
                <a:gd name="T8" fmla="*/ 2039 w 2039"/>
                <a:gd name="T9" fmla="*/ 47 h 695"/>
                <a:gd name="T10" fmla="*/ 47 w 2039"/>
                <a:gd name="T11" fmla="*/ 47 h 695"/>
                <a:gd name="T12" fmla="*/ 47 w 2039"/>
                <a:gd name="T13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9" h="695">
                  <a:moveTo>
                    <a:pt x="47" y="695"/>
                  </a:moveTo>
                  <a:lnTo>
                    <a:pt x="0" y="695"/>
                  </a:lnTo>
                  <a:lnTo>
                    <a:pt x="0" y="0"/>
                  </a:lnTo>
                  <a:lnTo>
                    <a:pt x="2039" y="0"/>
                  </a:lnTo>
                  <a:lnTo>
                    <a:pt x="2039" y="47"/>
                  </a:lnTo>
                  <a:lnTo>
                    <a:pt x="47" y="47"/>
                  </a:lnTo>
                  <a:lnTo>
                    <a:pt x="47" y="6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7703060" y="2203452"/>
              <a:ext cx="106644" cy="122936"/>
            </a:xfrm>
            <a:custGeom>
              <a:avLst/>
              <a:gdLst>
                <a:gd name="T0" fmla="*/ 0 w 144"/>
                <a:gd name="T1" fmla="*/ 166 h 166"/>
                <a:gd name="T2" fmla="*/ 144 w 144"/>
                <a:gd name="T3" fmla="*/ 83 h 166"/>
                <a:gd name="T4" fmla="*/ 0 w 144"/>
                <a:gd name="T5" fmla="*/ 0 h 166"/>
                <a:gd name="T6" fmla="*/ 0 w 144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6">
                  <a:moveTo>
                    <a:pt x="0" y="166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4488940" y="3136583"/>
              <a:ext cx="907211" cy="858333"/>
            </a:xfrm>
            <a:custGeom>
              <a:avLst/>
              <a:gdLst>
                <a:gd name="T0" fmla="*/ 1225 w 1225"/>
                <a:gd name="T1" fmla="*/ 1159 h 1159"/>
                <a:gd name="T2" fmla="*/ 88 w 1225"/>
                <a:gd name="T3" fmla="*/ 1159 h 1159"/>
                <a:gd name="T4" fmla="*/ 88 w 1225"/>
                <a:gd name="T5" fmla="*/ 48 h 1159"/>
                <a:gd name="T6" fmla="*/ 0 w 1225"/>
                <a:gd name="T7" fmla="*/ 48 h 1159"/>
                <a:gd name="T8" fmla="*/ 0 w 1225"/>
                <a:gd name="T9" fmla="*/ 0 h 1159"/>
                <a:gd name="T10" fmla="*/ 135 w 1225"/>
                <a:gd name="T11" fmla="*/ 0 h 1159"/>
                <a:gd name="T12" fmla="*/ 135 w 1225"/>
                <a:gd name="T13" fmla="*/ 1112 h 1159"/>
                <a:gd name="T14" fmla="*/ 1225 w 1225"/>
                <a:gd name="T15" fmla="*/ 1112 h 1159"/>
                <a:gd name="T16" fmla="*/ 1225 w 1225"/>
                <a:gd name="T17" fmla="*/ 1159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1159">
                  <a:moveTo>
                    <a:pt x="1225" y="1159"/>
                  </a:moveTo>
                  <a:lnTo>
                    <a:pt x="88" y="1159"/>
                  </a:lnTo>
                  <a:lnTo>
                    <a:pt x="88" y="48"/>
                  </a:lnTo>
                  <a:lnTo>
                    <a:pt x="0" y="48"/>
                  </a:lnTo>
                  <a:lnTo>
                    <a:pt x="0" y="0"/>
                  </a:lnTo>
                  <a:lnTo>
                    <a:pt x="135" y="0"/>
                  </a:lnTo>
                  <a:lnTo>
                    <a:pt x="135" y="1112"/>
                  </a:lnTo>
                  <a:lnTo>
                    <a:pt x="1225" y="1112"/>
                  </a:lnTo>
                  <a:lnTo>
                    <a:pt x="1225" y="11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399330" y="3092889"/>
              <a:ext cx="107384" cy="122936"/>
            </a:xfrm>
            <a:custGeom>
              <a:avLst/>
              <a:gdLst>
                <a:gd name="T0" fmla="*/ 145 w 145"/>
                <a:gd name="T1" fmla="*/ 0 h 166"/>
                <a:gd name="T2" fmla="*/ 0 w 145"/>
                <a:gd name="T3" fmla="*/ 83 h 166"/>
                <a:gd name="T4" fmla="*/ 145 w 145"/>
                <a:gd name="T5" fmla="*/ 166 h 166"/>
                <a:gd name="T6" fmla="*/ 145 w 145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66">
                  <a:moveTo>
                    <a:pt x="145" y="0"/>
                  </a:moveTo>
                  <a:lnTo>
                    <a:pt x="0" y="83"/>
                  </a:lnTo>
                  <a:lnTo>
                    <a:pt x="145" y="166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4551890" y="4225977"/>
              <a:ext cx="1267874" cy="830191"/>
            </a:xfrm>
            <a:custGeom>
              <a:avLst/>
              <a:gdLst>
                <a:gd name="T0" fmla="*/ 1712 w 1712"/>
                <a:gd name="T1" fmla="*/ 1121 h 1121"/>
                <a:gd name="T2" fmla="*/ 178 w 1712"/>
                <a:gd name="T3" fmla="*/ 1121 h 1121"/>
                <a:gd name="T4" fmla="*/ 178 w 1712"/>
                <a:gd name="T5" fmla="*/ 47 h 1121"/>
                <a:gd name="T6" fmla="*/ 0 w 1712"/>
                <a:gd name="T7" fmla="*/ 47 h 1121"/>
                <a:gd name="T8" fmla="*/ 0 w 1712"/>
                <a:gd name="T9" fmla="*/ 0 h 1121"/>
                <a:gd name="T10" fmla="*/ 225 w 1712"/>
                <a:gd name="T11" fmla="*/ 0 h 1121"/>
                <a:gd name="T12" fmla="*/ 225 w 1712"/>
                <a:gd name="T13" fmla="*/ 1074 h 1121"/>
                <a:gd name="T14" fmla="*/ 1712 w 1712"/>
                <a:gd name="T15" fmla="*/ 1074 h 1121"/>
                <a:gd name="T16" fmla="*/ 1712 w 1712"/>
                <a:gd name="T17" fmla="*/ 1121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2" h="1121">
                  <a:moveTo>
                    <a:pt x="1712" y="1121"/>
                  </a:moveTo>
                  <a:lnTo>
                    <a:pt x="178" y="1121"/>
                  </a:lnTo>
                  <a:lnTo>
                    <a:pt x="178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25" y="0"/>
                  </a:lnTo>
                  <a:lnTo>
                    <a:pt x="225" y="1074"/>
                  </a:lnTo>
                  <a:lnTo>
                    <a:pt x="1712" y="1074"/>
                  </a:lnTo>
                  <a:lnTo>
                    <a:pt x="1712" y="11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4464501" y="4182283"/>
              <a:ext cx="105162" cy="122936"/>
            </a:xfrm>
            <a:custGeom>
              <a:avLst/>
              <a:gdLst>
                <a:gd name="T0" fmla="*/ 142 w 142"/>
                <a:gd name="T1" fmla="*/ 0 h 166"/>
                <a:gd name="T2" fmla="*/ 0 w 142"/>
                <a:gd name="T3" fmla="*/ 83 h 166"/>
                <a:gd name="T4" fmla="*/ 142 w 142"/>
                <a:gd name="T5" fmla="*/ 166 h 166"/>
                <a:gd name="T6" fmla="*/ 142 w 142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66">
                  <a:moveTo>
                    <a:pt x="142" y="0"/>
                  </a:moveTo>
                  <a:lnTo>
                    <a:pt x="0" y="83"/>
                  </a:lnTo>
                  <a:lnTo>
                    <a:pt x="142" y="166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D99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4054960" y="5723431"/>
              <a:ext cx="645786" cy="404357"/>
            </a:xfrm>
            <a:custGeom>
              <a:avLst/>
              <a:gdLst>
                <a:gd name="T0" fmla="*/ 872 w 872"/>
                <a:gd name="T1" fmla="*/ 546 h 546"/>
                <a:gd name="T2" fmla="*/ 0 w 872"/>
                <a:gd name="T3" fmla="*/ 546 h 546"/>
                <a:gd name="T4" fmla="*/ 0 w 872"/>
                <a:gd name="T5" fmla="*/ 0 h 546"/>
                <a:gd name="T6" fmla="*/ 47 w 872"/>
                <a:gd name="T7" fmla="*/ 0 h 546"/>
                <a:gd name="T8" fmla="*/ 47 w 872"/>
                <a:gd name="T9" fmla="*/ 499 h 546"/>
                <a:gd name="T10" fmla="*/ 872 w 872"/>
                <a:gd name="T11" fmla="*/ 499 h 546"/>
                <a:gd name="T12" fmla="*/ 872 w 872"/>
                <a:gd name="T13" fmla="*/ 546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2" h="546">
                  <a:moveTo>
                    <a:pt x="872" y="546"/>
                  </a:moveTo>
                  <a:lnTo>
                    <a:pt x="0" y="546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499"/>
                  </a:lnTo>
                  <a:lnTo>
                    <a:pt x="872" y="499"/>
                  </a:lnTo>
                  <a:lnTo>
                    <a:pt x="872" y="5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010525" y="5636042"/>
              <a:ext cx="122936" cy="104422"/>
            </a:xfrm>
            <a:custGeom>
              <a:avLst/>
              <a:gdLst>
                <a:gd name="T0" fmla="*/ 166 w 166"/>
                <a:gd name="T1" fmla="*/ 141 h 141"/>
                <a:gd name="T2" fmla="*/ 83 w 166"/>
                <a:gd name="T3" fmla="*/ 0 h 141"/>
                <a:gd name="T4" fmla="*/ 0 w 166"/>
                <a:gd name="T5" fmla="*/ 141 h 141"/>
                <a:gd name="T6" fmla="*/ 166 w 166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1">
                  <a:moveTo>
                    <a:pt x="166" y="141"/>
                  </a:moveTo>
                  <a:lnTo>
                    <a:pt x="83" y="0"/>
                  </a:lnTo>
                  <a:lnTo>
                    <a:pt x="0" y="141"/>
                  </a:lnTo>
                  <a:lnTo>
                    <a:pt x="166" y="141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736753" y="2566683"/>
            <a:ext cx="2085109" cy="702873"/>
            <a:chOff x="9720774" y="2761849"/>
            <a:chExt cx="2511867" cy="767479"/>
          </a:xfrm>
        </p:grpSpPr>
        <p:sp>
          <p:nvSpPr>
            <p:cNvPr id="36" name="TextBox 35"/>
            <p:cNvSpPr txBox="1"/>
            <p:nvPr/>
          </p:nvSpPr>
          <p:spPr>
            <a:xfrm>
              <a:off x="9726738" y="2761849"/>
              <a:ext cx="1513973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720774" y="3060235"/>
              <a:ext cx="2511867" cy="4690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8736752" y="3683835"/>
            <a:ext cx="2085111" cy="716466"/>
            <a:chOff x="9720773" y="2761849"/>
            <a:chExt cx="2511870" cy="782321"/>
          </a:xfrm>
        </p:grpSpPr>
        <p:sp>
          <p:nvSpPr>
            <p:cNvPr id="40" name="TextBox 39"/>
            <p:cNvSpPr txBox="1"/>
            <p:nvPr/>
          </p:nvSpPr>
          <p:spPr>
            <a:xfrm>
              <a:off x="9720773" y="2761849"/>
              <a:ext cx="151397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9720775" y="3060235"/>
              <a:ext cx="2511868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8736752" y="4802712"/>
            <a:ext cx="2085111" cy="716466"/>
            <a:chOff x="9720772" y="2761849"/>
            <a:chExt cx="2511870" cy="782321"/>
          </a:xfrm>
        </p:grpSpPr>
        <p:sp>
          <p:nvSpPr>
            <p:cNvPr id="43" name="TextBox 42"/>
            <p:cNvSpPr txBox="1"/>
            <p:nvPr/>
          </p:nvSpPr>
          <p:spPr>
            <a:xfrm>
              <a:off x="9720772" y="2761849"/>
              <a:ext cx="1513973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720773" y="3060235"/>
              <a:ext cx="2511869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 flipH="1">
            <a:off x="2061029" y="2566686"/>
            <a:ext cx="2107425" cy="716464"/>
            <a:chOff x="9720775" y="2761849"/>
            <a:chExt cx="2343012" cy="782319"/>
          </a:xfrm>
        </p:grpSpPr>
        <p:sp>
          <p:nvSpPr>
            <p:cNvPr id="46" name="TextBox 45"/>
            <p:cNvSpPr txBox="1"/>
            <p:nvPr/>
          </p:nvSpPr>
          <p:spPr>
            <a:xfrm>
              <a:off x="9747983" y="2761849"/>
              <a:ext cx="152791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720775" y="3060233"/>
              <a:ext cx="2343012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 flipH="1">
            <a:off x="2057866" y="3683836"/>
            <a:ext cx="2124855" cy="716464"/>
            <a:chOff x="9701397" y="2761849"/>
            <a:chExt cx="2362390" cy="782319"/>
          </a:xfrm>
        </p:grpSpPr>
        <p:sp>
          <p:nvSpPr>
            <p:cNvPr id="49" name="TextBox 48"/>
            <p:cNvSpPr txBox="1"/>
            <p:nvPr/>
          </p:nvSpPr>
          <p:spPr>
            <a:xfrm>
              <a:off x="9701397" y="2761849"/>
              <a:ext cx="1527914" cy="2579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9720775" y="3060233"/>
              <a:ext cx="2343012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flipH="1">
            <a:off x="2061029" y="4802712"/>
            <a:ext cx="2107425" cy="702871"/>
            <a:chOff x="9720775" y="2761849"/>
            <a:chExt cx="2343012" cy="767477"/>
          </a:xfrm>
        </p:grpSpPr>
        <p:sp>
          <p:nvSpPr>
            <p:cNvPr id="52" name="TextBox 51"/>
            <p:cNvSpPr txBox="1"/>
            <p:nvPr/>
          </p:nvSpPr>
          <p:spPr>
            <a:xfrm>
              <a:off x="9768598" y="2761849"/>
              <a:ext cx="152791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9720775" y="3060233"/>
              <a:ext cx="2343012" cy="4690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62" name="直接连接符 61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3675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7" name="直接连接符 3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2063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439248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r>
              <a:rPr lang="zh-CN" altLang="en-US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年度</a:t>
            </a:r>
            <a:r>
              <a:rPr lang="zh-CN" altLang="en-US" sz="4800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29201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rot="16200000" flipH="1">
            <a:off x="4018475" y="4080496"/>
            <a:ext cx="4821803" cy="3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6831192" y="2272324"/>
            <a:ext cx="5214758" cy="4219075"/>
            <a:chOff x="4857752" y="1643056"/>
            <a:chExt cx="3708476" cy="3000396"/>
          </a:xfrm>
        </p:grpSpPr>
        <p:sp>
          <p:nvSpPr>
            <p:cNvPr id="16" name="Rectangle 15"/>
            <p:cNvSpPr/>
            <p:nvPr/>
          </p:nvSpPr>
          <p:spPr>
            <a:xfrm>
              <a:off x="4857752" y="2928940"/>
              <a:ext cx="3708476" cy="1714512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16"/>
            <p:cNvGrpSpPr/>
            <p:nvPr/>
          </p:nvGrpSpPr>
          <p:grpSpPr>
            <a:xfrm>
              <a:off x="4857752" y="1643056"/>
              <a:ext cx="3708476" cy="1013816"/>
              <a:chOff x="4857752" y="1643056"/>
              <a:chExt cx="3708476" cy="1013816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857752" y="2000246"/>
                <a:ext cx="3708476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857752" y="1643056"/>
                <a:ext cx="1823961" cy="21887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884237" y="1669596"/>
            <a:ext cx="5140459" cy="4037407"/>
            <a:chOff x="628574" y="1214428"/>
            <a:chExt cx="3655639" cy="2871204"/>
          </a:xfrm>
        </p:grpSpPr>
        <p:sp>
          <p:nvSpPr>
            <p:cNvPr id="15" name="Rectangle 14"/>
            <p:cNvSpPr/>
            <p:nvPr/>
          </p:nvSpPr>
          <p:spPr>
            <a:xfrm>
              <a:off x="628575" y="1214428"/>
              <a:ext cx="3655638" cy="1714512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Group 17"/>
            <p:cNvGrpSpPr/>
            <p:nvPr/>
          </p:nvGrpSpPr>
          <p:grpSpPr>
            <a:xfrm>
              <a:off x="628574" y="3071816"/>
              <a:ext cx="3655639" cy="1013816"/>
              <a:chOff x="628574" y="3071816"/>
              <a:chExt cx="3655639" cy="1013816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628575" y="3429006"/>
                <a:ext cx="3655638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28574" y="3071816"/>
                <a:ext cx="1946294" cy="21887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</a:p>
            </p:txBody>
          </p:sp>
        </p:grpSp>
      </p:grpSp>
      <p:sp>
        <p:nvSpPr>
          <p:cNvPr id="2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5361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14:ferris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061224" y="1555920"/>
            <a:ext cx="7797526" cy="4120810"/>
          </a:xfrm>
          <a:prstGeom prst="rect">
            <a:avLst/>
          </a:prstGeom>
          <a:solidFill>
            <a:schemeClr val="accent2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" y="1555920"/>
            <a:ext cx="5061223" cy="41208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1388815" y="2365779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1278203" y="4221948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6691911" y="2109015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6691911" y="297853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6691911" y="384804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6691911" y="4717563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3635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airplan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94" name="直接连接符 93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1523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553448" y="2083074"/>
            <a:ext cx="4828807" cy="4037259"/>
            <a:chOff x="6268472" y="1942824"/>
            <a:chExt cx="4831523" cy="4039530"/>
          </a:xfrm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7641912" y="2865795"/>
              <a:ext cx="3357094" cy="1790858"/>
            </a:xfrm>
            <a:custGeom>
              <a:avLst/>
              <a:gdLst>
                <a:gd name="T0" fmla="*/ 374 w 2320"/>
                <a:gd name="T1" fmla="*/ 611 h 1237"/>
                <a:gd name="T2" fmla="*/ 846 w 2320"/>
                <a:gd name="T3" fmla="*/ 313 h 1237"/>
                <a:gd name="T4" fmla="*/ 1265 w 2320"/>
                <a:gd name="T5" fmla="*/ 14 h 1237"/>
                <a:gd name="T6" fmla="*/ 1597 w 2320"/>
                <a:gd name="T7" fmla="*/ 279 h 1237"/>
                <a:gd name="T8" fmla="*/ 2199 w 2320"/>
                <a:gd name="T9" fmla="*/ 554 h 1237"/>
                <a:gd name="T10" fmla="*/ 2051 w 2320"/>
                <a:gd name="T11" fmla="*/ 1014 h 1237"/>
                <a:gd name="T12" fmla="*/ 1780 w 2320"/>
                <a:gd name="T13" fmla="*/ 1054 h 1237"/>
                <a:gd name="T14" fmla="*/ 1303 w 2320"/>
                <a:gd name="T15" fmla="*/ 1237 h 1237"/>
                <a:gd name="T16" fmla="*/ 815 w 2320"/>
                <a:gd name="T17" fmla="*/ 1083 h 1237"/>
                <a:gd name="T18" fmla="*/ 200 w 2320"/>
                <a:gd name="T19" fmla="*/ 953 h 1237"/>
                <a:gd name="T20" fmla="*/ 374 w 2320"/>
                <a:gd name="T21" fmla="*/ 611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0" h="1237">
                  <a:moveTo>
                    <a:pt x="374" y="611"/>
                  </a:moveTo>
                  <a:cubicBezTo>
                    <a:pt x="374" y="611"/>
                    <a:pt x="268" y="269"/>
                    <a:pt x="846" y="313"/>
                  </a:cubicBezTo>
                  <a:cubicBezTo>
                    <a:pt x="846" y="313"/>
                    <a:pt x="904" y="0"/>
                    <a:pt x="1265" y="14"/>
                  </a:cubicBezTo>
                  <a:cubicBezTo>
                    <a:pt x="1265" y="14"/>
                    <a:pt x="1592" y="24"/>
                    <a:pt x="1597" y="279"/>
                  </a:cubicBezTo>
                  <a:cubicBezTo>
                    <a:pt x="1597" y="279"/>
                    <a:pt x="2031" y="187"/>
                    <a:pt x="2199" y="554"/>
                  </a:cubicBezTo>
                  <a:cubicBezTo>
                    <a:pt x="2199" y="554"/>
                    <a:pt x="2320" y="869"/>
                    <a:pt x="2051" y="1014"/>
                  </a:cubicBezTo>
                  <a:cubicBezTo>
                    <a:pt x="2051" y="1014"/>
                    <a:pt x="1912" y="1085"/>
                    <a:pt x="1780" y="1054"/>
                  </a:cubicBezTo>
                  <a:cubicBezTo>
                    <a:pt x="1780" y="1054"/>
                    <a:pt x="1646" y="1225"/>
                    <a:pt x="1303" y="1237"/>
                  </a:cubicBezTo>
                  <a:cubicBezTo>
                    <a:pt x="1303" y="1237"/>
                    <a:pt x="972" y="1237"/>
                    <a:pt x="815" y="1083"/>
                  </a:cubicBezTo>
                  <a:cubicBezTo>
                    <a:pt x="815" y="1083"/>
                    <a:pt x="383" y="1184"/>
                    <a:pt x="200" y="953"/>
                  </a:cubicBezTo>
                  <a:cubicBezTo>
                    <a:pt x="200" y="953"/>
                    <a:pt x="0" y="685"/>
                    <a:pt x="374" y="6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8857444" y="3517629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9401556" y="3502939"/>
              <a:ext cx="503105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8851323" y="3529258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9395436" y="3514568"/>
              <a:ext cx="503717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6849920" y="2178463"/>
              <a:ext cx="398445" cy="242984"/>
            </a:xfrm>
            <a:custGeom>
              <a:avLst/>
              <a:gdLst>
                <a:gd name="T0" fmla="*/ 0 w 651"/>
                <a:gd name="T1" fmla="*/ 2 h 397"/>
                <a:gd name="T2" fmla="*/ 3 w 651"/>
                <a:gd name="T3" fmla="*/ 390 h 397"/>
                <a:gd name="T4" fmla="*/ 644 w 651"/>
                <a:gd name="T5" fmla="*/ 397 h 397"/>
                <a:gd name="T6" fmla="*/ 651 w 651"/>
                <a:gd name="T7" fmla="*/ 0 h 397"/>
                <a:gd name="T8" fmla="*/ 0 w 651"/>
                <a:gd name="T9" fmla="*/ 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97">
                  <a:moveTo>
                    <a:pt x="0" y="2"/>
                  </a:moveTo>
                  <a:lnTo>
                    <a:pt x="3" y="390"/>
                  </a:lnTo>
                  <a:lnTo>
                    <a:pt x="644" y="397"/>
                  </a:lnTo>
                  <a:lnTo>
                    <a:pt x="65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799731" y="2458170"/>
              <a:ext cx="509226" cy="85075"/>
            </a:xfrm>
            <a:custGeom>
              <a:avLst/>
              <a:gdLst>
                <a:gd name="T0" fmla="*/ 0 w 832"/>
                <a:gd name="T1" fmla="*/ 139 h 139"/>
                <a:gd name="T2" fmla="*/ 832 w 832"/>
                <a:gd name="T3" fmla="*/ 137 h 139"/>
                <a:gd name="T4" fmla="*/ 737 w 832"/>
                <a:gd name="T5" fmla="*/ 0 h 139"/>
                <a:gd name="T6" fmla="*/ 82 w 832"/>
                <a:gd name="T7" fmla="*/ 4 h 139"/>
                <a:gd name="T8" fmla="*/ 0 w 832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139">
                  <a:moveTo>
                    <a:pt x="0" y="139"/>
                  </a:moveTo>
                  <a:lnTo>
                    <a:pt x="832" y="137"/>
                  </a:lnTo>
                  <a:lnTo>
                    <a:pt x="737" y="0"/>
                  </a:lnTo>
                  <a:lnTo>
                    <a:pt x="82" y="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6829722" y="2162550"/>
              <a:ext cx="438840" cy="274810"/>
            </a:xfrm>
            <a:custGeom>
              <a:avLst/>
              <a:gdLst>
                <a:gd name="T0" fmla="*/ 288 w 303"/>
                <a:gd name="T1" fmla="*/ 0 h 190"/>
                <a:gd name="T2" fmla="*/ 15 w 303"/>
                <a:gd name="T3" fmla="*/ 0 h 190"/>
                <a:gd name="T4" fmla="*/ 0 w 303"/>
                <a:gd name="T5" fmla="*/ 16 h 190"/>
                <a:gd name="T6" fmla="*/ 0 w 303"/>
                <a:gd name="T7" fmla="*/ 174 h 190"/>
                <a:gd name="T8" fmla="*/ 15 w 303"/>
                <a:gd name="T9" fmla="*/ 190 h 190"/>
                <a:gd name="T10" fmla="*/ 288 w 303"/>
                <a:gd name="T11" fmla="*/ 190 h 190"/>
                <a:gd name="T12" fmla="*/ 303 w 303"/>
                <a:gd name="T13" fmla="*/ 174 h 190"/>
                <a:gd name="T14" fmla="*/ 303 w 303"/>
                <a:gd name="T15" fmla="*/ 16 h 190"/>
                <a:gd name="T16" fmla="*/ 288 w 303"/>
                <a:gd name="T17" fmla="*/ 0 h 190"/>
                <a:gd name="T18" fmla="*/ 279 w 303"/>
                <a:gd name="T19" fmla="*/ 168 h 190"/>
                <a:gd name="T20" fmla="*/ 23 w 303"/>
                <a:gd name="T21" fmla="*/ 168 h 190"/>
                <a:gd name="T22" fmla="*/ 23 w 303"/>
                <a:gd name="T23" fmla="*/ 20 h 190"/>
                <a:gd name="T24" fmla="*/ 279 w 303"/>
                <a:gd name="T25" fmla="*/ 20 h 190"/>
                <a:gd name="T26" fmla="*/ 279 w 303"/>
                <a:gd name="T27" fmla="*/ 16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190">
                  <a:moveTo>
                    <a:pt x="2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7" y="190"/>
                    <a:pt x="15" y="190"/>
                  </a:cubicBezTo>
                  <a:cubicBezTo>
                    <a:pt x="288" y="190"/>
                    <a:pt x="288" y="190"/>
                    <a:pt x="288" y="190"/>
                  </a:cubicBezTo>
                  <a:cubicBezTo>
                    <a:pt x="296" y="190"/>
                    <a:pt x="303" y="183"/>
                    <a:pt x="303" y="174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03" y="7"/>
                    <a:pt x="296" y="0"/>
                    <a:pt x="288" y="0"/>
                  </a:cubicBezTo>
                  <a:close/>
                  <a:moveTo>
                    <a:pt x="279" y="168"/>
                  </a:moveTo>
                  <a:cubicBezTo>
                    <a:pt x="23" y="168"/>
                    <a:pt x="23" y="168"/>
                    <a:pt x="23" y="16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279" y="1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6788102" y="2450825"/>
              <a:ext cx="537992" cy="93644"/>
            </a:xfrm>
            <a:custGeom>
              <a:avLst/>
              <a:gdLst>
                <a:gd name="T0" fmla="*/ 370 w 372"/>
                <a:gd name="T1" fmla="*/ 65 h 65"/>
                <a:gd name="T2" fmla="*/ 371 w 372"/>
                <a:gd name="T3" fmla="*/ 65 h 65"/>
                <a:gd name="T4" fmla="*/ 372 w 372"/>
                <a:gd name="T5" fmla="*/ 65 h 65"/>
                <a:gd name="T6" fmla="*/ 327 w 372"/>
                <a:gd name="T7" fmla="*/ 0 h 65"/>
                <a:gd name="T8" fmla="*/ 34 w 372"/>
                <a:gd name="T9" fmla="*/ 0 h 65"/>
                <a:gd name="T10" fmla="*/ 0 w 372"/>
                <a:gd name="T11" fmla="*/ 65 h 65"/>
                <a:gd name="T12" fmla="*/ 1 w 372"/>
                <a:gd name="T13" fmla="*/ 65 h 65"/>
                <a:gd name="T14" fmla="*/ 2 w 372"/>
                <a:gd name="T15" fmla="*/ 65 h 65"/>
                <a:gd name="T16" fmla="*/ 370 w 372"/>
                <a:gd name="T17" fmla="*/ 65 h 65"/>
                <a:gd name="T18" fmla="*/ 146 w 372"/>
                <a:gd name="T19" fmla="*/ 57 h 65"/>
                <a:gd name="T20" fmla="*/ 151 w 372"/>
                <a:gd name="T21" fmla="*/ 48 h 65"/>
                <a:gd name="T22" fmla="*/ 217 w 372"/>
                <a:gd name="T23" fmla="*/ 49 h 65"/>
                <a:gd name="T24" fmla="*/ 223 w 372"/>
                <a:gd name="T25" fmla="*/ 57 h 65"/>
                <a:gd name="T26" fmla="*/ 146 w 372"/>
                <a:gd name="T27" fmla="*/ 57 h 65"/>
                <a:gd name="T28" fmla="*/ 50 w 372"/>
                <a:gd name="T29" fmla="*/ 9 h 65"/>
                <a:gd name="T30" fmla="*/ 309 w 372"/>
                <a:gd name="T31" fmla="*/ 9 h 65"/>
                <a:gd name="T32" fmla="*/ 332 w 372"/>
                <a:gd name="T33" fmla="*/ 41 h 65"/>
                <a:gd name="T34" fmla="*/ 34 w 372"/>
                <a:gd name="T35" fmla="*/ 41 h 65"/>
                <a:gd name="T36" fmla="*/ 50 w 372"/>
                <a:gd name="T3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2" h="65">
                  <a:moveTo>
                    <a:pt x="370" y="65"/>
                  </a:moveTo>
                  <a:cubicBezTo>
                    <a:pt x="370" y="65"/>
                    <a:pt x="370" y="65"/>
                    <a:pt x="371" y="65"/>
                  </a:cubicBezTo>
                  <a:cubicBezTo>
                    <a:pt x="372" y="65"/>
                    <a:pt x="372" y="65"/>
                    <a:pt x="372" y="65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2" y="65"/>
                    <a:pt x="2" y="65"/>
                  </a:cubicBezTo>
                  <a:lnTo>
                    <a:pt x="370" y="65"/>
                  </a:lnTo>
                  <a:close/>
                  <a:moveTo>
                    <a:pt x="146" y="57"/>
                  </a:moveTo>
                  <a:cubicBezTo>
                    <a:pt x="151" y="48"/>
                    <a:pt x="151" y="48"/>
                    <a:pt x="151" y="48"/>
                  </a:cubicBezTo>
                  <a:cubicBezTo>
                    <a:pt x="217" y="49"/>
                    <a:pt x="217" y="49"/>
                    <a:pt x="217" y="49"/>
                  </a:cubicBezTo>
                  <a:cubicBezTo>
                    <a:pt x="223" y="57"/>
                    <a:pt x="223" y="57"/>
                    <a:pt x="223" y="57"/>
                  </a:cubicBezTo>
                  <a:lnTo>
                    <a:pt x="146" y="57"/>
                  </a:lnTo>
                  <a:close/>
                  <a:moveTo>
                    <a:pt x="50" y="9"/>
                  </a:moveTo>
                  <a:cubicBezTo>
                    <a:pt x="309" y="9"/>
                    <a:pt x="309" y="9"/>
                    <a:pt x="309" y="9"/>
                  </a:cubicBezTo>
                  <a:cubicBezTo>
                    <a:pt x="332" y="41"/>
                    <a:pt x="332" y="41"/>
                    <a:pt x="332" y="41"/>
                  </a:cubicBezTo>
                  <a:cubicBezTo>
                    <a:pt x="34" y="41"/>
                    <a:pt x="34" y="41"/>
                    <a:pt x="34" y="41"/>
                  </a:cubicBezTo>
                  <a:lnTo>
                    <a:pt x="50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6785042" y="2557934"/>
              <a:ext cx="544112" cy="25706"/>
            </a:xfrm>
            <a:custGeom>
              <a:avLst/>
              <a:gdLst>
                <a:gd name="T0" fmla="*/ 373 w 376"/>
                <a:gd name="T1" fmla="*/ 0 h 18"/>
                <a:gd name="T2" fmla="*/ 3 w 376"/>
                <a:gd name="T3" fmla="*/ 0 h 18"/>
                <a:gd name="T4" fmla="*/ 0 w 376"/>
                <a:gd name="T5" fmla="*/ 9 h 18"/>
                <a:gd name="T6" fmla="*/ 4 w 376"/>
                <a:gd name="T7" fmla="*/ 18 h 18"/>
                <a:gd name="T8" fmla="*/ 372 w 376"/>
                <a:gd name="T9" fmla="*/ 18 h 18"/>
                <a:gd name="T10" fmla="*/ 376 w 376"/>
                <a:gd name="T11" fmla="*/ 9 h 18"/>
                <a:gd name="T12" fmla="*/ 373 w 3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8">
                  <a:moveTo>
                    <a:pt x="37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5"/>
                    <a:pt x="0" y="9"/>
                  </a:cubicBezTo>
                  <a:cubicBezTo>
                    <a:pt x="0" y="14"/>
                    <a:pt x="2" y="18"/>
                    <a:pt x="4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4" y="18"/>
                    <a:pt x="376" y="14"/>
                    <a:pt x="376" y="9"/>
                  </a:cubicBezTo>
                  <a:cubicBezTo>
                    <a:pt x="376" y="5"/>
                    <a:pt x="375" y="1"/>
                    <a:pt x="3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6622849" y="1942824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4" y="18"/>
                    <a:pt x="18" y="145"/>
                    <a:pt x="18" y="300"/>
                  </a:cubicBezTo>
                  <a:cubicBezTo>
                    <a:pt x="18" y="455"/>
                    <a:pt x="144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6535938" y="3469889"/>
              <a:ext cx="308473" cy="503717"/>
            </a:xfrm>
            <a:custGeom>
              <a:avLst/>
              <a:gdLst>
                <a:gd name="T0" fmla="*/ 0 w 504"/>
                <a:gd name="T1" fmla="*/ 723 h 823"/>
                <a:gd name="T2" fmla="*/ 45 w 504"/>
                <a:gd name="T3" fmla="*/ 0 h 823"/>
                <a:gd name="T4" fmla="*/ 504 w 504"/>
                <a:gd name="T5" fmla="*/ 7 h 823"/>
                <a:gd name="T6" fmla="*/ 492 w 504"/>
                <a:gd name="T7" fmla="*/ 811 h 823"/>
                <a:gd name="T8" fmla="*/ 166 w 504"/>
                <a:gd name="T9" fmla="*/ 823 h 823"/>
                <a:gd name="T10" fmla="*/ 0 w 504"/>
                <a:gd name="T11" fmla="*/ 7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823">
                  <a:moveTo>
                    <a:pt x="0" y="723"/>
                  </a:moveTo>
                  <a:lnTo>
                    <a:pt x="45" y="0"/>
                  </a:lnTo>
                  <a:lnTo>
                    <a:pt x="504" y="7"/>
                  </a:lnTo>
                  <a:lnTo>
                    <a:pt x="492" y="811"/>
                  </a:lnTo>
                  <a:lnTo>
                    <a:pt x="166" y="823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4"/>
            <p:cNvSpPr>
              <a:spLocks noEditPoints="1"/>
            </p:cNvSpPr>
            <p:nvPr/>
          </p:nvSpPr>
          <p:spPr bwMode="auto">
            <a:xfrm>
              <a:off x="6521861" y="3439286"/>
              <a:ext cx="361722" cy="568594"/>
            </a:xfrm>
            <a:custGeom>
              <a:avLst/>
              <a:gdLst>
                <a:gd name="T0" fmla="*/ 203 w 250"/>
                <a:gd name="T1" fmla="*/ 0 h 393"/>
                <a:gd name="T2" fmla="*/ 47 w 250"/>
                <a:gd name="T3" fmla="*/ 0 h 393"/>
                <a:gd name="T4" fmla="*/ 0 w 250"/>
                <a:gd name="T5" fmla="*/ 47 h 393"/>
                <a:gd name="T6" fmla="*/ 0 w 250"/>
                <a:gd name="T7" fmla="*/ 346 h 393"/>
                <a:gd name="T8" fmla="*/ 47 w 250"/>
                <a:gd name="T9" fmla="*/ 393 h 393"/>
                <a:gd name="T10" fmla="*/ 203 w 250"/>
                <a:gd name="T11" fmla="*/ 393 h 393"/>
                <a:gd name="T12" fmla="*/ 250 w 250"/>
                <a:gd name="T13" fmla="*/ 346 h 393"/>
                <a:gd name="T14" fmla="*/ 250 w 250"/>
                <a:gd name="T15" fmla="*/ 47 h 393"/>
                <a:gd name="T16" fmla="*/ 203 w 250"/>
                <a:gd name="T17" fmla="*/ 0 h 393"/>
                <a:gd name="T18" fmla="*/ 100 w 250"/>
                <a:gd name="T19" fmla="*/ 51 h 393"/>
                <a:gd name="T20" fmla="*/ 164 w 250"/>
                <a:gd name="T21" fmla="*/ 51 h 393"/>
                <a:gd name="T22" fmla="*/ 170 w 250"/>
                <a:gd name="T23" fmla="*/ 56 h 393"/>
                <a:gd name="T24" fmla="*/ 164 w 250"/>
                <a:gd name="T25" fmla="*/ 62 h 393"/>
                <a:gd name="T26" fmla="*/ 100 w 250"/>
                <a:gd name="T27" fmla="*/ 62 h 393"/>
                <a:gd name="T28" fmla="*/ 94 w 250"/>
                <a:gd name="T29" fmla="*/ 56 h 393"/>
                <a:gd name="T30" fmla="*/ 100 w 250"/>
                <a:gd name="T31" fmla="*/ 51 h 393"/>
                <a:gd name="T32" fmla="*/ 41 w 250"/>
                <a:gd name="T33" fmla="*/ 47 h 393"/>
                <a:gd name="T34" fmla="*/ 50 w 250"/>
                <a:gd name="T35" fmla="*/ 37 h 393"/>
                <a:gd name="T36" fmla="*/ 60 w 250"/>
                <a:gd name="T37" fmla="*/ 47 h 393"/>
                <a:gd name="T38" fmla="*/ 50 w 250"/>
                <a:gd name="T39" fmla="*/ 56 h 393"/>
                <a:gd name="T40" fmla="*/ 41 w 250"/>
                <a:gd name="T41" fmla="*/ 47 h 393"/>
                <a:gd name="T42" fmla="*/ 152 w 250"/>
                <a:gd name="T43" fmla="*/ 347 h 393"/>
                <a:gd name="T44" fmla="*/ 112 w 250"/>
                <a:gd name="T45" fmla="*/ 347 h 393"/>
                <a:gd name="T46" fmla="*/ 109 w 250"/>
                <a:gd name="T47" fmla="*/ 344 h 393"/>
                <a:gd name="T48" fmla="*/ 112 w 250"/>
                <a:gd name="T49" fmla="*/ 340 h 393"/>
                <a:gd name="T50" fmla="*/ 152 w 250"/>
                <a:gd name="T51" fmla="*/ 340 h 393"/>
                <a:gd name="T52" fmla="*/ 155 w 250"/>
                <a:gd name="T53" fmla="*/ 344 h 393"/>
                <a:gd name="T54" fmla="*/ 152 w 250"/>
                <a:gd name="T55" fmla="*/ 347 h 393"/>
                <a:gd name="T56" fmla="*/ 205 w 250"/>
                <a:gd name="T57" fmla="*/ 307 h 393"/>
                <a:gd name="T58" fmla="*/ 53 w 250"/>
                <a:gd name="T59" fmla="*/ 307 h 393"/>
                <a:gd name="T60" fmla="*/ 53 w 250"/>
                <a:gd name="T61" fmla="*/ 85 h 393"/>
                <a:gd name="T62" fmla="*/ 205 w 250"/>
                <a:gd name="T63" fmla="*/ 85 h 393"/>
                <a:gd name="T64" fmla="*/ 205 w 250"/>
                <a:gd name="T65" fmla="*/ 3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0" h="393">
                  <a:moveTo>
                    <a:pt x="2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21" y="393"/>
                    <a:pt x="47" y="393"/>
                  </a:cubicBezTo>
                  <a:cubicBezTo>
                    <a:pt x="203" y="393"/>
                    <a:pt x="203" y="393"/>
                    <a:pt x="203" y="393"/>
                  </a:cubicBezTo>
                  <a:cubicBezTo>
                    <a:pt x="229" y="393"/>
                    <a:pt x="250" y="372"/>
                    <a:pt x="250" y="346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21"/>
                    <a:pt x="229" y="0"/>
                    <a:pt x="203" y="0"/>
                  </a:cubicBezTo>
                  <a:close/>
                  <a:moveTo>
                    <a:pt x="100" y="51"/>
                  </a:moveTo>
                  <a:cubicBezTo>
                    <a:pt x="164" y="51"/>
                    <a:pt x="164" y="51"/>
                    <a:pt x="164" y="51"/>
                  </a:cubicBezTo>
                  <a:cubicBezTo>
                    <a:pt x="167" y="51"/>
                    <a:pt x="170" y="54"/>
                    <a:pt x="170" y="56"/>
                  </a:cubicBezTo>
                  <a:cubicBezTo>
                    <a:pt x="170" y="59"/>
                    <a:pt x="167" y="62"/>
                    <a:pt x="164" y="62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97" y="62"/>
                    <a:pt x="94" y="59"/>
                    <a:pt x="94" y="56"/>
                  </a:cubicBezTo>
                  <a:cubicBezTo>
                    <a:pt x="94" y="54"/>
                    <a:pt x="97" y="51"/>
                    <a:pt x="100" y="51"/>
                  </a:cubicBezTo>
                  <a:close/>
                  <a:moveTo>
                    <a:pt x="41" y="47"/>
                  </a:moveTo>
                  <a:cubicBezTo>
                    <a:pt x="41" y="42"/>
                    <a:pt x="45" y="37"/>
                    <a:pt x="50" y="37"/>
                  </a:cubicBezTo>
                  <a:cubicBezTo>
                    <a:pt x="55" y="37"/>
                    <a:pt x="60" y="42"/>
                    <a:pt x="60" y="47"/>
                  </a:cubicBezTo>
                  <a:cubicBezTo>
                    <a:pt x="60" y="52"/>
                    <a:pt x="55" y="56"/>
                    <a:pt x="50" y="56"/>
                  </a:cubicBezTo>
                  <a:cubicBezTo>
                    <a:pt x="45" y="56"/>
                    <a:pt x="41" y="52"/>
                    <a:pt x="41" y="47"/>
                  </a:cubicBezTo>
                  <a:close/>
                  <a:moveTo>
                    <a:pt x="152" y="347"/>
                  </a:moveTo>
                  <a:cubicBezTo>
                    <a:pt x="112" y="347"/>
                    <a:pt x="112" y="347"/>
                    <a:pt x="112" y="347"/>
                  </a:cubicBezTo>
                  <a:cubicBezTo>
                    <a:pt x="110" y="347"/>
                    <a:pt x="109" y="346"/>
                    <a:pt x="109" y="344"/>
                  </a:cubicBezTo>
                  <a:cubicBezTo>
                    <a:pt x="109" y="342"/>
                    <a:pt x="110" y="340"/>
                    <a:pt x="112" y="340"/>
                  </a:cubicBezTo>
                  <a:cubicBezTo>
                    <a:pt x="152" y="340"/>
                    <a:pt x="152" y="340"/>
                    <a:pt x="152" y="340"/>
                  </a:cubicBezTo>
                  <a:cubicBezTo>
                    <a:pt x="154" y="340"/>
                    <a:pt x="155" y="342"/>
                    <a:pt x="155" y="344"/>
                  </a:cubicBezTo>
                  <a:cubicBezTo>
                    <a:pt x="155" y="346"/>
                    <a:pt x="154" y="347"/>
                    <a:pt x="152" y="347"/>
                  </a:cubicBezTo>
                  <a:close/>
                  <a:moveTo>
                    <a:pt x="205" y="307"/>
                  </a:moveTo>
                  <a:cubicBezTo>
                    <a:pt x="53" y="307"/>
                    <a:pt x="53" y="307"/>
                    <a:pt x="53" y="30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05" y="85"/>
                    <a:pt x="205" y="85"/>
                    <a:pt x="205" y="85"/>
                  </a:cubicBezTo>
                  <a:lnTo>
                    <a:pt x="205" y="3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"/>
            <p:cNvSpPr>
              <a:spLocks noEditPoints="1"/>
            </p:cNvSpPr>
            <p:nvPr/>
          </p:nvSpPr>
          <p:spPr bwMode="auto">
            <a:xfrm>
              <a:off x="6268472" y="3303411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5"/>
                    <a:pt x="18" y="300"/>
                  </a:cubicBezTo>
                  <a:cubicBezTo>
                    <a:pt x="18" y="455"/>
                    <a:pt x="145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6439234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7"/>
            <p:cNvSpPr>
              <a:spLocks noEditPoints="1"/>
            </p:cNvSpPr>
            <p:nvPr/>
          </p:nvSpPr>
          <p:spPr bwMode="auto">
            <a:xfrm>
              <a:off x="6428829" y="4949214"/>
              <a:ext cx="272362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7 w 188"/>
                <a:gd name="T11" fmla="*/ 137 h 154"/>
                <a:gd name="T12" fmla="*/ 77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9 w 188"/>
                <a:gd name="T27" fmla="*/ 147 h 154"/>
                <a:gd name="T28" fmla="*/ 119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1 w 188"/>
                <a:gd name="T45" fmla="*/ 113 h 154"/>
                <a:gd name="T46" fmla="*/ 11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37"/>
                    <a:pt x="119" y="137"/>
                    <a:pt x="119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3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1" y="120"/>
                    <a:pt x="11" y="1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3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6769129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9"/>
            <p:cNvSpPr>
              <a:spLocks noEditPoints="1"/>
            </p:cNvSpPr>
            <p:nvPr/>
          </p:nvSpPr>
          <p:spPr bwMode="auto">
            <a:xfrm>
              <a:off x="6759336" y="4949214"/>
              <a:ext cx="271750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6 w 188"/>
                <a:gd name="T11" fmla="*/ 137 h 154"/>
                <a:gd name="T12" fmla="*/ 76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8 w 188"/>
                <a:gd name="T27" fmla="*/ 147 h 154"/>
                <a:gd name="T28" fmla="*/ 118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0 w 188"/>
                <a:gd name="T45" fmla="*/ 113 h 154"/>
                <a:gd name="T46" fmla="*/ 10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2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0" y="120"/>
                    <a:pt x="10" y="11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2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6426381" y="5272988"/>
              <a:ext cx="639592" cy="146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6563480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6892151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3"/>
            <p:cNvSpPr>
              <a:spLocks noEditPoints="1"/>
            </p:cNvSpPr>
            <p:nvPr/>
          </p:nvSpPr>
          <p:spPr bwMode="auto">
            <a:xfrm>
              <a:off x="6311928" y="4681136"/>
              <a:ext cx="868499" cy="867275"/>
            </a:xfrm>
            <a:custGeom>
              <a:avLst/>
              <a:gdLst>
                <a:gd name="T0" fmla="*/ 300 w 600"/>
                <a:gd name="T1" fmla="*/ 599 h 599"/>
                <a:gd name="T2" fmla="*/ 0 w 600"/>
                <a:gd name="T3" fmla="*/ 299 h 599"/>
                <a:gd name="T4" fmla="*/ 300 w 600"/>
                <a:gd name="T5" fmla="*/ 0 h 599"/>
                <a:gd name="T6" fmla="*/ 600 w 600"/>
                <a:gd name="T7" fmla="*/ 299 h 599"/>
                <a:gd name="T8" fmla="*/ 300 w 600"/>
                <a:gd name="T9" fmla="*/ 599 h 599"/>
                <a:gd name="T10" fmla="*/ 300 w 600"/>
                <a:gd name="T11" fmla="*/ 18 h 599"/>
                <a:gd name="T12" fmla="*/ 18 w 600"/>
                <a:gd name="T13" fmla="*/ 299 h 599"/>
                <a:gd name="T14" fmla="*/ 300 w 600"/>
                <a:gd name="T15" fmla="*/ 581 h 599"/>
                <a:gd name="T16" fmla="*/ 582 w 600"/>
                <a:gd name="T17" fmla="*/ 299 h 599"/>
                <a:gd name="T18" fmla="*/ 300 w 600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599">
                  <a:moveTo>
                    <a:pt x="300" y="599"/>
                  </a:moveTo>
                  <a:cubicBezTo>
                    <a:pt x="135" y="599"/>
                    <a:pt x="0" y="465"/>
                    <a:pt x="0" y="299"/>
                  </a:cubicBezTo>
                  <a:cubicBezTo>
                    <a:pt x="0" y="134"/>
                    <a:pt x="135" y="0"/>
                    <a:pt x="300" y="0"/>
                  </a:cubicBezTo>
                  <a:cubicBezTo>
                    <a:pt x="466" y="0"/>
                    <a:pt x="600" y="134"/>
                    <a:pt x="600" y="299"/>
                  </a:cubicBezTo>
                  <a:cubicBezTo>
                    <a:pt x="600" y="465"/>
                    <a:pt x="466" y="599"/>
                    <a:pt x="300" y="599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4"/>
                    <a:pt x="18" y="299"/>
                  </a:cubicBezTo>
                  <a:cubicBezTo>
                    <a:pt x="18" y="455"/>
                    <a:pt x="145" y="581"/>
                    <a:pt x="300" y="581"/>
                  </a:cubicBezTo>
                  <a:cubicBezTo>
                    <a:pt x="456" y="581"/>
                    <a:pt x="582" y="455"/>
                    <a:pt x="582" y="299"/>
                  </a:cubicBezTo>
                  <a:cubicBezTo>
                    <a:pt x="582" y="144"/>
                    <a:pt x="456" y="18"/>
                    <a:pt x="300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717194" y="5605943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4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4"/>
                    <a:pt x="164" y="34"/>
                  </a:cubicBezTo>
                  <a:cubicBezTo>
                    <a:pt x="100" y="34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7717194" y="5490266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3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3"/>
                    <a:pt x="164" y="33"/>
                  </a:cubicBezTo>
                  <a:cubicBezTo>
                    <a:pt x="100" y="33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7717194" y="5325012"/>
              <a:ext cx="475563" cy="1756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7521338" y="5094882"/>
              <a:ext cx="867275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8"/>
            <p:cNvSpPr>
              <a:spLocks noEditPoints="1"/>
            </p:cNvSpPr>
            <p:nvPr/>
          </p:nvSpPr>
          <p:spPr bwMode="auto">
            <a:xfrm>
              <a:off x="8870297" y="5094882"/>
              <a:ext cx="866663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9"/>
            <p:cNvSpPr>
              <a:spLocks noEditPoints="1"/>
            </p:cNvSpPr>
            <p:nvPr/>
          </p:nvSpPr>
          <p:spPr bwMode="auto">
            <a:xfrm>
              <a:off x="10071139" y="4953498"/>
              <a:ext cx="1028856" cy="1028856"/>
            </a:xfrm>
            <a:custGeom>
              <a:avLst/>
              <a:gdLst>
                <a:gd name="T0" fmla="*/ 355 w 711"/>
                <a:gd name="T1" fmla="*/ 711 h 711"/>
                <a:gd name="T2" fmla="*/ 0 w 711"/>
                <a:gd name="T3" fmla="*/ 356 h 711"/>
                <a:gd name="T4" fmla="*/ 355 w 711"/>
                <a:gd name="T5" fmla="*/ 0 h 711"/>
                <a:gd name="T6" fmla="*/ 711 w 711"/>
                <a:gd name="T7" fmla="*/ 356 h 711"/>
                <a:gd name="T8" fmla="*/ 355 w 711"/>
                <a:gd name="T9" fmla="*/ 711 h 711"/>
                <a:gd name="T10" fmla="*/ 355 w 711"/>
                <a:gd name="T11" fmla="*/ 22 h 711"/>
                <a:gd name="T12" fmla="*/ 21 w 711"/>
                <a:gd name="T13" fmla="*/ 356 h 711"/>
                <a:gd name="T14" fmla="*/ 355 w 711"/>
                <a:gd name="T15" fmla="*/ 690 h 711"/>
                <a:gd name="T16" fmla="*/ 689 w 711"/>
                <a:gd name="T17" fmla="*/ 356 h 711"/>
                <a:gd name="T18" fmla="*/ 355 w 711"/>
                <a:gd name="T19" fmla="*/ 2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1" h="711">
                  <a:moveTo>
                    <a:pt x="355" y="711"/>
                  </a:moveTo>
                  <a:cubicBezTo>
                    <a:pt x="159" y="711"/>
                    <a:pt x="0" y="552"/>
                    <a:pt x="0" y="356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551" y="0"/>
                    <a:pt x="711" y="160"/>
                    <a:pt x="711" y="356"/>
                  </a:cubicBezTo>
                  <a:cubicBezTo>
                    <a:pt x="711" y="552"/>
                    <a:pt x="551" y="711"/>
                    <a:pt x="355" y="711"/>
                  </a:cubicBezTo>
                  <a:close/>
                  <a:moveTo>
                    <a:pt x="355" y="22"/>
                  </a:moveTo>
                  <a:cubicBezTo>
                    <a:pt x="171" y="22"/>
                    <a:pt x="21" y="171"/>
                    <a:pt x="21" y="356"/>
                  </a:cubicBezTo>
                  <a:cubicBezTo>
                    <a:pt x="21" y="540"/>
                    <a:pt x="171" y="690"/>
                    <a:pt x="355" y="690"/>
                  </a:cubicBezTo>
                  <a:cubicBezTo>
                    <a:pt x="540" y="690"/>
                    <a:pt x="689" y="540"/>
                    <a:pt x="689" y="356"/>
                  </a:cubicBezTo>
                  <a:cubicBezTo>
                    <a:pt x="689" y="171"/>
                    <a:pt x="540" y="22"/>
                    <a:pt x="355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  <a:gd name="T16" fmla="*/ 24 w 807"/>
                <a:gd name="T17" fmla="*/ 567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  <a:lnTo>
                    <a:pt x="24" y="56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10254754" y="5163431"/>
              <a:ext cx="519630" cy="422314"/>
            </a:xfrm>
            <a:custGeom>
              <a:avLst/>
              <a:gdLst>
                <a:gd name="T0" fmla="*/ 332 w 359"/>
                <a:gd name="T1" fmla="*/ 0 h 292"/>
                <a:gd name="T2" fmla="*/ 27 w 359"/>
                <a:gd name="T3" fmla="*/ 0 h 292"/>
                <a:gd name="T4" fmla="*/ 0 w 359"/>
                <a:gd name="T5" fmla="*/ 27 h 292"/>
                <a:gd name="T6" fmla="*/ 0 w 359"/>
                <a:gd name="T7" fmla="*/ 234 h 292"/>
                <a:gd name="T8" fmla="*/ 27 w 359"/>
                <a:gd name="T9" fmla="*/ 261 h 292"/>
                <a:gd name="T10" fmla="*/ 147 w 359"/>
                <a:gd name="T11" fmla="*/ 261 h 292"/>
                <a:gd name="T12" fmla="*/ 147 w 359"/>
                <a:gd name="T13" fmla="*/ 279 h 292"/>
                <a:gd name="T14" fmla="*/ 33 w 359"/>
                <a:gd name="T15" fmla="*/ 279 h 292"/>
                <a:gd name="T16" fmla="*/ 27 w 359"/>
                <a:gd name="T17" fmla="*/ 286 h 292"/>
                <a:gd name="T18" fmla="*/ 33 w 359"/>
                <a:gd name="T19" fmla="*/ 292 h 292"/>
                <a:gd name="T20" fmla="*/ 327 w 359"/>
                <a:gd name="T21" fmla="*/ 292 h 292"/>
                <a:gd name="T22" fmla="*/ 333 w 359"/>
                <a:gd name="T23" fmla="*/ 286 h 292"/>
                <a:gd name="T24" fmla="*/ 327 w 359"/>
                <a:gd name="T25" fmla="*/ 279 h 292"/>
                <a:gd name="T26" fmla="*/ 226 w 359"/>
                <a:gd name="T27" fmla="*/ 279 h 292"/>
                <a:gd name="T28" fmla="*/ 226 w 359"/>
                <a:gd name="T29" fmla="*/ 261 h 292"/>
                <a:gd name="T30" fmla="*/ 332 w 359"/>
                <a:gd name="T31" fmla="*/ 261 h 292"/>
                <a:gd name="T32" fmla="*/ 359 w 359"/>
                <a:gd name="T33" fmla="*/ 234 h 292"/>
                <a:gd name="T34" fmla="*/ 359 w 359"/>
                <a:gd name="T35" fmla="*/ 27 h 292"/>
                <a:gd name="T36" fmla="*/ 332 w 359"/>
                <a:gd name="T37" fmla="*/ 0 h 292"/>
                <a:gd name="T38" fmla="*/ 340 w 359"/>
                <a:gd name="T39" fmla="*/ 215 h 292"/>
                <a:gd name="T40" fmla="*/ 316 w 359"/>
                <a:gd name="T41" fmla="*/ 238 h 292"/>
                <a:gd name="T42" fmla="*/ 45 w 359"/>
                <a:gd name="T43" fmla="*/ 238 h 292"/>
                <a:gd name="T44" fmla="*/ 21 w 359"/>
                <a:gd name="T45" fmla="*/ 215 h 292"/>
                <a:gd name="T46" fmla="*/ 21 w 359"/>
                <a:gd name="T47" fmla="*/ 40 h 292"/>
                <a:gd name="T48" fmla="*/ 45 w 359"/>
                <a:gd name="T49" fmla="*/ 17 h 292"/>
                <a:gd name="T50" fmla="*/ 316 w 359"/>
                <a:gd name="T51" fmla="*/ 17 h 292"/>
                <a:gd name="T52" fmla="*/ 340 w 359"/>
                <a:gd name="T53" fmla="*/ 40 h 292"/>
                <a:gd name="T54" fmla="*/ 340 w 359"/>
                <a:gd name="T55" fmla="*/ 2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" h="292">
                  <a:moveTo>
                    <a:pt x="3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9"/>
                    <a:pt x="12" y="261"/>
                    <a:pt x="27" y="261"/>
                  </a:cubicBezTo>
                  <a:cubicBezTo>
                    <a:pt x="147" y="261"/>
                    <a:pt x="147" y="261"/>
                    <a:pt x="147" y="261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33" y="279"/>
                    <a:pt x="33" y="279"/>
                    <a:pt x="33" y="279"/>
                  </a:cubicBezTo>
                  <a:cubicBezTo>
                    <a:pt x="30" y="279"/>
                    <a:pt x="27" y="282"/>
                    <a:pt x="27" y="286"/>
                  </a:cubicBezTo>
                  <a:cubicBezTo>
                    <a:pt x="27" y="289"/>
                    <a:pt x="30" y="292"/>
                    <a:pt x="33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30" y="292"/>
                    <a:pt x="333" y="289"/>
                    <a:pt x="333" y="286"/>
                  </a:cubicBezTo>
                  <a:cubicBezTo>
                    <a:pt x="333" y="282"/>
                    <a:pt x="330" y="279"/>
                    <a:pt x="327" y="279"/>
                  </a:cubicBezTo>
                  <a:cubicBezTo>
                    <a:pt x="226" y="279"/>
                    <a:pt x="226" y="279"/>
                    <a:pt x="226" y="279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47" y="261"/>
                    <a:pt x="359" y="249"/>
                    <a:pt x="359" y="234"/>
                  </a:cubicBezTo>
                  <a:cubicBezTo>
                    <a:pt x="359" y="27"/>
                    <a:pt x="359" y="27"/>
                    <a:pt x="359" y="27"/>
                  </a:cubicBezTo>
                  <a:cubicBezTo>
                    <a:pt x="359" y="12"/>
                    <a:pt x="347" y="0"/>
                    <a:pt x="332" y="0"/>
                  </a:cubicBezTo>
                  <a:close/>
                  <a:moveTo>
                    <a:pt x="340" y="215"/>
                  </a:moveTo>
                  <a:cubicBezTo>
                    <a:pt x="340" y="228"/>
                    <a:pt x="329" y="238"/>
                    <a:pt x="316" y="238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31" y="238"/>
                    <a:pt x="21" y="228"/>
                    <a:pt x="21" y="21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7"/>
                    <a:pt x="31" y="17"/>
                    <a:pt x="45" y="17"/>
                  </a:cubicBezTo>
                  <a:cubicBezTo>
                    <a:pt x="316" y="17"/>
                    <a:pt x="316" y="17"/>
                    <a:pt x="316" y="17"/>
                  </a:cubicBezTo>
                  <a:cubicBezTo>
                    <a:pt x="329" y="17"/>
                    <a:pt x="340" y="27"/>
                    <a:pt x="340" y="40"/>
                  </a:cubicBezTo>
                  <a:lnTo>
                    <a:pt x="340" y="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Oval 43"/>
            <p:cNvSpPr>
              <a:spLocks noChangeArrowheads="1"/>
            </p:cNvSpPr>
            <p:nvPr/>
          </p:nvSpPr>
          <p:spPr bwMode="auto">
            <a:xfrm>
              <a:off x="10762755" y="5612064"/>
              <a:ext cx="101600" cy="97928"/>
            </a:xfrm>
            <a:prstGeom prst="ellipse">
              <a:avLst/>
            </a:pr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10712567" y="5372752"/>
              <a:ext cx="181779" cy="145056"/>
            </a:xfrm>
            <a:custGeom>
              <a:avLst/>
              <a:gdLst>
                <a:gd name="T0" fmla="*/ 4 w 297"/>
                <a:gd name="T1" fmla="*/ 237 h 237"/>
                <a:gd name="T2" fmla="*/ 0 w 297"/>
                <a:gd name="T3" fmla="*/ 0 h 237"/>
                <a:gd name="T4" fmla="*/ 295 w 297"/>
                <a:gd name="T5" fmla="*/ 8 h 237"/>
                <a:gd name="T6" fmla="*/ 297 w 297"/>
                <a:gd name="T7" fmla="*/ 237 h 237"/>
                <a:gd name="T8" fmla="*/ 4 w 297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7">
                  <a:moveTo>
                    <a:pt x="4" y="237"/>
                  </a:moveTo>
                  <a:lnTo>
                    <a:pt x="0" y="0"/>
                  </a:lnTo>
                  <a:lnTo>
                    <a:pt x="295" y="8"/>
                  </a:lnTo>
                  <a:lnTo>
                    <a:pt x="297" y="237"/>
                  </a:lnTo>
                  <a:lnTo>
                    <a:pt x="4" y="237"/>
                  </a:lnTo>
                  <a:close/>
                </a:path>
              </a:pathLst>
            </a:cu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45"/>
            <p:cNvSpPr>
              <a:spLocks noEditPoints="1"/>
            </p:cNvSpPr>
            <p:nvPr/>
          </p:nvSpPr>
          <p:spPr bwMode="auto">
            <a:xfrm>
              <a:off x="10686249" y="5307875"/>
              <a:ext cx="238700" cy="440064"/>
            </a:xfrm>
            <a:custGeom>
              <a:avLst/>
              <a:gdLst>
                <a:gd name="T0" fmla="*/ 83 w 165"/>
                <a:gd name="T1" fmla="*/ 0 h 304"/>
                <a:gd name="T2" fmla="*/ 0 w 165"/>
                <a:gd name="T3" fmla="*/ 69 h 304"/>
                <a:gd name="T4" fmla="*/ 0 w 165"/>
                <a:gd name="T5" fmla="*/ 236 h 304"/>
                <a:gd name="T6" fmla="*/ 83 w 165"/>
                <a:gd name="T7" fmla="*/ 304 h 304"/>
                <a:gd name="T8" fmla="*/ 165 w 165"/>
                <a:gd name="T9" fmla="*/ 236 h 304"/>
                <a:gd name="T10" fmla="*/ 165 w 165"/>
                <a:gd name="T11" fmla="*/ 69 h 304"/>
                <a:gd name="T12" fmla="*/ 83 w 165"/>
                <a:gd name="T13" fmla="*/ 0 h 304"/>
                <a:gd name="T14" fmla="*/ 85 w 165"/>
                <a:gd name="T15" fmla="*/ 265 h 304"/>
                <a:gd name="T16" fmla="*/ 65 w 165"/>
                <a:gd name="T17" fmla="*/ 245 h 304"/>
                <a:gd name="T18" fmla="*/ 85 w 165"/>
                <a:gd name="T19" fmla="*/ 225 h 304"/>
                <a:gd name="T20" fmla="*/ 105 w 165"/>
                <a:gd name="T21" fmla="*/ 245 h 304"/>
                <a:gd name="T22" fmla="*/ 85 w 165"/>
                <a:gd name="T23" fmla="*/ 265 h 304"/>
                <a:gd name="T24" fmla="*/ 129 w 165"/>
                <a:gd name="T25" fmla="*/ 124 h 304"/>
                <a:gd name="T26" fmla="*/ 38 w 165"/>
                <a:gd name="T27" fmla="*/ 124 h 304"/>
                <a:gd name="T28" fmla="*/ 31 w 165"/>
                <a:gd name="T29" fmla="*/ 117 h 304"/>
                <a:gd name="T30" fmla="*/ 38 w 165"/>
                <a:gd name="T31" fmla="*/ 110 h 304"/>
                <a:gd name="T32" fmla="*/ 129 w 165"/>
                <a:gd name="T33" fmla="*/ 110 h 304"/>
                <a:gd name="T34" fmla="*/ 136 w 165"/>
                <a:gd name="T35" fmla="*/ 117 h 304"/>
                <a:gd name="T36" fmla="*/ 129 w 165"/>
                <a:gd name="T37" fmla="*/ 124 h 304"/>
                <a:gd name="T38" fmla="*/ 129 w 165"/>
                <a:gd name="T39" fmla="*/ 75 h 304"/>
                <a:gd name="T40" fmla="*/ 38 w 165"/>
                <a:gd name="T41" fmla="*/ 75 h 304"/>
                <a:gd name="T42" fmla="*/ 31 w 165"/>
                <a:gd name="T43" fmla="*/ 68 h 304"/>
                <a:gd name="T44" fmla="*/ 38 w 165"/>
                <a:gd name="T45" fmla="*/ 61 h 304"/>
                <a:gd name="T46" fmla="*/ 129 w 165"/>
                <a:gd name="T47" fmla="*/ 61 h 304"/>
                <a:gd name="T48" fmla="*/ 136 w 165"/>
                <a:gd name="T49" fmla="*/ 68 h 304"/>
                <a:gd name="T50" fmla="*/ 129 w 165"/>
                <a:gd name="T51" fmla="*/ 7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04">
                  <a:moveTo>
                    <a:pt x="83" y="0"/>
                  </a:moveTo>
                  <a:cubicBezTo>
                    <a:pt x="37" y="0"/>
                    <a:pt x="3" y="8"/>
                    <a:pt x="0" y="6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" y="299"/>
                    <a:pt x="37" y="304"/>
                    <a:pt x="83" y="304"/>
                  </a:cubicBezTo>
                  <a:cubicBezTo>
                    <a:pt x="128" y="304"/>
                    <a:pt x="165" y="296"/>
                    <a:pt x="165" y="236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4" y="15"/>
                    <a:pt x="128" y="0"/>
                    <a:pt x="83" y="0"/>
                  </a:cubicBezTo>
                  <a:close/>
                  <a:moveTo>
                    <a:pt x="85" y="265"/>
                  </a:moveTo>
                  <a:cubicBezTo>
                    <a:pt x="74" y="265"/>
                    <a:pt x="65" y="256"/>
                    <a:pt x="65" y="245"/>
                  </a:cubicBezTo>
                  <a:cubicBezTo>
                    <a:pt x="65" y="234"/>
                    <a:pt x="74" y="225"/>
                    <a:pt x="85" y="225"/>
                  </a:cubicBezTo>
                  <a:cubicBezTo>
                    <a:pt x="96" y="225"/>
                    <a:pt x="105" y="234"/>
                    <a:pt x="105" y="245"/>
                  </a:cubicBezTo>
                  <a:cubicBezTo>
                    <a:pt x="105" y="256"/>
                    <a:pt x="96" y="265"/>
                    <a:pt x="85" y="265"/>
                  </a:cubicBezTo>
                  <a:close/>
                  <a:moveTo>
                    <a:pt x="129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1" y="121"/>
                    <a:pt x="31" y="117"/>
                  </a:cubicBezTo>
                  <a:cubicBezTo>
                    <a:pt x="31" y="113"/>
                    <a:pt x="34" y="110"/>
                    <a:pt x="3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33" y="110"/>
                    <a:pt x="136" y="113"/>
                    <a:pt x="136" y="117"/>
                  </a:cubicBezTo>
                  <a:cubicBezTo>
                    <a:pt x="136" y="121"/>
                    <a:pt x="133" y="124"/>
                    <a:pt x="129" y="124"/>
                  </a:cubicBezTo>
                  <a:close/>
                  <a:moveTo>
                    <a:pt x="129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4" y="75"/>
                    <a:pt x="31" y="72"/>
                    <a:pt x="31" y="68"/>
                  </a:cubicBezTo>
                  <a:cubicBezTo>
                    <a:pt x="31" y="64"/>
                    <a:pt x="34" y="61"/>
                    <a:pt x="38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3" y="61"/>
                    <a:pt x="136" y="64"/>
                    <a:pt x="136" y="68"/>
                  </a:cubicBezTo>
                  <a:cubicBezTo>
                    <a:pt x="136" y="72"/>
                    <a:pt x="133" y="75"/>
                    <a:pt x="129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8761964" y="3117960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8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8671992" y="3077565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8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2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8580797" y="3035333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4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20" y="0"/>
                    <a:pt x="9" y="5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8489602" y="2994938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4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5" y="14"/>
                  </a:cubicBezTo>
                  <a:cubicBezTo>
                    <a:pt x="0" y="23"/>
                    <a:pt x="5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8400242" y="2954543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8309047" y="2912311"/>
              <a:ext cx="61817" cy="62429"/>
            </a:xfrm>
            <a:custGeom>
              <a:avLst/>
              <a:gdLst>
                <a:gd name="T0" fmla="*/ 39 w 43"/>
                <a:gd name="T1" fmla="*/ 29 h 43"/>
                <a:gd name="T2" fmla="*/ 29 w 43"/>
                <a:gd name="T3" fmla="*/ 5 h 43"/>
                <a:gd name="T4" fmla="*/ 5 w 43"/>
                <a:gd name="T5" fmla="*/ 14 h 43"/>
                <a:gd name="T6" fmla="*/ 14 w 43"/>
                <a:gd name="T7" fmla="*/ 39 h 43"/>
                <a:gd name="T8" fmla="*/ 39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9" y="29"/>
                  </a:moveTo>
                  <a:cubicBezTo>
                    <a:pt x="43" y="20"/>
                    <a:pt x="39" y="9"/>
                    <a:pt x="29" y="5"/>
                  </a:cubicBezTo>
                  <a:cubicBezTo>
                    <a:pt x="20" y="0"/>
                    <a:pt x="9" y="5"/>
                    <a:pt x="5" y="14"/>
                  </a:cubicBezTo>
                  <a:cubicBezTo>
                    <a:pt x="0" y="23"/>
                    <a:pt x="5" y="34"/>
                    <a:pt x="14" y="39"/>
                  </a:cubicBezTo>
                  <a:cubicBezTo>
                    <a:pt x="23" y="43"/>
                    <a:pt x="34" y="39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8219075" y="2871916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9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8127880" y="2831521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3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19"/>
                    <a:pt x="39" y="8"/>
                    <a:pt x="29" y="4"/>
                  </a:cubicBezTo>
                  <a:cubicBezTo>
                    <a:pt x="20" y="0"/>
                    <a:pt x="9" y="4"/>
                    <a:pt x="5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8037909" y="2789289"/>
              <a:ext cx="61205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7947325" y="2748894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7857354" y="2708499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7766158" y="2666267"/>
              <a:ext cx="62429" cy="62429"/>
            </a:xfrm>
            <a:custGeom>
              <a:avLst/>
              <a:gdLst>
                <a:gd name="T0" fmla="*/ 38 w 43"/>
                <a:gd name="T1" fmla="*/ 29 h 43"/>
                <a:gd name="T2" fmla="*/ 29 w 43"/>
                <a:gd name="T3" fmla="*/ 5 h 43"/>
                <a:gd name="T4" fmla="*/ 4 w 43"/>
                <a:gd name="T5" fmla="*/ 14 h 43"/>
                <a:gd name="T6" fmla="*/ 14 w 43"/>
                <a:gd name="T7" fmla="*/ 39 h 43"/>
                <a:gd name="T8" fmla="*/ 38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29"/>
                  </a:moveTo>
                  <a:cubicBezTo>
                    <a:pt x="43" y="20"/>
                    <a:pt x="38" y="9"/>
                    <a:pt x="29" y="5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7676187" y="2625872"/>
              <a:ext cx="61205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8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7584992" y="2585476"/>
              <a:ext cx="62429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3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19"/>
                    <a:pt x="38" y="8"/>
                    <a:pt x="29" y="4"/>
                  </a:cubicBez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7495632" y="2543245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8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8" y="5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2" y="43"/>
                    <a:pt x="33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7999350" y="3610048"/>
              <a:ext cx="54472" cy="53248"/>
            </a:xfrm>
            <a:custGeom>
              <a:avLst/>
              <a:gdLst>
                <a:gd name="T0" fmla="*/ 38 w 38"/>
                <a:gd name="T1" fmla="*/ 19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Oval 62"/>
            <p:cNvSpPr>
              <a:spLocks noChangeArrowheads="1"/>
            </p:cNvSpPr>
            <p:nvPr/>
          </p:nvSpPr>
          <p:spPr bwMode="auto">
            <a:xfrm>
              <a:off x="7900809" y="3610048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Oval 63"/>
            <p:cNvSpPr>
              <a:spLocks noChangeArrowheads="1"/>
            </p:cNvSpPr>
            <p:nvPr/>
          </p:nvSpPr>
          <p:spPr bwMode="auto">
            <a:xfrm>
              <a:off x="7801045" y="3611272"/>
              <a:ext cx="53248" cy="5386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7701281" y="3611272"/>
              <a:ext cx="54472" cy="53860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7602741" y="3611272"/>
              <a:ext cx="53248" cy="53860"/>
            </a:xfrm>
            <a:custGeom>
              <a:avLst/>
              <a:gdLst>
                <a:gd name="T0" fmla="*/ 37 w 37"/>
                <a:gd name="T1" fmla="*/ 19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Oval 66"/>
            <p:cNvSpPr>
              <a:spLocks noChangeArrowheads="1"/>
            </p:cNvSpPr>
            <p:nvPr/>
          </p:nvSpPr>
          <p:spPr bwMode="auto">
            <a:xfrm>
              <a:off x="7502977" y="3611272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7403213" y="3613108"/>
              <a:ext cx="54472" cy="53248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7304673" y="3613108"/>
              <a:ext cx="53248" cy="5324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Oval 69"/>
            <p:cNvSpPr>
              <a:spLocks noChangeArrowheads="1"/>
            </p:cNvSpPr>
            <p:nvPr/>
          </p:nvSpPr>
          <p:spPr bwMode="auto">
            <a:xfrm>
              <a:off x="7204909" y="3613108"/>
              <a:ext cx="53248" cy="5324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7850009" y="4424687"/>
              <a:ext cx="60593" cy="61205"/>
            </a:xfrm>
            <a:custGeom>
              <a:avLst/>
              <a:gdLst>
                <a:gd name="T0" fmla="*/ 37 w 42"/>
                <a:gd name="T1" fmla="*/ 12 h 42"/>
                <a:gd name="T2" fmla="*/ 12 w 42"/>
                <a:gd name="T3" fmla="*/ 4 h 42"/>
                <a:gd name="T4" fmla="*/ 4 w 42"/>
                <a:gd name="T5" fmla="*/ 30 h 42"/>
                <a:gd name="T6" fmla="*/ 30 w 42"/>
                <a:gd name="T7" fmla="*/ 37 h 42"/>
                <a:gd name="T8" fmla="*/ 37 w 42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12"/>
                  </a:moveTo>
                  <a:cubicBezTo>
                    <a:pt x="33" y="3"/>
                    <a:pt x="21" y="0"/>
                    <a:pt x="12" y="4"/>
                  </a:cubicBezTo>
                  <a:cubicBezTo>
                    <a:pt x="3" y="9"/>
                    <a:pt x="0" y="21"/>
                    <a:pt x="4" y="30"/>
                  </a:cubicBezTo>
                  <a:cubicBezTo>
                    <a:pt x="9" y="39"/>
                    <a:pt x="21" y="42"/>
                    <a:pt x="30" y="37"/>
                  </a:cubicBezTo>
                  <a:cubicBezTo>
                    <a:pt x="39" y="32"/>
                    <a:pt x="42" y="21"/>
                    <a:pt x="37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7761874" y="4471203"/>
              <a:ext cx="62429" cy="62429"/>
            </a:xfrm>
            <a:custGeom>
              <a:avLst/>
              <a:gdLst>
                <a:gd name="T0" fmla="*/ 38 w 43"/>
                <a:gd name="T1" fmla="*/ 12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39" y="33"/>
                    <a:pt x="43" y="22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7674963" y="4517718"/>
              <a:ext cx="60593" cy="61817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4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2" y="4"/>
                    <a:pt x="21" y="0"/>
                    <a:pt x="12" y="5"/>
                  </a:cubicBezTo>
                  <a:cubicBezTo>
                    <a:pt x="3" y="10"/>
                    <a:pt x="0" y="21"/>
                    <a:pt x="4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7586828" y="4565458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2 w 43"/>
                <a:gd name="T3" fmla="*/ 5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2" y="5"/>
                  </a:cubicBezTo>
                  <a:cubicBezTo>
                    <a:pt x="3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7498693" y="4611974"/>
              <a:ext cx="61817" cy="61817"/>
            </a:xfrm>
            <a:custGeom>
              <a:avLst/>
              <a:gdLst>
                <a:gd name="T0" fmla="*/ 38 w 43"/>
                <a:gd name="T1" fmla="*/ 13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3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40" y="33"/>
                    <a:pt x="43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7411781" y="4657878"/>
              <a:ext cx="60593" cy="62429"/>
            </a:xfrm>
            <a:custGeom>
              <a:avLst/>
              <a:gdLst>
                <a:gd name="T0" fmla="*/ 38 w 42"/>
                <a:gd name="T1" fmla="*/ 13 h 43"/>
                <a:gd name="T2" fmla="*/ 12 w 42"/>
                <a:gd name="T3" fmla="*/ 5 h 43"/>
                <a:gd name="T4" fmla="*/ 5 w 42"/>
                <a:gd name="T5" fmla="*/ 31 h 43"/>
                <a:gd name="T6" fmla="*/ 30 w 42"/>
                <a:gd name="T7" fmla="*/ 38 h 43"/>
                <a:gd name="T8" fmla="*/ 38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1"/>
                  </a:cubicBezTo>
                  <a:cubicBezTo>
                    <a:pt x="10" y="40"/>
                    <a:pt x="21" y="43"/>
                    <a:pt x="30" y="38"/>
                  </a:cubicBezTo>
                  <a:cubicBezTo>
                    <a:pt x="39" y="33"/>
                    <a:pt x="42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7323646" y="4705618"/>
              <a:ext cx="61817" cy="61205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5 h 42"/>
                <a:gd name="T4" fmla="*/ 5 w 43"/>
                <a:gd name="T5" fmla="*/ 30 h 42"/>
                <a:gd name="T6" fmla="*/ 30 w 43"/>
                <a:gd name="T7" fmla="*/ 38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2"/>
                    <a:pt x="30" y="38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7236735" y="4752134"/>
              <a:ext cx="60593" cy="62429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5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7147988" y="4799873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4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4"/>
                  </a:cubicBezTo>
                  <a:cubicBezTo>
                    <a:pt x="4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2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8528773" y="4584432"/>
              <a:ext cx="62429" cy="60593"/>
            </a:xfrm>
            <a:custGeom>
              <a:avLst/>
              <a:gdLst>
                <a:gd name="T0" fmla="*/ 31 w 43"/>
                <a:gd name="T1" fmla="*/ 6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6"/>
                  </a:move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8474912" y="4668283"/>
              <a:ext cx="62429" cy="60593"/>
            </a:xfrm>
            <a:custGeom>
              <a:avLst/>
              <a:gdLst>
                <a:gd name="T0" fmla="*/ 31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1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8421664" y="4752134"/>
              <a:ext cx="62429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8368416" y="4835984"/>
              <a:ext cx="61817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8314555" y="4919835"/>
              <a:ext cx="62429" cy="61205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19"/>
                    <a:pt x="3" y="31"/>
                    <a:pt x="12" y="37"/>
                  </a:cubicBezTo>
                  <a:cubicBezTo>
                    <a:pt x="20" y="42"/>
                    <a:pt x="32" y="39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8261307" y="5002462"/>
              <a:ext cx="61817" cy="62429"/>
            </a:xfrm>
            <a:custGeom>
              <a:avLst/>
              <a:gdLst>
                <a:gd name="T0" fmla="*/ 32 w 43"/>
                <a:gd name="T1" fmla="*/ 6 h 43"/>
                <a:gd name="T2" fmla="*/ 6 w 43"/>
                <a:gd name="T3" fmla="*/ 12 h 43"/>
                <a:gd name="T4" fmla="*/ 12 w 43"/>
                <a:gd name="T5" fmla="*/ 37 h 43"/>
                <a:gd name="T6" fmla="*/ 37 w 43"/>
                <a:gd name="T7" fmla="*/ 32 h 43"/>
                <a:gd name="T8" fmla="*/ 32 w 43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2" y="6"/>
                  </a:moveTo>
                  <a:cubicBezTo>
                    <a:pt x="23" y="0"/>
                    <a:pt x="12" y="3"/>
                    <a:pt x="6" y="12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3"/>
                    <a:pt x="32" y="40"/>
                    <a:pt x="37" y="32"/>
                  </a:cubicBezTo>
                  <a:cubicBezTo>
                    <a:pt x="43" y="23"/>
                    <a:pt x="40" y="12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8208671" y="5086313"/>
              <a:ext cx="61205" cy="62429"/>
            </a:xfrm>
            <a:custGeom>
              <a:avLst/>
              <a:gdLst>
                <a:gd name="T0" fmla="*/ 31 w 42"/>
                <a:gd name="T1" fmla="*/ 6 h 43"/>
                <a:gd name="T2" fmla="*/ 5 w 42"/>
                <a:gd name="T3" fmla="*/ 12 h 43"/>
                <a:gd name="T4" fmla="*/ 11 w 42"/>
                <a:gd name="T5" fmla="*/ 37 h 43"/>
                <a:gd name="T6" fmla="*/ 37 w 42"/>
                <a:gd name="T7" fmla="*/ 32 h 43"/>
                <a:gd name="T8" fmla="*/ 31 w 42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1" y="6"/>
                  </a:moveTo>
                  <a:cubicBezTo>
                    <a:pt x="22" y="0"/>
                    <a:pt x="11" y="3"/>
                    <a:pt x="5" y="12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19" y="43"/>
                    <a:pt x="31" y="40"/>
                    <a:pt x="37" y="32"/>
                  </a:cubicBezTo>
                  <a:cubicBezTo>
                    <a:pt x="42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9346472" y="4782736"/>
              <a:ext cx="57533" cy="57533"/>
            </a:xfrm>
            <a:custGeom>
              <a:avLst/>
              <a:gdLst>
                <a:gd name="T0" fmla="*/ 22 w 40"/>
                <a:gd name="T1" fmla="*/ 1 h 40"/>
                <a:gd name="T2" fmla="*/ 1 w 40"/>
                <a:gd name="T3" fmla="*/ 17 h 40"/>
                <a:gd name="T4" fmla="*/ 17 w 40"/>
                <a:gd name="T5" fmla="*/ 38 h 40"/>
                <a:gd name="T6" fmla="*/ 38 w 40"/>
                <a:gd name="T7" fmla="*/ 22 h 40"/>
                <a:gd name="T8" fmla="*/ 22 w 4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40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9331782" y="4880664"/>
              <a:ext cx="58145" cy="56921"/>
            </a:xfrm>
            <a:custGeom>
              <a:avLst/>
              <a:gdLst>
                <a:gd name="T0" fmla="*/ 22 w 40"/>
                <a:gd name="T1" fmla="*/ 1 h 39"/>
                <a:gd name="T2" fmla="*/ 1 w 40"/>
                <a:gd name="T3" fmla="*/ 17 h 39"/>
                <a:gd name="T4" fmla="*/ 17 w 40"/>
                <a:gd name="T5" fmla="*/ 38 h 39"/>
                <a:gd name="T6" fmla="*/ 38 w 40"/>
                <a:gd name="T7" fmla="*/ 22 h 39"/>
                <a:gd name="T8" fmla="*/ 22 w 4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39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9317093" y="4977980"/>
              <a:ext cx="58145" cy="57533"/>
            </a:xfrm>
            <a:custGeom>
              <a:avLst/>
              <a:gdLst>
                <a:gd name="T0" fmla="*/ 22 w 40"/>
                <a:gd name="T1" fmla="*/ 2 h 40"/>
                <a:gd name="T2" fmla="*/ 1 w 40"/>
                <a:gd name="T3" fmla="*/ 18 h 40"/>
                <a:gd name="T4" fmla="*/ 17 w 40"/>
                <a:gd name="T5" fmla="*/ 39 h 40"/>
                <a:gd name="T6" fmla="*/ 38 w 40"/>
                <a:gd name="T7" fmla="*/ 23 h 40"/>
                <a:gd name="T8" fmla="*/ 22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2"/>
                  </a:moveTo>
                  <a:cubicBezTo>
                    <a:pt x="12" y="0"/>
                    <a:pt x="3" y="7"/>
                    <a:pt x="1" y="18"/>
                  </a:cubicBezTo>
                  <a:cubicBezTo>
                    <a:pt x="0" y="28"/>
                    <a:pt x="7" y="37"/>
                    <a:pt x="17" y="39"/>
                  </a:cubicBezTo>
                  <a:cubicBezTo>
                    <a:pt x="27" y="40"/>
                    <a:pt x="36" y="33"/>
                    <a:pt x="38" y="23"/>
                  </a:cubicBezTo>
                  <a:cubicBezTo>
                    <a:pt x="40" y="13"/>
                    <a:pt x="32" y="3"/>
                    <a:pt x="22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10301270" y="4574027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3 w 42"/>
                <a:gd name="T3" fmla="*/ 26 h 42"/>
                <a:gd name="T4" fmla="*/ 27 w 42"/>
                <a:gd name="T5" fmla="*/ 39 h 42"/>
                <a:gd name="T6" fmla="*/ 39 w 42"/>
                <a:gd name="T7" fmla="*/ 15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6"/>
                    <a:pt x="0" y="17"/>
                    <a:pt x="3" y="26"/>
                  </a:cubicBezTo>
                  <a:cubicBezTo>
                    <a:pt x="7" y="36"/>
                    <a:pt x="17" y="42"/>
                    <a:pt x="27" y="39"/>
                  </a:cubicBezTo>
                  <a:cubicBezTo>
                    <a:pt x="37" y="35"/>
                    <a:pt x="42" y="25"/>
                    <a:pt x="39" y="15"/>
                  </a:cubicBezTo>
                  <a:cubicBezTo>
                    <a:pt x="36" y="5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10331872" y="4668283"/>
              <a:ext cx="60593" cy="60593"/>
            </a:xfrm>
            <a:custGeom>
              <a:avLst/>
              <a:gdLst>
                <a:gd name="T0" fmla="*/ 15 w 42"/>
                <a:gd name="T1" fmla="*/ 4 h 42"/>
                <a:gd name="T2" fmla="*/ 3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5 w 42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5" y="4"/>
                  </a:moveTo>
                  <a:cubicBezTo>
                    <a:pt x="5" y="7"/>
                    <a:pt x="0" y="17"/>
                    <a:pt x="3" y="27"/>
                  </a:cubicBezTo>
                  <a:cubicBezTo>
                    <a:pt x="6" y="37"/>
                    <a:pt x="17" y="42"/>
                    <a:pt x="27" y="39"/>
                  </a:cubicBezTo>
                  <a:cubicBezTo>
                    <a:pt x="36" y="36"/>
                    <a:pt x="42" y="25"/>
                    <a:pt x="39" y="16"/>
                  </a:cubicBezTo>
                  <a:cubicBezTo>
                    <a:pt x="36" y="6"/>
                    <a:pt x="25" y="0"/>
                    <a:pt x="15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10361863" y="4763762"/>
              <a:ext cx="59369" cy="60593"/>
            </a:xfrm>
            <a:custGeom>
              <a:avLst/>
              <a:gdLst>
                <a:gd name="T0" fmla="*/ 15 w 41"/>
                <a:gd name="T1" fmla="*/ 3 h 42"/>
                <a:gd name="T2" fmla="*/ 3 w 41"/>
                <a:gd name="T3" fmla="*/ 26 h 42"/>
                <a:gd name="T4" fmla="*/ 26 w 41"/>
                <a:gd name="T5" fmla="*/ 39 h 42"/>
                <a:gd name="T6" fmla="*/ 38 w 41"/>
                <a:gd name="T7" fmla="*/ 15 h 42"/>
                <a:gd name="T8" fmla="*/ 15 w 4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15" y="3"/>
                  </a:moveTo>
                  <a:cubicBezTo>
                    <a:pt x="5" y="6"/>
                    <a:pt x="0" y="17"/>
                    <a:pt x="3" y="26"/>
                  </a:cubicBezTo>
                  <a:cubicBezTo>
                    <a:pt x="6" y="36"/>
                    <a:pt x="16" y="42"/>
                    <a:pt x="26" y="39"/>
                  </a:cubicBezTo>
                  <a:cubicBezTo>
                    <a:pt x="36" y="35"/>
                    <a:pt x="41" y="25"/>
                    <a:pt x="38" y="15"/>
                  </a:cubicBezTo>
                  <a:cubicBezTo>
                    <a:pt x="35" y="5"/>
                    <a:pt x="25" y="0"/>
                    <a:pt x="15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10391241" y="4858018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4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7"/>
                    <a:pt x="0" y="17"/>
                    <a:pt x="4" y="27"/>
                  </a:cubicBezTo>
                  <a:cubicBezTo>
                    <a:pt x="7" y="37"/>
                    <a:pt x="17" y="42"/>
                    <a:pt x="27" y="39"/>
                  </a:cubicBezTo>
                  <a:cubicBezTo>
                    <a:pt x="37" y="36"/>
                    <a:pt x="42" y="25"/>
                    <a:pt x="39" y="16"/>
                  </a:cubicBezTo>
                  <a:cubicBezTo>
                    <a:pt x="36" y="6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Rectangle 93"/>
            <p:cNvSpPr>
              <a:spLocks noChangeArrowheads="1"/>
            </p:cNvSpPr>
            <p:nvPr/>
          </p:nvSpPr>
          <p:spPr bwMode="auto">
            <a:xfrm>
              <a:off x="9071661" y="5771197"/>
              <a:ext cx="441288" cy="18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94"/>
            <p:cNvSpPr>
              <a:spLocks noChangeArrowheads="1"/>
            </p:cNvSpPr>
            <p:nvPr/>
          </p:nvSpPr>
          <p:spPr bwMode="auto">
            <a:xfrm>
              <a:off x="9290163" y="5636546"/>
              <a:ext cx="18362" cy="1432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9046567" y="5293186"/>
              <a:ext cx="504941" cy="97316"/>
            </a:xfrm>
            <a:custGeom>
              <a:avLst/>
              <a:gdLst>
                <a:gd name="T0" fmla="*/ 349 w 349"/>
                <a:gd name="T1" fmla="*/ 33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3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3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9046567" y="5420492"/>
              <a:ext cx="504941" cy="97316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9046567" y="5549635"/>
              <a:ext cx="504941" cy="96704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98"/>
            <p:cNvSpPr>
              <a:spLocks noChangeArrowheads="1"/>
            </p:cNvSpPr>
            <p:nvPr/>
          </p:nvSpPr>
          <p:spPr bwMode="auto">
            <a:xfrm>
              <a:off x="9120625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99"/>
            <p:cNvSpPr>
              <a:spLocks noChangeArrowheads="1"/>
            </p:cNvSpPr>
            <p:nvPr/>
          </p:nvSpPr>
          <p:spPr bwMode="auto">
            <a:xfrm>
              <a:off x="9175710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100"/>
            <p:cNvSpPr>
              <a:spLocks noChangeArrowheads="1"/>
            </p:cNvSpPr>
            <p:nvPr/>
          </p:nvSpPr>
          <p:spPr bwMode="auto">
            <a:xfrm>
              <a:off x="9228958" y="5322564"/>
              <a:ext cx="33663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Rectangle 101"/>
            <p:cNvSpPr>
              <a:spLocks noChangeArrowheads="1"/>
            </p:cNvSpPr>
            <p:nvPr/>
          </p:nvSpPr>
          <p:spPr bwMode="auto">
            <a:xfrm>
              <a:off x="9282818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102"/>
            <p:cNvSpPr>
              <a:spLocks noChangeArrowheads="1"/>
            </p:cNvSpPr>
            <p:nvPr/>
          </p:nvSpPr>
          <p:spPr bwMode="auto">
            <a:xfrm>
              <a:off x="9336067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103"/>
            <p:cNvSpPr>
              <a:spLocks noChangeArrowheads="1"/>
            </p:cNvSpPr>
            <p:nvPr/>
          </p:nvSpPr>
          <p:spPr bwMode="auto">
            <a:xfrm>
              <a:off x="9389927" y="5322564"/>
              <a:ext cx="34275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04"/>
            <p:cNvSpPr>
              <a:spLocks noChangeArrowheads="1"/>
            </p:cNvSpPr>
            <p:nvPr/>
          </p:nvSpPr>
          <p:spPr bwMode="auto">
            <a:xfrm>
              <a:off x="9443176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105"/>
            <p:cNvSpPr>
              <a:spLocks noChangeArrowheads="1"/>
            </p:cNvSpPr>
            <p:nvPr/>
          </p:nvSpPr>
          <p:spPr bwMode="auto">
            <a:xfrm>
              <a:off x="9120625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106"/>
            <p:cNvSpPr>
              <a:spLocks noChangeArrowheads="1"/>
            </p:cNvSpPr>
            <p:nvPr/>
          </p:nvSpPr>
          <p:spPr bwMode="auto">
            <a:xfrm>
              <a:off x="9175710" y="5582685"/>
              <a:ext cx="33051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7"/>
            <p:cNvSpPr>
              <a:spLocks noChangeArrowheads="1"/>
            </p:cNvSpPr>
            <p:nvPr/>
          </p:nvSpPr>
          <p:spPr bwMode="auto">
            <a:xfrm>
              <a:off x="9228958" y="5582685"/>
              <a:ext cx="33663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8"/>
            <p:cNvSpPr>
              <a:spLocks noChangeArrowheads="1"/>
            </p:cNvSpPr>
            <p:nvPr/>
          </p:nvSpPr>
          <p:spPr bwMode="auto">
            <a:xfrm>
              <a:off x="9336067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9"/>
            <p:cNvSpPr>
              <a:spLocks noChangeArrowheads="1"/>
            </p:cNvSpPr>
            <p:nvPr/>
          </p:nvSpPr>
          <p:spPr bwMode="auto">
            <a:xfrm>
              <a:off x="9443176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110"/>
            <p:cNvSpPr>
              <a:spLocks noChangeArrowheads="1"/>
            </p:cNvSpPr>
            <p:nvPr/>
          </p:nvSpPr>
          <p:spPr bwMode="auto">
            <a:xfrm>
              <a:off x="9237527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11"/>
            <p:cNvSpPr>
              <a:spLocks noChangeArrowheads="1"/>
            </p:cNvSpPr>
            <p:nvPr/>
          </p:nvSpPr>
          <p:spPr bwMode="auto">
            <a:xfrm>
              <a:off x="9172649" y="5448034"/>
              <a:ext cx="40395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Oval 112"/>
            <p:cNvSpPr>
              <a:spLocks noChangeArrowheads="1"/>
            </p:cNvSpPr>
            <p:nvPr/>
          </p:nvSpPr>
          <p:spPr bwMode="auto">
            <a:xfrm>
              <a:off x="9108996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7" name="TextBox 62"/>
          <p:cNvSpPr txBox="1"/>
          <p:nvPr/>
        </p:nvSpPr>
        <p:spPr>
          <a:xfrm>
            <a:off x="1287217" y="181852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ectangle 64"/>
          <p:cNvSpPr/>
          <p:nvPr/>
        </p:nvSpPr>
        <p:spPr>
          <a:xfrm>
            <a:off x="1282292" y="2083075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Donut 65"/>
          <p:cNvSpPr/>
          <p:nvPr/>
        </p:nvSpPr>
        <p:spPr>
          <a:xfrm>
            <a:off x="1370341" y="3519677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66"/>
          <p:cNvSpPr>
            <a:spLocks noEditPoints="1"/>
          </p:cNvSpPr>
          <p:nvPr/>
        </p:nvSpPr>
        <p:spPr bwMode="auto">
          <a:xfrm>
            <a:off x="1576097" y="3717118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Freeform 67"/>
          <p:cNvSpPr>
            <a:spLocks noEditPoints="1"/>
          </p:cNvSpPr>
          <p:nvPr/>
        </p:nvSpPr>
        <p:spPr bwMode="auto">
          <a:xfrm>
            <a:off x="1547746" y="5242261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Freeform 68"/>
          <p:cNvSpPr>
            <a:spLocks noEditPoints="1"/>
          </p:cNvSpPr>
          <p:nvPr/>
        </p:nvSpPr>
        <p:spPr bwMode="auto">
          <a:xfrm>
            <a:off x="4287300" y="5239740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Freeform 69"/>
          <p:cNvSpPr>
            <a:spLocks noEditPoints="1"/>
          </p:cNvSpPr>
          <p:nvPr/>
        </p:nvSpPr>
        <p:spPr bwMode="auto">
          <a:xfrm>
            <a:off x="4277168" y="3729971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Donut 70"/>
          <p:cNvSpPr/>
          <p:nvPr/>
        </p:nvSpPr>
        <p:spPr>
          <a:xfrm>
            <a:off x="4043745" y="503671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Donut 71"/>
          <p:cNvSpPr/>
          <p:nvPr/>
        </p:nvSpPr>
        <p:spPr>
          <a:xfrm>
            <a:off x="1364921" y="50368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Donut 72"/>
          <p:cNvSpPr/>
          <p:nvPr/>
        </p:nvSpPr>
        <p:spPr>
          <a:xfrm>
            <a:off x="4038039" y="351967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Box 73"/>
          <p:cNvSpPr txBox="1"/>
          <p:nvPr/>
        </p:nvSpPr>
        <p:spPr>
          <a:xfrm>
            <a:off x="2112994" y="382768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Box 74"/>
          <p:cNvSpPr txBox="1"/>
          <p:nvPr/>
        </p:nvSpPr>
        <p:spPr>
          <a:xfrm>
            <a:off x="2112994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TextBox 75"/>
          <p:cNvSpPr txBox="1"/>
          <p:nvPr/>
        </p:nvSpPr>
        <p:spPr>
          <a:xfrm>
            <a:off x="4810998" y="3827681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TextBox 76"/>
          <p:cNvSpPr txBox="1"/>
          <p:nvPr/>
        </p:nvSpPr>
        <p:spPr>
          <a:xfrm>
            <a:off x="4810998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TextBox 77"/>
          <p:cNvSpPr txBox="1"/>
          <p:nvPr/>
        </p:nvSpPr>
        <p:spPr>
          <a:xfrm>
            <a:off x="2112994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TextBox 78"/>
          <p:cNvSpPr txBox="1"/>
          <p:nvPr/>
        </p:nvSpPr>
        <p:spPr>
          <a:xfrm>
            <a:off x="2112994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TextBox 79"/>
          <p:cNvSpPr txBox="1"/>
          <p:nvPr/>
        </p:nvSpPr>
        <p:spPr>
          <a:xfrm>
            <a:off x="4810998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TextBox 80"/>
          <p:cNvSpPr txBox="1"/>
          <p:nvPr/>
        </p:nvSpPr>
        <p:spPr>
          <a:xfrm>
            <a:off x="4810998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81"/>
          <p:cNvSpPr/>
          <p:nvPr/>
        </p:nvSpPr>
        <p:spPr>
          <a:xfrm>
            <a:off x="1317222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82"/>
          <p:cNvSpPr/>
          <p:nvPr/>
        </p:nvSpPr>
        <p:spPr>
          <a:xfrm>
            <a:off x="1317222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0" name="Rectangle 83"/>
          <p:cNvSpPr/>
          <p:nvPr/>
        </p:nvSpPr>
        <p:spPr>
          <a:xfrm>
            <a:off x="3981534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1" name="Rectangle 84"/>
          <p:cNvSpPr/>
          <p:nvPr/>
        </p:nvSpPr>
        <p:spPr>
          <a:xfrm>
            <a:off x="3975405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7" name="组合 136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138" name="直接连接符 137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3495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/>
      <p:bldP spid="129" grpId="0" animBg="1"/>
      <p:bldP spid="130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204343" y="2508603"/>
            <a:ext cx="7002171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204343" y="3692292"/>
            <a:ext cx="43315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204342" y="5158649"/>
            <a:ext cx="2062708" cy="31892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7541644" y="5158649"/>
            <a:ext cx="2837606" cy="31892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5973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631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439248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r>
              <a:rPr lang="zh-CN" altLang="en-US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年度</a:t>
            </a:r>
            <a:r>
              <a:rPr lang="zh-CN" altLang="en-US" sz="4800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1889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6813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378377" y="2726055"/>
            <a:ext cx="949167" cy="512551"/>
            <a:chOff x="7166383" y="2666161"/>
            <a:chExt cx="900000" cy="486001"/>
          </a:xfrm>
        </p:grpSpPr>
        <p:sp>
          <p:nvSpPr>
            <p:cNvPr id="21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53381" y="2727230"/>
            <a:ext cx="949167" cy="512551"/>
            <a:chOff x="4605752" y="2667275"/>
            <a:chExt cx="900000" cy="486001"/>
          </a:xfrm>
        </p:grpSpPr>
        <p:sp>
          <p:nvSpPr>
            <p:cNvPr id="16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8385" y="2726055"/>
            <a:ext cx="949167" cy="512551"/>
            <a:chOff x="2006307" y="2666161"/>
            <a:chExt cx="900000" cy="486001"/>
          </a:xfrm>
        </p:grpSpPr>
        <p:sp>
          <p:nvSpPr>
            <p:cNvPr id="11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3372" y="2726055"/>
            <a:ext cx="949167" cy="512551"/>
            <a:chOff x="9913617" y="2666161"/>
            <a:chExt cx="900000" cy="486001"/>
          </a:xfrm>
        </p:grpSpPr>
        <p:sp>
          <p:nvSpPr>
            <p:cNvPr id="26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28069" y="4958220"/>
            <a:ext cx="749799" cy="749797"/>
            <a:chOff x="821491" y="4182919"/>
            <a:chExt cx="710960" cy="710958"/>
          </a:xfrm>
        </p:grpSpPr>
        <p:sp>
          <p:nvSpPr>
            <p:cNvPr id="52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chemeClr val="accent2"/>
            </a:solidFill>
          </p:grpSpPr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478061" y="4954110"/>
            <a:ext cx="749799" cy="749797"/>
            <a:chOff x="6038386" y="4179022"/>
            <a:chExt cx="710960" cy="710958"/>
          </a:xfrm>
        </p:grpSpPr>
        <p:sp>
          <p:nvSpPr>
            <p:cNvPr id="58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chemeClr val="accent4"/>
            </a:solidFill>
          </p:grpSpPr>
          <p:sp>
            <p:nvSpPr>
              <p:cNvPr id="60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0203056" y="4947838"/>
            <a:ext cx="749799" cy="749797"/>
            <a:chOff x="8613835" y="4173075"/>
            <a:chExt cx="710960" cy="710958"/>
          </a:xfrm>
        </p:grpSpPr>
        <p:sp>
          <p:nvSpPr>
            <p:cNvPr id="66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53065" y="4947838"/>
            <a:ext cx="749799" cy="749797"/>
            <a:chOff x="3445843" y="4173075"/>
            <a:chExt cx="710960" cy="710958"/>
          </a:xfrm>
        </p:grpSpPr>
        <p:sp>
          <p:nvSpPr>
            <p:cNvPr id="69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1312799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312799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037795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037795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762791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6762791" y="3725697"/>
            <a:ext cx="2180339" cy="7969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9487786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9487786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87" name="直接连接符 8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66946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7" grpId="0"/>
      <p:bldP spid="65" grpId="0"/>
      <p:bldP spid="68" grpId="0"/>
      <p:bldP spid="79" grpId="0"/>
      <p:bldP spid="80" grpId="0"/>
      <p:bldP spid="81" grpId="0"/>
      <p:bldP spid="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57" name="直接连接符 5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3659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5971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439248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r>
              <a:rPr lang="zh-CN" altLang="en-US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年度</a:t>
            </a:r>
            <a:r>
              <a:rPr lang="zh-CN" altLang="en-US" sz="4800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85515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5599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9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4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B342A"/>
      </a:accent1>
      <a:accent2>
        <a:srgbClr val="CA8F45"/>
      </a:accent2>
      <a:accent3>
        <a:srgbClr val="4B342A"/>
      </a:accent3>
      <a:accent4>
        <a:srgbClr val="CA8F45"/>
      </a:accent4>
      <a:accent5>
        <a:srgbClr val="4B342A"/>
      </a:accent5>
      <a:accent6>
        <a:srgbClr val="CA8F45"/>
      </a:accent6>
      <a:hlink>
        <a:srgbClr val="4B342A"/>
      </a:hlink>
      <a:folHlink>
        <a:srgbClr val="CA8F4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4233</Words>
  <Application>Microsoft Office PowerPoint</Application>
  <PresentationFormat>自定义</PresentationFormat>
  <Paragraphs>257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法律援助</dc:title>
  <dc:creator/>
  <cp:keywords>www.1ppt.com</cp:keywords>
  <cp:lastModifiedBy/>
  <cp:revision>1</cp:revision>
  <dcterms:created xsi:type="dcterms:W3CDTF">2016-12-16T19:25:24Z</dcterms:created>
  <dcterms:modified xsi:type="dcterms:W3CDTF">2018-11-26T02:39:51Z</dcterms:modified>
</cp:coreProperties>
</file>