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notesMasterIdLst>
    <p:notesMasterId r:id="rId30"/>
  </p:notesMasterIdLst>
  <p:handoutMasterIdLst>
    <p:handoutMasterId r:id="rId31"/>
  </p:handoutMasterIdLst>
  <p:sldIdLst>
    <p:sldId id="474" r:id="rId3"/>
    <p:sldId id="492" r:id="rId4"/>
    <p:sldId id="475" r:id="rId5"/>
    <p:sldId id="482" r:id="rId6"/>
    <p:sldId id="476" r:id="rId7"/>
    <p:sldId id="477" r:id="rId8"/>
    <p:sldId id="478" r:id="rId9"/>
    <p:sldId id="479" r:id="rId10"/>
    <p:sldId id="493" r:id="rId11"/>
    <p:sldId id="504" r:id="rId12"/>
    <p:sldId id="491" r:id="rId13"/>
    <p:sldId id="480" r:id="rId14"/>
    <p:sldId id="489" r:id="rId15"/>
    <p:sldId id="503" r:id="rId16"/>
    <p:sldId id="483" r:id="rId17"/>
    <p:sldId id="487" r:id="rId18"/>
    <p:sldId id="490" r:id="rId19"/>
    <p:sldId id="494" r:id="rId20"/>
    <p:sldId id="495" r:id="rId21"/>
    <p:sldId id="488" r:id="rId22"/>
    <p:sldId id="502" r:id="rId23"/>
    <p:sldId id="496" r:id="rId24"/>
    <p:sldId id="498" r:id="rId25"/>
    <p:sldId id="499" r:id="rId26"/>
    <p:sldId id="484" r:id="rId27"/>
    <p:sldId id="505" r:id="rId28"/>
    <p:sldId id="506" r:id="rId29"/>
  </p:sldIdLst>
  <p:sldSz cx="12198350" cy="6859588"/>
  <p:notesSz cx="6858000" cy="9144000"/>
  <p:custDataLst>
    <p:tags r:id="rId32"/>
  </p:custDataLst>
  <p:defaultTextStyle>
    <a:defPPr>
      <a:defRPr lang="zh-CN"/>
    </a:defPPr>
    <a:lvl1pPr marL="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  <p15:guide id="3" pos="304">
          <p15:clr>
            <a:srgbClr val="A4A3A4"/>
          </p15:clr>
        </p15:guide>
        <p15:guide id="4" pos="1892">
          <p15:clr>
            <a:srgbClr val="A4A3A4"/>
          </p15:clr>
        </p15:guide>
        <p15:guide id="5" pos="12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E86"/>
    <a:srgbClr val="454545"/>
    <a:srgbClr val="494949"/>
    <a:srgbClr val="87D8CD"/>
    <a:srgbClr val="C78A58"/>
    <a:srgbClr val="4C9BA4"/>
    <a:srgbClr val="D8FA2E"/>
    <a:srgbClr val="005DA2"/>
    <a:srgbClr val="FAFAFA"/>
    <a:srgbClr val="FF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95" autoAdjust="0"/>
    <p:restoredTop sz="94660"/>
  </p:normalViewPr>
  <p:slideViewPr>
    <p:cSldViewPr>
      <p:cViewPr>
        <p:scale>
          <a:sx n="50" d="100"/>
          <a:sy n="50" d="100"/>
        </p:scale>
        <p:origin x="-138" y="-1758"/>
      </p:cViewPr>
      <p:guideLst>
        <p:guide orient="horz" pos="2160"/>
        <p:guide pos="3842"/>
        <p:guide pos="304"/>
        <p:guide pos="1892"/>
        <p:guide pos="1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8.png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8523904"/>
        <c:axId val="88625536"/>
        <c:axId val="0"/>
      </c:bar3DChart>
      <c:catAx>
        <c:axId val="885239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625536"/>
        <c:crosses val="autoZero"/>
        <c:auto val="1"/>
        <c:lblAlgn val="ctr"/>
        <c:lblOffset val="100"/>
        <c:noMultiLvlLbl val="0"/>
      </c:catAx>
      <c:valAx>
        <c:axId val="886255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852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c:spPr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1C5DD-901E-4BE7-B603-D5C32F837972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1E9B-7B6B-4A6E-AF68-C6F20011B1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75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92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5EA2B-6019-4C1B-BEA3-5BC9FB2E92B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415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5128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471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908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417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02851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685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23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927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579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66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23133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25048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3721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204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104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508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8107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5EA2B-6019-4C1B-BEA3-5BC9FB2E92B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532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919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79287-648C-4B3D-8FE1-F0E0722F132F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8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2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082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890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025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4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489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37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646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55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57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02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70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91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61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61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00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6808" y="117426"/>
            <a:ext cx="1701887" cy="677151"/>
          </a:xfrm>
          <a:prstGeom prst="rect">
            <a:avLst/>
          </a:prstGeom>
          <a:noFill/>
        </p:spPr>
        <p:txBody>
          <a:bodyPr wrap="square" lIns="121963" tIns="60981" rIns="121963" bIns="60981" rtlCol="0">
            <a:spAutoFit/>
          </a:bodyPr>
          <a:lstStyle/>
          <a:p>
            <a:r>
              <a:rPr lang="en-US" altLang="zh-CN" sz="3600" b="1" spc="-150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3600" b="1" spc="-150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562671" y="693490"/>
            <a:ext cx="1063567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634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37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41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57" y="280525"/>
            <a:ext cx="813224" cy="812989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61" y="293024"/>
            <a:ext cx="813224" cy="812989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584324" y="817152"/>
            <a:ext cx="3400792" cy="30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0355" tIns="45179" rIns="90355" bIns="45179">
            <a:spAutoFit/>
          </a:bodyPr>
          <a:lstStyle/>
          <a:p>
            <a:r>
              <a:rPr lang="en-US" altLang="zh-CN" sz="1384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384" b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580356" y="334082"/>
            <a:ext cx="4197307" cy="47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635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483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20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08" tIns="60202" rIns="120408" bIns="60202" rtlCol="0" anchor="ctr"/>
          <a:lstStyle/>
          <a:p>
            <a:pPr algn="ctr"/>
            <a:endParaRPr lang="en-US" sz="2502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8"/>
            <a:ext cx="489029" cy="261915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08" tIns="60202" rIns="120408" bIns="60202" rtlCol="0" anchor="ctr"/>
          <a:lstStyle/>
          <a:p>
            <a:pPr algn="ctr"/>
            <a:endParaRPr lang="en-US" sz="2502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2" y="273317"/>
            <a:ext cx="449675" cy="467556"/>
          </a:xfrm>
          <a:prstGeom prst="rect">
            <a:avLst/>
          </a:prstGeom>
        </p:spPr>
        <p:txBody>
          <a:bodyPr vert="horz" lIns="0" tIns="0" rIns="0" bIns="60202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8" smtClean="0"/>
              <a:pPr/>
              <a:t>‹#›</a:t>
            </a:fld>
            <a:endParaRPr lang="en-US" sz="1318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8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2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2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2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2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29" y="6461963"/>
            <a:ext cx="508265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70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1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5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199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87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06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715911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44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3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2" y="273317"/>
            <a:ext cx="449675" cy="467556"/>
          </a:xfrm>
          <a:prstGeom prst="rect">
            <a:avLst/>
          </a:prstGeom>
        </p:spPr>
        <p:txBody>
          <a:bodyPr vert="horz" lIns="0" tIns="0" rIns="0" bIns="60202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18" dirty="0"/>
          </a:p>
        </p:txBody>
      </p:sp>
    </p:spTree>
    <p:extLst>
      <p:ext uri="{BB962C8B-B14F-4D97-AF65-F5344CB8AC3E}">
        <p14:creationId xmlns:p14="http://schemas.microsoft.com/office/powerpoint/2010/main" val="290411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57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876" y="2130921"/>
            <a:ext cx="10368598" cy="147036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53" y="3887100"/>
            <a:ext cx="8538845" cy="17530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917" y="6357824"/>
            <a:ext cx="2846282" cy="365210"/>
          </a:xfrm>
          <a:prstGeom prst="rect">
            <a:avLst/>
          </a:prstGeom>
        </p:spPr>
        <p:txBody>
          <a:bodyPr/>
          <a:lstStyle/>
          <a:p>
            <a:fld id="{B50BB03C-1EC4-4CDD-BFFB-F6D9B4FD797C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7770" y="6357824"/>
            <a:ext cx="3862811" cy="36521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2151" y="6357824"/>
            <a:ext cx="2846282" cy="365210"/>
          </a:xfrm>
          <a:prstGeom prst="rect">
            <a:avLst/>
          </a:prstGeom>
        </p:spPr>
        <p:txBody>
          <a:bodyPr/>
          <a:lstStyle/>
          <a:p>
            <a:fld id="{BF85E420-93C3-411D-B6B6-9DA498E2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6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54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62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55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48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2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2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7063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2" y="273317"/>
            <a:ext cx="449675" cy="467556"/>
          </a:xfrm>
          <a:prstGeom prst="rect">
            <a:avLst/>
          </a:prstGeom>
        </p:spPr>
        <p:txBody>
          <a:bodyPr vert="horz" lIns="0" tIns="0" rIns="0" bIns="60202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18" dirty="0"/>
          </a:p>
        </p:txBody>
      </p:sp>
    </p:spTree>
    <p:extLst>
      <p:ext uri="{BB962C8B-B14F-4D97-AF65-F5344CB8AC3E}">
        <p14:creationId xmlns:p14="http://schemas.microsoft.com/office/powerpoint/2010/main" val="124107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2" y="273317"/>
            <a:ext cx="449675" cy="467556"/>
          </a:xfrm>
          <a:prstGeom prst="rect">
            <a:avLst/>
          </a:prstGeom>
        </p:spPr>
        <p:txBody>
          <a:bodyPr vert="horz" lIns="0" tIns="0" rIns="0" bIns="60202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18" dirty="0"/>
          </a:p>
        </p:txBody>
      </p:sp>
    </p:spTree>
    <p:extLst>
      <p:ext uri="{BB962C8B-B14F-4D97-AF65-F5344CB8AC3E}">
        <p14:creationId xmlns:p14="http://schemas.microsoft.com/office/powerpoint/2010/main" val="265810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876" y="2130919"/>
            <a:ext cx="10368598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753" y="3887100"/>
            <a:ext cx="8538845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2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878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604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585" y="4407921"/>
            <a:ext cx="10368598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585" y="2907387"/>
            <a:ext cx="10368598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47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95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34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91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239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687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13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58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879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917" y="1600571"/>
            <a:ext cx="5387605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0828" y="1600571"/>
            <a:ext cx="5387605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850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8" y="1535469"/>
            <a:ext cx="5389723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479" indent="0">
              <a:buNone/>
              <a:defRPr sz="2400" b="1"/>
            </a:lvl2pPr>
            <a:lvl3pPr marL="1088959" indent="0">
              <a:buNone/>
              <a:defRPr sz="2100" b="1"/>
            </a:lvl3pPr>
            <a:lvl4pPr marL="1633438" indent="0">
              <a:buNone/>
              <a:defRPr sz="1900" b="1"/>
            </a:lvl4pPr>
            <a:lvl5pPr marL="2177918" indent="0">
              <a:buNone/>
              <a:defRPr sz="1900" b="1"/>
            </a:lvl5pPr>
            <a:lvl6pPr marL="2722397" indent="0">
              <a:buNone/>
              <a:defRPr sz="1900" b="1"/>
            </a:lvl6pPr>
            <a:lvl7pPr marL="3266877" indent="0">
              <a:buNone/>
              <a:defRPr sz="1900" b="1"/>
            </a:lvl7pPr>
            <a:lvl8pPr marL="3811356" indent="0">
              <a:buNone/>
              <a:defRPr sz="1900" b="1"/>
            </a:lvl8pPr>
            <a:lvl9pPr marL="4355836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918" y="2175379"/>
            <a:ext cx="5389723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593" y="1535469"/>
            <a:ext cx="539184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479" indent="0">
              <a:buNone/>
              <a:defRPr sz="2400" b="1"/>
            </a:lvl2pPr>
            <a:lvl3pPr marL="1088959" indent="0">
              <a:buNone/>
              <a:defRPr sz="2100" b="1"/>
            </a:lvl3pPr>
            <a:lvl4pPr marL="1633438" indent="0">
              <a:buNone/>
              <a:defRPr sz="1900" b="1"/>
            </a:lvl4pPr>
            <a:lvl5pPr marL="2177918" indent="0">
              <a:buNone/>
              <a:defRPr sz="1900" b="1"/>
            </a:lvl5pPr>
            <a:lvl6pPr marL="2722397" indent="0">
              <a:buNone/>
              <a:defRPr sz="1900" b="1"/>
            </a:lvl6pPr>
            <a:lvl7pPr marL="3266877" indent="0">
              <a:buNone/>
              <a:defRPr sz="1900" b="1"/>
            </a:lvl7pPr>
            <a:lvl8pPr marL="3811356" indent="0">
              <a:buNone/>
              <a:defRPr sz="1900" b="1"/>
            </a:lvl8pPr>
            <a:lvl9pPr marL="4355836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593" y="2175379"/>
            <a:ext cx="539184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326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25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516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3113"/>
            <a:ext cx="4013173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4"/>
            <a:ext cx="6819216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18" y="1435433"/>
            <a:ext cx="4013173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479" indent="0">
              <a:buNone/>
              <a:defRPr sz="1400"/>
            </a:lvl2pPr>
            <a:lvl3pPr marL="1088959" indent="0">
              <a:buNone/>
              <a:defRPr sz="1200"/>
            </a:lvl3pPr>
            <a:lvl4pPr marL="1633438" indent="0">
              <a:buNone/>
              <a:defRPr sz="1100"/>
            </a:lvl4pPr>
            <a:lvl5pPr marL="2177918" indent="0">
              <a:buNone/>
              <a:defRPr sz="1100"/>
            </a:lvl5pPr>
            <a:lvl6pPr marL="2722397" indent="0">
              <a:buNone/>
              <a:defRPr sz="1100"/>
            </a:lvl6pPr>
            <a:lvl7pPr marL="3266877" indent="0">
              <a:buNone/>
              <a:defRPr sz="1100"/>
            </a:lvl7pPr>
            <a:lvl8pPr marL="3811356" indent="0">
              <a:buNone/>
              <a:defRPr sz="1100"/>
            </a:lvl8pPr>
            <a:lvl9pPr marL="435583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7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20" y="273112"/>
            <a:ext cx="4013173" cy="116232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4"/>
            <a:ext cx="6819216" cy="5854469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20" y="1435434"/>
            <a:ext cx="4013173" cy="46921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813" indent="0">
              <a:buNone/>
              <a:defRPr sz="1600"/>
            </a:lvl2pPr>
            <a:lvl3pPr marL="1219627" indent="0">
              <a:buNone/>
              <a:defRPr sz="1300"/>
            </a:lvl3pPr>
            <a:lvl4pPr marL="1829440" indent="0">
              <a:buNone/>
              <a:defRPr sz="1200"/>
            </a:lvl4pPr>
            <a:lvl5pPr marL="2439253" indent="0">
              <a:buNone/>
              <a:defRPr sz="1200"/>
            </a:lvl5pPr>
            <a:lvl6pPr marL="3049067" indent="0">
              <a:buNone/>
              <a:defRPr sz="1200"/>
            </a:lvl6pPr>
            <a:lvl7pPr marL="3658880" indent="0">
              <a:buNone/>
              <a:defRPr sz="1200"/>
            </a:lvl7pPr>
            <a:lvl8pPr marL="4268694" indent="0">
              <a:buNone/>
              <a:defRPr sz="1200"/>
            </a:lvl8pPr>
            <a:lvl9pPr marL="4878507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1319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2"/>
            <a:ext cx="7319010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17"/>
            <a:ext cx="7319010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479" indent="0">
              <a:buNone/>
              <a:defRPr sz="3300"/>
            </a:lvl2pPr>
            <a:lvl3pPr marL="1088959" indent="0">
              <a:buNone/>
              <a:defRPr sz="2900"/>
            </a:lvl3pPr>
            <a:lvl4pPr marL="1633438" indent="0">
              <a:buNone/>
              <a:defRPr sz="2400"/>
            </a:lvl4pPr>
            <a:lvl5pPr marL="2177918" indent="0">
              <a:buNone/>
              <a:defRPr sz="2400"/>
            </a:lvl5pPr>
            <a:lvl6pPr marL="2722397" indent="0">
              <a:buNone/>
              <a:defRPr sz="2400"/>
            </a:lvl6pPr>
            <a:lvl7pPr marL="3266877" indent="0">
              <a:buNone/>
              <a:defRPr sz="2400"/>
            </a:lvl7pPr>
            <a:lvl8pPr marL="3811356" indent="0">
              <a:buNone/>
              <a:defRPr sz="2400"/>
            </a:lvl8pPr>
            <a:lvl9pPr marL="4355836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479" indent="0">
              <a:buNone/>
              <a:defRPr sz="1400"/>
            </a:lvl2pPr>
            <a:lvl3pPr marL="1088959" indent="0">
              <a:buNone/>
              <a:defRPr sz="1200"/>
            </a:lvl3pPr>
            <a:lvl4pPr marL="1633438" indent="0">
              <a:buNone/>
              <a:defRPr sz="1100"/>
            </a:lvl4pPr>
            <a:lvl5pPr marL="2177918" indent="0">
              <a:buNone/>
              <a:defRPr sz="1100"/>
            </a:lvl5pPr>
            <a:lvl6pPr marL="2722397" indent="0">
              <a:buNone/>
              <a:defRPr sz="1100"/>
            </a:lvl6pPr>
            <a:lvl7pPr marL="3266877" indent="0">
              <a:buNone/>
              <a:defRPr sz="1100"/>
            </a:lvl7pPr>
            <a:lvl8pPr marL="3811356" indent="0">
              <a:buNone/>
              <a:defRPr sz="1100"/>
            </a:lvl8pPr>
            <a:lvl9pPr marL="435583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015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2374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804" y="274702"/>
            <a:ext cx="2744629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274702"/>
            <a:ext cx="8030580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12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2"/>
            <a:ext cx="7319010" cy="56687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16"/>
            <a:ext cx="7319010" cy="4115753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4300"/>
            </a:lvl1pPr>
            <a:lvl2pPr marL="609813" indent="0">
              <a:buNone/>
              <a:defRPr sz="3700"/>
            </a:lvl2pPr>
            <a:lvl3pPr marL="1219627" indent="0">
              <a:buNone/>
              <a:defRPr sz="3200"/>
            </a:lvl3pPr>
            <a:lvl4pPr marL="1829440" indent="0">
              <a:buNone/>
              <a:defRPr sz="2700"/>
            </a:lvl4pPr>
            <a:lvl5pPr marL="2439253" indent="0">
              <a:buNone/>
              <a:defRPr sz="2700"/>
            </a:lvl5pPr>
            <a:lvl6pPr marL="3049067" indent="0">
              <a:buNone/>
              <a:defRPr sz="2700"/>
            </a:lvl6pPr>
            <a:lvl7pPr marL="3658880" indent="0">
              <a:buNone/>
              <a:defRPr sz="2700"/>
            </a:lvl7pPr>
            <a:lvl8pPr marL="4268694" indent="0">
              <a:buNone/>
              <a:defRPr sz="2700"/>
            </a:lvl8pPr>
            <a:lvl9pPr marL="4878507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813" indent="0">
              <a:buNone/>
              <a:defRPr sz="1600"/>
            </a:lvl2pPr>
            <a:lvl3pPr marL="1219627" indent="0">
              <a:buNone/>
              <a:defRPr sz="1300"/>
            </a:lvl3pPr>
            <a:lvl4pPr marL="1829440" indent="0">
              <a:buNone/>
              <a:defRPr sz="1200"/>
            </a:lvl4pPr>
            <a:lvl5pPr marL="2439253" indent="0">
              <a:buNone/>
              <a:defRPr sz="1200"/>
            </a:lvl5pPr>
            <a:lvl6pPr marL="3049067" indent="0">
              <a:buNone/>
              <a:defRPr sz="1200"/>
            </a:lvl6pPr>
            <a:lvl7pPr marL="3658880" indent="0">
              <a:buNone/>
              <a:defRPr sz="1200"/>
            </a:lvl7pPr>
            <a:lvl8pPr marL="4268694" indent="0">
              <a:buNone/>
              <a:defRPr sz="1200"/>
            </a:lvl8pPr>
            <a:lvl9pPr marL="4878507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17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1600572"/>
            <a:ext cx="10978515" cy="4527011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770583" y="551802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5101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804" y="206422"/>
            <a:ext cx="2744629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206422"/>
            <a:ext cx="8030580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11339719" y="322633"/>
            <a:ext cx="488231" cy="2871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11345556" y="421777"/>
            <a:ext cx="489029" cy="26191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0443" tIns="60220" rIns="120443" bIns="60220" rtlCol="0" anchor="ctr"/>
          <a:lstStyle/>
          <a:p>
            <a:pPr algn="ctr"/>
            <a:endParaRPr lang="en-US" sz="2503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365230" y="273317"/>
            <a:ext cx="449676" cy="467556"/>
          </a:xfrm>
          <a:prstGeom prst="rect">
            <a:avLst/>
          </a:prstGeom>
        </p:spPr>
        <p:txBody>
          <a:bodyPr vert="horz" lIns="0" tIns="0" rIns="0" bIns="602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317" smtClean="0"/>
              <a:pPr/>
              <a:t>‹#›</a:t>
            </a:fld>
            <a:endParaRPr lang="en-US" sz="1317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463467" y="6310782"/>
            <a:ext cx="298932" cy="294943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1245594" y="6310782"/>
            <a:ext cx="298932" cy="294943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503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737330" y="6461963"/>
            <a:ext cx="50826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36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6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1" r:id="rId9"/>
    <p:sldLayoutId id="2147483663" r:id="rId10"/>
    <p:sldLayoutId id="2147483664" r:id="rId11"/>
    <p:sldLayoutId id="2147483665" r:id="rId12"/>
    <p:sldLayoutId id="2147483667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  <p:sldLayoutId id="2147483701" r:id="rId39"/>
    <p:sldLayoutId id="2147483702" r:id="rId40"/>
    <p:sldLayoutId id="2147483703" r:id="rId41"/>
  </p:sldLayoutIdLst>
  <p:timing>
    <p:tnLst>
      <p:par>
        <p:cTn id="1" dur="indefinite" restart="never" nodeType="tmRoot"/>
      </p:par>
    </p:tnLst>
  </p:timing>
  <p:txStyles>
    <p:titleStyle>
      <a:lvl1pPr algn="ctr" defTabSz="1219627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360" indent="-457360" algn="l" defTabSz="1219627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947" indent="-381133" algn="l" defTabSz="1219627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533" indent="-304907" algn="l" defTabSz="121962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347" indent="-304907" algn="l" defTabSz="1219627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160" indent="-304907" algn="l" defTabSz="1219627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973" indent="-304907" algn="l" defTabSz="121962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787" indent="-304907" algn="l" defTabSz="121962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600" indent="-304907" algn="l" defTabSz="121962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414" indent="-304907" algn="l" defTabSz="121962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81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62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4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25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06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8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694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0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918" y="274701"/>
            <a:ext cx="10978515" cy="1143265"/>
          </a:xfrm>
          <a:prstGeom prst="rect">
            <a:avLst/>
          </a:prstGeom>
        </p:spPr>
        <p:txBody>
          <a:bodyPr vert="horz" lIns="108896" tIns="54448" rIns="108896" bIns="5444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8" y="1600571"/>
            <a:ext cx="10978515" cy="4527011"/>
          </a:xfrm>
          <a:prstGeom prst="rect">
            <a:avLst/>
          </a:prstGeom>
        </p:spPr>
        <p:txBody>
          <a:bodyPr vert="horz" lIns="108896" tIns="54448" rIns="108896" bIns="5444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vert="horz" lIns="108896" tIns="54448" rIns="108896" bIns="5444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959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959"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vert="horz" lIns="108896" tIns="54448" rIns="108896" bIns="5444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95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vert="horz" lIns="108896" tIns="54448" rIns="108896" bIns="5444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959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95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4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1088959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60" indent="-408360" algn="l" defTabSz="1088959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779" indent="-340300" algn="l" defTabSz="1088959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1199" indent="-272240" algn="l" defTabSz="1088959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678" indent="-272240" algn="l" defTabSz="1088959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0158" indent="-272240" algn="l" defTabSz="1088959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4637" indent="-272240" algn="l" defTabSz="10889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9117" indent="-272240" algn="l" defTabSz="10889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3596" indent="-272240" algn="l" defTabSz="10889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8076" indent="-272240" algn="l" defTabSz="108895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479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959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438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918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2397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77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1356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5836" algn="l" defTabSz="108895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chart" Target="../charts/chart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7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55.png"/><Relationship Id="rId10" Type="http://schemas.openxmlformats.org/officeDocument/2006/relationships/image" Target="../media/image57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61.png"/><Relationship Id="rId3" Type="http://schemas.openxmlformats.org/officeDocument/2006/relationships/image" Target="../media/image52.png"/><Relationship Id="rId7" Type="http://schemas.openxmlformats.org/officeDocument/2006/relationships/image" Target="../media/image8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11" Type="http://schemas.openxmlformats.org/officeDocument/2006/relationships/image" Target="../media/image59.png"/><Relationship Id="rId5" Type="http://schemas.openxmlformats.org/officeDocument/2006/relationships/image" Target="../media/image51.png"/><Relationship Id="rId15" Type="http://schemas.openxmlformats.org/officeDocument/2006/relationships/image" Target="../media/image15.png"/><Relationship Id="rId10" Type="http://schemas.openxmlformats.org/officeDocument/2006/relationships/image" Target="../media/image58.png"/><Relationship Id="rId4" Type="http://schemas.openxmlformats.org/officeDocument/2006/relationships/image" Target="../media/image14.png"/><Relationship Id="rId9" Type="http://schemas.openxmlformats.org/officeDocument/2006/relationships/image" Target="../media/image6.png"/><Relationship Id="rId1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7.png"/><Relationship Id="rId3" Type="http://schemas.openxmlformats.org/officeDocument/2006/relationships/image" Target="../media/image6.png"/><Relationship Id="rId7" Type="http://schemas.openxmlformats.org/officeDocument/2006/relationships/image" Target="../media/image52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.png"/><Relationship Id="rId11" Type="http://schemas.openxmlformats.org/officeDocument/2006/relationships/image" Target="../media/image65.png"/><Relationship Id="rId5" Type="http://schemas.openxmlformats.org/officeDocument/2006/relationships/image" Target="../media/image7.png"/><Relationship Id="rId10" Type="http://schemas.openxmlformats.org/officeDocument/2006/relationships/image" Target="../media/image64.png"/><Relationship Id="rId4" Type="http://schemas.openxmlformats.org/officeDocument/2006/relationships/image" Target="../media/image8.png"/><Relationship Id="rId9" Type="http://schemas.openxmlformats.org/officeDocument/2006/relationships/image" Target="../media/image14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52.png"/><Relationship Id="rId7" Type="http://schemas.openxmlformats.org/officeDocument/2006/relationships/image" Target="../media/image6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11" Type="http://schemas.openxmlformats.org/officeDocument/2006/relationships/image" Target="../media/image6.png"/><Relationship Id="rId5" Type="http://schemas.openxmlformats.org/officeDocument/2006/relationships/image" Target="../media/image68.png"/><Relationship Id="rId10" Type="http://schemas.openxmlformats.org/officeDocument/2006/relationships/image" Target="../media/image71.png"/><Relationship Id="rId4" Type="http://schemas.openxmlformats.org/officeDocument/2006/relationships/image" Target="../media/image8.png"/><Relationship Id="rId9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3.xml"/><Relationship Id="rId6" Type="http://schemas.openxmlformats.org/officeDocument/2006/relationships/chart" Target="../charts/chart5.xml"/><Relationship Id="rId11" Type="http://schemas.openxmlformats.org/officeDocument/2006/relationships/image" Target="../media/image15.png"/><Relationship Id="rId5" Type="http://schemas.openxmlformats.org/officeDocument/2006/relationships/chart" Target="../charts/chart4.xml"/><Relationship Id="rId10" Type="http://schemas.openxmlformats.org/officeDocument/2006/relationships/image" Target="../media/image51.png"/><Relationship Id="rId4" Type="http://schemas.openxmlformats.org/officeDocument/2006/relationships/chart" Target="../charts/chart3.xml"/><Relationship Id="rId9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52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3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8.png"/><Relationship Id="rId11" Type="http://schemas.openxmlformats.org/officeDocument/2006/relationships/image" Target="../media/image76.png"/><Relationship Id="rId5" Type="http://schemas.openxmlformats.org/officeDocument/2006/relationships/image" Target="../media/image6.png"/><Relationship Id="rId10" Type="http://schemas.openxmlformats.org/officeDocument/2006/relationships/image" Target="../media/image75.png"/><Relationship Id="rId4" Type="http://schemas.openxmlformats.org/officeDocument/2006/relationships/image" Target="../media/image14.png"/><Relationship Id="rId9" Type="http://schemas.openxmlformats.org/officeDocument/2006/relationships/image" Target="../media/image74.png"/><Relationship Id="rId1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4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4.png"/><Relationship Id="rId21" Type="http://schemas.openxmlformats.org/officeDocument/2006/relationships/image" Target="../media/image29.png"/><Relationship Id="rId7" Type="http://schemas.openxmlformats.org/officeDocument/2006/relationships/image" Target="../media/image7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8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png"/><Relationship Id="rId5" Type="http://schemas.openxmlformats.org/officeDocument/2006/relationships/image" Target="../media/image40.png"/><Relationship Id="rId10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891"/>
          <p:cNvSpPr txBox="1"/>
          <p:nvPr/>
        </p:nvSpPr>
        <p:spPr>
          <a:xfrm>
            <a:off x="2547526" y="2133650"/>
            <a:ext cx="88775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</a:t>
            </a: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</a:t>
            </a: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务总结计划</a:t>
            </a:r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2654933" y="2009482"/>
            <a:ext cx="4614738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模板框架完整   贴近实用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标题 4"/>
          <p:cNvSpPr txBox="1">
            <a:spLocks/>
          </p:cNvSpPr>
          <p:nvPr/>
        </p:nvSpPr>
        <p:spPr>
          <a:xfrm>
            <a:off x="2654933" y="3833088"/>
            <a:ext cx="5502056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适用于投资合作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项目推广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67025" y="455738"/>
            <a:ext cx="343825" cy="309997"/>
            <a:chOff x="4634991" y="2138335"/>
            <a:chExt cx="428348" cy="386204"/>
          </a:xfrm>
          <a:solidFill>
            <a:srgbClr val="EF7E86"/>
          </a:solidFill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39899" y="471760"/>
            <a:ext cx="343825" cy="309997"/>
            <a:chOff x="5076056" y="2138335"/>
            <a:chExt cx="428348" cy="386204"/>
          </a:xfrm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7D8CD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412773" y="465469"/>
            <a:ext cx="343825" cy="309997"/>
            <a:chOff x="5557128" y="2138335"/>
            <a:chExt cx="428348" cy="38620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C78A5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91901" y="477466"/>
            <a:ext cx="343825" cy="309997"/>
            <a:chOff x="6068610" y="2138335"/>
            <a:chExt cx="428348" cy="386204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F7E86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375613" y="477466"/>
            <a:ext cx="343825" cy="309997"/>
            <a:chOff x="6623914" y="2138335"/>
            <a:chExt cx="428348" cy="386204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7D8CD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30753" y="1827918"/>
            <a:ext cx="7743829" cy="2808312"/>
          </a:xfrm>
          <a:prstGeom prst="rect">
            <a:avLst/>
          </a:prstGeom>
          <a:noFill/>
          <a:ln w="76200">
            <a:solidFill>
              <a:srgbClr val="EF7E86"/>
            </a:solidFill>
          </a:ln>
          <a:effectLst>
            <a:outerShdw blurRad="368300" dist="469900" dir="6240000" sx="102000" sy="102000" algn="ctr" rotWithShape="0">
              <a:srgbClr val="000000">
                <a:alpha val="6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10044162" y="1196844"/>
            <a:ext cx="503294" cy="64123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79400" dist="1270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83"/>
          <p:cNvGrpSpPr/>
          <p:nvPr/>
        </p:nvGrpSpPr>
        <p:grpSpPr>
          <a:xfrm>
            <a:off x="8164592" y="3734088"/>
            <a:ext cx="1335271" cy="760310"/>
            <a:chOff x="5368132" y="3540125"/>
            <a:chExt cx="465138" cy="435769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91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5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559" y="477466"/>
            <a:ext cx="2509059" cy="846220"/>
          </a:xfrm>
          <a:prstGeom prst="rect">
            <a:avLst/>
          </a:prstGeom>
          <a:noFill/>
        </p:spPr>
        <p:txBody>
          <a:bodyPr wrap="square" lIns="75272" tIns="37637" rIns="75272" bIns="37637" rtlCol="0">
            <a:spAutoFit/>
          </a:bodyPr>
          <a:lstStyle/>
          <a:p>
            <a:r>
              <a:rPr lang="zh-CN" altLang="en-US" sz="50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sz="500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323190" y="1313540"/>
            <a:ext cx="2697239" cy="0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3"/>
          <p:cNvCxnSpPr/>
          <p:nvPr/>
        </p:nvCxnSpPr>
        <p:spPr>
          <a:xfrm>
            <a:off x="1065583" y="1323676"/>
            <a:ext cx="0" cy="1662651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5"/>
          <p:cNvCxnSpPr/>
          <p:nvPr/>
        </p:nvCxnSpPr>
        <p:spPr>
          <a:xfrm flipV="1">
            <a:off x="1065582" y="2512314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7"/>
          <p:cNvCxnSpPr/>
          <p:nvPr/>
        </p:nvCxnSpPr>
        <p:spPr>
          <a:xfrm>
            <a:off x="3323736" y="3129511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8"/>
          <p:cNvCxnSpPr/>
          <p:nvPr/>
        </p:nvCxnSpPr>
        <p:spPr>
          <a:xfrm flipV="1">
            <a:off x="3323736" y="298000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0"/>
          <p:cNvCxnSpPr/>
          <p:nvPr/>
        </p:nvCxnSpPr>
        <p:spPr>
          <a:xfrm>
            <a:off x="5536839" y="359720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1"/>
          <p:cNvCxnSpPr/>
          <p:nvPr/>
        </p:nvCxnSpPr>
        <p:spPr>
          <a:xfrm flipV="1">
            <a:off x="5536840" y="344769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3"/>
          <p:cNvCxnSpPr/>
          <p:nvPr/>
        </p:nvCxnSpPr>
        <p:spPr>
          <a:xfrm>
            <a:off x="7808678" y="406489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4"/>
          <p:cNvCxnSpPr/>
          <p:nvPr/>
        </p:nvCxnSpPr>
        <p:spPr>
          <a:xfrm flipV="1">
            <a:off x="7808679" y="3915387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356409" y="1799519"/>
            <a:ext cx="1425591" cy="1425589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550486" y="1984178"/>
            <a:ext cx="113877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737667" y="2291152"/>
            <a:ext cx="1405076" cy="1405073"/>
            <a:chOff x="304800" y="673100"/>
            <a:chExt cx="4000500" cy="40005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22380" y="810961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003290" y="2498073"/>
            <a:ext cx="83866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007183" y="2799620"/>
            <a:ext cx="1405076" cy="1405073"/>
            <a:chOff x="304800" y="673100"/>
            <a:chExt cx="4000500" cy="400050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176674" y="2980006"/>
            <a:ext cx="111239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75587" y="3239860"/>
            <a:ext cx="1405076" cy="1405073"/>
            <a:chOff x="304800" y="673100"/>
            <a:chExt cx="4000500" cy="4000500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329041" y="3705823"/>
            <a:ext cx="14757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2100151" y="4379419"/>
            <a:ext cx="1541562" cy="1514804"/>
          </a:xfrm>
          <a:custGeom>
            <a:avLst/>
            <a:gdLst>
              <a:gd name="T0" fmla="*/ 296 w 2736"/>
              <a:gd name="T1" fmla="*/ 1034 h 2655"/>
              <a:gd name="T2" fmla="*/ 408 w 2736"/>
              <a:gd name="T3" fmla="*/ 885 h 2655"/>
              <a:gd name="T4" fmla="*/ 653 w 2736"/>
              <a:gd name="T5" fmla="*/ 672 h 2655"/>
              <a:gd name="T6" fmla="*/ 529 w 2736"/>
              <a:gd name="T7" fmla="*/ 1064 h 2655"/>
              <a:gd name="T8" fmla="*/ 410 w 2736"/>
              <a:gd name="T9" fmla="*/ 1501 h 2655"/>
              <a:gd name="T10" fmla="*/ 334 w 2736"/>
              <a:gd name="T11" fmla="*/ 1721 h 2655"/>
              <a:gd name="T12" fmla="*/ 583 w 2736"/>
              <a:gd name="T13" fmla="*/ 1601 h 2655"/>
              <a:gd name="T14" fmla="*/ 731 w 2736"/>
              <a:gd name="T15" fmla="*/ 1208 h 2655"/>
              <a:gd name="T16" fmla="*/ 953 w 2736"/>
              <a:gd name="T17" fmla="*/ 1310 h 2655"/>
              <a:gd name="T18" fmla="*/ 1059 w 2736"/>
              <a:gd name="T19" fmla="*/ 1532 h 2655"/>
              <a:gd name="T20" fmla="*/ 1151 w 2736"/>
              <a:gd name="T21" fmla="*/ 1455 h 2655"/>
              <a:gd name="T22" fmla="*/ 1103 w 2736"/>
              <a:gd name="T23" fmla="*/ 1165 h 2655"/>
              <a:gd name="T24" fmla="*/ 890 w 2736"/>
              <a:gd name="T25" fmla="*/ 1058 h 2655"/>
              <a:gd name="T26" fmla="*/ 1161 w 2736"/>
              <a:gd name="T27" fmla="*/ 967 h 2655"/>
              <a:gd name="T28" fmla="*/ 1586 w 2736"/>
              <a:gd name="T29" fmla="*/ 831 h 2655"/>
              <a:gd name="T30" fmla="*/ 1205 w 2736"/>
              <a:gd name="T31" fmla="*/ 817 h 2655"/>
              <a:gd name="T32" fmla="*/ 922 w 2736"/>
              <a:gd name="T33" fmla="*/ 558 h 2655"/>
              <a:gd name="T34" fmla="*/ 774 w 2736"/>
              <a:gd name="T35" fmla="*/ 512 h 2655"/>
              <a:gd name="T36" fmla="*/ 367 w 2736"/>
              <a:gd name="T37" fmla="*/ 603 h 2655"/>
              <a:gd name="T38" fmla="*/ 1417 w 2736"/>
              <a:gd name="T39" fmla="*/ 2639 h 2655"/>
              <a:gd name="T40" fmla="*/ 1707 w 2736"/>
              <a:gd name="T41" fmla="*/ 1595 h 2655"/>
              <a:gd name="T42" fmla="*/ 1417 w 2736"/>
              <a:gd name="T43" fmla="*/ 1692 h 2655"/>
              <a:gd name="T44" fmla="*/ 2092 w 2736"/>
              <a:gd name="T45" fmla="*/ 1381 h 2655"/>
              <a:gd name="T46" fmla="*/ 2384 w 2736"/>
              <a:gd name="T47" fmla="*/ 2093 h 2655"/>
              <a:gd name="T48" fmla="*/ 2092 w 2736"/>
              <a:gd name="T49" fmla="*/ 1381 h 2655"/>
              <a:gd name="T50" fmla="*/ 1756 w 2736"/>
              <a:gd name="T51" fmla="*/ 1595 h 2655"/>
              <a:gd name="T52" fmla="*/ 2046 w 2736"/>
              <a:gd name="T53" fmla="*/ 2393 h 2655"/>
              <a:gd name="T54" fmla="*/ 1847 w 2736"/>
              <a:gd name="T55" fmla="*/ 1595 h 2655"/>
              <a:gd name="T56" fmla="*/ 2459 w 2736"/>
              <a:gd name="T57" fmla="*/ 858 h 2655"/>
              <a:gd name="T58" fmla="*/ 1572 w 2736"/>
              <a:gd name="T59" fmla="*/ 1445 h 2655"/>
              <a:gd name="T60" fmla="*/ 1132 w 2736"/>
              <a:gd name="T61" fmla="*/ 1692 h 2655"/>
              <a:gd name="T62" fmla="*/ 653 w 2736"/>
              <a:gd name="T63" fmla="*/ 1629 h 2655"/>
              <a:gd name="T64" fmla="*/ 265 w 2736"/>
              <a:gd name="T65" fmla="*/ 1830 h 2655"/>
              <a:gd name="T66" fmla="*/ 36 w 2736"/>
              <a:gd name="T67" fmla="*/ 2037 h 2655"/>
              <a:gd name="T68" fmla="*/ 933 w 2736"/>
              <a:gd name="T69" fmla="*/ 1732 h 2655"/>
              <a:gd name="T70" fmla="*/ 1528 w 2736"/>
              <a:gd name="T71" fmla="*/ 1527 h 2655"/>
              <a:gd name="T72" fmla="*/ 2515 w 2736"/>
              <a:gd name="T73" fmla="*/ 918 h 2655"/>
              <a:gd name="T74" fmla="*/ 2659 w 2736"/>
              <a:gd name="T75" fmla="*/ 728 h 2655"/>
              <a:gd name="T76" fmla="*/ 1079 w 2736"/>
              <a:gd name="T77" fmla="*/ 2649 h 2655"/>
              <a:gd name="T78" fmla="*/ 1234 w 2736"/>
              <a:gd name="T79" fmla="*/ 2654 h 2655"/>
              <a:gd name="T80" fmla="*/ 1364 w 2736"/>
              <a:gd name="T81" fmla="*/ 1721 h 2655"/>
              <a:gd name="T82" fmla="*/ 1079 w 2736"/>
              <a:gd name="T83" fmla="*/ 1832 h 2655"/>
              <a:gd name="T84" fmla="*/ 740 w 2736"/>
              <a:gd name="T85" fmla="*/ 2571 h 2655"/>
              <a:gd name="T86" fmla="*/ 1030 w 2736"/>
              <a:gd name="T87" fmla="*/ 1832 h 2655"/>
              <a:gd name="T88" fmla="*/ 740 w 2736"/>
              <a:gd name="T89" fmla="*/ 1764 h 2655"/>
              <a:gd name="T90" fmla="*/ 2436 w 2736"/>
              <a:gd name="T91" fmla="*/ 1095 h 2655"/>
              <a:gd name="T92" fmla="*/ 2550 w 2736"/>
              <a:gd name="T93" fmla="*/ 1843 h 2655"/>
              <a:gd name="T94" fmla="*/ 2727 w 2736"/>
              <a:gd name="T95" fmla="*/ 1131 h 2655"/>
              <a:gd name="T96" fmla="*/ 2696 w 2736"/>
              <a:gd name="T97" fmla="*/ 858 h 2655"/>
              <a:gd name="T98" fmla="*/ 721 w 2736"/>
              <a:gd name="T99" fmla="*/ 246 h 2655"/>
              <a:gd name="T100" fmla="*/ 953 w 2736"/>
              <a:gd name="T101" fmla="*/ 507 h 2655"/>
              <a:gd name="T102" fmla="*/ 1229 w 2736"/>
              <a:gd name="T103" fmla="*/ 261 h 2655"/>
              <a:gd name="T104" fmla="*/ 1006 w 2736"/>
              <a:gd name="T105" fmla="*/ 0 h 2655"/>
              <a:gd name="T106" fmla="*/ 721 w 2736"/>
              <a:gd name="T107" fmla="*/ 246 h 2655"/>
              <a:gd name="T108" fmla="*/ 692 w 2736"/>
              <a:gd name="T109" fmla="*/ 2562 h 2655"/>
              <a:gd name="T110" fmla="*/ 403 w 2736"/>
              <a:gd name="T111" fmla="*/ 1926 h 2655"/>
              <a:gd name="T112" fmla="*/ 64 w 2736"/>
              <a:gd name="T113" fmla="*/ 2122 h 2655"/>
              <a:gd name="T114" fmla="*/ 354 w 2736"/>
              <a:gd name="T115" fmla="*/ 1953 h 2655"/>
              <a:gd name="T116" fmla="*/ 64 w 2736"/>
              <a:gd name="T117" fmla="*/ 2122 h 2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36" h="2655">
                <a:moveTo>
                  <a:pt x="228" y="967"/>
                </a:moveTo>
                <a:cubicBezTo>
                  <a:pt x="228" y="997"/>
                  <a:pt x="266" y="1034"/>
                  <a:pt x="296" y="1034"/>
                </a:cubicBezTo>
                <a:lnTo>
                  <a:pt x="301" y="1034"/>
                </a:lnTo>
                <a:cubicBezTo>
                  <a:pt x="368" y="1034"/>
                  <a:pt x="387" y="938"/>
                  <a:pt x="408" y="885"/>
                </a:cubicBezTo>
                <a:cubicBezTo>
                  <a:pt x="430" y="828"/>
                  <a:pt x="457" y="753"/>
                  <a:pt x="485" y="703"/>
                </a:cubicBezTo>
                <a:lnTo>
                  <a:pt x="653" y="672"/>
                </a:lnTo>
                <a:cubicBezTo>
                  <a:pt x="638" y="738"/>
                  <a:pt x="533" y="1013"/>
                  <a:pt x="533" y="1044"/>
                </a:cubicBezTo>
                <a:lnTo>
                  <a:pt x="529" y="1064"/>
                </a:lnTo>
                <a:lnTo>
                  <a:pt x="586" y="1402"/>
                </a:lnTo>
                <a:cubicBezTo>
                  <a:pt x="565" y="1406"/>
                  <a:pt x="437" y="1485"/>
                  <a:pt x="410" y="1501"/>
                </a:cubicBezTo>
                <a:cubicBezTo>
                  <a:pt x="365" y="1529"/>
                  <a:pt x="262" y="1568"/>
                  <a:pt x="262" y="1629"/>
                </a:cubicBezTo>
                <a:cubicBezTo>
                  <a:pt x="262" y="1674"/>
                  <a:pt x="292" y="1721"/>
                  <a:pt x="334" y="1721"/>
                </a:cubicBezTo>
                <a:lnTo>
                  <a:pt x="363" y="1721"/>
                </a:lnTo>
                <a:cubicBezTo>
                  <a:pt x="389" y="1721"/>
                  <a:pt x="548" y="1620"/>
                  <a:pt x="583" y="1601"/>
                </a:cubicBezTo>
                <a:cubicBezTo>
                  <a:pt x="636" y="1574"/>
                  <a:pt x="769" y="1513"/>
                  <a:pt x="769" y="1445"/>
                </a:cubicBezTo>
                <a:cubicBezTo>
                  <a:pt x="769" y="1371"/>
                  <a:pt x="731" y="1282"/>
                  <a:pt x="731" y="1208"/>
                </a:cubicBezTo>
                <a:cubicBezTo>
                  <a:pt x="765" y="1208"/>
                  <a:pt x="832" y="1223"/>
                  <a:pt x="869" y="1230"/>
                </a:cubicBezTo>
                <a:cubicBezTo>
                  <a:pt x="946" y="1243"/>
                  <a:pt x="944" y="1228"/>
                  <a:pt x="953" y="1310"/>
                </a:cubicBezTo>
                <a:cubicBezTo>
                  <a:pt x="958" y="1350"/>
                  <a:pt x="970" y="1406"/>
                  <a:pt x="978" y="1449"/>
                </a:cubicBezTo>
                <a:cubicBezTo>
                  <a:pt x="987" y="1492"/>
                  <a:pt x="1006" y="1532"/>
                  <a:pt x="1059" y="1532"/>
                </a:cubicBezTo>
                <a:lnTo>
                  <a:pt x="1074" y="1532"/>
                </a:lnTo>
                <a:cubicBezTo>
                  <a:pt x="1117" y="1532"/>
                  <a:pt x="1151" y="1497"/>
                  <a:pt x="1151" y="1455"/>
                </a:cubicBezTo>
                <a:lnTo>
                  <a:pt x="1151" y="1431"/>
                </a:lnTo>
                <a:cubicBezTo>
                  <a:pt x="1151" y="1393"/>
                  <a:pt x="1113" y="1215"/>
                  <a:pt x="1103" y="1165"/>
                </a:cubicBezTo>
                <a:cubicBezTo>
                  <a:pt x="1094" y="1120"/>
                  <a:pt x="1075" y="1091"/>
                  <a:pt x="1028" y="1081"/>
                </a:cubicBezTo>
                <a:cubicBezTo>
                  <a:pt x="994" y="1073"/>
                  <a:pt x="922" y="1059"/>
                  <a:pt x="890" y="1058"/>
                </a:cubicBezTo>
                <a:lnTo>
                  <a:pt x="977" y="798"/>
                </a:lnTo>
                <a:cubicBezTo>
                  <a:pt x="1013" y="807"/>
                  <a:pt x="1114" y="967"/>
                  <a:pt x="1161" y="967"/>
                </a:cubicBezTo>
                <a:cubicBezTo>
                  <a:pt x="1212" y="967"/>
                  <a:pt x="1352" y="939"/>
                  <a:pt x="1402" y="927"/>
                </a:cubicBezTo>
                <a:cubicBezTo>
                  <a:pt x="1473" y="909"/>
                  <a:pt x="1586" y="921"/>
                  <a:pt x="1586" y="831"/>
                </a:cubicBezTo>
                <a:cubicBezTo>
                  <a:pt x="1586" y="799"/>
                  <a:pt x="1555" y="764"/>
                  <a:pt x="1524" y="764"/>
                </a:cubicBezTo>
                <a:cubicBezTo>
                  <a:pt x="1427" y="764"/>
                  <a:pt x="1294" y="817"/>
                  <a:pt x="1205" y="817"/>
                </a:cubicBezTo>
                <a:cubicBezTo>
                  <a:pt x="1190" y="817"/>
                  <a:pt x="1049" y="655"/>
                  <a:pt x="1027" y="632"/>
                </a:cubicBezTo>
                <a:cubicBezTo>
                  <a:pt x="979" y="582"/>
                  <a:pt x="1001" y="584"/>
                  <a:pt x="922" y="558"/>
                </a:cubicBezTo>
                <a:cubicBezTo>
                  <a:pt x="901" y="551"/>
                  <a:pt x="795" y="512"/>
                  <a:pt x="784" y="512"/>
                </a:cubicBezTo>
                <a:lnTo>
                  <a:pt x="774" y="512"/>
                </a:lnTo>
                <a:cubicBezTo>
                  <a:pt x="709" y="512"/>
                  <a:pt x="624" y="533"/>
                  <a:pt x="560" y="544"/>
                </a:cubicBezTo>
                <a:cubicBezTo>
                  <a:pt x="496" y="555"/>
                  <a:pt x="396" y="559"/>
                  <a:pt x="367" y="603"/>
                </a:cubicBezTo>
                <a:cubicBezTo>
                  <a:pt x="354" y="624"/>
                  <a:pt x="228" y="946"/>
                  <a:pt x="228" y="967"/>
                </a:cubicBezTo>
                <a:close/>
                <a:moveTo>
                  <a:pt x="1417" y="2639"/>
                </a:moveTo>
                <a:cubicBezTo>
                  <a:pt x="1463" y="2635"/>
                  <a:pt x="1707" y="2587"/>
                  <a:pt x="1707" y="2562"/>
                </a:cubicBezTo>
                <a:lnTo>
                  <a:pt x="1707" y="1595"/>
                </a:lnTo>
                <a:lnTo>
                  <a:pt x="1557" y="1595"/>
                </a:lnTo>
                <a:cubicBezTo>
                  <a:pt x="1537" y="1595"/>
                  <a:pt x="1417" y="1678"/>
                  <a:pt x="1417" y="1692"/>
                </a:cubicBezTo>
                <a:lnTo>
                  <a:pt x="1417" y="2639"/>
                </a:lnTo>
                <a:close/>
                <a:moveTo>
                  <a:pt x="2092" y="1381"/>
                </a:moveTo>
                <a:lnTo>
                  <a:pt x="2094" y="2368"/>
                </a:lnTo>
                <a:cubicBezTo>
                  <a:pt x="2134" y="2341"/>
                  <a:pt x="2384" y="2125"/>
                  <a:pt x="2384" y="2093"/>
                </a:cubicBezTo>
                <a:lnTo>
                  <a:pt x="2382" y="1119"/>
                </a:lnTo>
                <a:lnTo>
                  <a:pt x="2092" y="1381"/>
                </a:lnTo>
                <a:close/>
                <a:moveTo>
                  <a:pt x="1847" y="1595"/>
                </a:moveTo>
                <a:lnTo>
                  <a:pt x="1756" y="1595"/>
                </a:lnTo>
                <a:lnTo>
                  <a:pt x="1756" y="2552"/>
                </a:lnTo>
                <a:cubicBezTo>
                  <a:pt x="1799" y="2542"/>
                  <a:pt x="2046" y="2422"/>
                  <a:pt x="2046" y="2393"/>
                </a:cubicBezTo>
                <a:lnTo>
                  <a:pt x="2046" y="1426"/>
                </a:lnTo>
                <a:cubicBezTo>
                  <a:pt x="2021" y="1432"/>
                  <a:pt x="1866" y="1595"/>
                  <a:pt x="1847" y="1595"/>
                </a:cubicBezTo>
                <a:close/>
                <a:moveTo>
                  <a:pt x="2427" y="821"/>
                </a:moveTo>
                <a:lnTo>
                  <a:pt x="2459" y="858"/>
                </a:lnTo>
                <a:lnTo>
                  <a:pt x="1799" y="1445"/>
                </a:lnTo>
                <a:cubicBezTo>
                  <a:pt x="1723" y="1445"/>
                  <a:pt x="1648" y="1445"/>
                  <a:pt x="1572" y="1445"/>
                </a:cubicBezTo>
                <a:cubicBezTo>
                  <a:pt x="1476" y="1445"/>
                  <a:pt x="1471" y="1469"/>
                  <a:pt x="1409" y="1510"/>
                </a:cubicBezTo>
                <a:cubicBezTo>
                  <a:pt x="1326" y="1565"/>
                  <a:pt x="1216" y="1647"/>
                  <a:pt x="1132" y="1692"/>
                </a:cubicBezTo>
                <a:cubicBezTo>
                  <a:pt x="1113" y="1683"/>
                  <a:pt x="845" y="1631"/>
                  <a:pt x="807" y="1625"/>
                </a:cubicBezTo>
                <a:cubicBezTo>
                  <a:pt x="718" y="1611"/>
                  <a:pt x="730" y="1591"/>
                  <a:pt x="653" y="1629"/>
                </a:cubicBezTo>
                <a:cubicBezTo>
                  <a:pt x="609" y="1651"/>
                  <a:pt x="566" y="1675"/>
                  <a:pt x="523" y="1697"/>
                </a:cubicBezTo>
                <a:cubicBezTo>
                  <a:pt x="443" y="1736"/>
                  <a:pt x="340" y="1784"/>
                  <a:pt x="265" y="1830"/>
                </a:cubicBezTo>
                <a:cubicBezTo>
                  <a:pt x="234" y="1849"/>
                  <a:pt x="25" y="1957"/>
                  <a:pt x="0" y="1963"/>
                </a:cubicBezTo>
                <a:lnTo>
                  <a:pt x="36" y="2037"/>
                </a:lnTo>
                <a:lnTo>
                  <a:pt x="716" y="1687"/>
                </a:lnTo>
                <a:cubicBezTo>
                  <a:pt x="785" y="1703"/>
                  <a:pt x="863" y="1718"/>
                  <a:pt x="933" y="1732"/>
                </a:cubicBezTo>
                <a:cubicBezTo>
                  <a:pt x="986" y="1742"/>
                  <a:pt x="1105" y="1774"/>
                  <a:pt x="1156" y="1774"/>
                </a:cubicBezTo>
                <a:cubicBezTo>
                  <a:pt x="1159" y="1774"/>
                  <a:pt x="1495" y="1550"/>
                  <a:pt x="1528" y="1527"/>
                </a:cubicBezTo>
                <a:lnTo>
                  <a:pt x="1829" y="1528"/>
                </a:lnTo>
                <a:lnTo>
                  <a:pt x="2515" y="918"/>
                </a:lnTo>
                <a:lnTo>
                  <a:pt x="2552" y="947"/>
                </a:lnTo>
                <a:lnTo>
                  <a:pt x="2659" y="728"/>
                </a:lnTo>
                <a:lnTo>
                  <a:pt x="2427" y="821"/>
                </a:lnTo>
                <a:close/>
                <a:moveTo>
                  <a:pt x="1079" y="2649"/>
                </a:moveTo>
                <a:lnTo>
                  <a:pt x="1142" y="2655"/>
                </a:lnTo>
                <a:lnTo>
                  <a:pt x="1234" y="2654"/>
                </a:lnTo>
                <a:lnTo>
                  <a:pt x="1364" y="2648"/>
                </a:lnTo>
                <a:lnTo>
                  <a:pt x="1364" y="1721"/>
                </a:lnTo>
                <a:cubicBezTo>
                  <a:pt x="1318" y="1745"/>
                  <a:pt x="1278" y="1775"/>
                  <a:pt x="1234" y="1804"/>
                </a:cubicBezTo>
                <a:cubicBezTo>
                  <a:pt x="1142" y="1866"/>
                  <a:pt x="1189" y="1841"/>
                  <a:pt x="1079" y="1832"/>
                </a:cubicBezTo>
                <a:lnTo>
                  <a:pt x="1079" y="2649"/>
                </a:lnTo>
                <a:close/>
                <a:moveTo>
                  <a:pt x="740" y="2571"/>
                </a:moveTo>
                <a:cubicBezTo>
                  <a:pt x="740" y="2596"/>
                  <a:pt x="985" y="2643"/>
                  <a:pt x="1030" y="2644"/>
                </a:cubicBezTo>
                <a:lnTo>
                  <a:pt x="1030" y="1832"/>
                </a:lnTo>
                <a:cubicBezTo>
                  <a:pt x="1030" y="1808"/>
                  <a:pt x="914" y="1799"/>
                  <a:pt x="890" y="1794"/>
                </a:cubicBezTo>
                <a:cubicBezTo>
                  <a:pt x="850" y="1786"/>
                  <a:pt x="782" y="1765"/>
                  <a:pt x="740" y="1764"/>
                </a:cubicBezTo>
                <a:lnTo>
                  <a:pt x="740" y="2571"/>
                </a:lnTo>
                <a:close/>
                <a:moveTo>
                  <a:pt x="2436" y="1095"/>
                </a:moveTo>
                <a:lnTo>
                  <a:pt x="2437" y="2020"/>
                </a:lnTo>
                <a:cubicBezTo>
                  <a:pt x="2454" y="2009"/>
                  <a:pt x="2535" y="1872"/>
                  <a:pt x="2550" y="1843"/>
                </a:cubicBezTo>
                <a:cubicBezTo>
                  <a:pt x="2586" y="1771"/>
                  <a:pt x="2607" y="1716"/>
                  <a:pt x="2638" y="1637"/>
                </a:cubicBezTo>
                <a:cubicBezTo>
                  <a:pt x="2676" y="1540"/>
                  <a:pt x="2736" y="1272"/>
                  <a:pt x="2727" y="1131"/>
                </a:cubicBezTo>
                <a:lnTo>
                  <a:pt x="2700" y="860"/>
                </a:lnTo>
                <a:lnTo>
                  <a:pt x="2696" y="858"/>
                </a:lnTo>
                <a:lnTo>
                  <a:pt x="2436" y="1095"/>
                </a:lnTo>
                <a:close/>
                <a:moveTo>
                  <a:pt x="721" y="246"/>
                </a:moveTo>
                <a:lnTo>
                  <a:pt x="721" y="271"/>
                </a:lnTo>
                <a:cubicBezTo>
                  <a:pt x="721" y="388"/>
                  <a:pt x="838" y="507"/>
                  <a:pt x="953" y="507"/>
                </a:cubicBezTo>
                <a:lnTo>
                  <a:pt x="997" y="507"/>
                </a:lnTo>
                <a:cubicBezTo>
                  <a:pt x="1117" y="507"/>
                  <a:pt x="1229" y="387"/>
                  <a:pt x="1229" y="261"/>
                </a:cubicBezTo>
                <a:lnTo>
                  <a:pt x="1229" y="237"/>
                </a:lnTo>
                <a:cubicBezTo>
                  <a:pt x="1229" y="123"/>
                  <a:pt x="1114" y="0"/>
                  <a:pt x="1006" y="0"/>
                </a:cubicBezTo>
                <a:lnTo>
                  <a:pt x="943" y="0"/>
                </a:lnTo>
                <a:cubicBezTo>
                  <a:pt x="830" y="0"/>
                  <a:pt x="721" y="124"/>
                  <a:pt x="721" y="246"/>
                </a:cubicBezTo>
                <a:close/>
                <a:moveTo>
                  <a:pt x="402" y="2412"/>
                </a:moveTo>
                <a:cubicBezTo>
                  <a:pt x="402" y="2439"/>
                  <a:pt x="649" y="2552"/>
                  <a:pt x="692" y="2562"/>
                </a:cubicBezTo>
                <a:lnTo>
                  <a:pt x="692" y="1774"/>
                </a:lnTo>
                <a:lnTo>
                  <a:pt x="403" y="1926"/>
                </a:lnTo>
                <a:lnTo>
                  <a:pt x="402" y="2412"/>
                </a:lnTo>
                <a:close/>
                <a:moveTo>
                  <a:pt x="64" y="2122"/>
                </a:moveTo>
                <a:cubicBezTo>
                  <a:pt x="64" y="2149"/>
                  <a:pt x="315" y="2373"/>
                  <a:pt x="354" y="2383"/>
                </a:cubicBezTo>
                <a:lnTo>
                  <a:pt x="354" y="1953"/>
                </a:lnTo>
                <a:lnTo>
                  <a:pt x="65" y="2100"/>
                </a:lnTo>
                <a:lnTo>
                  <a:pt x="64" y="2122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659458" y="3915387"/>
            <a:ext cx="2267207" cy="2319178"/>
            <a:chOff x="1346200" y="1839912"/>
            <a:chExt cx="3109913" cy="3135314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32138" y="1865313"/>
              <a:ext cx="844550" cy="587375"/>
            </a:xfrm>
            <a:custGeom>
              <a:avLst/>
              <a:gdLst>
                <a:gd name="T0" fmla="*/ 1092 w 1092"/>
                <a:gd name="T1" fmla="*/ 531 h 763"/>
                <a:gd name="T2" fmla="*/ 22 w 1092"/>
                <a:gd name="T3" fmla="*/ 0 h 763"/>
                <a:gd name="T4" fmla="*/ 0 w 1092"/>
                <a:gd name="T5" fmla="*/ 349 h 763"/>
                <a:gd name="T6" fmla="*/ 829 w 1092"/>
                <a:gd name="T7" fmla="*/ 763 h 763"/>
                <a:gd name="T8" fmla="*/ 1092 w 1092"/>
                <a:gd name="T9" fmla="*/ 53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2" h="763">
                  <a:moveTo>
                    <a:pt x="1092" y="531"/>
                  </a:moveTo>
                  <a:cubicBezTo>
                    <a:pt x="805" y="257"/>
                    <a:pt x="436" y="66"/>
                    <a:pt x="22" y="0"/>
                  </a:cubicBezTo>
                  <a:lnTo>
                    <a:pt x="0" y="349"/>
                  </a:lnTo>
                  <a:cubicBezTo>
                    <a:pt x="318" y="407"/>
                    <a:pt x="603" y="554"/>
                    <a:pt x="829" y="763"/>
                  </a:cubicBezTo>
                  <a:lnTo>
                    <a:pt x="1092" y="531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346200" y="3341688"/>
              <a:ext cx="2555875" cy="1633538"/>
            </a:xfrm>
            <a:custGeom>
              <a:avLst/>
              <a:gdLst>
                <a:gd name="T0" fmla="*/ 3076 w 3307"/>
                <a:gd name="T1" fmla="*/ 1351 h 2117"/>
                <a:gd name="T2" fmla="*/ 2139 w 3307"/>
                <a:gd name="T3" fmla="*/ 1731 h 2117"/>
                <a:gd name="T4" fmla="*/ 1914 w 3307"/>
                <a:gd name="T5" fmla="*/ 1731 h 2117"/>
                <a:gd name="T6" fmla="*/ 349 w 3307"/>
                <a:gd name="T7" fmla="*/ 22 h 2117"/>
                <a:gd name="T8" fmla="*/ 1 w 3307"/>
                <a:gd name="T9" fmla="*/ 0 h 2117"/>
                <a:gd name="T10" fmla="*/ 0 w 3307"/>
                <a:gd name="T11" fmla="*/ 93 h 2117"/>
                <a:gd name="T12" fmla="*/ 2 w 3307"/>
                <a:gd name="T13" fmla="*/ 150 h 2117"/>
                <a:gd name="T14" fmla="*/ 3 w 3307"/>
                <a:gd name="T15" fmla="*/ 182 h 2117"/>
                <a:gd name="T16" fmla="*/ 8 w 3307"/>
                <a:gd name="T17" fmla="*/ 254 h 2117"/>
                <a:gd name="T18" fmla="*/ 9 w 3307"/>
                <a:gd name="T19" fmla="*/ 267 h 2117"/>
                <a:gd name="T20" fmla="*/ 1891 w 3307"/>
                <a:gd name="T21" fmla="*/ 2087 h 2117"/>
                <a:gd name="T22" fmla="*/ 3158 w 3307"/>
                <a:gd name="T23" fmla="*/ 1729 h 2117"/>
                <a:gd name="T24" fmla="*/ 3158 w 3307"/>
                <a:gd name="T25" fmla="*/ 1726 h 2117"/>
                <a:gd name="T26" fmla="*/ 3307 w 3307"/>
                <a:gd name="T27" fmla="*/ 1613 h 2117"/>
                <a:gd name="T28" fmla="*/ 3076 w 3307"/>
                <a:gd name="T29" fmla="*/ 1351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07" h="2117">
                  <a:moveTo>
                    <a:pt x="3076" y="1351"/>
                  </a:moveTo>
                  <a:cubicBezTo>
                    <a:pt x="2816" y="1567"/>
                    <a:pt x="2491" y="1704"/>
                    <a:pt x="2139" y="1731"/>
                  </a:cubicBezTo>
                  <a:cubicBezTo>
                    <a:pt x="2065" y="1735"/>
                    <a:pt x="1990" y="1736"/>
                    <a:pt x="1914" y="1731"/>
                  </a:cubicBezTo>
                  <a:cubicBezTo>
                    <a:pt x="1015" y="1675"/>
                    <a:pt x="345" y="911"/>
                    <a:pt x="349" y="22"/>
                  </a:cubicBezTo>
                  <a:lnTo>
                    <a:pt x="1" y="0"/>
                  </a:lnTo>
                  <a:cubicBezTo>
                    <a:pt x="0" y="32"/>
                    <a:pt x="0" y="62"/>
                    <a:pt x="0" y="93"/>
                  </a:cubicBezTo>
                  <a:cubicBezTo>
                    <a:pt x="0" y="112"/>
                    <a:pt x="1" y="131"/>
                    <a:pt x="2" y="150"/>
                  </a:cubicBezTo>
                  <a:cubicBezTo>
                    <a:pt x="2" y="161"/>
                    <a:pt x="2" y="172"/>
                    <a:pt x="3" y="182"/>
                  </a:cubicBezTo>
                  <a:cubicBezTo>
                    <a:pt x="4" y="207"/>
                    <a:pt x="6" y="230"/>
                    <a:pt x="8" y="254"/>
                  </a:cubicBezTo>
                  <a:cubicBezTo>
                    <a:pt x="8" y="258"/>
                    <a:pt x="9" y="262"/>
                    <a:pt x="9" y="267"/>
                  </a:cubicBezTo>
                  <a:cubicBezTo>
                    <a:pt x="101" y="1248"/>
                    <a:pt x="896" y="2024"/>
                    <a:pt x="1891" y="2087"/>
                  </a:cubicBezTo>
                  <a:cubicBezTo>
                    <a:pt x="2359" y="2117"/>
                    <a:pt x="2799" y="1974"/>
                    <a:pt x="3158" y="1729"/>
                  </a:cubicBezTo>
                  <a:lnTo>
                    <a:pt x="3158" y="1726"/>
                  </a:lnTo>
                  <a:cubicBezTo>
                    <a:pt x="3209" y="1691"/>
                    <a:pt x="3259" y="1653"/>
                    <a:pt x="3307" y="1613"/>
                  </a:cubicBezTo>
                  <a:lnTo>
                    <a:pt x="3076" y="135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022475" y="1839912"/>
              <a:ext cx="903288" cy="481013"/>
            </a:xfrm>
            <a:custGeom>
              <a:avLst/>
              <a:gdLst>
                <a:gd name="T0" fmla="*/ 1147 w 1169"/>
                <a:gd name="T1" fmla="*/ 356 h 624"/>
                <a:gd name="T2" fmla="*/ 1169 w 1169"/>
                <a:gd name="T3" fmla="*/ 7 h 624"/>
                <a:gd name="T4" fmla="*/ 0 w 1169"/>
                <a:gd name="T5" fmla="*/ 360 h 624"/>
                <a:gd name="T6" fmla="*/ 232 w 1169"/>
                <a:gd name="T7" fmla="*/ 624 h 624"/>
                <a:gd name="T8" fmla="*/ 1147 w 1169"/>
                <a:gd name="T9" fmla="*/ 35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624">
                  <a:moveTo>
                    <a:pt x="1147" y="356"/>
                  </a:moveTo>
                  <a:lnTo>
                    <a:pt x="1169" y="7"/>
                  </a:lnTo>
                  <a:cubicBezTo>
                    <a:pt x="738" y="0"/>
                    <a:pt x="333" y="131"/>
                    <a:pt x="0" y="360"/>
                  </a:cubicBezTo>
                  <a:lnTo>
                    <a:pt x="232" y="624"/>
                  </a:lnTo>
                  <a:cubicBezTo>
                    <a:pt x="497" y="452"/>
                    <a:pt x="812" y="354"/>
                    <a:pt x="1147" y="356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884613" y="3521075"/>
              <a:ext cx="566738" cy="909638"/>
            </a:xfrm>
            <a:custGeom>
              <a:avLst/>
              <a:gdLst>
                <a:gd name="T0" fmla="*/ 0 w 734"/>
                <a:gd name="T1" fmla="*/ 914 h 1178"/>
                <a:gd name="T2" fmla="*/ 232 w 734"/>
                <a:gd name="T3" fmla="*/ 1178 h 1178"/>
                <a:gd name="T4" fmla="*/ 734 w 734"/>
                <a:gd name="T5" fmla="*/ 22 h 1178"/>
                <a:gd name="T6" fmla="*/ 386 w 734"/>
                <a:gd name="T7" fmla="*/ 0 h 1178"/>
                <a:gd name="T8" fmla="*/ 0 w 734"/>
                <a:gd name="T9" fmla="*/ 914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178">
                  <a:moveTo>
                    <a:pt x="0" y="914"/>
                  </a:moveTo>
                  <a:lnTo>
                    <a:pt x="232" y="1178"/>
                  </a:lnTo>
                  <a:cubicBezTo>
                    <a:pt x="510" y="867"/>
                    <a:pt x="693" y="467"/>
                    <a:pt x="734" y="22"/>
                  </a:cubicBezTo>
                  <a:lnTo>
                    <a:pt x="386" y="0"/>
                  </a:lnTo>
                  <a:cubicBezTo>
                    <a:pt x="352" y="349"/>
                    <a:pt x="212" y="664"/>
                    <a:pt x="0" y="914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1371600" y="2257425"/>
              <a:ext cx="654050" cy="879475"/>
            </a:xfrm>
            <a:custGeom>
              <a:avLst/>
              <a:gdLst>
                <a:gd name="T0" fmla="*/ 846 w 846"/>
                <a:gd name="T1" fmla="*/ 262 h 1140"/>
                <a:gd name="T2" fmla="*/ 615 w 846"/>
                <a:gd name="T3" fmla="*/ 0 h 1140"/>
                <a:gd name="T4" fmla="*/ 0 w 846"/>
                <a:gd name="T5" fmla="*/ 1117 h 1140"/>
                <a:gd name="T6" fmla="*/ 351 w 846"/>
                <a:gd name="T7" fmla="*/ 1140 h 1140"/>
                <a:gd name="T8" fmla="*/ 846 w 846"/>
                <a:gd name="T9" fmla="*/ 262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6" h="1140">
                  <a:moveTo>
                    <a:pt x="846" y="262"/>
                  </a:moveTo>
                  <a:lnTo>
                    <a:pt x="615" y="0"/>
                  </a:lnTo>
                  <a:cubicBezTo>
                    <a:pt x="302" y="289"/>
                    <a:pt x="80" y="676"/>
                    <a:pt x="0" y="1117"/>
                  </a:cubicBezTo>
                  <a:lnTo>
                    <a:pt x="351" y="1140"/>
                  </a:lnTo>
                  <a:cubicBezTo>
                    <a:pt x="422" y="795"/>
                    <a:pt x="600" y="491"/>
                    <a:pt x="846" y="262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924300" y="2439988"/>
              <a:ext cx="531813" cy="874713"/>
            </a:xfrm>
            <a:custGeom>
              <a:avLst/>
              <a:gdLst>
                <a:gd name="T0" fmla="*/ 337 w 687"/>
                <a:gd name="T1" fmla="*/ 1111 h 1133"/>
                <a:gd name="T2" fmla="*/ 687 w 687"/>
                <a:gd name="T3" fmla="*/ 1133 h 1133"/>
                <a:gd name="T4" fmla="*/ 262 w 687"/>
                <a:gd name="T5" fmla="*/ 0 h 1133"/>
                <a:gd name="T6" fmla="*/ 0 w 687"/>
                <a:gd name="T7" fmla="*/ 231 h 1133"/>
                <a:gd name="T8" fmla="*/ 337 w 687"/>
                <a:gd name="T9" fmla="*/ 111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1133">
                  <a:moveTo>
                    <a:pt x="337" y="1111"/>
                  </a:moveTo>
                  <a:lnTo>
                    <a:pt x="687" y="1133"/>
                  </a:lnTo>
                  <a:cubicBezTo>
                    <a:pt x="665" y="710"/>
                    <a:pt x="511" y="317"/>
                    <a:pt x="262" y="0"/>
                  </a:cubicBezTo>
                  <a:lnTo>
                    <a:pt x="0" y="231"/>
                  </a:lnTo>
                  <a:cubicBezTo>
                    <a:pt x="190" y="481"/>
                    <a:pt x="311" y="784"/>
                    <a:pt x="337" y="1111"/>
                  </a:cubicBez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47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402 -7.17427E-7 L -4.11765E-6 -7.17427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1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44 -3.60102E-6 L 2.76939E-6 -3.60102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72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  <p:bldP spid="41" grpId="0"/>
      <p:bldP spid="41" grpId="1"/>
      <p:bldP spid="45" grpId="0"/>
      <p:bldP spid="49" grpId="0"/>
      <p:bldP spid="29" grpId="0" animBg="1"/>
      <p:bldP spid="2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14"/>
          <p:cNvGraphicFramePr/>
          <p:nvPr>
            <p:extLst>
              <p:ext uri="{D42A27DB-BD31-4B8C-83A1-F6EECF244321}">
                <p14:modId xmlns:p14="http://schemas.microsoft.com/office/powerpoint/2010/main" val="1609006040"/>
              </p:ext>
            </p:extLst>
          </p:nvPr>
        </p:nvGraphicFramePr>
        <p:xfrm>
          <a:off x="396600" y="1461518"/>
          <a:ext cx="5828217" cy="4352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Rectangle 15"/>
          <p:cNvSpPr/>
          <p:nvPr/>
        </p:nvSpPr>
        <p:spPr>
          <a:xfrm>
            <a:off x="991819" y="5666210"/>
            <a:ext cx="115570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添加标题</a:t>
            </a:r>
            <a:r>
              <a:rPr 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 1</a:t>
            </a:r>
          </a:p>
        </p:txBody>
      </p:sp>
      <p:sp>
        <p:nvSpPr>
          <p:cNvPr id="24" name="Rectangle 16"/>
          <p:cNvSpPr/>
          <p:nvPr/>
        </p:nvSpPr>
        <p:spPr>
          <a:xfrm>
            <a:off x="2603271" y="5666210"/>
            <a:ext cx="115570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添加标题</a:t>
            </a:r>
            <a:r>
              <a:rPr 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 2</a:t>
            </a:r>
          </a:p>
        </p:txBody>
      </p:sp>
      <p:sp>
        <p:nvSpPr>
          <p:cNvPr id="25" name="Rectangle 17"/>
          <p:cNvSpPr/>
          <p:nvPr/>
        </p:nvSpPr>
        <p:spPr>
          <a:xfrm>
            <a:off x="4214722" y="5666210"/>
            <a:ext cx="115570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添加标题</a:t>
            </a:r>
            <a:r>
              <a:rPr lang="en-US" sz="1318" dirty="0">
                <a:solidFill>
                  <a:schemeClr val="bg1"/>
                </a:solidFill>
                <a:latin typeface="+mn-ea"/>
                <a:cs typeface="Clear Sans Thin" panose="020B0203030202020304" pitchFamily="34" charset="0"/>
              </a:rPr>
              <a:t> 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56832" y="1884442"/>
            <a:ext cx="3661259" cy="862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填加标题</a:t>
            </a:r>
            <a:endParaRPr lang="en-US" altLang="zh-CN" sz="1844" b="1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59338" y="3325058"/>
            <a:ext cx="3661259" cy="862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填加标题</a:t>
            </a:r>
            <a:endParaRPr lang="en-US" altLang="zh-CN" sz="1844" b="1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59338" y="4719329"/>
            <a:ext cx="3661259" cy="862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填加标题</a:t>
            </a:r>
            <a:endParaRPr lang="en-US" altLang="zh-CN" sz="1844" b="1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单击此处添加文本单击此处添加文本</a:t>
            </a:r>
            <a:endParaRPr lang="en-US" altLang="zh-CN" sz="158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659251" y="3007702"/>
            <a:ext cx="4371662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30" name="直接连接符 29"/>
          <p:cNvCxnSpPr/>
          <p:nvPr/>
        </p:nvCxnSpPr>
        <p:spPr>
          <a:xfrm>
            <a:off x="6658447" y="4528530"/>
            <a:ext cx="4372468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35" name="组合 34"/>
          <p:cNvGrpSpPr/>
          <p:nvPr/>
        </p:nvGrpSpPr>
        <p:grpSpPr>
          <a:xfrm>
            <a:off x="6626501" y="1934414"/>
            <a:ext cx="789527" cy="789527"/>
            <a:chOff x="4499992" y="267494"/>
            <a:chExt cx="599448" cy="599448"/>
          </a:xfrm>
        </p:grpSpPr>
        <p:grpSp>
          <p:nvGrpSpPr>
            <p:cNvPr id="36" name="组合 35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0314" tIns="45157" rIns="90314" bIns="45157" numCol="1" anchor="t" anchorCtr="0" compatLnSpc="1">
              <a:prstTxWarp prst="textNoShape">
                <a:avLst/>
              </a:prstTxWarp>
            </a:bodyPr>
            <a:lstStyle/>
            <a:p>
              <a:endParaRPr lang="en-US" sz="25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721436" y="3277599"/>
            <a:ext cx="789527" cy="789527"/>
            <a:chOff x="5418452" y="307702"/>
            <a:chExt cx="599448" cy="599448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41" name="组合 40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  <a:grpFill/>
          </p:grpSpPr>
          <p:sp>
            <p:nvSpPr>
              <p:cNvPr id="43" name="椭圆 42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pFill/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4237175" y="783383"/>
                <a:ext cx="669652" cy="6696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0314" tIns="45157" rIns="90314" bIns="45157" numCol="1" anchor="t" anchorCtr="0" compatLnSpc="1">
              <a:prstTxWarp prst="textNoShape">
                <a:avLst/>
              </a:prstTxWarp>
            </a:bodyPr>
            <a:lstStyle/>
            <a:p>
              <a:endParaRPr lang="en-US" sz="25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47889" y="4691742"/>
            <a:ext cx="789527" cy="789527"/>
            <a:chOff x="6516216" y="334289"/>
            <a:chExt cx="599448" cy="599448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46" name="组合 45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  <a:grpFill/>
          </p:grpSpPr>
          <p:sp>
            <p:nvSpPr>
              <p:cNvPr id="48" name="椭圆 47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pFill/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44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0314" tIns="45157" rIns="90314" bIns="45157" numCol="1" anchor="t" anchorCtr="0" compatLnSpc="1">
              <a:prstTxWarp prst="textNoShape">
                <a:avLst/>
              </a:prstTxWarp>
            </a:bodyPr>
            <a:lstStyle/>
            <a:p>
              <a:endParaRPr lang="en-US" sz="25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1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00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P spid="23" grpId="0"/>
      <p:bldP spid="24" grpId="0"/>
      <p:bldP spid="25" grpId="0"/>
      <p:bldP spid="26" grpId="0"/>
      <p:bldP spid="27" grpId="0"/>
      <p:bldP spid="28" grpId="0"/>
      <p:bldP spid="32" grpId="0" animBg="1"/>
      <p:bldP spid="33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923398" y="3363935"/>
            <a:ext cx="1339083" cy="1339083"/>
            <a:chOff x="6920031" y="3363156"/>
            <a:chExt cx="1338773" cy="1338773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  <a:effectLst>
              <a:innerShdw blurRad="3429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099175" y="2567476"/>
            <a:ext cx="1339083" cy="1339083"/>
            <a:chOff x="6096000" y="2566881"/>
            <a:chExt cx="1338773" cy="1338773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  <a:effectLst>
              <a:innerShdw blurRad="241300" dist="63500" dir="480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381063" y="1606762"/>
            <a:ext cx="1960552" cy="1960552"/>
            <a:chOff x="4378286" y="1606390"/>
            <a:chExt cx="1960098" cy="1960098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378286" y="1606390"/>
              <a:ext cx="1960098" cy="1960098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  <a:effectLst>
              <a:innerShdw blurRad="3429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76787" y="4355311"/>
            <a:ext cx="1782319" cy="1782319"/>
            <a:chOff x="6096000" y="4400370"/>
            <a:chExt cx="1781907" cy="1781907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  <a:effectLst>
              <a:innerShdw blurRad="2794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61" tIns="45731" rIns="91461" bIns="457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61" tIns="45731" rIns="91461" bIns="457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361411" y="1821684"/>
            <a:ext cx="3418282" cy="888600"/>
            <a:chOff x="7504891" y="2322615"/>
            <a:chExt cx="3417491" cy="888392"/>
          </a:xfrm>
        </p:grpSpPr>
        <p:sp>
          <p:nvSpPr>
            <p:cNvPr id="49" name="TextBox 48"/>
            <p:cNvSpPr txBox="1"/>
            <p:nvPr/>
          </p:nvSpPr>
          <p:spPr>
            <a:xfrm>
              <a:off x="7504891" y="2322615"/>
              <a:ext cx="2040471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581720" y="2749450"/>
              <a:ext cx="3340662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318809" y="3376931"/>
            <a:ext cx="3108957" cy="930341"/>
            <a:chOff x="7581723" y="2244372"/>
            <a:chExt cx="3108238" cy="930123"/>
          </a:xfrm>
        </p:grpSpPr>
        <p:sp>
          <p:nvSpPr>
            <p:cNvPr id="53" name="TextBox 52"/>
            <p:cNvSpPr txBox="1"/>
            <p:nvPr/>
          </p:nvSpPr>
          <p:spPr>
            <a:xfrm>
              <a:off x="7582942" y="2244372"/>
              <a:ext cx="2040471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581723" y="2712938"/>
              <a:ext cx="3108238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059618" y="4999557"/>
            <a:ext cx="3008109" cy="943351"/>
            <a:chOff x="7581723" y="2231365"/>
            <a:chExt cx="3007413" cy="943130"/>
          </a:xfrm>
        </p:grpSpPr>
        <p:sp>
          <p:nvSpPr>
            <p:cNvPr id="56" name="TextBox 55"/>
            <p:cNvSpPr txBox="1"/>
            <p:nvPr/>
          </p:nvSpPr>
          <p:spPr>
            <a:xfrm>
              <a:off x="7610601" y="2231365"/>
              <a:ext cx="2040471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581723" y="2712938"/>
              <a:ext cx="3007413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1127545" y="1883249"/>
            <a:ext cx="3137587" cy="921201"/>
            <a:chOff x="7535778" y="2384164"/>
            <a:chExt cx="3136860" cy="920985"/>
          </a:xfrm>
        </p:grpSpPr>
        <p:sp>
          <p:nvSpPr>
            <p:cNvPr id="59" name="TextBox 58"/>
            <p:cNvSpPr txBox="1"/>
            <p:nvPr/>
          </p:nvSpPr>
          <p:spPr>
            <a:xfrm>
              <a:off x="7581722" y="2384164"/>
              <a:ext cx="2040470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535778" y="2843592"/>
              <a:ext cx="3136860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 flipH="1">
            <a:off x="698575" y="3385903"/>
            <a:ext cx="3073868" cy="921369"/>
            <a:chOff x="7561085" y="2253342"/>
            <a:chExt cx="3073157" cy="921153"/>
          </a:xfrm>
        </p:grpSpPr>
        <p:sp>
          <p:nvSpPr>
            <p:cNvPr id="62" name="TextBox 61"/>
            <p:cNvSpPr txBox="1"/>
            <p:nvPr/>
          </p:nvSpPr>
          <p:spPr>
            <a:xfrm>
              <a:off x="7561085" y="2253342"/>
              <a:ext cx="2040471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581722" y="2712938"/>
              <a:ext cx="3052520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 flipH="1">
            <a:off x="1127544" y="5037643"/>
            <a:ext cx="3038483" cy="905265"/>
            <a:chOff x="7581723" y="2269442"/>
            <a:chExt cx="3037780" cy="905053"/>
          </a:xfrm>
        </p:grpSpPr>
        <p:sp>
          <p:nvSpPr>
            <p:cNvPr id="65" name="TextBox 64"/>
            <p:cNvSpPr txBox="1"/>
            <p:nvPr/>
          </p:nvSpPr>
          <p:spPr>
            <a:xfrm>
              <a:off x="7611426" y="2269442"/>
              <a:ext cx="2040471" cy="461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581723" y="2712938"/>
              <a:ext cx="3037780" cy="46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935870" y="3338449"/>
            <a:ext cx="1339083" cy="1339083"/>
            <a:chOff x="3933196" y="3337676"/>
            <a:chExt cx="1338773" cy="1338773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268881" y="4563375"/>
            <a:ext cx="1006073" cy="1006073"/>
            <a:chOff x="4266129" y="4562318"/>
            <a:chExt cx="1005840" cy="1005840"/>
          </a:xfrm>
          <a:effectLst>
            <a:outerShdw blurRad="3048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5" tIns="19055" rIns="19055" bIns="19055" anchor="ctr"/>
              <a:lstStyle/>
              <a:p>
                <a:pPr algn="ctr" defTabSz="228646" hangingPunct="0"/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cxnSp>
        <p:nvCxnSpPr>
          <p:cNvPr id="67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44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2"/>
          <p:cNvCxnSpPr>
            <a:cxnSpLocks noChangeShapeType="1"/>
          </p:cNvCxnSpPr>
          <p:nvPr/>
        </p:nvCxnSpPr>
        <p:spPr bwMode="auto">
          <a:xfrm>
            <a:off x="9215464" y="2595191"/>
            <a:ext cx="746463" cy="246314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20"/>
          <p:cNvCxnSpPr>
            <a:cxnSpLocks noChangeShapeType="1"/>
          </p:cNvCxnSpPr>
          <p:nvPr/>
        </p:nvCxnSpPr>
        <p:spPr bwMode="auto">
          <a:xfrm flipV="1">
            <a:off x="6556899" y="3045052"/>
            <a:ext cx="912110" cy="829815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5"/>
          <p:cNvGrpSpPr/>
          <p:nvPr/>
        </p:nvGrpSpPr>
        <p:grpSpPr>
          <a:xfrm>
            <a:off x="7155832" y="1192628"/>
            <a:ext cx="2209190" cy="2209190"/>
            <a:chOff x="5252030" y="2008764"/>
            <a:chExt cx="809336" cy="80933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7" name="椭圆 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19444">
                <a:defRPr/>
              </a:pPr>
              <a:endParaRPr lang="zh-CN" altLang="en-US" sz="20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91323" y="5268681"/>
            <a:ext cx="687518" cy="687518"/>
            <a:chOff x="5252030" y="2008764"/>
            <a:chExt cx="809336" cy="80933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椭圆 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19444">
                <a:defRPr/>
              </a:pPr>
              <a:endParaRPr lang="zh-CN" altLang="en-US" sz="20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994735" y="1988055"/>
            <a:ext cx="1660115" cy="1660115"/>
            <a:chOff x="5252030" y="2008764"/>
            <a:chExt cx="809336" cy="80933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19444">
                <a:defRPr/>
              </a:pPr>
              <a:endParaRPr lang="zh-CN" altLang="en-US" sz="20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 flipV="1">
            <a:off x="2692541" y="3401817"/>
            <a:ext cx="552065" cy="429550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7"/>
          <p:cNvCxnSpPr>
            <a:cxnSpLocks noChangeShapeType="1"/>
          </p:cNvCxnSpPr>
          <p:nvPr/>
        </p:nvCxnSpPr>
        <p:spPr bwMode="auto">
          <a:xfrm>
            <a:off x="4545536" y="3218753"/>
            <a:ext cx="908641" cy="655048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23"/>
          <p:cNvCxnSpPr>
            <a:cxnSpLocks noChangeShapeType="1"/>
            <a:endCxn id="27" idx="1"/>
          </p:cNvCxnSpPr>
          <p:nvPr/>
        </p:nvCxnSpPr>
        <p:spPr bwMode="auto">
          <a:xfrm>
            <a:off x="1395208" y="3581633"/>
            <a:ext cx="485424" cy="322867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连接符 43"/>
          <p:cNvCxnSpPr>
            <a:cxnSpLocks noChangeShapeType="1"/>
          </p:cNvCxnSpPr>
          <p:nvPr/>
        </p:nvCxnSpPr>
        <p:spPr bwMode="auto">
          <a:xfrm flipV="1">
            <a:off x="5052055" y="4978800"/>
            <a:ext cx="402121" cy="371153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组合 18"/>
          <p:cNvGrpSpPr/>
          <p:nvPr/>
        </p:nvGrpSpPr>
        <p:grpSpPr>
          <a:xfrm>
            <a:off x="9773967" y="2585516"/>
            <a:ext cx="840501" cy="840501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188178" y="3627366"/>
            <a:ext cx="1635791" cy="1635791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693427" y="3717295"/>
            <a:ext cx="1156453" cy="1156453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sp>
        <p:nvSpPr>
          <p:cNvPr id="28" name="文本框 37"/>
          <p:cNvSpPr>
            <a:spLocks noChangeArrowheads="1"/>
          </p:cNvSpPr>
          <p:nvPr/>
        </p:nvSpPr>
        <p:spPr bwMode="auto">
          <a:xfrm>
            <a:off x="7842952" y="1744571"/>
            <a:ext cx="9028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</a:p>
        </p:txBody>
      </p:sp>
      <p:sp>
        <p:nvSpPr>
          <p:cNvPr id="29" name="文本框 37"/>
          <p:cNvSpPr>
            <a:spLocks noChangeArrowheads="1"/>
          </p:cNvSpPr>
          <p:nvPr/>
        </p:nvSpPr>
        <p:spPr bwMode="auto">
          <a:xfrm>
            <a:off x="5605964" y="4001803"/>
            <a:ext cx="800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24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</a:p>
        </p:txBody>
      </p:sp>
      <p:sp>
        <p:nvSpPr>
          <p:cNvPr id="30" name="文本框 37"/>
          <p:cNvSpPr>
            <a:spLocks noChangeArrowheads="1"/>
          </p:cNvSpPr>
          <p:nvPr/>
        </p:nvSpPr>
        <p:spPr bwMode="auto">
          <a:xfrm>
            <a:off x="3431466" y="2389994"/>
            <a:ext cx="800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24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</a:p>
        </p:txBody>
      </p:sp>
      <p:sp>
        <p:nvSpPr>
          <p:cNvPr id="31" name="文本框 37"/>
          <p:cNvSpPr>
            <a:spLocks noChangeArrowheads="1"/>
          </p:cNvSpPr>
          <p:nvPr/>
        </p:nvSpPr>
        <p:spPr bwMode="auto">
          <a:xfrm>
            <a:off x="1995542" y="3987577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</a:p>
        </p:txBody>
      </p:sp>
      <p:sp>
        <p:nvSpPr>
          <p:cNvPr id="32" name="矩形 76"/>
          <p:cNvSpPr>
            <a:spLocks noChangeArrowheads="1"/>
          </p:cNvSpPr>
          <p:nvPr/>
        </p:nvSpPr>
        <p:spPr bwMode="auto">
          <a:xfrm>
            <a:off x="1280916" y="4955793"/>
            <a:ext cx="1822402" cy="30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36" tIns="51619" rIns="103236" bIns="516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06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11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3" name="矩形 80"/>
          <p:cNvSpPr>
            <a:spLocks noChangeArrowheads="1"/>
          </p:cNvSpPr>
          <p:nvPr/>
        </p:nvSpPr>
        <p:spPr bwMode="auto">
          <a:xfrm>
            <a:off x="2862448" y="3757591"/>
            <a:ext cx="1822402" cy="30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36" tIns="51619" rIns="103236" bIns="516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06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11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4" name="矩形 81"/>
          <p:cNvSpPr>
            <a:spLocks noChangeArrowheads="1"/>
          </p:cNvSpPr>
          <p:nvPr/>
        </p:nvSpPr>
        <p:spPr bwMode="auto">
          <a:xfrm>
            <a:off x="5134850" y="5281046"/>
            <a:ext cx="1822402" cy="30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36" tIns="51619" rIns="103236" bIns="516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06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1100" dirty="0">
              <a:solidFill>
                <a:schemeClr val="bg1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5" name="矩形 82"/>
          <p:cNvSpPr>
            <a:spLocks noChangeArrowheads="1"/>
          </p:cNvSpPr>
          <p:nvPr/>
        </p:nvSpPr>
        <p:spPr bwMode="auto">
          <a:xfrm>
            <a:off x="7313887" y="3535147"/>
            <a:ext cx="1822402" cy="30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36" tIns="51619" rIns="103236" bIns="516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06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7154933" y="4462216"/>
            <a:ext cx="3098438" cy="481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0610" tIns="55303" rIns="110610" bIns="553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添加主要标题内容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文本框 13"/>
          <p:cNvSpPr txBox="1"/>
          <p:nvPr/>
        </p:nvSpPr>
        <p:spPr>
          <a:xfrm>
            <a:off x="7565739" y="4907454"/>
            <a:ext cx="3655014" cy="975036"/>
          </a:xfrm>
          <a:prstGeom prst="rect">
            <a:avLst/>
          </a:prstGeom>
          <a:noFill/>
        </p:spPr>
        <p:txBody>
          <a:bodyPr wrap="square" lIns="87786" tIns="43891" rIns="87786" bIns="4389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889553" y="3139994"/>
            <a:ext cx="561407" cy="561407"/>
            <a:chOff x="5252030" y="2008764"/>
            <a:chExt cx="809336" cy="80933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19444">
                <a:defRPr/>
              </a:pPr>
              <a:endParaRPr lang="zh-CN" altLang="en-US" sz="20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+mj-ea"/>
                <a:ea typeface="+mj-ea"/>
              </a:endParaRPr>
            </a:p>
          </p:txBody>
        </p:sp>
      </p:grpSp>
      <p:cxnSp>
        <p:nvCxnSpPr>
          <p:cNvPr id="41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198075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2" accel="52000" fill="hold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9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0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2" grpId="0" animBg="1"/>
          <p:bldP spid="43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2" accel="52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0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2" grpId="0" animBg="1"/>
          <p:bldP spid="43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559" y="477466"/>
            <a:ext cx="2509059" cy="846220"/>
          </a:xfrm>
          <a:prstGeom prst="rect">
            <a:avLst/>
          </a:prstGeom>
          <a:noFill/>
        </p:spPr>
        <p:txBody>
          <a:bodyPr wrap="square" lIns="75272" tIns="37637" rIns="75272" bIns="37637" rtlCol="0">
            <a:spAutoFit/>
          </a:bodyPr>
          <a:lstStyle/>
          <a:p>
            <a:r>
              <a:rPr lang="zh-CN" altLang="en-US" sz="50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sz="500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323190" y="1313540"/>
            <a:ext cx="269723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3"/>
          <p:cNvCxnSpPr/>
          <p:nvPr/>
        </p:nvCxnSpPr>
        <p:spPr>
          <a:xfrm>
            <a:off x="1065583" y="1323676"/>
            <a:ext cx="0" cy="16626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5"/>
          <p:cNvCxnSpPr/>
          <p:nvPr/>
        </p:nvCxnSpPr>
        <p:spPr>
          <a:xfrm flipV="1">
            <a:off x="1065582" y="2512314"/>
            <a:ext cx="1850432" cy="4813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7"/>
          <p:cNvCxnSpPr/>
          <p:nvPr/>
        </p:nvCxnSpPr>
        <p:spPr>
          <a:xfrm>
            <a:off x="3323736" y="3129511"/>
            <a:ext cx="0" cy="3245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8"/>
          <p:cNvCxnSpPr/>
          <p:nvPr/>
        </p:nvCxnSpPr>
        <p:spPr>
          <a:xfrm flipV="1">
            <a:off x="3323736" y="2980006"/>
            <a:ext cx="1850432" cy="4813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0"/>
          <p:cNvCxnSpPr/>
          <p:nvPr/>
        </p:nvCxnSpPr>
        <p:spPr>
          <a:xfrm>
            <a:off x="5536839" y="3597203"/>
            <a:ext cx="0" cy="3245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1"/>
          <p:cNvCxnSpPr/>
          <p:nvPr/>
        </p:nvCxnSpPr>
        <p:spPr>
          <a:xfrm flipV="1">
            <a:off x="5536840" y="3447696"/>
            <a:ext cx="1850432" cy="4813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3"/>
          <p:cNvCxnSpPr/>
          <p:nvPr/>
        </p:nvCxnSpPr>
        <p:spPr>
          <a:xfrm>
            <a:off x="7808678" y="4064893"/>
            <a:ext cx="0" cy="3245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4"/>
          <p:cNvCxnSpPr/>
          <p:nvPr/>
        </p:nvCxnSpPr>
        <p:spPr>
          <a:xfrm flipV="1">
            <a:off x="7808679" y="3915387"/>
            <a:ext cx="1850432" cy="4813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356409" y="1799519"/>
            <a:ext cx="1425591" cy="1425589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383979" y="2320607"/>
            <a:ext cx="1475706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832199" y="2258607"/>
            <a:ext cx="1405076" cy="1405073"/>
            <a:chOff x="304800" y="673100"/>
            <a:chExt cx="4000500" cy="40005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810290" y="2819264"/>
            <a:ext cx="1475706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071631" y="2786221"/>
            <a:ext cx="1405076" cy="1405073"/>
            <a:chOff x="304800" y="673100"/>
            <a:chExt cx="4000500" cy="400050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045702" y="3341060"/>
            <a:ext cx="1475706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75587" y="3239860"/>
            <a:ext cx="1405076" cy="1405073"/>
            <a:chOff x="304800" y="673100"/>
            <a:chExt cx="4000500" cy="4000500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374782" y="3790310"/>
            <a:ext cx="1475706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2100151" y="4379419"/>
            <a:ext cx="1541562" cy="1514804"/>
          </a:xfrm>
          <a:custGeom>
            <a:avLst/>
            <a:gdLst>
              <a:gd name="T0" fmla="*/ 296 w 2736"/>
              <a:gd name="T1" fmla="*/ 1034 h 2655"/>
              <a:gd name="T2" fmla="*/ 408 w 2736"/>
              <a:gd name="T3" fmla="*/ 885 h 2655"/>
              <a:gd name="T4" fmla="*/ 653 w 2736"/>
              <a:gd name="T5" fmla="*/ 672 h 2655"/>
              <a:gd name="T6" fmla="*/ 529 w 2736"/>
              <a:gd name="T7" fmla="*/ 1064 h 2655"/>
              <a:gd name="T8" fmla="*/ 410 w 2736"/>
              <a:gd name="T9" fmla="*/ 1501 h 2655"/>
              <a:gd name="T10" fmla="*/ 334 w 2736"/>
              <a:gd name="T11" fmla="*/ 1721 h 2655"/>
              <a:gd name="T12" fmla="*/ 583 w 2736"/>
              <a:gd name="T13" fmla="*/ 1601 h 2655"/>
              <a:gd name="T14" fmla="*/ 731 w 2736"/>
              <a:gd name="T15" fmla="*/ 1208 h 2655"/>
              <a:gd name="T16" fmla="*/ 953 w 2736"/>
              <a:gd name="T17" fmla="*/ 1310 h 2655"/>
              <a:gd name="T18" fmla="*/ 1059 w 2736"/>
              <a:gd name="T19" fmla="*/ 1532 h 2655"/>
              <a:gd name="T20" fmla="*/ 1151 w 2736"/>
              <a:gd name="T21" fmla="*/ 1455 h 2655"/>
              <a:gd name="T22" fmla="*/ 1103 w 2736"/>
              <a:gd name="T23" fmla="*/ 1165 h 2655"/>
              <a:gd name="T24" fmla="*/ 890 w 2736"/>
              <a:gd name="T25" fmla="*/ 1058 h 2655"/>
              <a:gd name="T26" fmla="*/ 1161 w 2736"/>
              <a:gd name="T27" fmla="*/ 967 h 2655"/>
              <a:gd name="T28" fmla="*/ 1586 w 2736"/>
              <a:gd name="T29" fmla="*/ 831 h 2655"/>
              <a:gd name="T30" fmla="*/ 1205 w 2736"/>
              <a:gd name="T31" fmla="*/ 817 h 2655"/>
              <a:gd name="T32" fmla="*/ 922 w 2736"/>
              <a:gd name="T33" fmla="*/ 558 h 2655"/>
              <a:gd name="T34" fmla="*/ 774 w 2736"/>
              <a:gd name="T35" fmla="*/ 512 h 2655"/>
              <a:gd name="T36" fmla="*/ 367 w 2736"/>
              <a:gd name="T37" fmla="*/ 603 h 2655"/>
              <a:gd name="T38" fmla="*/ 1417 w 2736"/>
              <a:gd name="T39" fmla="*/ 2639 h 2655"/>
              <a:gd name="T40" fmla="*/ 1707 w 2736"/>
              <a:gd name="T41" fmla="*/ 1595 h 2655"/>
              <a:gd name="T42" fmla="*/ 1417 w 2736"/>
              <a:gd name="T43" fmla="*/ 1692 h 2655"/>
              <a:gd name="T44" fmla="*/ 2092 w 2736"/>
              <a:gd name="T45" fmla="*/ 1381 h 2655"/>
              <a:gd name="T46" fmla="*/ 2384 w 2736"/>
              <a:gd name="T47" fmla="*/ 2093 h 2655"/>
              <a:gd name="T48" fmla="*/ 2092 w 2736"/>
              <a:gd name="T49" fmla="*/ 1381 h 2655"/>
              <a:gd name="T50" fmla="*/ 1756 w 2736"/>
              <a:gd name="T51" fmla="*/ 1595 h 2655"/>
              <a:gd name="T52" fmla="*/ 2046 w 2736"/>
              <a:gd name="T53" fmla="*/ 2393 h 2655"/>
              <a:gd name="T54" fmla="*/ 1847 w 2736"/>
              <a:gd name="T55" fmla="*/ 1595 h 2655"/>
              <a:gd name="T56" fmla="*/ 2459 w 2736"/>
              <a:gd name="T57" fmla="*/ 858 h 2655"/>
              <a:gd name="T58" fmla="*/ 1572 w 2736"/>
              <a:gd name="T59" fmla="*/ 1445 h 2655"/>
              <a:gd name="T60" fmla="*/ 1132 w 2736"/>
              <a:gd name="T61" fmla="*/ 1692 h 2655"/>
              <a:gd name="T62" fmla="*/ 653 w 2736"/>
              <a:gd name="T63" fmla="*/ 1629 h 2655"/>
              <a:gd name="T64" fmla="*/ 265 w 2736"/>
              <a:gd name="T65" fmla="*/ 1830 h 2655"/>
              <a:gd name="T66" fmla="*/ 36 w 2736"/>
              <a:gd name="T67" fmla="*/ 2037 h 2655"/>
              <a:gd name="T68" fmla="*/ 933 w 2736"/>
              <a:gd name="T69" fmla="*/ 1732 h 2655"/>
              <a:gd name="T70" fmla="*/ 1528 w 2736"/>
              <a:gd name="T71" fmla="*/ 1527 h 2655"/>
              <a:gd name="T72" fmla="*/ 2515 w 2736"/>
              <a:gd name="T73" fmla="*/ 918 h 2655"/>
              <a:gd name="T74" fmla="*/ 2659 w 2736"/>
              <a:gd name="T75" fmla="*/ 728 h 2655"/>
              <a:gd name="T76" fmla="*/ 1079 w 2736"/>
              <a:gd name="T77" fmla="*/ 2649 h 2655"/>
              <a:gd name="T78" fmla="*/ 1234 w 2736"/>
              <a:gd name="T79" fmla="*/ 2654 h 2655"/>
              <a:gd name="T80" fmla="*/ 1364 w 2736"/>
              <a:gd name="T81" fmla="*/ 1721 h 2655"/>
              <a:gd name="T82" fmla="*/ 1079 w 2736"/>
              <a:gd name="T83" fmla="*/ 1832 h 2655"/>
              <a:gd name="T84" fmla="*/ 740 w 2736"/>
              <a:gd name="T85" fmla="*/ 2571 h 2655"/>
              <a:gd name="T86" fmla="*/ 1030 w 2736"/>
              <a:gd name="T87" fmla="*/ 1832 h 2655"/>
              <a:gd name="T88" fmla="*/ 740 w 2736"/>
              <a:gd name="T89" fmla="*/ 1764 h 2655"/>
              <a:gd name="T90" fmla="*/ 2436 w 2736"/>
              <a:gd name="T91" fmla="*/ 1095 h 2655"/>
              <a:gd name="T92" fmla="*/ 2550 w 2736"/>
              <a:gd name="T93" fmla="*/ 1843 h 2655"/>
              <a:gd name="T94" fmla="*/ 2727 w 2736"/>
              <a:gd name="T95" fmla="*/ 1131 h 2655"/>
              <a:gd name="T96" fmla="*/ 2696 w 2736"/>
              <a:gd name="T97" fmla="*/ 858 h 2655"/>
              <a:gd name="T98" fmla="*/ 721 w 2736"/>
              <a:gd name="T99" fmla="*/ 246 h 2655"/>
              <a:gd name="T100" fmla="*/ 953 w 2736"/>
              <a:gd name="T101" fmla="*/ 507 h 2655"/>
              <a:gd name="T102" fmla="*/ 1229 w 2736"/>
              <a:gd name="T103" fmla="*/ 261 h 2655"/>
              <a:gd name="T104" fmla="*/ 1006 w 2736"/>
              <a:gd name="T105" fmla="*/ 0 h 2655"/>
              <a:gd name="T106" fmla="*/ 721 w 2736"/>
              <a:gd name="T107" fmla="*/ 246 h 2655"/>
              <a:gd name="T108" fmla="*/ 692 w 2736"/>
              <a:gd name="T109" fmla="*/ 2562 h 2655"/>
              <a:gd name="T110" fmla="*/ 403 w 2736"/>
              <a:gd name="T111" fmla="*/ 1926 h 2655"/>
              <a:gd name="T112" fmla="*/ 64 w 2736"/>
              <a:gd name="T113" fmla="*/ 2122 h 2655"/>
              <a:gd name="T114" fmla="*/ 354 w 2736"/>
              <a:gd name="T115" fmla="*/ 1953 h 2655"/>
              <a:gd name="T116" fmla="*/ 64 w 2736"/>
              <a:gd name="T117" fmla="*/ 2122 h 2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36" h="2655">
                <a:moveTo>
                  <a:pt x="228" y="967"/>
                </a:moveTo>
                <a:cubicBezTo>
                  <a:pt x="228" y="997"/>
                  <a:pt x="266" y="1034"/>
                  <a:pt x="296" y="1034"/>
                </a:cubicBezTo>
                <a:lnTo>
                  <a:pt x="301" y="1034"/>
                </a:lnTo>
                <a:cubicBezTo>
                  <a:pt x="368" y="1034"/>
                  <a:pt x="387" y="938"/>
                  <a:pt x="408" y="885"/>
                </a:cubicBezTo>
                <a:cubicBezTo>
                  <a:pt x="430" y="828"/>
                  <a:pt x="457" y="753"/>
                  <a:pt x="485" y="703"/>
                </a:cubicBezTo>
                <a:lnTo>
                  <a:pt x="653" y="672"/>
                </a:lnTo>
                <a:cubicBezTo>
                  <a:pt x="638" y="738"/>
                  <a:pt x="533" y="1013"/>
                  <a:pt x="533" y="1044"/>
                </a:cubicBezTo>
                <a:lnTo>
                  <a:pt x="529" y="1064"/>
                </a:lnTo>
                <a:lnTo>
                  <a:pt x="586" y="1402"/>
                </a:lnTo>
                <a:cubicBezTo>
                  <a:pt x="565" y="1406"/>
                  <a:pt x="437" y="1485"/>
                  <a:pt x="410" y="1501"/>
                </a:cubicBezTo>
                <a:cubicBezTo>
                  <a:pt x="365" y="1529"/>
                  <a:pt x="262" y="1568"/>
                  <a:pt x="262" y="1629"/>
                </a:cubicBezTo>
                <a:cubicBezTo>
                  <a:pt x="262" y="1674"/>
                  <a:pt x="292" y="1721"/>
                  <a:pt x="334" y="1721"/>
                </a:cubicBezTo>
                <a:lnTo>
                  <a:pt x="363" y="1721"/>
                </a:lnTo>
                <a:cubicBezTo>
                  <a:pt x="389" y="1721"/>
                  <a:pt x="548" y="1620"/>
                  <a:pt x="583" y="1601"/>
                </a:cubicBezTo>
                <a:cubicBezTo>
                  <a:pt x="636" y="1574"/>
                  <a:pt x="769" y="1513"/>
                  <a:pt x="769" y="1445"/>
                </a:cubicBezTo>
                <a:cubicBezTo>
                  <a:pt x="769" y="1371"/>
                  <a:pt x="731" y="1282"/>
                  <a:pt x="731" y="1208"/>
                </a:cubicBezTo>
                <a:cubicBezTo>
                  <a:pt x="765" y="1208"/>
                  <a:pt x="832" y="1223"/>
                  <a:pt x="869" y="1230"/>
                </a:cubicBezTo>
                <a:cubicBezTo>
                  <a:pt x="946" y="1243"/>
                  <a:pt x="944" y="1228"/>
                  <a:pt x="953" y="1310"/>
                </a:cubicBezTo>
                <a:cubicBezTo>
                  <a:pt x="958" y="1350"/>
                  <a:pt x="970" y="1406"/>
                  <a:pt x="978" y="1449"/>
                </a:cubicBezTo>
                <a:cubicBezTo>
                  <a:pt x="987" y="1492"/>
                  <a:pt x="1006" y="1532"/>
                  <a:pt x="1059" y="1532"/>
                </a:cubicBezTo>
                <a:lnTo>
                  <a:pt x="1074" y="1532"/>
                </a:lnTo>
                <a:cubicBezTo>
                  <a:pt x="1117" y="1532"/>
                  <a:pt x="1151" y="1497"/>
                  <a:pt x="1151" y="1455"/>
                </a:cubicBezTo>
                <a:lnTo>
                  <a:pt x="1151" y="1431"/>
                </a:lnTo>
                <a:cubicBezTo>
                  <a:pt x="1151" y="1393"/>
                  <a:pt x="1113" y="1215"/>
                  <a:pt x="1103" y="1165"/>
                </a:cubicBezTo>
                <a:cubicBezTo>
                  <a:pt x="1094" y="1120"/>
                  <a:pt x="1075" y="1091"/>
                  <a:pt x="1028" y="1081"/>
                </a:cubicBezTo>
                <a:cubicBezTo>
                  <a:pt x="994" y="1073"/>
                  <a:pt x="922" y="1059"/>
                  <a:pt x="890" y="1058"/>
                </a:cubicBezTo>
                <a:lnTo>
                  <a:pt x="977" y="798"/>
                </a:lnTo>
                <a:cubicBezTo>
                  <a:pt x="1013" y="807"/>
                  <a:pt x="1114" y="967"/>
                  <a:pt x="1161" y="967"/>
                </a:cubicBezTo>
                <a:cubicBezTo>
                  <a:pt x="1212" y="967"/>
                  <a:pt x="1352" y="939"/>
                  <a:pt x="1402" y="927"/>
                </a:cubicBezTo>
                <a:cubicBezTo>
                  <a:pt x="1473" y="909"/>
                  <a:pt x="1586" y="921"/>
                  <a:pt x="1586" y="831"/>
                </a:cubicBezTo>
                <a:cubicBezTo>
                  <a:pt x="1586" y="799"/>
                  <a:pt x="1555" y="764"/>
                  <a:pt x="1524" y="764"/>
                </a:cubicBezTo>
                <a:cubicBezTo>
                  <a:pt x="1427" y="764"/>
                  <a:pt x="1294" y="817"/>
                  <a:pt x="1205" y="817"/>
                </a:cubicBezTo>
                <a:cubicBezTo>
                  <a:pt x="1190" y="817"/>
                  <a:pt x="1049" y="655"/>
                  <a:pt x="1027" y="632"/>
                </a:cubicBezTo>
                <a:cubicBezTo>
                  <a:pt x="979" y="582"/>
                  <a:pt x="1001" y="584"/>
                  <a:pt x="922" y="558"/>
                </a:cubicBezTo>
                <a:cubicBezTo>
                  <a:pt x="901" y="551"/>
                  <a:pt x="795" y="512"/>
                  <a:pt x="784" y="512"/>
                </a:cubicBezTo>
                <a:lnTo>
                  <a:pt x="774" y="512"/>
                </a:lnTo>
                <a:cubicBezTo>
                  <a:pt x="709" y="512"/>
                  <a:pt x="624" y="533"/>
                  <a:pt x="560" y="544"/>
                </a:cubicBezTo>
                <a:cubicBezTo>
                  <a:pt x="496" y="555"/>
                  <a:pt x="396" y="559"/>
                  <a:pt x="367" y="603"/>
                </a:cubicBezTo>
                <a:cubicBezTo>
                  <a:pt x="354" y="624"/>
                  <a:pt x="228" y="946"/>
                  <a:pt x="228" y="967"/>
                </a:cubicBezTo>
                <a:close/>
                <a:moveTo>
                  <a:pt x="1417" y="2639"/>
                </a:moveTo>
                <a:cubicBezTo>
                  <a:pt x="1463" y="2635"/>
                  <a:pt x="1707" y="2587"/>
                  <a:pt x="1707" y="2562"/>
                </a:cubicBezTo>
                <a:lnTo>
                  <a:pt x="1707" y="1595"/>
                </a:lnTo>
                <a:lnTo>
                  <a:pt x="1557" y="1595"/>
                </a:lnTo>
                <a:cubicBezTo>
                  <a:pt x="1537" y="1595"/>
                  <a:pt x="1417" y="1678"/>
                  <a:pt x="1417" y="1692"/>
                </a:cubicBezTo>
                <a:lnTo>
                  <a:pt x="1417" y="2639"/>
                </a:lnTo>
                <a:close/>
                <a:moveTo>
                  <a:pt x="2092" y="1381"/>
                </a:moveTo>
                <a:lnTo>
                  <a:pt x="2094" y="2368"/>
                </a:lnTo>
                <a:cubicBezTo>
                  <a:pt x="2134" y="2341"/>
                  <a:pt x="2384" y="2125"/>
                  <a:pt x="2384" y="2093"/>
                </a:cubicBezTo>
                <a:lnTo>
                  <a:pt x="2382" y="1119"/>
                </a:lnTo>
                <a:lnTo>
                  <a:pt x="2092" y="1381"/>
                </a:lnTo>
                <a:close/>
                <a:moveTo>
                  <a:pt x="1847" y="1595"/>
                </a:moveTo>
                <a:lnTo>
                  <a:pt x="1756" y="1595"/>
                </a:lnTo>
                <a:lnTo>
                  <a:pt x="1756" y="2552"/>
                </a:lnTo>
                <a:cubicBezTo>
                  <a:pt x="1799" y="2542"/>
                  <a:pt x="2046" y="2422"/>
                  <a:pt x="2046" y="2393"/>
                </a:cubicBezTo>
                <a:lnTo>
                  <a:pt x="2046" y="1426"/>
                </a:lnTo>
                <a:cubicBezTo>
                  <a:pt x="2021" y="1432"/>
                  <a:pt x="1866" y="1595"/>
                  <a:pt x="1847" y="1595"/>
                </a:cubicBezTo>
                <a:close/>
                <a:moveTo>
                  <a:pt x="2427" y="821"/>
                </a:moveTo>
                <a:lnTo>
                  <a:pt x="2459" y="858"/>
                </a:lnTo>
                <a:lnTo>
                  <a:pt x="1799" y="1445"/>
                </a:lnTo>
                <a:cubicBezTo>
                  <a:pt x="1723" y="1445"/>
                  <a:pt x="1648" y="1445"/>
                  <a:pt x="1572" y="1445"/>
                </a:cubicBezTo>
                <a:cubicBezTo>
                  <a:pt x="1476" y="1445"/>
                  <a:pt x="1471" y="1469"/>
                  <a:pt x="1409" y="1510"/>
                </a:cubicBezTo>
                <a:cubicBezTo>
                  <a:pt x="1326" y="1565"/>
                  <a:pt x="1216" y="1647"/>
                  <a:pt x="1132" y="1692"/>
                </a:cubicBezTo>
                <a:cubicBezTo>
                  <a:pt x="1113" y="1683"/>
                  <a:pt x="845" y="1631"/>
                  <a:pt x="807" y="1625"/>
                </a:cubicBezTo>
                <a:cubicBezTo>
                  <a:pt x="718" y="1611"/>
                  <a:pt x="730" y="1591"/>
                  <a:pt x="653" y="1629"/>
                </a:cubicBezTo>
                <a:cubicBezTo>
                  <a:pt x="609" y="1651"/>
                  <a:pt x="566" y="1675"/>
                  <a:pt x="523" y="1697"/>
                </a:cubicBezTo>
                <a:cubicBezTo>
                  <a:pt x="443" y="1736"/>
                  <a:pt x="340" y="1784"/>
                  <a:pt x="265" y="1830"/>
                </a:cubicBezTo>
                <a:cubicBezTo>
                  <a:pt x="234" y="1849"/>
                  <a:pt x="25" y="1957"/>
                  <a:pt x="0" y="1963"/>
                </a:cubicBezTo>
                <a:lnTo>
                  <a:pt x="36" y="2037"/>
                </a:lnTo>
                <a:lnTo>
                  <a:pt x="716" y="1687"/>
                </a:lnTo>
                <a:cubicBezTo>
                  <a:pt x="785" y="1703"/>
                  <a:pt x="863" y="1718"/>
                  <a:pt x="933" y="1732"/>
                </a:cubicBezTo>
                <a:cubicBezTo>
                  <a:pt x="986" y="1742"/>
                  <a:pt x="1105" y="1774"/>
                  <a:pt x="1156" y="1774"/>
                </a:cubicBezTo>
                <a:cubicBezTo>
                  <a:pt x="1159" y="1774"/>
                  <a:pt x="1495" y="1550"/>
                  <a:pt x="1528" y="1527"/>
                </a:cubicBezTo>
                <a:lnTo>
                  <a:pt x="1829" y="1528"/>
                </a:lnTo>
                <a:lnTo>
                  <a:pt x="2515" y="918"/>
                </a:lnTo>
                <a:lnTo>
                  <a:pt x="2552" y="947"/>
                </a:lnTo>
                <a:lnTo>
                  <a:pt x="2659" y="728"/>
                </a:lnTo>
                <a:lnTo>
                  <a:pt x="2427" y="821"/>
                </a:lnTo>
                <a:close/>
                <a:moveTo>
                  <a:pt x="1079" y="2649"/>
                </a:moveTo>
                <a:lnTo>
                  <a:pt x="1142" y="2655"/>
                </a:lnTo>
                <a:lnTo>
                  <a:pt x="1234" y="2654"/>
                </a:lnTo>
                <a:lnTo>
                  <a:pt x="1364" y="2648"/>
                </a:lnTo>
                <a:lnTo>
                  <a:pt x="1364" y="1721"/>
                </a:lnTo>
                <a:cubicBezTo>
                  <a:pt x="1318" y="1745"/>
                  <a:pt x="1278" y="1775"/>
                  <a:pt x="1234" y="1804"/>
                </a:cubicBezTo>
                <a:cubicBezTo>
                  <a:pt x="1142" y="1866"/>
                  <a:pt x="1189" y="1841"/>
                  <a:pt x="1079" y="1832"/>
                </a:cubicBezTo>
                <a:lnTo>
                  <a:pt x="1079" y="2649"/>
                </a:lnTo>
                <a:close/>
                <a:moveTo>
                  <a:pt x="740" y="2571"/>
                </a:moveTo>
                <a:cubicBezTo>
                  <a:pt x="740" y="2596"/>
                  <a:pt x="985" y="2643"/>
                  <a:pt x="1030" y="2644"/>
                </a:cubicBezTo>
                <a:lnTo>
                  <a:pt x="1030" y="1832"/>
                </a:lnTo>
                <a:cubicBezTo>
                  <a:pt x="1030" y="1808"/>
                  <a:pt x="914" y="1799"/>
                  <a:pt x="890" y="1794"/>
                </a:cubicBezTo>
                <a:cubicBezTo>
                  <a:pt x="850" y="1786"/>
                  <a:pt x="782" y="1765"/>
                  <a:pt x="740" y="1764"/>
                </a:cubicBezTo>
                <a:lnTo>
                  <a:pt x="740" y="2571"/>
                </a:lnTo>
                <a:close/>
                <a:moveTo>
                  <a:pt x="2436" y="1095"/>
                </a:moveTo>
                <a:lnTo>
                  <a:pt x="2437" y="2020"/>
                </a:lnTo>
                <a:cubicBezTo>
                  <a:pt x="2454" y="2009"/>
                  <a:pt x="2535" y="1872"/>
                  <a:pt x="2550" y="1843"/>
                </a:cubicBezTo>
                <a:cubicBezTo>
                  <a:pt x="2586" y="1771"/>
                  <a:pt x="2607" y="1716"/>
                  <a:pt x="2638" y="1637"/>
                </a:cubicBezTo>
                <a:cubicBezTo>
                  <a:pt x="2676" y="1540"/>
                  <a:pt x="2736" y="1272"/>
                  <a:pt x="2727" y="1131"/>
                </a:cubicBezTo>
                <a:lnTo>
                  <a:pt x="2700" y="860"/>
                </a:lnTo>
                <a:lnTo>
                  <a:pt x="2696" y="858"/>
                </a:lnTo>
                <a:lnTo>
                  <a:pt x="2436" y="1095"/>
                </a:lnTo>
                <a:close/>
                <a:moveTo>
                  <a:pt x="721" y="246"/>
                </a:moveTo>
                <a:lnTo>
                  <a:pt x="721" y="271"/>
                </a:lnTo>
                <a:cubicBezTo>
                  <a:pt x="721" y="388"/>
                  <a:pt x="838" y="507"/>
                  <a:pt x="953" y="507"/>
                </a:cubicBezTo>
                <a:lnTo>
                  <a:pt x="997" y="507"/>
                </a:lnTo>
                <a:cubicBezTo>
                  <a:pt x="1117" y="507"/>
                  <a:pt x="1229" y="387"/>
                  <a:pt x="1229" y="261"/>
                </a:cubicBezTo>
                <a:lnTo>
                  <a:pt x="1229" y="237"/>
                </a:lnTo>
                <a:cubicBezTo>
                  <a:pt x="1229" y="123"/>
                  <a:pt x="1114" y="0"/>
                  <a:pt x="1006" y="0"/>
                </a:cubicBezTo>
                <a:lnTo>
                  <a:pt x="943" y="0"/>
                </a:lnTo>
                <a:cubicBezTo>
                  <a:pt x="830" y="0"/>
                  <a:pt x="721" y="124"/>
                  <a:pt x="721" y="246"/>
                </a:cubicBezTo>
                <a:close/>
                <a:moveTo>
                  <a:pt x="402" y="2412"/>
                </a:moveTo>
                <a:cubicBezTo>
                  <a:pt x="402" y="2439"/>
                  <a:pt x="649" y="2552"/>
                  <a:pt x="692" y="2562"/>
                </a:cubicBezTo>
                <a:lnTo>
                  <a:pt x="692" y="1774"/>
                </a:lnTo>
                <a:lnTo>
                  <a:pt x="403" y="1926"/>
                </a:lnTo>
                <a:lnTo>
                  <a:pt x="402" y="2412"/>
                </a:lnTo>
                <a:close/>
                <a:moveTo>
                  <a:pt x="64" y="2122"/>
                </a:moveTo>
                <a:cubicBezTo>
                  <a:pt x="64" y="2149"/>
                  <a:pt x="315" y="2373"/>
                  <a:pt x="354" y="2383"/>
                </a:cubicBezTo>
                <a:lnTo>
                  <a:pt x="354" y="1953"/>
                </a:lnTo>
                <a:lnTo>
                  <a:pt x="65" y="2100"/>
                </a:lnTo>
                <a:lnTo>
                  <a:pt x="64" y="2122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659458" y="3915387"/>
            <a:ext cx="2267207" cy="2319178"/>
            <a:chOff x="1346200" y="1839912"/>
            <a:chExt cx="3109913" cy="3135314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32138" y="1865313"/>
              <a:ext cx="844550" cy="587375"/>
            </a:xfrm>
            <a:custGeom>
              <a:avLst/>
              <a:gdLst>
                <a:gd name="T0" fmla="*/ 1092 w 1092"/>
                <a:gd name="T1" fmla="*/ 531 h 763"/>
                <a:gd name="T2" fmla="*/ 22 w 1092"/>
                <a:gd name="T3" fmla="*/ 0 h 763"/>
                <a:gd name="T4" fmla="*/ 0 w 1092"/>
                <a:gd name="T5" fmla="*/ 349 h 763"/>
                <a:gd name="T6" fmla="*/ 829 w 1092"/>
                <a:gd name="T7" fmla="*/ 763 h 763"/>
                <a:gd name="T8" fmla="*/ 1092 w 1092"/>
                <a:gd name="T9" fmla="*/ 53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2" h="763">
                  <a:moveTo>
                    <a:pt x="1092" y="531"/>
                  </a:moveTo>
                  <a:cubicBezTo>
                    <a:pt x="805" y="257"/>
                    <a:pt x="436" y="66"/>
                    <a:pt x="22" y="0"/>
                  </a:cubicBezTo>
                  <a:lnTo>
                    <a:pt x="0" y="349"/>
                  </a:lnTo>
                  <a:cubicBezTo>
                    <a:pt x="318" y="407"/>
                    <a:pt x="603" y="554"/>
                    <a:pt x="829" y="763"/>
                  </a:cubicBezTo>
                  <a:lnTo>
                    <a:pt x="1092" y="531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346200" y="3341688"/>
              <a:ext cx="2555875" cy="1633538"/>
            </a:xfrm>
            <a:custGeom>
              <a:avLst/>
              <a:gdLst>
                <a:gd name="T0" fmla="*/ 3076 w 3307"/>
                <a:gd name="T1" fmla="*/ 1351 h 2117"/>
                <a:gd name="T2" fmla="*/ 2139 w 3307"/>
                <a:gd name="T3" fmla="*/ 1731 h 2117"/>
                <a:gd name="T4" fmla="*/ 1914 w 3307"/>
                <a:gd name="T5" fmla="*/ 1731 h 2117"/>
                <a:gd name="T6" fmla="*/ 349 w 3307"/>
                <a:gd name="T7" fmla="*/ 22 h 2117"/>
                <a:gd name="T8" fmla="*/ 1 w 3307"/>
                <a:gd name="T9" fmla="*/ 0 h 2117"/>
                <a:gd name="T10" fmla="*/ 0 w 3307"/>
                <a:gd name="T11" fmla="*/ 93 h 2117"/>
                <a:gd name="T12" fmla="*/ 2 w 3307"/>
                <a:gd name="T13" fmla="*/ 150 h 2117"/>
                <a:gd name="T14" fmla="*/ 3 w 3307"/>
                <a:gd name="T15" fmla="*/ 182 h 2117"/>
                <a:gd name="T16" fmla="*/ 8 w 3307"/>
                <a:gd name="T17" fmla="*/ 254 h 2117"/>
                <a:gd name="T18" fmla="*/ 9 w 3307"/>
                <a:gd name="T19" fmla="*/ 267 h 2117"/>
                <a:gd name="T20" fmla="*/ 1891 w 3307"/>
                <a:gd name="T21" fmla="*/ 2087 h 2117"/>
                <a:gd name="T22" fmla="*/ 3158 w 3307"/>
                <a:gd name="T23" fmla="*/ 1729 h 2117"/>
                <a:gd name="T24" fmla="*/ 3158 w 3307"/>
                <a:gd name="T25" fmla="*/ 1726 h 2117"/>
                <a:gd name="T26" fmla="*/ 3307 w 3307"/>
                <a:gd name="T27" fmla="*/ 1613 h 2117"/>
                <a:gd name="T28" fmla="*/ 3076 w 3307"/>
                <a:gd name="T29" fmla="*/ 1351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07" h="2117">
                  <a:moveTo>
                    <a:pt x="3076" y="1351"/>
                  </a:moveTo>
                  <a:cubicBezTo>
                    <a:pt x="2816" y="1567"/>
                    <a:pt x="2491" y="1704"/>
                    <a:pt x="2139" y="1731"/>
                  </a:cubicBezTo>
                  <a:cubicBezTo>
                    <a:pt x="2065" y="1735"/>
                    <a:pt x="1990" y="1736"/>
                    <a:pt x="1914" y="1731"/>
                  </a:cubicBezTo>
                  <a:cubicBezTo>
                    <a:pt x="1015" y="1675"/>
                    <a:pt x="345" y="911"/>
                    <a:pt x="349" y="22"/>
                  </a:cubicBezTo>
                  <a:lnTo>
                    <a:pt x="1" y="0"/>
                  </a:lnTo>
                  <a:cubicBezTo>
                    <a:pt x="0" y="32"/>
                    <a:pt x="0" y="62"/>
                    <a:pt x="0" y="93"/>
                  </a:cubicBezTo>
                  <a:cubicBezTo>
                    <a:pt x="0" y="112"/>
                    <a:pt x="1" y="131"/>
                    <a:pt x="2" y="150"/>
                  </a:cubicBezTo>
                  <a:cubicBezTo>
                    <a:pt x="2" y="161"/>
                    <a:pt x="2" y="172"/>
                    <a:pt x="3" y="182"/>
                  </a:cubicBezTo>
                  <a:cubicBezTo>
                    <a:pt x="4" y="207"/>
                    <a:pt x="6" y="230"/>
                    <a:pt x="8" y="254"/>
                  </a:cubicBezTo>
                  <a:cubicBezTo>
                    <a:pt x="8" y="258"/>
                    <a:pt x="9" y="262"/>
                    <a:pt x="9" y="267"/>
                  </a:cubicBezTo>
                  <a:cubicBezTo>
                    <a:pt x="101" y="1248"/>
                    <a:pt x="896" y="2024"/>
                    <a:pt x="1891" y="2087"/>
                  </a:cubicBezTo>
                  <a:cubicBezTo>
                    <a:pt x="2359" y="2117"/>
                    <a:pt x="2799" y="1974"/>
                    <a:pt x="3158" y="1729"/>
                  </a:cubicBezTo>
                  <a:lnTo>
                    <a:pt x="3158" y="1726"/>
                  </a:lnTo>
                  <a:cubicBezTo>
                    <a:pt x="3209" y="1691"/>
                    <a:pt x="3259" y="1653"/>
                    <a:pt x="3307" y="1613"/>
                  </a:cubicBezTo>
                  <a:lnTo>
                    <a:pt x="3076" y="135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022475" y="1839912"/>
              <a:ext cx="903288" cy="481013"/>
            </a:xfrm>
            <a:custGeom>
              <a:avLst/>
              <a:gdLst>
                <a:gd name="T0" fmla="*/ 1147 w 1169"/>
                <a:gd name="T1" fmla="*/ 356 h 624"/>
                <a:gd name="T2" fmla="*/ 1169 w 1169"/>
                <a:gd name="T3" fmla="*/ 7 h 624"/>
                <a:gd name="T4" fmla="*/ 0 w 1169"/>
                <a:gd name="T5" fmla="*/ 360 h 624"/>
                <a:gd name="T6" fmla="*/ 232 w 1169"/>
                <a:gd name="T7" fmla="*/ 624 h 624"/>
                <a:gd name="T8" fmla="*/ 1147 w 1169"/>
                <a:gd name="T9" fmla="*/ 35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624">
                  <a:moveTo>
                    <a:pt x="1147" y="356"/>
                  </a:moveTo>
                  <a:lnTo>
                    <a:pt x="1169" y="7"/>
                  </a:lnTo>
                  <a:cubicBezTo>
                    <a:pt x="738" y="0"/>
                    <a:pt x="333" y="131"/>
                    <a:pt x="0" y="360"/>
                  </a:cubicBezTo>
                  <a:lnTo>
                    <a:pt x="232" y="624"/>
                  </a:lnTo>
                  <a:cubicBezTo>
                    <a:pt x="497" y="452"/>
                    <a:pt x="812" y="354"/>
                    <a:pt x="1147" y="356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884613" y="3521075"/>
              <a:ext cx="566738" cy="909638"/>
            </a:xfrm>
            <a:custGeom>
              <a:avLst/>
              <a:gdLst>
                <a:gd name="T0" fmla="*/ 0 w 734"/>
                <a:gd name="T1" fmla="*/ 914 h 1178"/>
                <a:gd name="T2" fmla="*/ 232 w 734"/>
                <a:gd name="T3" fmla="*/ 1178 h 1178"/>
                <a:gd name="T4" fmla="*/ 734 w 734"/>
                <a:gd name="T5" fmla="*/ 22 h 1178"/>
                <a:gd name="T6" fmla="*/ 386 w 734"/>
                <a:gd name="T7" fmla="*/ 0 h 1178"/>
                <a:gd name="T8" fmla="*/ 0 w 734"/>
                <a:gd name="T9" fmla="*/ 914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178">
                  <a:moveTo>
                    <a:pt x="0" y="914"/>
                  </a:moveTo>
                  <a:lnTo>
                    <a:pt x="232" y="1178"/>
                  </a:lnTo>
                  <a:cubicBezTo>
                    <a:pt x="510" y="867"/>
                    <a:pt x="693" y="467"/>
                    <a:pt x="734" y="22"/>
                  </a:cubicBezTo>
                  <a:lnTo>
                    <a:pt x="386" y="0"/>
                  </a:lnTo>
                  <a:cubicBezTo>
                    <a:pt x="352" y="349"/>
                    <a:pt x="212" y="664"/>
                    <a:pt x="0" y="914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1371600" y="2257425"/>
              <a:ext cx="654050" cy="879475"/>
            </a:xfrm>
            <a:custGeom>
              <a:avLst/>
              <a:gdLst>
                <a:gd name="T0" fmla="*/ 846 w 846"/>
                <a:gd name="T1" fmla="*/ 262 h 1140"/>
                <a:gd name="T2" fmla="*/ 615 w 846"/>
                <a:gd name="T3" fmla="*/ 0 h 1140"/>
                <a:gd name="T4" fmla="*/ 0 w 846"/>
                <a:gd name="T5" fmla="*/ 1117 h 1140"/>
                <a:gd name="T6" fmla="*/ 351 w 846"/>
                <a:gd name="T7" fmla="*/ 1140 h 1140"/>
                <a:gd name="T8" fmla="*/ 846 w 846"/>
                <a:gd name="T9" fmla="*/ 262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6" h="1140">
                  <a:moveTo>
                    <a:pt x="846" y="262"/>
                  </a:moveTo>
                  <a:lnTo>
                    <a:pt x="615" y="0"/>
                  </a:lnTo>
                  <a:cubicBezTo>
                    <a:pt x="302" y="289"/>
                    <a:pt x="80" y="676"/>
                    <a:pt x="0" y="1117"/>
                  </a:cubicBezTo>
                  <a:lnTo>
                    <a:pt x="351" y="1140"/>
                  </a:lnTo>
                  <a:cubicBezTo>
                    <a:pt x="422" y="795"/>
                    <a:pt x="600" y="491"/>
                    <a:pt x="846" y="262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924300" y="2439988"/>
              <a:ext cx="531813" cy="874713"/>
            </a:xfrm>
            <a:custGeom>
              <a:avLst/>
              <a:gdLst>
                <a:gd name="T0" fmla="*/ 337 w 687"/>
                <a:gd name="T1" fmla="*/ 1111 h 1133"/>
                <a:gd name="T2" fmla="*/ 687 w 687"/>
                <a:gd name="T3" fmla="*/ 1133 h 1133"/>
                <a:gd name="T4" fmla="*/ 262 w 687"/>
                <a:gd name="T5" fmla="*/ 0 h 1133"/>
                <a:gd name="T6" fmla="*/ 0 w 687"/>
                <a:gd name="T7" fmla="*/ 231 h 1133"/>
                <a:gd name="T8" fmla="*/ 337 w 687"/>
                <a:gd name="T9" fmla="*/ 111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1133">
                  <a:moveTo>
                    <a:pt x="337" y="1111"/>
                  </a:moveTo>
                  <a:lnTo>
                    <a:pt x="687" y="1133"/>
                  </a:lnTo>
                  <a:cubicBezTo>
                    <a:pt x="665" y="710"/>
                    <a:pt x="511" y="317"/>
                    <a:pt x="262" y="0"/>
                  </a:cubicBezTo>
                  <a:lnTo>
                    <a:pt x="0" y="231"/>
                  </a:lnTo>
                  <a:cubicBezTo>
                    <a:pt x="190" y="481"/>
                    <a:pt x="311" y="784"/>
                    <a:pt x="337" y="1111"/>
                  </a:cubicBez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057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402 -7.17427E-7 L -4.11765E-6 -7.17427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1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44 -3.60102E-6 L 2.76939E-6 -3.60102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72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  <p:bldP spid="41" grpId="0"/>
      <p:bldP spid="45" grpId="0"/>
      <p:bldP spid="45" grpId="1"/>
      <p:bldP spid="49" grpId="0"/>
      <p:bldP spid="29" grpId="0" animBg="1"/>
      <p:bldP spid="2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5955159" y="1991568"/>
            <a:ext cx="4595448" cy="4212930"/>
            <a:chOff x="6987639" y="2274060"/>
            <a:chExt cx="4176713" cy="3829050"/>
          </a:xfrm>
          <a:effectLst>
            <a:outerShdw blurRad="368300" dist="279400" dir="2700000" sx="91000" sy="91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6987639" y="2274060"/>
              <a:ext cx="4176713" cy="3829050"/>
              <a:chOff x="1859" y="1160"/>
              <a:chExt cx="2631" cy="2412"/>
            </a:xfrm>
          </p:grpSpPr>
          <p:grpSp>
            <p:nvGrpSpPr>
              <p:cNvPr id="69" name="Group 6"/>
              <p:cNvGrpSpPr>
                <a:grpSpLocks/>
              </p:cNvGrpSpPr>
              <p:nvPr/>
            </p:nvGrpSpPr>
            <p:grpSpPr bwMode="auto">
              <a:xfrm>
                <a:off x="1859" y="1160"/>
                <a:ext cx="2631" cy="2412"/>
                <a:chOff x="1149" y="1417"/>
                <a:chExt cx="2540" cy="2328"/>
              </a:xfrm>
            </p:grpSpPr>
            <p:sp>
              <p:nvSpPr>
                <p:cNvPr id="71" name="Freeform 7"/>
                <p:cNvSpPr>
                  <a:spLocks/>
                </p:cNvSpPr>
                <p:nvPr/>
              </p:nvSpPr>
              <p:spPr bwMode="auto">
                <a:xfrm>
                  <a:off x="2419" y="1840"/>
                  <a:ext cx="1270" cy="1905"/>
                </a:xfrm>
                <a:custGeom>
                  <a:avLst/>
                  <a:gdLst>
                    <a:gd name="T0" fmla="*/ 0 w 1270"/>
                    <a:gd name="T1" fmla="*/ 1905 h 1905"/>
                    <a:gd name="T2" fmla="*/ 0 w 1270"/>
                    <a:gd name="T3" fmla="*/ 1481 h 1905"/>
                    <a:gd name="T4" fmla="*/ 423 w 1270"/>
                    <a:gd name="T5" fmla="*/ 1270 h 1905"/>
                    <a:gd name="T6" fmla="*/ 423 w 1270"/>
                    <a:gd name="T7" fmla="*/ 847 h 1905"/>
                    <a:gd name="T8" fmla="*/ 846 w 1270"/>
                    <a:gd name="T9" fmla="*/ 635 h 1905"/>
                    <a:gd name="T10" fmla="*/ 846 w 1270"/>
                    <a:gd name="T11" fmla="*/ 212 h 1905"/>
                    <a:gd name="T12" fmla="*/ 1270 w 1270"/>
                    <a:gd name="T13" fmla="*/ 0 h 1905"/>
                    <a:gd name="T14" fmla="*/ 1270 w 1270"/>
                    <a:gd name="T15" fmla="*/ 1270 h 1905"/>
                    <a:gd name="T16" fmla="*/ 0 w 1270"/>
                    <a:gd name="T17" fmla="*/ 1905 h 19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70" h="1905">
                      <a:moveTo>
                        <a:pt x="0" y="1905"/>
                      </a:moveTo>
                      <a:lnTo>
                        <a:pt x="0" y="1481"/>
                      </a:lnTo>
                      <a:lnTo>
                        <a:pt x="423" y="1270"/>
                      </a:lnTo>
                      <a:lnTo>
                        <a:pt x="423" y="847"/>
                      </a:lnTo>
                      <a:lnTo>
                        <a:pt x="846" y="635"/>
                      </a:lnTo>
                      <a:lnTo>
                        <a:pt x="846" y="212"/>
                      </a:lnTo>
                      <a:lnTo>
                        <a:pt x="1270" y="0"/>
                      </a:lnTo>
                      <a:lnTo>
                        <a:pt x="1270" y="1270"/>
                      </a:lnTo>
                      <a:lnTo>
                        <a:pt x="0" y="190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Freeform 8"/>
                <p:cNvSpPr>
                  <a:spLocks/>
                </p:cNvSpPr>
                <p:nvPr/>
              </p:nvSpPr>
              <p:spPr bwMode="auto">
                <a:xfrm>
                  <a:off x="1149" y="2898"/>
                  <a:ext cx="1270" cy="847"/>
                </a:xfrm>
                <a:custGeom>
                  <a:avLst/>
                  <a:gdLst>
                    <a:gd name="T0" fmla="*/ 1270 w 1270"/>
                    <a:gd name="T1" fmla="*/ 423 h 847"/>
                    <a:gd name="T2" fmla="*/ 0 w 1270"/>
                    <a:gd name="T3" fmla="*/ 0 h 847"/>
                    <a:gd name="T4" fmla="*/ 0 w 1270"/>
                    <a:gd name="T5" fmla="*/ 423 h 847"/>
                    <a:gd name="T6" fmla="*/ 1270 w 1270"/>
                    <a:gd name="T7" fmla="*/ 847 h 847"/>
                    <a:gd name="T8" fmla="*/ 1270 w 1270"/>
                    <a:gd name="T9" fmla="*/ 423 h 8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0" h="847">
                      <a:moveTo>
                        <a:pt x="1270" y="423"/>
                      </a:moveTo>
                      <a:lnTo>
                        <a:pt x="0" y="0"/>
                      </a:lnTo>
                      <a:lnTo>
                        <a:pt x="0" y="423"/>
                      </a:lnTo>
                      <a:lnTo>
                        <a:pt x="1270" y="847"/>
                      </a:lnTo>
                      <a:lnTo>
                        <a:pt x="1270" y="423"/>
                      </a:lnTo>
                      <a:close/>
                    </a:path>
                  </a:pathLst>
                </a:custGeom>
                <a:blipFill dpi="0"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Freeform 9"/>
                <p:cNvSpPr>
                  <a:spLocks/>
                </p:cNvSpPr>
                <p:nvPr/>
              </p:nvSpPr>
              <p:spPr bwMode="auto">
                <a:xfrm>
                  <a:off x="1573" y="2263"/>
                  <a:ext cx="1269" cy="847"/>
                </a:xfrm>
                <a:custGeom>
                  <a:avLst/>
                  <a:gdLst>
                    <a:gd name="T0" fmla="*/ 1269 w 1269"/>
                    <a:gd name="T1" fmla="*/ 424 h 847"/>
                    <a:gd name="T2" fmla="*/ 0 w 1269"/>
                    <a:gd name="T3" fmla="*/ 0 h 847"/>
                    <a:gd name="T4" fmla="*/ 0 w 1269"/>
                    <a:gd name="T5" fmla="*/ 424 h 847"/>
                    <a:gd name="T6" fmla="*/ 1269 w 1269"/>
                    <a:gd name="T7" fmla="*/ 847 h 847"/>
                    <a:gd name="T8" fmla="*/ 1269 w 1269"/>
                    <a:gd name="T9" fmla="*/ 424 h 8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69" h="847">
                      <a:moveTo>
                        <a:pt x="1269" y="424"/>
                      </a:moveTo>
                      <a:lnTo>
                        <a:pt x="0" y="0"/>
                      </a:lnTo>
                      <a:lnTo>
                        <a:pt x="0" y="424"/>
                      </a:lnTo>
                      <a:lnTo>
                        <a:pt x="1269" y="847"/>
                      </a:lnTo>
                      <a:lnTo>
                        <a:pt x="1269" y="424"/>
                      </a:lnTo>
                      <a:close/>
                    </a:path>
                  </a:pathLst>
                </a:cu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Freeform 10"/>
                <p:cNvSpPr>
                  <a:spLocks/>
                </p:cNvSpPr>
                <p:nvPr/>
              </p:nvSpPr>
              <p:spPr bwMode="auto">
                <a:xfrm>
                  <a:off x="1996" y="1629"/>
                  <a:ext cx="1269" cy="846"/>
                </a:xfrm>
                <a:custGeom>
                  <a:avLst/>
                  <a:gdLst>
                    <a:gd name="T0" fmla="*/ 1269 w 1269"/>
                    <a:gd name="T1" fmla="*/ 423 h 846"/>
                    <a:gd name="T2" fmla="*/ 0 w 1269"/>
                    <a:gd name="T3" fmla="*/ 0 h 846"/>
                    <a:gd name="T4" fmla="*/ 0 w 1269"/>
                    <a:gd name="T5" fmla="*/ 423 h 846"/>
                    <a:gd name="T6" fmla="*/ 1269 w 1269"/>
                    <a:gd name="T7" fmla="*/ 846 h 846"/>
                    <a:gd name="T8" fmla="*/ 1269 w 1269"/>
                    <a:gd name="T9" fmla="*/ 423 h 8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69" h="846">
                      <a:moveTo>
                        <a:pt x="1269" y="423"/>
                      </a:moveTo>
                      <a:lnTo>
                        <a:pt x="0" y="0"/>
                      </a:lnTo>
                      <a:lnTo>
                        <a:pt x="0" y="423"/>
                      </a:lnTo>
                      <a:lnTo>
                        <a:pt x="1269" y="846"/>
                      </a:lnTo>
                      <a:lnTo>
                        <a:pt x="1269" y="423"/>
                      </a:lnTo>
                      <a:close/>
                    </a:path>
                  </a:pathLst>
                </a:custGeom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tx1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Freeform 11"/>
                <p:cNvSpPr>
                  <a:spLocks/>
                </p:cNvSpPr>
                <p:nvPr/>
              </p:nvSpPr>
              <p:spPr bwMode="auto">
                <a:xfrm>
                  <a:off x="1996" y="1417"/>
                  <a:ext cx="1693" cy="635"/>
                </a:xfrm>
                <a:custGeom>
                  <a:avLst/>
                  <a:gdLst>
                    <a:gd name="T0" fmla="*/ 1693 w 1693"/>
                    <a:gd name="T1" fmla="*/ 423 h 635"/>
                    <a:gd name="T2" fmla="*/ 423 w 1693"/>
                    <a:gd name="T3" fmla="*/ 0 h 635"/>
                    <a:gd name="T4" fmla="*/ 0 w 1693"/>
                    <a:gd name="T5" fmla="*/ 212 h 635"/>
                    <a:gd name="T6" fmla="*/ 1269 w 1693"/>
                    <a:gd name="T7" fmla="*/ 635 h 635"/>
                    <a:gd name="T8" fmla="*/ 1693 w 1693"/>
                    <a:gd name="T9" fmla="*/ 423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3" h="635">
                      <a:moveTo>
                        <a:pt x="1693" y="423"/>
                      </a:moveTo>
                      <a:lnTo>
                        <a:pt x="423" y="0"/>
                      </a:lnTo>
                      <a:lnTo>
                        <a:pt x="0" y="212"/>
                      </a:lnTo>
                      <a:lnTo>
                        <a:pt x="1269" y="635"/>
                      </a:lnTo>
                      <a:lnTo>
                        <a:pt x="1693" y="423"/>
                      </a:lnTo>
                      <a:close/>
                    </a:path>
                  </a:pathLst>
                </a:custGeom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Freeform 12"/>
                <p:cNvSpPr>
                  <a:spLocks/>
                </p:cNvSpPr>
                <p:nvPr/>
              </p:nvSpPr>
              <p:spPr bwMode="auto">
                <a:xfrm>
                  <a:off x="1573" y="2052"/>
                  <a:ext cx="1692" cy="635"/>
                </a:xfrm>
                <a:custGeom>
                  <a:avLst/>
                  <a:gdLst>
                    <a:gd name="T0" fmla="*/ 1692 w 1692"/>
                    <a:gd name="T1" fmla="*/ 423 h 635"/>
                    <a:gd name="T2" fmla="*/ 423 w 1692"/>
                    <a:gd name="T3" fmla="*/ 0 h 635"/>
                    <a:gd name="T4" fmla="*/ 0 w 1692"/>
                    <a:gd name="T5" fmla="*/ 211 h 635"/>
                    <a:gd name="T6" fmla="*/ 1269 w 1692"/>
                    <a:gd name="T7" fmla="*/ 635 h 635"/>
                    <a:gd name="T8" fmla="*/ 1692 w 1692"/>
                    <a:gd name="T9" fmla="*/ 423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2" h="635">
                      <a:moveTo>
                        <a:pt x="1692" y="423"/>
                      </a:moveTo>
                      <a:lnTo>
                        <a:pt x="423" y="0"/>
                      </a:lnTo>
                      <a:lnTo>
                        <a:pt x="0" y="211"/>
                      </a:lnTo>
                      <a:lnTo>
                        <a:pt x="1269" y="635"/>
                      </a:lnTo>
                      <a:lnTo>
                        <a:pt x="1692" y="423"/>
                      </a:lnTo>
                      <a:close/>
                    </a:path>
                  </a:pathLst>
                </a:custGeom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Freeform 13"/>
                <p:cNvSpPr>
                  <a:spLocks/>
                </p:cNvSpPr>
                <p:nvPr/>
              </p:nvSpPr>
              <p:spPr bwMode="auto">
                <a:xfrm>
                  <a:off x="1149" y="2687"/>
                  <a:ext cx="1693" cy="634"/>
                </a:xfrm>
                <a:custGeom>
                  <a:avLst/>
                  <a:gdLst>
                    <a:gd name="T0" fmla="*/ 1693 w 1693"/>
                    <a:gd name="T1" fmla="*/ 423 h 634"/>
                    <a:gd name="T2" fmla="*/ 424 w 1693"/>
                    <a:gd name="T3" fmla="*/ 0 h 634"/>
                    <a:gd name="T4" fmla="*/ 0 w 1693"/>
                    <a:gd name="T5" fmla="*/ 211 h 634"/>
                    <a:gd name="T6" fmla="*/ 1270 w 1693"/>
                    <a:gd name="T7" fmla="*/ 634 h 634"/>
                    <a:gd name="T8" fmla="*/ 1693 w 1693"/>
                    <a:gd name="T9" fmla="*/ 423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3" h="634">
                      <a:moveTo>
                        <a:pt x="1693" y="423"/>
                      </a:moveTo>
                      <a:lnTo>
                        <a:pt x="424" y="0"/>
                      </a:lnTo>
                      <a:lnTo>
                        <a:pt x="0" y="211"/>
                      </a:lnTo>
                      <a:lnTo>
                        <a:pt x="1270" y="634"/>
                      </a:lnTo>
                      <a:lnTo>
                        <a:pt x="1693" y="423"/>
                      </a:lnTo>
                      <a:close/>
                    </a:path>
                  </a:pathLst>
                </a:custGeom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0" name="Freeform 14"/>
              <p:cNvSpPr>
                <a:spLocks/>
              </p:cNvSpPr>
              <p:nvPr/>
            </p:nvSpPr>
            <p:spPr bwMode="auto">
              <a:xfrm>
                <a:off x="3175" y="1593"/>
                <a:ext cx="1315" cy="1974"/>
              </a:xfrm>
              <a:custGeom>
                <a:avLst/>
                <a:gdLst>
                  <a:gd name="T0" fmla="*/ 0 w 1270"/>
                  <a:gd name="T1" fmla="*/ 1905 h 1905"/>
                  <a:gd name="T2" fmla="*/ 0 w 1270"/>
                  <a:gd name="T3" fmla="*/ 1481 h 1905"/>
                  <a:gd name="T4" fmla="*/ 423 w 1270"/>
                  <a:gd name="T5" fmla="*/ 1270 h 1905"/>
                  <a:gd name="T6" fmla="*/ 423 w 1270"/>
                  <a:gd name="T7" fmla="*/ 847 h 1905"/>
                  <a:gd name="T8" fmla="*/ 846 w 1270"/>
                  <a:gd name="T9" fmla="*/ 635 h 1905"/>
                  <a:gd name="T10" fmla="*/ 846 w 1270"/>
                  <a:gd name="T11" fmla="*/ 212 h 1905"/>
                  <a:gd name="T12" fmla="*/ 1270 w 1270"/>
                  <a:gd name="T13" fmla="*/ 0 h 1905"/>
                  <a:gd name="T14" fmla="*/ 1270 w 1270"/>
                  <a:gd name="T15" fmla="*/ 1270 h 1905"/>
                  <a:gd name="T16" fmla="*/ 0 w 1270"/>
                  <a:gd name="T17" fmla="*/ 1905 h 1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0" h="1905">
                    <a:moveTo>
                      <a:pt x="0" y="1905"/>
                    </a:moveTo>
                    <a:lnTo>
                      <a:pt x="0" y="1481"/>
                    </a:lnTo>
                    <a:lnTo>
                      <a:pt x="423" y="1270"/>
                    </a:lnTo>
                    <a:lnTo>
                      <a:pt x="423" y="847"/>
                    </a:lnTo>
                    <a:lnTo>
                      <a:pt x="846" y="635"/>
                    </a:lnTo>
                    <a:lnTo>
                      <a:pt x="846" y="212"/>
                    </a:lnTo>
                    <a:lnTo>
                      <a:pt x="1270" y="0"/>
                    </a:lnTo>
                    <a:lnTo>
                      <a:pt x="1270" y="1270"/>
                    </a:lnTo>
                    <a:lnTo>
                      <a:pt x="0" y="1905"/>
                    </a:lnTo>
                    <a:close/>
                  </a:path>
                </a:pathLst>
              </a:custGeom>
              <a:blipFill dpi="0" rotWithShape="1">
                <a:blip r:embed="rId9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AutoShape 51"/>
            <p:cNvSpPr>
              <a:spLocks noChangeArrowheads="1"/>
            </p:cNvSpPr>
            <p:nvPr/>
          </p:nvSpPr>
          <p:spPr bwMode="auto">
            <a:xfrm rot="15300000">
              <a:off x="7060664" y="3929823"/>
              <a:ext cx="749300" cy="749300"/>
            </a:xfrm>
            <a:custGeom>
              <a:avLst/>
              <a:gdLst>
                <a:gd name="G0" fmla="+- 0 0 0"/>
                <a:gd name="G1" fmla="+- -6597710 0 0"/>
                <a:gd name="G2" fmla="+- 0 0 -659771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659771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6597710"/>
                <a:gd name="G36" fmla="sin G34 -6597710"/>
                <a:gd name="G37" fmla="+/ -659771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7693 w 21600"/>
                <a:gd name="T5" fmla="*/ 2486 h 21600"/>
                <a:gd name="T6" fmla="*/ 9299 w 21600"/>
                <a:gd name="T7" fmla="*/ 2840 h 21600"/>
                <a:gd name="T8" fmla="*/ 14246 w 21600"/>
                <a:gd name="T9" fmla="*/ 6643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10464" y="5399"/>
                    <a:pt x="10129" y="5431"/>
                    <a:pt x="9799" y="5493"/>
                  </a:cubicBezTo>
                  <a:lnTo>
                    <a:pt x="8799" y="186"/>
                  </a:lnTo>
                  <a:cubicBezTo>
                    <a:pt x="9459" y="62"/>
                    <a:pt x="10128" y="-1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wrap="none" anchor="ctr"/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AutoShape 52"/>
            <p:cNvSpPr>
              <a:spLocks noChangeArrowheads="1"/>
            </p:cNvSpPr>
            <p:nvPr/>
          </p:nvSpPr>
          <p:spPr bwMode="auto">
            <a:xfrm rot="15300000">
              <a:off x="7744876" y="2921760"/>
              <a:ext cx="749300" cy="749300"/>
            </a:xfrm>
            <a:custGeom>
              <a:avLst/>
              <a:gdLst>
                <a:gd name="G0" fmla="+- 0 0 0"/>
                <a:gd name="G1" fmla="+- -6597710 0 0"/>
                <a:gd name="G2" fmla="+- 0 0 -659771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659771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6597710"/>
                <a:gd name="G36" fmla="sin G34 -6597710"/>
                <a:gd name="G37" fmla="+/ -659771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7693 w 21600"/>
                <a:gd name="T5" fmla="*/ 2486 h 21600"/>
                <a:gd name="T6" fmla="*/ 9299 w 21600"/>
                <a:gd name="T7" fmla="*/ 2840 h 21600"/>
                <a:gd name="T8" fmla="*/ 14246 w 21600"/>
                <a:gd name="T9" fmla="*/ 6643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10464" y="5399"/>
                    <a:pt x="10129" y="5431"/>
                    <a:pt x="9799" y="5493"/>
                  </a:cubicBezTo>
                  <a:lnTo>
                    <a:pt x="8799" y="186"/>
                  </a:lnTo>
                  <a:cubicBezTo>
                    <a:pt x="9459" y="62"/>
                    <a:pt x="10128" y="-1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wrap="none" anchor="ctr"/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249388" y="1747873"/>
            <a:ext cx="1537600" cy="1108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US" sz="360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GB" sz="6601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32983" y="3285054"/>
            <a:ext cx="1040670" cy="769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GB" sz="4401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67243" y="4450690"/>
            <a:ext cx="1040670" cy="769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GB" sz="4401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00238" y="5243510"/>
            <a:ext cx="542748" cy="43881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794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1517699" y="1894182"/>
            <a:ext cx="464748" cy="65290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79400" dist="1270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1430467" y="3512184"/>
            <a:ext cx="503294" cy="64123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79400" dist="1270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2751" y="2946101"/>
            <a:ext cx="184731" cy="584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85942" y="1770008"/>
            <a:ext cx="3105122" cy="890930"/>
            <a:chOff x="1940773" y="1984401"/>
            <a:chExt cx="3104403" cy="890723"/>
          </a:xfrm>
        </p:grpSpPr>
        <p:sp>
          <p:nvSpPr>
            <p:cNvPr id="8" name="TextBox 7"/>
            <p:cNvSpPr txBox="1"/>
            <p:nvPr/>
          </p:nvSpPr>
          <p:spPr>
            <a:xfrm>
              <a:off x="2005925" y="1984401"/>
              <a:ext cx="2296892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40773" y="2413566"/>
              <a:ext cx="3104403" cy="4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982447" y="3230105"/>
            <a:ext cx="3393154" cy="1109377"/>
            <a:chOff x="1937279" y="1889639"/>
            <a:chExt cx="3392368" cy="1109120"/>
          </a:xfrm>
        </p:grpSpPr>
        <p:sp>
          <p:nvSpPr>
            <p:cNvPr id="33" name="TextBox 32"/>
            <p:cNvSpPr txBox="1"/>
            <p:nvPr/>
          </p:nvSpPr>
          <p:spPr>
            <a:xfrm>
              <a:off x="1951929" y="1889639"/>
              <a:ext cx="2296892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937279" y="2352578"/>
              <a:ext cx="3392368" cy="6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输入您的您的标题 输入您的内容 输入您的标题输入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78326" y="4800578"/>
            <a:ext cx="3084745" cy="955561"/>
            <a:chOff x="1940772" y="1919785"/>
            <a:chExt cx="3084031" cy="955339"/>
          </a:xfrm>
        </p:grpSpPr>
        <p:sp>
          <p:nvSpPr>
            <p:cNvPr id="36" name="TextBox 35"/>
            <p:cNvSpPr txBox="1"/>
            <p:nvPr/>
          </p:nvSpPr>
          <p:spPr>
            <a:xfrm>
              <a:off x="1971974" y="1919785"/>
              <a:ext cx="2296892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3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940772" y="2413566"/>
              <a:ext cx="3084031" cy="4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1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55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 animBg="1"/>
      <p:bldP spid="25" grpId="0" animBg="1"/>
      <p:bldP spid="26" grpId="0" animBg="1"/>
      <p:bldP spid="38" grpId="0" animBg="1"/>
      <p:bldP spid="39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778695" y="1269554"/>
            <a:ext cx="4229639" cy="4229639"/>
          </a:xfrm>
          <a:prstGeom prst="ellipse">
            <a:avLst/>
          </a:prstGeom>
          <a:noFill/>
          <a:ln w="76200">
            <a:solidFill>
              <a:srgbClr val="EF7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1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99727" y="3209281"/>
            <a:ext cx="1508228" cy="1508228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446173" cy="807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401" dirty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640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65776" y="4224058"/>
            <a:ext cx="2112413" cy="211241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1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1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523099" cy="992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2" dirty="0">
                  <a:solidFill>
                    <a:schemeClr val="bg1"/>
                  </a:solidFill>
                  <a:latin typeface="+mj-ea"/>
                  <a:ea typeface="+mj-ea"/>
                </a:rPr>
                <a:t>D</a:t>
              </a:r>
              <a:endParaRPr lang="zh-CN" altLang="en-US" sz="8002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3824" y="1767603"/>
            <a:ext cx="1084827" cy="1084827"/>
            <a:chOff x="939680" y="1458801"/>
            <a:chExt cx="813432" cy="813432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1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1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344005" cy="56170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268" dirty="0">
                  <a:solidFill>
                    <a:schemeClr val="bg1"/>
                  </a:solidFill>
                  <a:latin typeface="+mj-ea"/>
                  <a:ea typeface="+mj-ea"/>
                </a:rPr>
                <a:t>B</a:t>
              </a:r>
              <a:endParaRPr lang="zh-CN" altLang="en-US" sz="4268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31041" y="1150994"/>
            <a:ext cx="746062" cy="746062"/>
            <a:chOff x="1732409" y="996451"/>
            <a:chExt cx="559417" cy="559417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267079" cy="3769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667" dirty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667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86066" y="2151722"/>
            <a:ext cx="2946160" cy="2946161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753878" cy="1546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803" dirty="0">
                  <a:solidFill>
                    <a:schemeClr val="bg1"/>
                  </a:solidFill>
                  <a:latin typeface="+mj-ea"/>
                  <a:ea typeface="+mj-ea"/>
                </a:rPr>
                <a:t>E</a:t>
              </a:r>
              <a:endParaRPr lang="zh-CN" altLang="en-US" sz="12803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888786" y="2852009"/>
            <a:ext cx="1415772" cy="831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1" dirty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5" name="TextBox 59"/>
          <p:cNvSpPr txBox="1"/>
          <p:nvPr/>
        </p:nvSpPr>
        <p:spPr>
          <a:xfrm>
            <a:off x="7951705" y="130363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添加文字标题</a:t>
            </a:r>
          </a:p>
        </p:txBody>
      </p:sp>
      <p:sp>
        <p:nvSpPr>
          <p:cNvPr id="26" name="TextBox 60"/>
          <p:cNvSpPr txBox="1"/>
          <p:nvPr/>
        </p:nvSpPr>
        <p:spPr>
          <a:xfrm>
            <a:off x="7962167" y="1677287"/>
            <a:ext cx="16274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</a:t>
            </a: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。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7807337" y="1390217"/>
            <a:ext cx="0" cy="545552"/>
          </a:xfrm>
          <a:prstGeom prst="line">
            <a:avLst/>
          </a:prstGeom>
          <a:ln w="12700">
            <a:solidFill>
              <a:srgbClr val="EF7E8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8035749" y="22843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添加文字标题</a:t>
            </a:r>
          </a:p>
        </p:txBody>
      </p:sp>
      <p:sp>
        <p:nvSpPr>
          <p:cNvPr id="29" name="TextBox 65"/>
          <p:cNvSpPr txBox="1"/>
          <p:nvPr/>
        </p:nvSpPr>
        <p:spPr>
          <a:xfrm>
            <a:off x="8082449" y="2645982"/>
            <a:ext cx="1869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7807337" y="2361699"/>
            <a:ext cx="0" cy="568566"/>
          </a:xfrm>
          <a:prstGeom prst="line">
            <a:avLst/>
          </a:prstGeom>
          <a:ln w="12700">
            <a:solidFill>
              <a:srgbClr val="EF7E8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7978872" y="32123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添加文字标题</a:t>
            </a:r>
          </a:p>
        </p:txBody>
      </p:sp>
      <p:sp>
        <p:nvSpPr>
          <p:cNvPr id="32" name="TextBox 87"/>
          <p:cNvSpPr txBox="1"/>
          <p:nvPr/>
        </p:nvSpPr>
        <p:spPr>
          <a:xfrm>
            <a:off x="8093617" y="3584666"/>
            <a:ext cx="1973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7807337" y="3330907"/>
            <a:ext cx="0" cy="568566"/>
          </a:xfrm>
          <a:prstGeom prst="line">
            <a:avLst/>
          </a:prstGeom>
          <a:ln w="12700">
            <a:solidFill>
              <a:srgbClr val="EF7E8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7962167" y="41796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添加文字标题</a:t>
            </a:r>
          </a:p>
        </p:txBody>
      </p:sp>
      <p:sp>
        <p:nvSpPr>
          <p:cNvPr id="35" name="TextBox 90"/>
          <p:cNvSpPr txBox="1"/>
          <p:nvPr/>
        </p:nvSpPr>
        <p:spPr>
          <a:xfrm>
            <a:off x="7978873" y="4556180"/>
            <a:ext cx="2004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7807337" y="4357031"/>
            <a:ext cx="0" cy="568566"/>
          </a:xfrm>
          <a:prstGeom prst="line">
            <a:avLst/>
          </a:prstGeom>
          <a:ln w="12700">
            <a:solidFill>
              <a:srgbClr val="EF7E8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7962166" y="517906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添加文字标题</a:t>
            </a:r>
          </a:p>
        </p:txBody>
      </p:sp>
      <p:sp>
        <p:nvSpPr>
          <p:cNvPr id="38" name="TextBox 94"/>
          <p:cNvSpPr txBox="1"/>
          <p:nvPr/>
        </p:nvSpPr>
        <p:spPr>
          <a:xfrm>
            <a:off x="7978872" y="5522823"/>
            <a:ext cx="1973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7807337" y="5323675"/>
            <a:ext cx="0" cy="568566"/>
          </a:xfrm>
          <a:prstGeom prst="line">
            <a:avLst/>
          </a:prstGeom>
          <a:ln w="12700">
            <a:solidFill>
              <a:srgbClr val="EF7E8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32945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25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6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7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8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29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  <p:bldP spid="41" grpId="0" animBg="1"/>
          <p:bldP spid="42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25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6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7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8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29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  <p:bldP spid="41" grpId="0" animBg="1"/>
          <p:bldP spid="42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4402844" y="2007181"/>
            <a:ext cx="1576789" cy="1576789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397721" y="2329199"/>
            <a:ext cx="1656053" cy="973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632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zh-CN" altLang="en-US" sz="632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Group 21"/>
          <p:cNvGrpSpPr/>
          <p:nvPr/>
        </p:nvGrpSpPr>
        <p:grpSpPr>
          <a:xfrm>
            <a:off x="1179203" y="2014084"/>
            <a:ext cx="3010891" cy="1441699"/>
            <a:chOff x="642910" y="1778920"/>
            <a:chExt cx="2286016" cy="1094608"/>
          </a:xfrm>
        </p:grpSpPr>
        <p:sp>
          <p:nvSpPr>
            <p:cNvPr id="36" name="Rectangle 88"/>
            <p:cNvSpPr/>
            <p:nvPr/>
          </p:nvSpPr>
          <p:spPr>
            <a:xfrm>
              <a:off x="642910" y="2076244"/>
              <a:ext cx="2286016" cy="797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8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</a:t>
              </a:r>
              <a:endParaRPr lang="ms-MY" sz="138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37" name="Rectangle 89"/>
            <p:cNvSpPr/>
            <p:nvPr/>
          </p:nvSpPr>
          <p:spPr>
            <a:xfrm>
              <a:off x="642910" y="1778920"/>
              <a:ext cx="1928826" cy="3624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502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优势</a:t>
              </a:r>
              <a:endParaRPr lang="en-US" sz="250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8" name="Group 22"/>
          <p:cNvGrpSpPr/>
          <p:nvPr/>
        </p:nvGrpSpPr>
        <p:grpSpPr>
          <a:xfrm>
            <a:off x="1179203" y="3905129"/>
            <a:ext cx="3010891" cy="1506274"/>
            <a:chOff x="642910" y="3214692"/>
            <a:chExt cx="2286016" cy="1143637"/>
          </a:xfrm>
        </p:grpSpPr>
        <p:sp>
          <p:nvSpPr>
            <p:cNvPr id="39" name="Rectangle 90"/>
            <p:cNvSpPr/>
            <p:nvPr/>
          </p:nvSpPr>
          <p:spPr>
            <a:xfrm>
              <a:off x="642910" y="3561045"/>
              <a:ext cx="2286016" cy="797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8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</a:t>
              </a:r>
              <a:endParaRPr lang="ms-MY" altLang="zh-CN" sz="138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40" name="Rectangle 91"/>
            <p:cNvSpPr/>
            <p:nvPr/>
          </p:nvSpPr>
          <p:spPr>
            <a:xfrm>
              <a:off x="642910" y="3214692"/>
              <a:ext cx="1928826" cy="3624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502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机会</a:t>
              </a:r>
              <a:endParaRPr lang="en-US" sz="250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1" name="Group 23"/>
          <p:cNvGrpSpPr/>
          <p:nvPr/>
        </p:nvGrpSpPr>
        <p:grpSpPr>
          <a:xfrm>
            <a:off x="8098848" y="3905129"/>
            <a:ext cx="3026906" cy="1506274"/>
            <a:chOff x="6202916" y="3214692"/>
            <a:chExt cx="2298174" cy="1143637"/>
          </a:xfrm>
        </p:grpSpPr>
        <p:sp>
          <p:nvSpPr>
            <p:cNvPr id="42" name="Rectangle 92"/>
            <p:cNvSpPr/>
            <p:nvPr/>
          </p:nvSpPr>
          <p:spPr>
            <a:xfrm>
              <a:off x="6215074" y="3561045"/>
              <a:ext cx="2286016" cy="797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8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此处添加详细文本描述，建议与标题相关并符合整体语言风格，语言描述尽量简洁生动。。</a:t>
              </a:r>
            </a:p>
          </p:txBody>
        </p:sp>
        <p:sp>
          <p:nvSpPr>
            <p:cNvPr id="43" name="Rectangle 93"/>
            <p:cNvSpPr/>
            <p:nvPr/>
          </p:nvSpPr>
          <p:spPr>
            <a:xfrm>
              <a:off x="6202916" y="3214692"/>
              <a:ext cx="1928826" cy="3624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502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风险</a:t>
              </a:r>
              <a:endParaRPr lang="en-US" sz="250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4" name="Group 24"/>
          <p:cNvGrpSpPr/>
          <p:nvPr/>
        </p:nvGrpSpPr>
        <p:grpSpPr>
          <a:xfrm>
            <a:off x="8098848" y="2014082"/>
            <a:ext cx="3026906" cy="1435692"/>
            <a:chOff x="6202916" y="1778920"/>
            <a:chExt cx="2298174" cy="1090049"/>
          </a:xfrm>
        </p:grpSpPr>
        <p:sp>
          <p:nvSpPr>
            <p:cNvPr id="45" name="Rectangle 94"/>
            <p:cNvSpPr/>
            <p:nvPr/>
          </p:nvSpPr>
          <p:spPr>
            <a:xfrm>
              <a:off x="6215074" y="2071684"/>
              <a:ext cx="2286016" cy="7972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8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46" name="Rectangle 95"/>
            <p:cNvSpPr/>
            <p:nvPr/>
          </p:nvSpPr>
          <p:spPr>
            <a:xfrm>
              <a:off x="6202916" y="1778920"/>
              <a:ext cx="1928826" cy="362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502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劣势</a:t>
              </a:r>
              <a:endParaRPr lang="en-US" sz="250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250226" y="2007181"/>
            <a:ext cx="1576789" cy="1576789"/>
            <a:chOff x="304800" y="673100"/>
            <a:chExt cx="4000500" cy="40005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6245103" y="2329199"/>
            <a:ext cx="1656053" cy="973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632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</a:t>
            </a:r>
            <a:endParaRPr lang="zh-CN" altLang="en-US" sz="632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442374" y="3897221"/>
            <a:ext cx="1576789" cy="1576789"/>
            <a:chOff x="304800" y="673100"/>
            <a:chExt cx="4000500" cy="400050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4392265" y="4216205"/>
            <a:ext cx="1656053" cy="973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632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endParaRPr lang="zh-CN" altLang="en-US" sz="632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6200378" y="3931635"/>
            <a:ext cx="1576789" cy="1576789"/>
            <a:chOff x="304800" y="673100"/>
            <a:chExt cx="4000500" cy="4000500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222939" y="4219240"/>
            <a:ext cx="1656053" cy="973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632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endParaRPr lang="zh-CN" altLang="en-US" sz="632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8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4" grpId="0"/>
      <p:bldP spid="68" grpId="0"/>
      <p:bldP spid="72" grpId="0"/>
      <p:bldP spid="31" grpId="0" animBg="1"/>
      <p:bldP spid="32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 flipH="1">
            <a:off x="2685811" y="3779689"/>
            <a:ext cx="2966591" cy="473516"/>
          </a:xfrm>
          <a:prstGeom prst="homePlat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五边形 3"/>
          <p:cNvSpPr/>
          <p:nvPr/>
        </p:nvSpPr>
        <p:spPr>
          <a:xfrm flipH="1">
            <a:off x="3827956" y="4378712"/>
            <a:ext cx="1824449" cy="473516"/>
          </a:xfrm>
          <a:prstGeom prst="homePlat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flipH="1">
            <a:off x="2021009" y="5576756"/>
            <a:ext cx="3631395" cy="473516"/>
          </a:xfrm>
          <a:prstGeom prst="homePlat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3133893" y="4977734"/>
            <a:ext cx="2518511" cy="473516"/>
          </a:xfrm>
          <a:prstGeom prst="homePlat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159"/>
          <p:cNvSpPr txBox="1"/>
          <p:nvPr/>
        </p:nvSpPr>
        <p:spPr>
          <a:xfrm>
            <a:off x="4822029" y="3829620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73%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60"/>
          <p:cNvSpPr txBox="1"/>
          <p:nvPr/>
        </p:nvSpPr>
        <p:spPr>
          <a:xfrm>
            <a:off x="4812527" y="4433408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61"/>
          <p:cNvSpPr txBox="1"/>
          <p:nvPr/>
        </p:nvSpPr>
        <p:spPr>
          <a:xfrm>
            <a:off x="4812530" y="5032509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62"/>
          <p:cNvSpPr txBox="1"/>
          <p:nvPr/>
        </p:nvSpPr>
        <p:spPr>
          <a:xfrm>
            <a:off x="4837865" y="5637391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五边形 11"/>
          <p:cNvSpPr/>
          <p:nvPr/>
        </p:nvSpPr>
        <p:spPr>
          <a:xfrm>
            <a:off x="6609450" y="3782312"/>
            <a:ext cx="1514212" cy="473516"/>
          </a:xfrm>
          <a:prstGeom prst="homePlat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609453" y="4381334"/>
            <a:ext cx="2858454" cy="473516"/>
          </a:xfrm>
          <a:prstGeom prst="homePlat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6606975" y="5020436"/>
            <a:ext cx="1792320" cy="473516"/>
          </a:xfrm>
          <a:prstGeom prst="homePlat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6609453" y="5579379"/>
            <a:ext cx="3820856" cy="473516"/>
          </a:xfrm>
          <a:prstGeom prst="homePlat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endParaRPr lang="zh-CN" altLang="en-US" sz="1448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73"/>
          <p:cNvSpPr txBox="1"/>
          <p:nvPr/>
        </p:nvSpPr>
        <p:spPr>
          <a:xfrm>
            <a:off x="6718391" y="3829619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74"/>
          <p:cNvSpPr txBox="1"/>
          <p:nvPr/>
        </p:nvSpPr>
        <p:spPr>
          <a:xfrm>
            <a:off x="6701619" y="4427433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5"/>
          <p:cNvSpPr txBox="1"/>
          <p:nvPr/>
        </p:nvSpPr>
        <p:spPr>
          <a:xfrm>
            <a:off x="6701621" y="5032507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29%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76"/>
          <p:cNvSpPr txBox="1"/>
          <p:nvPr/>
        </p:nvSpPr>
        <p:spPr>
          <a:xfrm>
            <a:off x="6718391" y="5634154"/>
            <a:ext cx="767512" cy="415466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en-US" altLang="zh-CN" sz="210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77%</a:t>
            </a:r>
            <a:endParaRPr lang="zh-CN" altLang="en-US" sz="210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80"/>
          <p:cNvSpPr txBox="1"/>
          <p:nvPr/>
        </p:nvSpPr>
        <p:spPr>
          <a:xfrm>
            <a:off x="5761166" y="3884153"/>
            <a:ext cx="740261" cy="314028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zh-CN" altLang="en-US" sz="144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项目一</a:t>
            </a:r>
          </a:p>
        </p:txBody>
      </p:sp>
      <p:sp>
        <p:nvSpPr>
          <p:cNvPr id="21" name="TextBox 181"/>
          <p:cNvSpPr txBox="1"/>
          <p:nvPr/>
        </p:nvSpPr>
        <p:spPr>
          <a:xfrm>
            <a:off x="5761166" y="4478931"/>
            <a:ext cx="740261" cy="314028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zh-CN" altLang="en-US" sz="144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项目二</a:t>
            </a:r>
          </a:p>
        </p:txBody>
      </p:sp>
      <p:sp>
        <p:nvSpPr>
          <p:cNvPr id="22" name="TextBox 182"/>
          <p:cNvSpPr txBox="1"/>
          <p:nvPr/>
        </p:nvSpPr>
        <p:spPr>
          <a:xfrm>
            <a:off x="5761397" y="5077952"/>
            <a:ext cx="740261" cy="314028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zh-CN" altLang="en-US" sz="144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项目三</a:t>
            </a:r>
          </a:p>
        </p:txBody>
      </p:sp>
      <p:sp>
        <p:nvSpPr>
          <p:cNvPr id="23" name="TextBox 183"/>
          <p:cNvSpPr txBox="1"/>
          <p:nvPr/>
        </p:nvSpPr>
        <p:spPr>
          <a:xfrm>
            <a:off x="5761397" y="5679598"/>
            <a:ext cx="740261" cy="314028"/>
          </a:xfrm>
          <a:prstGeom prst="rect">
            <a:avLst/>
          </a:prstGeom>
          <a:noFill/>
        </p:spPr>
        <p:txBody>
          <a:bodyPr wrap="none" lIns="90326" tIns="45164" rIns="90326" bIns="45164" rtlCol="0">
            <a:spAutoFit/>
          </a:bodyPr>
          <a:lstStyle/>
          <a:p>
            <a:pPr algn="ctr"/>
            <a:r>
              <a:rPr lang="zh-CN" altLang="en-US" sz="144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项目四</a:t>
            </a:r>
          </a:p>
        </p:txBody>
      </p:sp>
      <p:sp>
        <p:nvSpPr>
          <p:cNvPr id="24" name="Oval 4"/>
          <p:cNvSpPr/>
          <p:nvPr/>
        </p:nvSpPr>
        <p:spPr>
          <a:xfrm>
            <a:off x="6606974" y="1532972"/>
            <a:ext cx="1104500" cy="1041754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r>
              <a:rPr 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</a:p>
        </p:txBody>
      </p:sp>
      <p:sp>
        <p:nvSpPr>
          <p:cNvPr id="25" name="Oval 5"/>
          <p:cNvSpPr/>
          <p:nvPr/>
        </p:nvSpPr>
        <p:spPr>
          <a:xfrm>
            <a:off x="4570187" y="1532972"/>
            <a:ext cx="1104500" cy="1041754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0326" tIns="45164" rIns="90326" bIns="45164" rtlCol="0" anchor="ctr"/>
          <a:lstStyle/>
          <a:p>
            <a:pPr algn="ctr"/>
            <a:r>
              <a:rPr lang="en-US" altLang="zh-CN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en-US" sz="1844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609451" y="2702854"/>
            <a:ext cx="3954220" cy="10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164" tIns="22581" rIns="45164" bIns="22581">
            <a:spAutoFit/>
          </a:bodyPr>
          <a:lstStyle/>
          <a:p>
            <a:pPr defTabSz="1074986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单击此处添加标题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74986">
              <a:lnSpc>
                <a:spcPct val="130000"/>
              </a:lnSpc>
            </a:pPr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  <a:endParaRPr lang="en-US" sz="158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1706686" y="2702853"/>
            <a:ext cx="3959703" cy="103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164" tIns="22581" rIns="45164" bIns="22581">
            <a:spAutoFit/>
          </a:bodyPr>
          <a:lstStyle/>
          <a:p>
            <a:pPr algn="r" defTabSz="1074986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单击此处添加标题</a:t>
            </a:r>
            <a:endParaRPr lang="en-US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r" defTabSz="1074986">
              <a:lnSpc>
                <a:spcPct val="130000"/>
              </a:lnSpc>
            </a:pPr>
            <a:r>
              <a:rPr lang="zh-CN" altLang="en-US" sz="158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  <a:endParaRPr lang="en-US" sz="158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cxnSp>
        <p:nvCxnSpPr>
          <p:cNvPr id="28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23916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5" grpId="0" animBg="1"/>
      <p:bldP spid="7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/>
      <p:bldP spid="27" grpId="0"/>
      <p:bldP spid="29" grpId="0" animBg="1"/>
      <p:bldP spid="30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5008662" y="3041075"/>
            <a:ext cx="1076061" cy="1169212"/>
          </a:xfrm>
          <a:prstGeom prst="chevron">
            <a:avLst>
              <a:gd name="adj" fmla="val 54429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24" tIns="60213" rIns="120424" bIns="60213" anchor="ctr"/>
          <a:lstStyle/>
          <a:p>
            <a:pPr algn="ctr" defTabSz="1204270">
              <a:defRPr/>
            </a:pPr>
            <a:endParaRPr lang="zh-CN" altLang="en-US" sz="3278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5957073" y="3041075"/>
            <a:ext cx="1077667" cy="1169212"/>
          </a:xfrm>
          <a:prstGeom prst="chevron">
            <a:avLst>
              <a:gd name="adj" fmla="val 54429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24" tIns="60213" rIns="120424" bIns="60213" anchor="ctr"/>
          <a:lstStyle/>
          <a:p>
            <a:pPr algn="ctr" defTabSz="1204270">
              <a:defRPr/>
            </a:pPr>
            <a:endParaRPr lang="zh-CN" altLang="en-US" sz="3278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6905485" y="3041075"/>
            <a:ext cx="1077667" cy="1169212"/>
          </a:xfrm>
          <a:prstGeom prst="chevron">
            <a:avLst>
              <a:gd name="adj" fmla="val 54429"/>
            </a:avLst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24" tIns="60213" rIns="120424" bIns="60213" anchor="ctr"/>
          <a:lstStyle/>
          <a:p>
            <a:pPr algn="ctr" defTabSz="1204270">
              <a:defRPr/>
            </a:pPr>
            <a:endParaRPr lang="zh-CN" altLang="en-US" sz="3278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7819482" y="3041075"/>
            <a:ext cx="1077667" cy="1169212"/>
          </a:xfrm>
          <a:prstGeom prst="chevron">
            <a:avLst>
              <a:gd name="adj" fmla="val 54429"/>
            </a:avLst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24" tIns="60213" rIns="120424" bIns="60213" anchor="ctr"/>
          <a:lstStyle/>
          <a:p>
            <a:pPr algn="ctr" defTabSz="1204270">
              <a:defRPr/>
            </a:pPr>
            <a:endParaRPr lang="zh-CN" altLang="en-US" sz="3278">
              <a:solidFill>
                <a:prstClr val="white"/>
              </a:solidFill>
              <a:latin typeface="+mj-ea"/>
              <a:ea typeface="+mj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rot="5400000">
            <a:off x="806554" y="3852745"/>
            <a:ext cx="559520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190007" y="2484246"/>
            <a:ext cx="0" cy="54428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293186" y="1833483"/>
            <a:ext cx="0" cy="119922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8138420" y="4191388"/>
            <a:ext cx="38285" cy="124605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146754" y="4191385"/>
            <a:ext cx="0" cy="48733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五边形 12"/>
          <p:cNvSpPr/>
          <p:nvPr/>
        </p:nvSpPr>
        <p:spPr>
          <a:xfrm>
            <a:off x="3775729" y="3031307"/>
            <a:ext cx="7776969" cy="1175809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0424" tIns="60213" rIns="120424" bIns="60213" anchor="ctr"/>
          <a:lstStyle/>
          <a:p>
            <a:pPr algn="ctr" defTabSz="1204270">
              <a:defRPr/>
            </a:pPr>
            <a:endParaRPr lang="zh-CN" altLang="en-US" sz="3278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664082" y="2090058"/>
            <a:ext cx="2845233" cy="3134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8" dirty="0">
                <a:solidFill>
                  <a:schemeClr val="bg1"/>
                </a:solidFill>
                <a:latin typeface="+mj-ea"/>
                <a:ea typeface="+mj-ea"/>
                <a:sym typeface="Calibri" pitchFamily="34" charset="0"/>
              </a:rPr>
              <a:t>      点击输入简要文字内容，文字内容需概括精炼，不用多余的文字修饰，言简意赅的说明该项内容。点击输入简要文字内容，文字内容需概括精炼，不用多余的文字修饰，言简意赅的说明该项内容</a:t>
            </a:r>
            <a:r>
              <a:rPr lang="zh-CN" altLang="en-US" sz="1318" dirty="0">
                <a:solidFill>
                  <a:prstClr val="black"/>
                </a:solidFill>
                <a:latin typeface="+mj-ea"/>
                <a:ea typeface="+mj-ea"/>
                <a:sym typeface="Calibri" pitchFamily="34" charset="0"/>
              </a:rPr>
              <a:t>。</a:t>
            </a:r>
            <a:endParaRPr lang="en-US" altLang="zh-CN" sz="1318" dirty="0">
              <a:solidFill>
                <a:prstClr val="black"/>
              </a:solidFill>
              <a:latin typeface="+mj-ea"/>
              <a:ea typeface="+mj-ea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318" dirty="0">
                <a:solidFill>
                  <a:schemeClr val="bg1"/>
                </a:solidFill>
                <a:latin typeface="+mj-ea"/>
                <a:ea typeface="+mj-ea"/>
                <a:sym typeface="Calibri" pitchFamily="34" charset="0"/>
              </a:rPr>
              <a:t>       点击输入简要文字内容，文字内容需概括精炼，不用多余的文字修饰，言简意赅的说明该项内容</a:t>
            </a:r>
            <a:r>
              <a:rPr lang="zh-CN" altLang="en-US" sz="1318" dirty="0">
                <a:solidFill>
                  <a:prstClr val="black"/>
                </a:solidFill>
                <a:latin typeface="+mj-ea"/>
                <a:ea typeface="+mj-ea"/>
                <a:sym typeface="Calibri" pitchFamily="34" charset="0"/>
              </a:rPr>
              <a:t>。</a:t>
            </a:r>
            <a:endParaRPr lang="en-US" altLang="zh-CN" sz="1318" dirty="0">
              <a:solidFill>
                <a:prstClr val="black"/>
              </a:solidFill>
              <a:latin typeface="+mj-ea"/>
              <a:ea typeface="+mj-ea"/>
              <a:sym typeface="Calibri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841524" y="1013732"/>
            <a:ext cx="3066046" cy="585034"/>
            <a:chOff x="814328" y="3219333"/>
            <a:chExt cx="2266827" cy="432536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6" name="组合 15"/>
            <p:cNvGrpSpPr/>
            <p:nvPr/>
          </p:nvGrpSpPr>
          <p:grpSpPr>
            <a:xfrm>
              <a:off x="814328" y="3219333"/>
              <a:ext cx="2266827" cy="432536"/>
              <a:chOff x="2173927" y="3285518"/>
              <a:chExt cx="2876394" cy="548848"/>
            </a:xfrm>
            <a:grpFill/>
          </p:grpSpPr>
          <p:sp>
            <p:nvSpPr>
              <p:cNvPr id="20" name="圆角矩形 19"/>
              <p:cNvSpPr/>
              <p:nvPr/>
            </p:nvSpPr>
            <p:spPr>
              <a:xfrm>
                <a:off x="2173927" y="3285518"/>
                <a:ext cx="2876394" cy="548848"/>
              </a:xfrm>
              <a:prstGeom prst="roundRect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502" dirty="0">
                    <a:solidFill>
                      <a:prstClr val="white"/>
                    </a:solidFill>
                    <a:latin typeface="+mj-ea"/>
                    <a:ea typeface="+mj-ea"/>
                  </a:rPr>
                  <a:t>1</a:t>
                </a:r>
                <a:endParaRPr lang="zh-CN" altLang="en-US" sz="2502" dirty="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33"/>
            <p:cNvSpPr txBox="1"/>
            <p:nvPr/>
          </p:nvSpPr>
          <p:spPr>
            <a:xfrm>
              <a:off x="1018251" y="3324883"/>
              <a:ext cx="1926672" cy="194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712" dirty="0">
                  <a:latin typeface="+mj-ea"/>
                  <a:ea typeface="+mj-ea"/>
                </a:rPr>
                <a:t>强大的执行力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62231" y="4678720"/>
            <a:ext cx="3066046" cy="585034"/>
            <a:chOff x="814325" y="3219334"/>
            <a:chExt cx="2266826" cy="432536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23" name="组合 22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  <a:grpFill/>
          </p:grpSpPr>
          <p:sp>
            <p:nvSpPr>
              <p:cNvPr id="27" name="圆角矩形 26"/>
              <p:cNvSpPr/>
              <p:nvPr/>
            </p:nvSpPr>
            <p:spPr>
              <a:xfrm>
                <a:off x="2173923" y="3285519"/>
                <a:ext cx="2876392" cy="548848"/>
              </a:xfrm>
              <a:prstGeom prst="roundRect">
                <a:avLst/>
              </a:prstGeom>
              <a:blipFill dpi="0" rotWithShape="1">
                <a:blip r:embed="rId9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blipFill dpi="0" rotWithShape="1"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502" dirty="0">
                    <a:solidFill>
                      <a:prstClr val="white"/>
                    </a:solidFill>
                    <a:latin typeface="+mj-ea"/>
                    <a:ea typeface="+mj-ea"/>
                  </a:rPr>
                  <a:t>2</a:t>
                </a:r>
                <a:endParaRPr lang="zh-CN" altLang="en-US" sz="2502" dirty="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4" name="TextBox 42"/>
            <p:cNvSpPr txBox="1"/>
            <p:nvPr/>
          </p:nvSpPr>
          <p:spPr>
            <a:xfrm>
              <a:off x="1249617" y="3331792"/>
              <a:ext cx="1808518" cy="194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712" dirty="0">
                  <a:latin typeface="+mj-ea"/>
                  <a:ea typeface="+mj-ea"/>
                </a:rPr>
                <a:t>对该项目的深刻理解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46863" y="1912338"/>
            <a:ext cx="3066044" cy="585034"/>
            <a:chOff x="814328" y="3219334"/>
            <a:chExt cx="2266828" cy="432536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0" name="组合 29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  <a:grpFill/>
          </p:grpSpPr>
          <p:sp>
            <p:nvSpPr>
              <p:cNvPr id="34" name="圆角矩形 33"/>
              <p:cNvSpPr/>
              <p:nvPr/>
            </p:nvSpPr>
            <p:spPr>
              <a:xfrm>
                <a:off x="2173927" y="3285519"/>
                <a:ext cx="2876395" cy="548848"/>
              </a:xfrm>
              <a:prstGeom prst="roundRect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3" name="椭圆 32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blipFill dpi="0" rotWithShape="1">
                <a:blip r:embed="rId11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502" dirty="0">
                    <a:solidFill>
                      <a:prstClr val="white"/>
                    </a:solidFill>
                    <a:latin typeface="+mj-ea"/>
                    <a:ea typeface="+mj-ea"/>
                  </a:rPr>
                  <a:t>3</a:t>
                </a:r>
                <a:endParaRPr lang="zh-CN" altLang="en-US" sz="2502" dirty="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1" name="TextBox 49"/>
            <p:cNvSpPr txBox="1"/>
            <p:nvPr/>
          </p:nvSpPr>
          <p:spPr>
            <a:xfrm>
              <a:off x="1068026" y="3346034"/>
              <a:ext cx="1847692" cy="194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712" dirty="0">
                  <a:latin typeface="+mj-ea"/>
                  <a:ea typeface="+mj-ea"/>
                </a:rPr>
                <a:t>精准的营销能力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19481" y="5437447"/>
            <a:ext cx="3066046" cy="585034"/>
            <a:chOff x="814328" y="3219334"/>
            <a:chExt cx="2266828" cy="432536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7" name="组合 36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  <a:grpFill/>
          </p:grpSpPr>
          <p:sp>
            <p:nvSpPr>
              <p:cNvPr id="41" name="圆角矩形 40"/>
              <p:cNvSpPr/>
              <p:nvPr/>
            </p:nvSpPr>
            <p:spPr>
              <a:xfrm>
                <a:off x="2173927" y="3285519"/>
                <a:ext cx="2876395" cy="548848"/>
              </a:xfrm>
              <a:prstGeom prst="roundRect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blipFill dpi="0" rotWithShape="1"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502" dirty="0">
                    <a:solidFill>
                      <a:prstClr val="white"/>
                    </a:solidFill>
                    <a:latin typeface="+mj-ea"/>
                    <a:ea typeface="+mj-ea"/>
                  </a:rPr>
                  <a:t>4</a:t>
                </a:r>
                <a:endParaRPr lang="zh-CN" altLang="en-US" sz="2502" dirty="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8" name="TextBox 57"/>
            <p:cNvSpPr txBox="1"/>
            <p:nvPr/>
          </p:nvSpPr>
          <p:spPr>
            <a:xfrm>
              <a:off x="1085352" y="3345963"/>
              <a:ext cx="1926671" cy="194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712" dirty="0">
                  <a:latin typeface="+mj-ea"/>
                  <a:ea typeface="+mj-ea"/>
                </a:rPr>
                <a:t>丰富的产品运营经验</a:t>
              </a:r>
            </a:p>
          </p:txBody>
        </p:sp>
      </p:grpSp>
      <p:grpSp>
        <p:nvGrpSpPr>
          <p:cNvPr id="43" name="组合 42"/>
          <p:cNvGrpSpPr>
            <a:grpSpLocks noChangeAspect="1"/>
          </p:cNvGrpSpPr>
          <p:nvPr/>
        </p:nvGrpSpPr>
        <p:grpSpPr>
          <a:xfrm>
            <a:off x="8802308" y="2484246"/>
            <a:ext cx="2237607" cy="2134750"/>
            <a:chOff x="3197225" y="3458369"/>
            <a:chExt cx="533400" cy="487363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4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4270">
                <a:defRPr/>
              </a:pPr>
              <a:endParaRPr lang="zh-CN" altLang="en-US" sz="3278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4270">
                <a:defRPr/>
              </a:pPr>
              <a:endParaRPr lang="zh-CN" altLang="en-US" sz="3278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39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02020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3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00"/>
                            </p:stCondLst>
                            <p:childTnLst>
                              <p:par>
                                <p:cTn id="7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6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9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2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3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4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/>
      <p:bldP spid="14" grpId="1"/>
      <p:bldP spid="42" grpId="0" animBg="1"/>
      <p:bldP spid="4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559" y="477466"/>
            <a:ext cx="2509059" cy="846220"/>
          </a:xfrm>
          <a:prstGeom prst="rect">
            <a:avLst/>
          </a:prstGeom>
          <a:noFill/>
        </p:spPr>
        <p:txBody>
          <a:bodyPr wrap="square" lIns="75272" tIns="37637" rIns="75272" bIns="37637" rtlCol="0">
            <a:spAutoFit/>
          </a:bodyPr>
          <a:lstStyle/>
          <a:p>
            <a:r>
              <a:rPr lang="zh-CN" altLang="en-US" sz="50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sz="500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323190" y="1313540"/>
            <a:ext cx="2697239" cy="0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3"/>
          <p:cNvCxnSpPr/>
          <p:nvPr/>
        </p:nvCxnSpPr>
        <p:spPr>
          <a:xfrm>
            <a:off x="1065583" y="1323676"/>
            <a:ext cx="0" cy="1662651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5"/>
          <p:cNvCxnSpPr/>
          <p:nvPr/>
        </p:nvCxnSpPr>
        <p:spPr>
          <a:xfrm flipV="1">
            <a:off x="1065582" y="2512314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7"/>
          <p:cNvCxnSpPr/>
          <p:nvPr/>
        </p:nvCxnSpPr>
        <p:spPr>
          <a:xfrm>
            <a:off x="3323736" y="3129511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8"/>
          <p:cNvCxnSpPr/>
          <p:nvPr/>
        </p:nvCxnSpPr>
        <p:spPr>
          <a:xfrm flipV="1">
            <a:off x="3323736" y="298000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0"/>
          <p:cNvCxnSpPr/>
          <p:nvPr/>
        </p:nvCxnSpPr>
        <p:spPr>
          <a:xfrm>
            <a:off x="5536839" y="359720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1"/>
          <p:cNvCxnSpPr/>
          <p:nvPr/>
        </p:nvCxnSpPr>
        <p:spPr>
          <a:xfrm flipV="1">
            <a:off x="5536840" y="344769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3"/>
          <p:cNvCxnSpPr/>
          <p:nvPr/>
        </p:nvCxnSpPr>
        <p:spPr>
          <a:xfrm>
            <a:off x="7808678" y="406489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4"/>
          <p:cNvCxnSpPr/>
          <p:nvPr/>
        </p:nvCxnSpPr>
        <p:spPr>
          <a:xfrm flipV="1">
            <a:off x="7808679" y="3915387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356409" y="1799519"/>
            <a:ext cx="1425591" cy="1425589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528353" y="2019870"/>
            <a:ext cx="112604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811462" y="2283310"/>
            <a:ext cx="1405076" cy="1405073"/>
            <a:chOff x="304800" y="673100"/>
            <a:chExt cx="4000500" cy="40005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933451" y="2456896"/>
            <a:ext cx="120257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091920" y="2702968"/>
            <a:ext cx="1405076" cy="1405073"/>
            <a:chOff x="304800" y="673100"/>
            <a:chExt cx="4000500" cy="400050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237814" y="2855749"/>
            <a:ext cx="112059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75587" y="3239860"/>
            <a:ext cx="1405076" cy="1405073"/>
            <a:chOff x="304800" y="673100"/>
            <a:chExt cx="4000500" cy="4000500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374782" y="3790310"/>
            <a:ext cx="147570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2100151" y="4379419"/>
            <a:ext cx="1541562" cy="1514804"/>
          </a:xfrm>
          <a:custGeom>
            <a:avLst/>
            <a:gdLst>
              <a:gd name="T0" fmla="*/ 296 w 2736"/>
              <a:gd name="T1" fmla="*/ 1034 h 2655"/>
              <a:gd name="T2" fmla="*/ 408 w 2736"/>
              <a:gd name="T3" fmla="*/ 885 h 2655"/>
              <a:gd name="T4" fmla="*/ 653 w 2736"/>
              <a:gd name="T5" fmla="*/ 672 h 2655"/>
              <a:gd name="T6" fmla="*/ 529 w 2736"/>
              <a:gd name="T7" fmla="*/ 1064 h 2655"/>
              <a:gd name="T8" fmla="*/ 410 w 2736"/>
              <a:gd name="T9" fmla="*/ 1501 h 2655"/>
              <a:gd name="T10" fmla="*/ 334 w 2736"/>
              <a:gd name="T11" fmla="*/ 1721 h 2655"/>
              <a:gd name="T12" fmla="*/ 583 w 2736"/>
              <a:gd name="T13" fmla="*/ 1601 h 2655"/>
              <a:gd name="T14" fmla="*/ 731 w 2736"/>
              <a:gd name="T15" fmla="*/ 1208 h 2655"/>
              <a:gd name="T16" fmla="*/ 953 w 2736"/>
              <a:gd name="T17" fmla="*/ 1310 h 2655"/>
              <a:gd name="T18" fmla="*/ 1059 w 2736"/>
              <a:gd name="T19" fmla="*/ 1532 h 2655"/>
              <a:gd name="T20" fmla="*/ 1151 w 2736"/>
              <a:gd name="T21" fmla="*/ 1455 h 2655"/>
              <a:gd name="T22" fmla="*/ 1103 w 2736"/>
              <a:gd name="T23" fmla="*/ 1165 h 2655"/>
              <a:gd name="T24" fmla="*/ 890 w 2736"/>
              <a:gd name="T25" fmla="*/ 1058 h 2655"/>
              <a:gd name="T26" fmla="*/ 1161 w 2736"/>
              <a:gd name="T27" fmla="*/ 967 h 2655"/>
              <a:gd name="T28" fmla="*/ 1586 w 2736"/>
              <a:gd name="T29" fmla="*/ 831 h 2655"/>
              <a:gd name="T30" fmla="*/ 1205 w 2736"/>
              <a:gd name="T31" fmla="*/ 817 h 2655"/>
              <a:gd name="T32" fmla="*/ 922 w 2736"/>
              <a:gd name="T33" fmla="*/ 558 h 2655"/>
              <a:gd name="T34" fmla="*/ 774 w 2736"/>
              <a:gd name="T35" fmla="*/ 512 h 2655"/>
              <a:gd name="T36" fmla="*/ 367 w 2736"/>
              <a:gd name="T37" fmla="*/ 603 h 2655"/>
              <a:gd name="T38" fmla="*/ 1417 w 2736"/>
              <a:gd name="T39" fmla="*/ 2639 h 2655"/>
              <a:gd name="T40" fmla="*/ 1707 w 2736"/>
              <a:gd name="T41" fmla="*/ 1595 h 2655"/>
              <a:gd name="T42" fmla="*/ 1417 w 2736"/>
              <a:gd name="T43" fmla="*/ 1692 h 2655"/>
              <a:gd name="T44" fmla="*/ 2092 w 2736"/>
              <a:gd name="T45" fmla="*/ 1381 h 2655"/>
              <a:gd name="T46" fmla="*/ 2384 w 2736"/>
              <a:gd name="T47" fmla="*/ 2093 h 2655"/>
              <a:gd name="T48" fmla="*/ 2092 w 2736"/>
              <a:gd name="T49" fmla="*/ 1381 h 2655"/>
              <a:gd name="T50" fmla="*/ 1756 w 2736"/>
              <a:gd name="T51" fmla="*/ 1595 h 2655"/>
              <a:gd name="T52" fmla="*/ 2046 w 2736"/>
              <a:gd name="T53" fmla="*/ 2393 h 2655"/>
              <a:gd name="T54" fmla="*/ 1847 w 2736"/>
              <a:gd name="T55" fmla="*/ 1595 h 2655"/>
              <a:gd name="T56" fmla="*/ 2459 w 2736"/>
              <a:gd name="T57" fmla="*/ 858 h 2655"/>
              <a:gd name="T58" fmla="*/ 1572 w 2736"/>
              <a:gd name="T59" fmla="*/ 1445 h 2655"/>
              <a:gd name="T60" fmla="*/ 1132 w 2736"/>
              <a:gd name="T61" fmla="*/ 1692 h 2655"/>
              <a:gd name="T62" fmla="*/ 653 w 2736"/>
              <a:gd name="T63" fmla="*/ 1629 h 2655"/>
              <a:gd name="T64" fmla="*/ 265 w 2736"/>
              <a:gd name="T65" fmla="*/ 1830 h 2655"/>
              <a:gd name="T66" fmla="*/ 36 w 2736"/>
              <a:gd name="T67" fmla="*/ 2037 h 2655"/>
              <a:gd name="T68" fmla="*/ 933 w 2736"/>
              <a:gd name="T69" fmla="*/ 1732 h 2655"/>
              <a:gd name="T70" fmla="*/ 1528 w 2736"/>
              <a:gd name="T71" fmla="*/ 1527 h 2655"/>
              <a:gd name="T72" fmla="*/ 2515 w 2736"/>
              <a:gd name="T73" fmla="*/ 918 h 2655"/>
              <a:gd name="T74" fmla="*/ 2659 w 2736"/>
              <a:gd name="T75" fmla="*/ 728 h 2655"/>
              <a:gd name="T76" fmla="*/ 1079 w 2736"/>
              <a:gd name="T77" fmla="*/ 2649 h 2655"/>
              <a:gd name="T78" fmla="*/ 1234 w 2736"/>
              <a:gd name="T79" fmla="*/ 2654 h 2655"/>
              <a:gd name="T80" fmla="*/ 1364 w 2736"/>
              <a:gd name="T81" fmla="*/ 1721 h 2655"/>
              <a:gd name="T82" fmla="*/ 1079 w 2736"/>
              <a:gd name="T83" fmla="*/ 1832 h 2655"/>
              <a:gd name="T84" fmla="*/ 740 w 2736"/>
              <a:gd name="T85" fmla="*/ 2571 h 2655"/>
              <a:gd name="T86" fmla="*/ 1030 w 2736"/>
              <a:gd name="T87" fmla="*/ 1832 h 2655"/>
              <a:gd name="T88" fmla="*/ 740 w 2736"/>
              <a:gd name="T89" fmla="*/ 1764 h 2655"/>
              <a:gd name="T90" fmla="*/ 2436 w 2736"/>
              <a:gd name="T91" fmla="*/ 1095 h 2655"/>
              <a:gd name="T92" fmla="*/ 2550 w 2736"/>
              <a:gd name="T93" fmla="*/ 1843 h 2655"/>
              <a:gd name="T94" fmla="*/ 2727 w 2736"/>
              <a:gd name="T95" fmla="*/ 1131 h 2655"/>
              <a:gd name="T96" fmla="*/ 2696 w 2736"/>
              <a:gd name="T97" fmla="*/ 858 h 2655"/>
              <a:gd name="T98" fmla="*/ 721 w 2736"/>
              <a:gd name="T99" fmla="*/ 246 h 2655"/>
              <a:gd name="T100" fmla="*/ 953 w 2736"/>
              <a:gd name="T101" fmla="*/ 507 h 2655"/>
              <a:gd name="T102" fmla="*/ 1229 w 2736"/>
              <a:gd name="T103" fmla="*/ 261 h 2655"/>
              <a:gd name="T104" fmla="*/ 1006 w 2736"/>
              <a:gd name="T105" fmla="*/ 0 h 2655"/>
              <a:gd name="T106" fmla="*/ 721 w 2736"/>
              <a:gd name="T107" fmla="*/ 246 h 2655"/>
              <a:gd name="T108" fmla="*/ 692 w 2736"/>
              <a:gd name="T109" fmla="*/ 2562 h 2655"/>
              <a:gd name="T110" fmla="*/ 403 w 2736"/>
              <a:gd name="T111" fmla="*/ 1926 h 2655"/>
              <a:gd name="T112" fmla="*/ 64 w 2736"/>
              <a:gd name="T113" fmla="*/ 2122 h 2655"/>
              <a:gd name="T114" fmla="*/ 354 w 2736"/>
              <a:gd name="T115" fmla="*/ 1953 h 2655"/>
              <a:gd name="T116" fmla="*/ 64 w 2736"/>
              <a:gd name="T117" fmla="*/ 2122 h 2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36" h="2655">
                <a:moveTo>
                  <a:pt x="228" y="967"/>
                </a:moveTo>
                <a:cubicBezTo>
                  <a:pt x="228" y="997"/>
                  <a:pt x="266" y="1034"/>
                  <a:pt x="296" y="1034"/>
                </a:cubicBezTo>
                <a:lnTo>
                  <a:pt x="301" y="1034"/>
                </a:lnTo>
                <a:cubicBezTo>
                  <a:pt x="368" y="1034"/>
                  <a:pt x="387" y="938"/>
                  <a:pt x="408" y="885"/>
                </a:cubicBezTo>
                <a:cubicBezTo>
                  <a:pt x="430" y="828"/>
                  <a:pt x="457" y="753"/>
                  <a:pt x="485" y="703"/>
                </a:cubicBezTo>
                <a:lnTo>
                  <a:pt x="653" y="672"/>
                </a:lnTo>
                <a:cubicBezTo>
                  <a:pt x="638" y="738"/>
                  <a:pt x="533" y="1013"/>
                  <a:pt x="533" y="1044"/>
                </a:cubicBezTo>
                <a:lnTo>
                  <a:pt x="529" y="1064"/>
                </a:lnTo>
                <a:lnTo>
                  <a:pt x="586" y="1402"/>
                </a:lnTo>
                <a:cubicBezTo>
                  <a:pt x="565" y="1406"/>
                  <a:pt x="437" y="1485"/>
                  <a:pt x="410" y="1501"/>
                </a:cubicBezTo>
                <a:cubicBezTo>
                  <a:pt x="365" y="1529"/>
                  <a:pt x="262" y="1568"/>
                  <a:pt x="262" y="1629"/>
                </a:cubicBezTo>
                <a:cubicBezTo>
                  <a:pt x="262" y="1674"/>
                  <a:pt x="292" y="1721"/>
                  <a:pt x="334" y="1721"/>
                </a:cubicBezTo>
                <a:lnTo>
                  <a:pt x="363" y="1721"/>
                </a:lnTo>
                <a:cubicBezTo>
                  <a:pt x="389" y="1721"/>
                  <a:pt x="548" y="1620"/>
                  <a:pt x="583" y="1601"/>
                </a:cubicBezTo>
                <a:cubicBezTo>
                  <a:pt x="636" y="1574"/>
                  <a:pt x="769" y="1513"/>
                  <a:pt x="769" y="1445"/>
                </a:cubicBezTo>
                <a:cubicBezTo>
                  <a:pt x="769" y="1371"/>
                  <a:pt x="731" y="1282"/>
                  <a:pt x="731" y="1208"/>
                </a:cubicBezTo>
                <a:cubicBezTo>
                  <a:pt x="765" y="1208"/>
                  <a:pt x="832" y="1223"/>
                  <a:pt x="869" y="1230"/>
                </a:cubicBezTo>
                <a:cubicBezTo>
                  <a:pt x="946" y="1243"/>
                  <a:pt x="944" y="1228"/>
                  <a:pt x="953" y="1310"/>
                </a:cubicBezTo>
                <a:cubicBezTo>
                  <a:pt x="958" y="1350"/>
                  <a:pt x="970" y="1406"/>
                  <a:pt x="978" y="1449"/>
                </a:cubicBezTo>
                <a:cubicBezTo>
                  <a:pt x="987" y="1492"/>
                  <a:pt x="1006" y="1532"/>
                  <a:pt x="1059" y="1532"/>
                </a:cubicBezTo>
                <a:lnTo>
                  <a:pt x="1074" y="1532"/>
                </a:lnTo>
                <a:cubicBezTo>
                  <a:pt x="1117" y="1532"/>
                  <a:pt x="1151" y="1497"/>
                  <a:pt x="1151" y="1455"/>
                </a:cubicBezTo>
                <a:lnTo>
                  <a:pt x="1151" y="1431"/>
                </a:lnTo>
                <a:cubicBezTo>
                  <a:pt x="1151" y="1393"/>
                  <a:pt x="1113" y="1215"/>
                  <a:pt x="1103" y="1165"/>
                </a:cubicBezTo>
                <a:cubicBezTo>
                  <a:pt x="1094" y="1120"/>
                  <a:pt x="1075" y="1091"/>
                  <a:pt x="1028" y="1081"/>
                </a:cubicBezTo>
                <a:cubicBezTo>
                  <a:pt x="994" y="1073"/>
                  <a:pt x="922" y="1059"/>
                  <a:pt x="890" y="1058"/>
                </a:cubicBezTo>
                <a:lnTo>
                  <a:pt x="977" y="798"/>
                </a:lnTo>
                <a:cubicBezTo>
                  <a:pt x="1013" y="807"/>
                  <a:pt x="1114" y="967"/>
                  <a:pt x="1161" y="967"/>
                </a:cubicBezTo>
                <a:cubicBezTo>
                  <a:pt x="1212" y="967"/>
                  <a:pt x="1352" y="939"/>
                  <a:pt x="1402" y="927"/>
                </a:cubicBezTo>
                <a:cubicBezTo>
                  <a:pt x="1473" y="909"/>
                  <a:pt x="1586" y="921"/>
                  <a:pt x="1586" y="831"/>
                </a:cubicBezTo>
                <a:cubicBezTo>
                  <a:pt x="1586" y="799"/>
                  <a:pt x="1555" y="764"/>
                  <a:pt x="1524" y="764"/>
                </a:cubicBezTo>
                <a:cubicBezTo>
                  <a:pt x="1427" y="764"/>
                  <a:pt x="1294" y="817"/>
                  <a:pt x="1205" y="817"/>
                </a:cubicBezTo>
                <a:cubicBezTo>
                  <a:pt x="1190" y="817"/>
                  <a:pt x="1049" y="655"/>
                  <a:pt x="1027" y="632"/>
                </a:cubicBezTo>
                <a:cubicBezTo>
                  <a:pt x="979" y="582"/>
                  <a:pt x="1001" y="584"/>
                  <a:pt x="922" y="558"/>
                </a:cubicBezTo>
                <a:cubicBezTo>
                  <a:pt x="901" y="551"/>
                  <a:pt x="795" y="512"/>
                  <a:pt x="784" y="512"/>
                </a:cubicBezTo>
                <a:lnTo>
                  <a:pt x="774" y="512"/>
                </a:lnTo>
                <a:cubicBezTo>
                  <a:pt x="709" y="512"/>
                  <a:pt x="624" y="533"/>
                  <a:pt x="560" y="544"/>
                </a:cubicBezTo>
                <a:cubicBezTo>
                  <a:pt x="496" y="555"/>
                  <a:pt x="396" y="559"/>
                  <a:pt x="367" y="603"/>
                </a:cubicBezTo>
                <a:cubicBezTo>
                  <a:pt x="354" y="624"/>
                  <a:pt x="228" y="946"/>
                  <a:pt x="228" y="967"/>
                </a:cubicBezTo>
                <a:close/>
                <a:moveTo>
                  <a:pt x="1417" y="2639"/>
                </a:moveTo>
                <a:cubicBezTo>
                  <a:pt x="1463" y="2635"/>
                  <a:pt x="1707" y="2587"/>
                  <a:pt x="1707" y="2562"/>
                </a:cubicBezTo>
                <a:lnTo>
                  <a:pt x="1707" y="1595"/>
                </a:lnTo>
                <a:lnTo>
                  <a:pt x="1557" y="1595"/>
                </a:lnTo>
                <a:cubicBezTo>
                  <a:pt x="1537" y="1595"/>
                  <a:pt x="1417" y="1678"/>
                  <a:pt x="1417" y="1692"/>
                </a:cubicBezTo>
                <a:lnTo>
                  <a:pt x="1417" y="2639"/>
                </a:lnTo>
                <a:close/>
                <a:moveTo>
                  <a:pt x="2092" y="1381"/>
                </a:moveTo>
                <a:lnTo>
                  <a:pt x="2094" y="2368"/>
                </a:lnTo>
                <a:cubicBezTo>
                  <a:pt x="2134" y="2341"/>
                  <a:pt x="2384" y="2125"/>
                  <a:pt x="2384" y="2093"/>
                </a:cubicBezTo>
                <a:lnTo>
                  <a:pt x="2382" y="1119"/>
                </a:lnTo>
                <a:lnTo>
                  <a:pt x="2092" y="1381"/>
                </a:lnTo>
                <a:close/>
                <a:moveTo>
                  <a:pt x="1847" y="1595"/>
                </a:moveTo>
                <a:lnTo>
                  <a:pt x="1756" y="1595"/>
                </a:lnTo>
                <a:lnTo>
                  <a:pt x="1756" y="2552"/>
                </a:lnTo>
                <a:cubicBezTo>
                  <a:pt x="1799" y="2542"/>
                  <a:pt x="2046" y="2422"/>
                  <a:pt x="2046" y="2393"/>
                </a:cubicBezTo>
                <a:lnTo>
                  <a:pt x="2046" y="1426"/>
                </a:lnTo>
                <a:cubicBezTo>
                  <a:pt x="2021" y="1432"/>
                  <a:pt x="1866" y="1595"/>
                  <a:pt x="1847" y="1595"/>
                </a:cubicBezTo>
                <a:close/>
                <a:moveTo>
                  <a:pt x="2427" y="821"/>
                </a:moveTo>
                <a:lnTo>
                  <a:pt x="2459" y="858"/>
                </a:lnTo>
                <a:lnTo>
                  <a:pt x="1799" y="1445"/>
                </a:lnTo>
                <a:cubicBezTo>
                  <a:pt x="1723" y="1445"/>
                  <a:pt x="1648" y="1445"/>
                  <a:pt x="1572" y="1445"/>
                </a:cubicBezTo>
                <a:cubicBezTo>
                  <a:pt x="1476" y="1445"/>
                  <a:pt x="1471" y="1469"/>
                  <a:pt x="1409" y="1510"/>
                </a:cubicBezTo>
                <a:cubicBezTo>
                  <a:pt x="1326" y="1565"/>
                  <a:pt x="1216" y="1647"/>
                  <a:pt x="1132" y="1692"/>
                </a:cubicBezTo>
                <a:cubicBezTo>
                  <a:pt x="1113" y="1683"/>
                  <a:pt x="845" y="1631"/>
                  <a:pt x="807" y="1625"/>
                </a:cubicBezTo>
                <a:cubicBezTo>
                  <a:pt x="718" y="1611"/>
                  <a:pt x="730" y="1591"/>
                  <a:pt x="653" y="1629"/>
                </a:cubicBezTo>
                <a:cubicBezTo>
                  <a:pt x="609" y="1651"/>
                  <a:pt x="566" y="1675"/>
                  <a:pt x="523" y="1697"/>
                </a:cubicBezTo>
                <a:cubicBezTo>
                  <a:pt x="443" y="1736"/>
                  <a:pt x="340" y="1784"/>
                  <a:pt x="265" y="1830"/>
                </a:cubicBezTo>
                <a:cubicBezTo>
                  <a:pt x="234" y="1849"/>
                  <a:pt x="25" y="1957"/>
                  <a:pt x="0" y="1963"/>
                </a:cubicBezTo>
                <a:lnTo>
                  <a:pt x="36" y="2037"/>
                </a:lnTo>
                <a:lnTo>
                  <a:pt x="716" y="1687"/>
                </a:lnTo>
                <a:cubicBezTo>
                  <a:pt x="785" y="1703"/>
                  <a:pt x="863" y="1718"/>
                  <a:pt x="933" y="1732"/>
                </a:cubicBezTo>
                <a:cubicBezTo>
                  <a:pt x="986" y="1742"/>
                  <a:pt x="1105" y="1774"/>
                  <a:pt x="1156" y="1774"/>
                </a:cubicBezTo>
                <a:cubicBezTo>
                  <a:pt x="1159" y="1774"/>
                  <a:pt x="1495" y="1550"/>
                  <a:pt x="1528" y="1527"/>
                </a:cubicBezTo>
                <a:lnTo>
                  <a:pt x="1829" y="1528"/>
                </a:lnTo>
                <a:lnTo>
                  <a:pt x="2515" y="918"/>
                </a:lnTo>
                <a:lnTo>
                  <a:pt x="2552" y="947"/>
                </a:lnTo>
                <a:lnTo>
                  <a:pt x="2659" y="728"/>
                </a:lnTo>
                <a:lnTo>
                  <a:pt x="2427" y="821"/>
                </a:lnTo>
                <a:close/>
                <a:moveTo>
                  <a:pt x="1079" y="2649"/>
                </a:moveTo>
                <a:lnTo>
                  <a:pt x="1142" y="2655"/>
                </a:lnTo>
                <a:lnTo>
                  <a:pt x="1234" y="2654"/>
                </a:lnTo>
                <a:lnTo>
                  <a:pt x="1364" y="2648"/>
                </a:lnTo>
                <a:lnTo>
                  <a:pt x="1364" y="1721"/>
                </a:lnTo>
                <a:cubicBezTo>
                  <a:pt x="1318" y="1745"/>
                  <a:pt x="1278" y="1775"/>
                  <a:pt x="1234" y="1804"/>
                </a:cubicBezTo>
                <a:cubicBezTo>
                  <a:pt x="1142" y="1866"/>
                  <a:pt x="1189" y="1841"/>
                  <a:pt x="1079" y="1832"/>
                </a:cubicBezTo>
                <a:lnTo>
                  <a:pt x="1079" y="2649"/>
                </a:lnTo>
                <a:close/>
                <a:moveTo>
                  <a:pt x="740" y="2571"/>
                </a:moveTo>
                <a:cubicBezTo>
                  <a:pt x="740" y="2596"/>
                  <a:pt x="985" y="2643"/>
                  <a:pt x="1030" y="2644"/>
                </a:cubicBezTo>
                <a:lnTo>
                  <a:pt x="1030" y="1832"/>
                </a:lnTo>
                <a:cubicBezTo>
                  <a:pt x="1030" y="1808"/>
                  <a:pt x="914" y="1799"/>
                  <a:pt x="890" y="1794"/>
                </a:cubicBezTo>
                <a:cubicBezTo>
                  <a:pt x="850" y="1786"/>
                  <a:pt x="782" y="1765"/>
                  <a:pt x="740" y="1764"/>
                </a:cubicBezTo>
                <a:lnTo>
                  <a:pt x="740" y="2571"/>
                </a:lnTo>
                <a:close/>
                <a:moveTo>
                  <a:pt x="2436" y="1095"/>
                </a:moveTo>
                <a:lnTo>
                  <a:pt x="2437" y="2020"/>
                </a:lnTo>
                <a:cubicBezTo>
                  <a:pt x="2454" y="2009"/>
                  <a:pt x="2535" y="1872"/>
                  <a:pt x="2550" y="1843"/>
                </a:cubicBezTo>
                <a:cubicBezTo>
                  <a:pt x="2586" y="1771"/>
                  <a:pt x="2607" y="1716"/>
                  <a:pt x="2638" y="1637"/>
                </a:cubicBezTo>
                <a:cubicBezTo>
                  <a:pt x="2676" y="1540"/>
                  <a:pt x="2736" y="1272"/>
                  <a:pt x="2727" y="1131"/>
                </a:cubicBezTo>
                <a:lnTo>
                  <a:pt x="2700" y="860"/>
                </a:lnTo>
                <a:lnTo>
                  <a:pt x="2696" y="858"/>
                </a:lnTo>
                <a:lnTo>
                  <a:pt x="2436" y="1095"/>
                </a:lnTo>
                <a:close/>
                <a:moveTo>
                  <a:pt x="721" y="246"/>
                </a:moveTo>
                <a:lnTo>
                  <a:pt x="721" y="271"/>
                </a:lnTo>
                <a:cubicBezTo>
                  <a:pt x="721" y="388"/>
                  <a:pt x="838" y="507"/>
                  <a:pt x="953" y="507"/>
                </a:cubicBezTo>
                <a:lnTo>
                  <a:pt x="997" y="507"/>
                </a:lnTo>
                <a:cubicBezTo>
                  <a:pt x="1117" y="507"/>
                  <a:pt x="1229" y="387"/>
                  <a:pt x="1229" y="261"/>
                </a:cubicBezTo>
                <a:lnTo>
                  <a:pt x="1229" y="237"/>
                </a:lnTo>
                <a:cubicBezTo>
                  <a:pt x="1229" y="123"/>
                  <a:pt x="1114" y="0"/>
                  <a:pt x="1006" y="0"/>
                </a:cubicBezTo>
                <a:lnTo>
                  <a:pt x="943" y="0"/>
                </a:lnTo>
                <a:cubicBezTo>
                  <a:pt x="830" y="0"/>
                  <a:pt x="721" y="124"/>
                  <a:pt x="721" y="246"/>
                </a:cubicBezTo>
                <a:close/>
                <a:moveTo>
                  <a:pt x="402" y="2412"/>
                </a:moveTo>
                <a:cubicBezTo>
                  <a:pt x="402" y="2439"/>
                  <a:pt x="649" y="2552"/>
                  <a:pt x="692" y="2562"/>
                </a:cubicBezTo>
                <a:lnTo>
                  <a:pt x="692" y="1774"/>
                </a:lnTo>
                <a:lnTo>
                  <a:pt x="403" y="1926"/>
                </a:lnTo>
                <a:lnTo>
                  <a:pt x="402" y="2412"/>
                </a:lnTo>
                <a:close/>
                <a:moveTo>
                  <a:pt x="64" y="2122"/>
                </a:moveTo>
                <a:cubicBezTo>
                  <a:pt x="64" y="2149"/>
                  <a:pt x="315" y="2373"/>
                  <a:pt x="354" y="2383"/>
                </a:cubicBezTo>
                <a:lnTo>
                  <a:pt x="354" y="1953"/>
                </a:lnTo>
                <a:lnTo>
                  <a:pt x="65" y="2100"/>
                </a:lnTo>
                <a:lnTo>
                  <a:pt x="64" y="2122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659458" y="3915387"/>
            <a:ext cx="2267207" cy="2319178"/>
            <a:chOff x="1346200" y="1839912"/>
            <a:chExt cx="3109913" cy="3135314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32138" y="1865313"/>
              <a:ext cx="844550" cy="587375"/>
            </a:xfrm>
            <a:custGeom>
              <a:avLst/>
              <a:gdLst>
                <a:gd name="T0" fmla="*/ 1092 w 1092"/>
                <a:gd name="T1" fmla="*/ 531 h 763"/>
                <a:gd name="T2" fmla="*/ 22 w 1092"/>
                <a:gd name="T3" fmla="*/ 0 h 763"/>
                <a:gd name="T4" fmla="*/ 0 w 1092"/>
                <a:gd name="T5" fmla="*/ 349 h 763"/>
                <a:gd name="T6" fmla="*/ 829 w 1092"/>
                <a:gd name="T7" fmla="*/ 763 h 763"/>
                <a:gd name="T8" fmla="*/ 1092 w 1092"/>
                <a:gd name="T9" fmla="*/ 53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2" h="763">
                  <a:moveTo>
                    <a:pt x="1092" y="531"/>
                  </a:moveTo>
                  <a:cubicBezTo>
                    <a:pt x="805" y="257"/>
                    <a:pt x="436" y="66"/>
                    <a:pt x="22" y="0"/>
                  </a:cubicBezTo>
                  <a:lnTo>
                    <a:pt x="0" y="349"/>
                  </a:lnTo>
                  <a:cubicBezTo>
                    <a:pt x="318" y="407"/>
                    <a:pt x="603" y="554"/>
                    <a:pt x="829" y="763"/>
                  </a:cubicBezTo>
                  <a:lnTo>
                    <a:pt x="1092" y="531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346200" y="3341688"/>
              <a:ext cx="2555875" cy="1633538"/>
            </a:xfrm>
            <a:custGeom>
              <a:avLst/>
              <a:gdLst>
                <a:gd name="T0" fmla="*/ 3076 w 3307"/>
                <a:gd name="T1" fmla="*/ 1351 h 2117"/>
                <a:gd name="T2" fmla="*/ 2139 w 3307"/>
                <a:gd name="T3" fmla="*/ 1731 h 2117"/>
                <a:gd name="T4" fmla="*/ 1914 w 3307"/>
                <a:gd name="T5" fmla="*/ 1731 h 2117"/>
                <a:gd name="T6" fmla="*/ 349 w 3307"/>
                <a:gd name="T7" fmla="*/ 22 h 2117"/>
                <a:gd name="T8" fmla="*/ 1 w 3307"/>
                <a:gd name="T9" fmla="*/ 0 h 2117"/>
                <a:gd name="T10" fmla="*/ 0 w 3307"/>
                <a:gd name="T11" fmla="*/ 93 h 2117"/>
                <a:gd name="T12" fmla="*/ 2 w 3307"/>
                <a:gd name="T13" fmla="*/ 150 h 2117"/>
                <a:gd name="T14" fmla="*/ 3 w 3307"/>
                <a:gd name="T15" fmla="*/ 182 h 2117"/>
                <a:gd name="T16" fmla="*/ 8 w 3307"/>
                <a:gd name="T17" fmla="*/ 254 h 2117"/>
                <a:gd name="T18" fmla="*/ 9 w 3307"/>
                <a:gd name="T19" fmla="*/ 267 h 2117"/>
                <a:gd name="T20" fmla="*/ 1891 w 3307"/>
                <a:gd name="T21" fmla="*/ 2087 h 2117"/>
                <a:gd name="T22" fmla="*/ 3158 w 3307"/>
                <a:gd name="T23" fmla="*/ 1729 h 2117"/>
                <a:gd name="T24" fmla="*/ 3158 w 3307"/>
                <a:gd name="T25" fmla="*/ 1726 h 2117"/>
                <a:gd name="T26" fmla="*/ 3307 w 3307"/>
                <a:gd name="T27" fmla="*/ 1613 h 2117"/>
                <a:gd name="T28" fmla="*/ 3076 w 3307"/>
                <a:gd name="T29" fmla="*/ 1351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07" h="2117">
                  <a:moveTo>
                    <a:pt x="3076" y="1351"/>
                  </a:moveTo>
                  <a:cubicBezTo>
                    <a:pt x="2816" y="1567"/>
                    <a:pt x="2491" y="1704"/>
                    <a:pt x="2139" y="1731"/>
                  </a:cubicBezTo>
                  <a:cubicBezTo>
                    <a:pt x="2065" y="1735"/>
                    <a:pt x="1990" y="1736"/>
                    <a:pt x="1914" y="1731"/>
                  </a:cubicBezTo>
                  <a:cubicBezTo>
                    <a:pt x="1015" y="1675"/>
                    <a:pt x="345" y="911"/>
                    <a:pt x="349" y="22"/>
                  </a:cubicBezTo>
                  <a:lnTo>
                    <a:pt x="1" y="0"/>
                  </a:lnTo>
                  <a:cubicBezTo>
                    <a:pt x="0" y="32"/>
                    <a:pt x="0" y="62"/>
                    <a:pt x="0" y="93"/>
                  </a:cubicBezTo>
                  <a:cubicBezTo>
                    <a:pt x="0" y="112"/>
                    <a:pt x="1" y="131"/>
                    <a:pt x="2" y="150"/>
                  </a:cubicBezTo>
                  <a:cubicBezTo>
                    <a:pt x="2" y="161"/>
                    <a:pt x="2" y="172"/>
                    <a:pt x="3" y="182"/>
                  </a:cubicBezTo>
                  <a:cubicBezTo>
                    <a:pt x="4" y="207"/>
                    <a:pt x="6" y="230"/>
                    <a:pt x="8" y="254"/>
                  </a:cubicBezTo>
                  <a:cubicBezTo>
                    <a:pt x="8" y="258"/>
                    <a:pt x="9" y="262"/>
                    <a:pt x="9" y="267"/>
                  </a:cubicBezTo>
                  <a:cubicBezTo>
                    <a:pt x="101" y="1248"/>
                    <a:pt x="896" y="2024"/>
                    <a:pt x="1891" y="2087"/>
                  </a:cubicBezTo>
                  <a:cubicBezTo>
                    <a:pt x="2359" y="2117"/>
                    <a:pt x="2799" y="1974"/>
                    <a:pt x="3158" y="1729"/>
                  </a:cubicBezTo>
                  <a:lnTo>
                    <a:pt x="3158" y="1726"/>
                  </a:lnTo>
                  <a:cubicBezTo>
                    <a:pt x="3209" y="1691"/>
                    <a:pt x="3259" y="1653"/>
                    <a:pt x="3307" y="1613"/>
                  </a:cubicBezTo>
                  <a:lnTo>
                    <a:pt x="3076" y="135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022475" y="1839912"/>
              <a:ext cx="903288" cy="481013"/>
            </a:xfrm>
            <a:custGeom>
              <a:avLst/>
              <a:gdLst>
                <a:gd name="T0" fmla="*/ 1147 w 1169"/>
                <a:gd name="T1" fmla="*/ 356 h 624"/>
                <a:gd name="T2" fmla="*/ 1169 w 1169"/>
                <a:gd name="T3" fmla="*/ 7 h 624"/>
                <a:gd name="T4" fmla="*/ 0 w 1169"/>
                <a:gd name="T5" fmla="*/ 360 h 624"/>
                <a:gd name="T6" fmla="*/ 232 w 1169"/>
                <a:gd name="T7" fmla="*/ 624 h 624"/>
                <a:gd name="T8" fmla="*/ 1147 w 1169"/>
                <a:gd name="T9" fmla="*/ 35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624">
                  <a:moveTo>
                    <a:pt x="1147" y="356"/>
                  </a:moveTo>
                  <a:lnTo>
                    <a:pt x="1169" y="7"/>
                  </a:lnTo>
                  <a:cubicBezTo>
                    <a:pt x="738" y="0"/>
                    <a:pt x="333" y="131"/>
                    <a:pt x="0" y="360"/>
                  </a:cubicBezTo>
                  <a:lnTo>
                    <a:pt x="232" y="624"/>
                  </a:lnTo>
                  <a:cubicBezTo>
                    <a:pt x="497" y="452"/>
                    <a:pt x="812" y="354"/>
                    <a:pt x="1147" y="356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884613" y="3521075"/>
              <a:ext cx="566738" cy="909638"/>
            </a:xfrm>
            <a:custGeom>
              <a:avLst/>
              <a:gdLst>
                <a:gd name="T0" fmla="*/ 0 w 734"/>
                <a:gd name="T1" fmla="*/ 914 h 1178"/>
                <a:gd name="T2" fmla="*/ 232 w 734"/>
                <a:gd name="T3" fmla="*/ 1178 h 1178"/>
                <a:gd name="T4" fmla="*/ 734 w 734"/>
                <a:gd name="T5" fmla="*/ 22 h 1178"/>
                <a:gd name="T6" fmla="*/ 386 w 734"/>
                <a:gd name="T7" fmla="*/ 0 h 1178"/>
                <a:gd name="T8" fmla="*/ 0 w 734"/>
                <a:gd name="T9" fmla="*/ 914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178">
                  <a:moveTo>
                    <a:pt x="0" y="914"/>
                  </a:moveTo>
                  <a:lnTo>
                    <a:pt x="232" y="1178"/>
                  </a:lnTo>
                  <a:cubicBezTo>
                    <a:pt x="510" y="867"/>
                    <a:pt x="693" y="467"/>
                    <a:pt x="734" y="22"/>
                  </a:cubicBezTo>
                  <a:lnTo>
                    <a:pt x="386" y="0"/>
                  </a:lnTo>
                  <a:cubicBezTo>
                    <a:pt x="352" y="349"/>
                    <a:pt x="212" y="664"/>
                    <a:pt x="0" y="914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1371600" y="2257425"/>
              <a:ext cx="654050" cy="879475"/>
            </a:xfrm>
            <a:custGeom>
              <a:avLst/>
              <a:gdLst>
                <a:gd name="T0" fmla="*/ 846 w 846"/>
                <a:gd name="T1" fmla="*/ 262 h 1140"/>
                <a:gd name="T2" fmla="*/ 615 w 846"/>
                <a:gd name="T3" fmla="*/ 0 h 1140"/>
                <a:gd name="T4" fmla="*/ 0 w 846"/>
                <a:gd name="T5" fmla="*/ 1117 h 1140"/>
                <a:gd name="T6" fmla="*/ 351 w 846"/>
                <a:gd name="T7" fmla="*/ 1140 h 1140"/>
                <a:gd name="T8" fmla="*/ 846 w 846"/>
                <a:gd name="T9" fmla="*/ 262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6" h="1140">
                  <a:moveTo>
                    <a:pt x="846" y="262"/>
                  </a:moveTo>
                  <a:lnTo>
                    <a:pt x="615" y="0"/>
                  </a:lnTo>
                  <a:cubicBezTo>
                    <a:pt x="302" y="289"/>
                    <a:pt x="80" y="676"/>
                    <a:pt x="0" y="1117"/>
                  </a:cubicBezTo>
                  <a:lnTo>
                    <a:pt x="351" y="1140"/>
                  </a:lnTo>
                  <a:cubicBezTo>
                    <a:pt x="422" y="795"/>
                    <a:pt x="600" y="491"/>
                    <a:pt x="846" y="262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924300" y="2439988"/>
              <a:ext cx="531813" cy="874713"/>
            </a:xfrm>
            <a:custGeom>
              <a:avLst/>
              <a:gdLst>
                <a:gd name="T0" fmla="*/ 337 w 687"/>
                <a:gd name="T1" fmla="*/ 1111 h 1133"/>
                <a:gd name="T2" fmla="*/ 687 w 687"/>
                <a:gd name="T3" fmla="*/ 1133 h 1133"/>
                <a:gd name="T4" fmla="*/ 262 w 687"/>
                <a:gd name="T5" fmla="*/ 0 h 1133"/>
                <a:gd name="T6" fmla="*/ 0 w 687"/>
                <a:gd name="T7" fmla="*/ 231 h 1133"/>
                <a:gd name="T8" fmla="*/ 337 w 687"/>
                <a:gd name="T9" fmla="*/ 111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1133">
                  <a:moveTo>
                    <a:pt x="337" y="1111"/>
                  </a:moveTo>
                  <a:lnTo>
                    <a:pt x="687" y="1133"/>
                  </a:lnTo>
                  <a:cubicBezTo>
                    <a:pt x="665" y="710"/>
                    <a:pt x="511" y="317"/>
                    <a:pt x="262" y="0"/>
                  </a:cubicBezTo>
                  <a:lnTo>
                    <a:pt x="0" y="231"/>
                  </a:lnTo>
                  <a:cubicBezTo>
                    <a:pt x="190" y="481"/>
                    <a:pt x="311" y="784"/>
                    <a:pt x="337" y="1111"/>
                  </a:cubicBez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527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402 -7.17427E-7 L -4.11765E-6 -7.17427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1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44 -3.60102E-6 L 2.76939E-6 -3.60102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72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  <p:bldP spid="35" grpId="1"/>
      <p:bldP spid="41" grpId="0"/>
      <p:bldP spid="45" grpId="0"/>
      <p:bldP spid="49" grpId="0"/>
      <p:bldP spid="29" grpId="0" animBg="1"/>
      <p:bldP spid="2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7"/>
          <p:cNvSpPr>
            <a:spLocks/>
          </p:cNvSpPr>
          <p:nvPr/>
        </p:nvSpPr>
        <p:spPr bwMode="auto">
          <a:xfrm>
            <a:off x="3829490" y="1562229"/>
            <a:ext cx="1324425" cy="4181542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120435" tIns="60218" rIns="120435" bIns="60218" numCol="1" anchor="t" anchorCtr="0" compatLnSpc="1">
            <a:prstTxWarp prst="textNoShape">
              <a:avLst/>
            </a:prstTxWarp>
          </a:bodyPr>
          <a:lstStyle/>
          <a:p>
            <a:endParaRPr lang="zh-CN" altLang="en-US" sz="2502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29279" y="1248452"/>
            <a:ext cx="1514313" cy="1514313"/>
            <a:chOff x="2342140" y="893355"/>
            <a:chExt cx="1149740" cy="114974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51" name="组合 50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502" dirty="0">
                    <a:solidFill>
                      <a:schemeClr val="bg1"/>
                    </a:solidFill>
                  </a:rPr>
                  <a:t>p</a:t>
                </a:r>
                <a:endParaRPr lang="zh-CN" altLang="en-US" sz="2502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502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2246" y="2984843"/>
            <a:ext cx="1514313" cy="1514313"/>
            <a:chOff x="1835696" y="2211710"/>
            <a:chExt cx="1149740" cy="114974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56" name="组合 5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bIns="474152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502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27921" y="4643188"/>
            <a:ext cx="1514313" cy="1514313"/>
            <a:chOff x="2483768" y="3435846"/>
            <a:chExt cx="1149740" cy="114974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61" name="组合 6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02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502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615649" y="1722655"/>
            <a:ext cx="1365648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15644" y="2134604"/>
            <a:ext cx="1584877" cy="2228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4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124388" y="3475165"/>
            <a:ext cx="1753467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255958" y="3899857"/>
            <a:ext cx="1536394" cy="2228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4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021009" y="5326617"/>
            <a:ext cx="1536394" cy="283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038904" y="5743771"/>
            <a:ext cx="1536394" cy="2228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4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5745548" y="2371866"/>
            <a:ext cx="1205500" cy="592789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502">
              <a:solidFill>
                <a:schemeClr val="bg1"/>
              </a:solidFill>
            </a:endParaRPr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5122107" y="3679977"/>
            <a:ext cx="1635563" cy="1660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502">
              <a:solidFill>
                <a:schemeClr val="bg1"/>
              </a:solidFill>
            </a:endParaRPr>
          </a:p>
        </p:txBody>
      </p:sp>
      <p:sp>
        <p:nvSpPr>
          <p:cNvPr id="33" name="Line 41"/>
          <p:cNvSpPr>
            <a:spLocks noChangeShapeType="1"/>
          </p:cNvSpPr>
          <p:nvPr/>
        </p:nvSpPr>
        <p:spPr bwMode="auto">
          <a:xfrm flipV="1">
            <a:off x="5688558" y="4398442"/>
            <a:ext cx="1256975" cy="504783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502">
              <a:solidFill>
                <a:schemeClr val="bg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203219" y="2177578"/>
            <a:ext cx="3004793" cy="3004793"/>
            <a:chOff x="1416860" y="1123794"/>
            <a:chExt cx="1294414" cy="1294414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6" name="椭圆 35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同心圆 41"/>
            <p:cNvSpPr/>
            <p:nvPr/>
          </p:nvSpPr>
          <p:spPr>
            <a:xfrm>
              <a:off x="1416860" y="1123794"/>
              <a:ext cx="1294414" cy="1294414"/>
            </a:xfrm>
            <a:prstGeom prst="donut">
              <a:avLst>
                <a:gd name="adj" fmla="val 10097"/>
              </a:avLst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4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01088" y="1445195"/>
              <a:ext cx="725958" cy="52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3687" dirty="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3687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3687" dirty="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cxnSp>
        <p:nvCxnSpPr>
          <p:cNvPr id="37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12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3" grpId="0"/>
      <p:bldP spid="74" grpId="0"/>
      <p:bldP spid="75" grpId="0"/>
      <p:bldP spid="76" grpId="0"/>
      <p:bldP spid="77" grpId="0"/>
      <p:bldP spid="78" grpId="0"/>
      <p:bldP spid="31" grpId="0" animBg="1"/>
      <p:bldP spid="32" grpId="0" animBg="1"/>
      <p:bldP spid="33" grpId="0" animBg="1"/>
      <p:bldP spid="38" grpId="0" animBg="1"/>
      <p:bldP spid="39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559" y="477466"/>
            <a:ext cx="2509059" cy="846220"/>
          </a:xfrm>
          <a:prstGeom prst="rect">
            <a:avLst/>
          </a:prstGeom>
          <a:noFill/>
        </p:spPr>
        <p:txBody>
          <a:bodyPr wrap="square" lIns="75272" tIns="37637" rIns="75272" bIns="37637" rtlCol="0">
            <a:spAutoFit/>
          </a:bodyPr>
          <a:lstStyle/>
          <a:p>
            <a:r>
              <a:rPr lang="zh-CN" altLang="en-US" sz="50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sz="500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374733" y="1313540"/>
            <a:ext cx="2697239" cy="0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3"/>
          <p:cNvCxnSpPr/>
          <p:nvPr/>
        </p:nvCxnSpPr>
        <p:spPr>
          <a:xfrm>
            <a:off x="1117126" y="1323676"/>
            <a:ext cx="0" cy="1662651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5"/>
          <p:cNvCxnSpPr/>
          <p:nvPr/>
        </p:nvCxnSpPr>
        <p:spPr>
          <a:xfrm flipV="1">
            <a:off x="1117125" y="2512314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7"/>
          <p:cNvCxnSpPr/>
          <p:nvPr/>
        </p:nvCxnSpPr>
        <p:spPr>
          <a:xfrm>
            <a:off x="3323736" y="3129511"/>
            <a:ext cx="0" cy="3245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8"/>
          <p:cNvCxnSpPr/>
          <p:nvPr/>
        </p:nvCxnSpPr>
        <p:spPr>
          <a:xfrm flipV="1">
            <a:off x="3375279" y="298000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0"/>
          <p:cNvCxnSpPr/>
          <p:nvPr/>
        </p:nvCxnSpPr>
        <p:spPr>
          <a:xfrm>
            <a:off x="5536839" y="359720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1"/>
          <p:cNvCxnSpPr/>
          <p:nvPr/>
        </p:nvCxnSpPr>
        <p:spPr>
          <a:xfrm flipV="1">
            <a:off x="5588383" y="3447696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3"/>
          <p:cNvCxnSpPr/>
          <p:nvPr/>
        </p:nvCxnSpPr>
        <p:spPr>
          <a:xfrm>
            <a:off x="7808678" y="4064893"/>
            <a:ext cx="0" cy="324508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4"/>
          <p:cNvCxnSpPr/>
          <p:nvPr/>
        </p:nvCxnSpPr>
        <p:spPr>
          <a:xfrm flipV="1">
            <a:off x="7808679" y="3915387"/>
            <a:ext cx="1850432" cy="481375"/>
          </a:xfrm>
          <a:prstGeom prst="line">
            <a:avLst/>
          </a:prstGeom>
          <a:ln>
            <a:solidFill>
              <a:srgbClr val="EF7E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356409" y="1799519"/>
            <a:ext cx="1425591" cy="1425589"/>
            <a:chOff x="304800" y="673100"/>
            <a:chExt cx="4000500" cy="40005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481740" y="1984178"/>
            <a:ext cx="1154981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771472" y="2290793"/>
            <a:ext cx="1405076" cy="1405073"/>
            <a:chOff x="304800" y="673100"/>
            <a:chExt cx="4000500" cy="40005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028006" y="2448064"/>
            <a:ext cx="103785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050041" y="2783235"/>
            <a:ext cx="1405076" cy="1405073"/>
            <a:chOff x="304800" y="673100"/>
            <a:chExt cx="4000500" cy="400050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234607" y="2993330"/>
            <a:ext cx="1151261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75587" y="3239860"/>
            <a:ext cx="1405076" cy="1405073"/>
            <a:chOff x="304800" y="673100"/>
            <a:chExt cx="4000500" cy="4000500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374782" y="3790310"/>
            <a:ext cx="14757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2100151" y="4379419"/>
            <a:ext cx="1541562" cy="1514804"/>
          </a:xfrm>
          <a:custGeom>
            <a:avLst/>
            <a:gdLst>
              <a:gd name="T0" fmla="*/ 296 w 2736"/>
              <a:gd name="T1" fmla="*/ 1034 h 2655"/>
              <a:gd name="T2" fmla="*/ 408 w 2736"/>
              <a:gd name="T3" fmla="*/ 885 h 2655"/>
              <a:gd name="T4" fmla="*/ 653 w 2736"/>
              <a:gd name="T5" fmla="*/ 672 h 2655"/>
              <a:gd name="T6" fmla="*/ 529 w 2736"/>
              <a:gd name="T7" fmla="*/ 1064 h 2655"/>
              <a:gd name="T8" fmla="*/ 410 w 2736"/>
              <a:gd name="T9" fmla="*/ 1501 h 2655"/>
              <a:gd name="T10" fmla="*/ 334 w 2736"/>
              <a:gd name="T11" fmla="*/ 1721 h 2655"/>
              <a:gd name="T12" fmla="*/ 583 w 2736"/>
              <a:gd name="T13" fmla="*/ 1601 h 2655"/>
              <a:gd name="T14" fmla="*/ 731 w 2736"/>
              <a:gd name="T15" fmla="*/ 1208 h 2655"/>
              <a:gd name="T16" fmla="*/ 953 w 2736"/>
              <a:gd name="T17" fmla="*/ 1310 h 2655"/>
              <a:gd name="T18" fmla="*/ 1059 w 2736"/>
              <a:gd name="T19" fmla="*/ 1532 h 2655"/>
              <a:gd name="T20" fmla="*/ 1151 w 2736"/>
              <a:gd name="T21" fmla="*/ 1455 h 2655"/>
              <a:gd name="T22" fmla="*/ 1103 w 2736"/>
              <a:gd name="T23" fmla="*/ 1165 h 2655"/>
              <a:gd name="T24" fmla="*/ 890 w 2736"/>
              <a:gd name="T25" fmla="*/ 1058 h 2655"/>
              <a:gd name="T26" fmla="*/ 1161 w 2736"/>
              <a:gd name="T27" fmla="*/ 967 h 2655"/>
              <a:gd name="T28" fmla="*/ 1586 w 2736"/>
              <a:gd name="T29" fmla="*/ 831 h 2655"/>
              <a:gd name="T30" fmla="*/ 1205 w 2736"/>
              <a:gd name="T31" fmla="*/ 817 h 2655"/>
              <a:gd name="T32" fmla="*/ 922 w 2736"/>
              <a:gd name="T33" fmla="*/ 558 h 2655"/>
              <a:gd name="T34" fmla="*/ 774 w 2736"/>
              <a:gd name="T35" fmla="*/ 512 h 2655"/>
              <a:gd name="T36" fmla="*/ 367 w 2736"/>
              <a:gd name="T37" fmla="*/ 603 h 2655"/>
              <a:gd name="T38" fmla="*/ 1417 w 2736"/>
              <a:gd name="T39" fmla="*/ 2639 h 2655"/>
              <a:gd name="T40" fmla="*/ 1707 w 2736"/>
              <a:gd name="T41" fmla="*/ 1595 h 2655"/>
              <a:gd name="T42" fmla="*/ 1417 w 2736"/>
              <a:gd name="T43" fmla="*/ 1692 h 2655"/>
              <a:gd name="T44" fmla="*/ 2092 w 2736"/>
              <a:gd name="T45" fmla="*/ 1381 h 2655"/>
              <a:gd name="T46" fmla="*/ 2384 w 2736"/>
              <a:gd name="T47" fmla="*/ 2093 h 2655"/>
              <a:gd name="T48" fmla="*/ 2092 w 2736"/>
              <a:gd name="T49" fmla="*/ 1381 h 2655"/>
              <a:gd name="T50" fmla="*/ 1756 w 2736"/>
              <a:gd name="T51" fmla="*/ 1595 h 2655"/>
              <a:gd name="T52" fmla="*/ 2046 w 2736"/>
              <a:gd name="T53" fmla="*/ 2393 h 2655"/>
              <a:gd name="T54" fmla="*/ 1847 w 2736"/>
              <a:gd name="T55" fmla="*/ 1595 h 2655"/>
              <a:gd name="T56" fmla="*/ 2459 w 2736"/>
              <a:gd name="T57" fmla="*/ 858 h 2655"/>
              <a:gd name="T58" fmla="*/ 1572 w 2736"/>
              <a:gd name="T59" fmla="*/ 1445 h 2655"/>
              <a:gd name="T60" fmla="*/ 1132 w 2736"/>
              <a:gd name="T61" fmla="*/ 1692 h 2655"/>
              <a:gd name="T62" fmla="*/ 653 w 2736"/>
              <a:gd name="T63" fmla="*/ 1629 h 2655"/>
              <a:gd name="T64" fmla="*/ 265 w 2736"/>
              <a:gd name="T65" fmla="*/ 1830 h 2655"/>
              <a:gd name="T66" fmla="*/ 36 w 2736"/>
              <a:gd name="T67" fmla="*/ 2037 h 2655"/>
              <a:gd name="T68" fmla="*/ 933 w 2736"/>
              <a:gd name="T69" fmla="*/ 1732 h 2655"/>
              <a:gd name="T70" fmla="*/ 1528 w 2736"/>
              <a:gd name="T71" fmla="*/ 1527 h 2655"/>
              <a:gd name="T72" fmla="*/ 2515 w 2736"/>
              <a:gd name="T73" fmla="*/ 918 h 2655"/>
              <a:gd name="T74" fmla="*/ 2659 w 2736"/>
              <a:gd name="T75" fmla="*/ 728 h 2655"/>
              <a:gd name="T76" fmla="*/ 1079 w 2736"/>
              <a:gd name="T77" fmla="*/ 2649 h 2655"/>
              <a:gd name="T78" fmla="*/ 1234 w 2736"/>
              <a:gd name="T79" fmla="*/ 2654 h 2655"/>
              <a:gd name="T80" fmla="*/ 1364 w 2736"/>
              <a:gd name="T81" fmla="*/ 1721 h 2655"/>
              <a:gd name="T82" fmla="*/ 1079 w 2736"/>
              <a:gd name="T83" fmla="*/ 1832 h 2655"/>
              <a:gd name="T84" fmla="*/ 740 w 2736"/>
              <a:gd name="T85" fmla="*/ 2571 h 2655"/>
              <a:gd name="T86" fmla="*/ 1030 w 2736"/>
              <a:gd name="T87" fmla="*/ 1832 h 2655"/>
              <a:gd name="T88" fmla="*/ 740 w 2736"/>
              <a:gd name="T89" fmla="*/ 1764 h 2655"/>
              <a:gd name="T90" fmla="*/ 2436 w 2736"/>
              <a:gd name="T91" fmla="*/ 1095 h 2655"/>
              <a:gd name="T92" fmla="*/ 2550 w 2736"/>
              <a:gd name="T93" fmla="*/ 1843 h 2655"/>
              <a:gd name="T94" fmla="*/ 2727 w 2736"/>
              <a:gd name="T95" fmla="*/ 1131 h 2655"/>
              <a:gd name="T96" fmla="*/ 2696 w 2736"/>
              <a:gd name="T97" fmla="*/ 858 h 2655"/>
              <a:gd name="T98" fmla="*/ 721 w 2736"/>
              <a:gd name="T99" fmla="*/ 246 h 2655"/>
              <a:gd name="T100" fmla="*/ 953 w 2736"/>
              <a:gd name="T101" fmla="*/ 507 h 2655"/>
              <a:gd name="T102" fmla="*/ 1229 w 2736"/>
              <a:gd name="T103" fmla="*/ 261 h 2655"/>
              <a:gd name="T104" fmla="*/ 1006 w 2736"/>
              <a:gd name="T105" fmla="*/ 0 h 2655"/>
              <a:gd name="T106" fmla="*/ 721 w 2736"/>
              <a:gd name="T107" fmla="*/ 246 h 2655"/>
              <a:gd name="T108" fmla="*/ 692 w 2736"/>
              <a:gd name="T109" fmla="*/ 2562 h 2655"/>
              <a:gd name="T110" fmla="*/ 403 w 2736"/>
              <a:gd name="T111" fmla="*/ 1926 h 2655"/>
              <a:gd name="T112" fmla="*/ 64 w 2736"/>
              <a:gd name="T113" fmla="*/ 2122 h 2655"/>
              <a:gd name="T114" fmla="*/ 354 w 2736"/>
              <a:gd name="T115" fmla="*/ 1953 h 2655"/>
              <a:gd name="T116" fmla="*/ 64 w 2736"/>
              <a:gd name="T117" fmla="*/ 2122 h 2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36" h="2655">
                <a:moveTo>
                  <a:pt x="228" y="967"/>
                </a:moveTo>
                <a:cubicBezTo>
                  <a:pt x="228" y="997"/>
                  <a:pt x="266" y="1034"/>
                  <a:pt x="296" y="1034"/>
                </a:cubicBezTo>
                <a:lnTo>
                  <a:pt x="301" y="1034"/>
                </a:lnTo>
                <a:cubicBezTo>
                  <a:pt x="368" y="1034"/>
                  <a:pt x="387" y="938"/>
                  <a:pt x="408" y="885"/>
                </a:cubicBezTo>
                <a:cubicBezTo>
                  <a:pt x="430" y="828"/>
                  <a:pt x="457" y="753"/>
                  <a:pt x="485" y="703"/>
                </a:cubicBezTo>
                <a:lnTo>
                  <a:pt x="653" y="672"/>
                </a:lnTo>
                <a:cubicBezTo>
                  <a:pt x="638" y="738"/>
                  <a:pt x="533" y="1013"/>
                  <a:pt x="533" y="1044"/>
                </a:cubicBezTo>
                <a:lnTo>
                  <a:pt x="529" y="1064"/>
                </a:lnTo>
                <a:lnTo>
                  <a:pt x="586" y="1402"/>
                </a:lnTo>
                <a:cubicBezTo>
                  <a:pt x="565" y="1406"/>
                  <a:pt x="437" y="1485"/>
                  <a:pt x="410" y="1501"/>
                </a:cubicBezTo>
                <a:cubicBezTo>
                  <a:pt x="365" y="1529"/>
                  <a:pt x="262" y="1568"/>
                  <a:pt x="262" y="1629"/>
                </a:cubicBezTo>
                <a:cubicBezTo>
                  <a:pt x="262" y="1674"/>
                  <a:pt x="292" y="1721"/>
                  <a:pt x="334" y="1721"/>
                </a:cubicBezTo>
                <a:lnTo>
                  <a:pt x="363" y="1721"/>
                </a:lnTo>
                <a:cubicBezTo>
                  <a:pt x="389" y="1721"/>
                  <a:pt x="548" y="1620"/>
                  <a:pt x="583" y="1601"/>
                </a:cubicBezTo>
                <a:cubicBezTo>
                  <a:pt x="636" y="1574"/>
                  <a:pt x="769" y="1513"/>
                  <a:pt x="769" y="1445"/>
                </a:cubicBezTo>
                <a:cubicBezTo>
                  <a:pt x="769" y="1371"/>
                  <a:pt x="731" y="1282"/>
                  <a:pt x="731" y="1208"/>
                </a:cubicBezTo>
                <a:cubicBezTo>
                  <a:pt x="765" y="1208"/>
                  <a:pt x="832" y="1223"/>
                  <a:pt x="869" y="1230"/>
                </a:cubicBezTo>
                <a:cubicBezTo>
                  <a:pt x="946" y="1243"/>
                  <a:pt x="944" y="1228"/>
                  <a:pt x="953" y="1310"/>
                </a:cubicBezTo>
                <a:cubicBezTo>
                  <a:pt x="958" y="1350"/>
                  <a:pt x="970" y="1406"/>
                  <a:pt x="978" y="1449"/>
                </a:cubicBezTo>
                <a:cubicBezTo>
                  <a:pt x="987" y="1492"/>
                  <a:pt x="1006" y="1532"/>
                  <a:pt x="1059" y="1532"/>
                </a:cubicBezTo>
                <a:lnTo>
                  <a:pt x="1074" y="1532"/>
                </a:lnTo>
                <a:cubicBezTo>
                  <a:pt x="1117" y="1532"/>
                  <a:pt x="1151" y="1497"/>
                  <a:pt x="1151" y="1455"/>
                </a:cubicBezTo>
                <a:lnTo>
                  <a:pt x="1151" y="1431"/>
                </a:lnTo>
                <a:cubicBezTo>
                  <a:pt x="1151" y="1393"/>
                  <a:pt x="1113" y="1215"/>
                  <a:pt x="1103" y="1165"/>
                </a:cubicBezTo>
                <a:cubicBezTo>
                  <a:pt x="1094" y="1120"/>
                  <a:pt x="1075" y="1091"/>
                  <a:pt x="1028" y="1081"/>
                </a:cubicBezTo>
                <a:cubicBezTo>
                  <a:pt x="994" y="1073"/>
                  <a:pt x="922" y="1059"/>
                  <a:pt x="890" y="1058"/>
                </a:cubicBezTo>
                <a:lnTo>
                  <a:pt x="977" y="798"/>
                </a:lnTo>
                <a:cubicBezTo>
                  <a:pt x="1013" y="807"/>
                  <a:pt x="1114" y="967"/>
                  <a:pt x="1161" y="967"/>
                </a:cubicBezTo>
                <a:cubicBezTo>
                  <a:pt x="1212" y="967"/>
                  <a:pt x="1352" y="939"/>
                  <a:pt x="1402" y="927"/>
                </a:cubicBezTo>
                <a:cubicBezTo>
                  <a:pt x="1473" y="909"/>
                  <a:pt x="1586" y="921"/>
                  <a:pt x="1586" y="831"/>
                </a:cubicBezTo>
                <a:cubicBezTo>
                  <a:pt x="1586" y="799"/>
                  <a:pt x="1555" y="764"/>
                  <a:pt x="1524" y="764"/>
                </a:cubicBezTo>
                <a:cubicBezTo>
                  <a:pt x="1427" y="764"/>
                  <a:pt x="1294" y="817"/>
                  <a:pt x="1205" y="817"/>
                </a:cubicBezTo>
                <a:cubicBezTo>
                  <a:pt x="1190" y="817"/>
                  <a:pt x="1049" y="655"/>
                  <a:pt x="1027" y="632"/>
                </a:cubicBezTo>
                <a:cubicBezTo>
                  <a:pt x="979" y="582"/>
                  <a:pt x="1001" y="584"/>
                  <a:pt x="922" y="558"/>
                </a:cubicBezTo>
                <a:cubicBezTo>
                  <a:pt x="901" y="551"/>
                  <a:pt x="795" y="512"/>
                  <a:pt x="784" y="512"/>
                </a:cubicBezTo>
                <a:lnTo>
                  <a:pt x="774" y="512"/>
                </a:lnTo>
                <a:cubicBezTo>
                  <a:pt x="709" y="512"/>
                  <a:pt x="624" y="533"/>
                  <a:pt x="560" y="544"/>
                </a:cubicBezTo>
                <a:cubicBezTo>
                  <a:pt x="496" y="555"/>
                  <a:pt x="396" y="559"/>
                  <a:pt x="367" y="603"/>
                </a:cubicBezTo>
                <a:cubicBezTo>
                  <a:pt x="354" y="624"/>
                  <a:pt x="228" y="946"/>
                  <a:pt x="228" y="967"/>
                </a:cubicBezTo>
                <a:close/>
                <a:moveTo>
                  <a:pt x="1417" y="2639"/>
                </a:moveTo>
                <a:cubicBezTo>
                  <a:pt x="1463" y="2635"/>
                  <a:pt x="1707" y="2587"/>
                  <a:pt x="1707" y="2562"/>
                </a:cubicBezTo>
                <a:lnTo>
                  <a:pt x="1707" y="1595"/>
                </a:lnTo>
                <a:lnTo>
                  <a:pt x="1557" y="1595"/>
                </a:lnTo>
                <a:cubicBezTo>
                  <a:pt x="1537" y="1595"/>
                  <a:pt x="1417" y="1678"/>
                  <a:pt x="1417" y="1692"/>
                </a:cubicBezTo>
                <a:lnTo>
                  <a:pt x="1417" y="2639"/>
                </a:lnTo>
                <a:close/>
                <a:moveTo>
                  <a:pt x="2092" y="1381"/>
                </a:moveTo>
                <a:lnTo>
                  <a:pt x="2094" y="2368"/>
                </a:lnTo>
                <a:cubicBezTo>
                  <a:pt x="2134" y="2341"/>
                  <a:pt x="2384" y="2125"/>
                  <a:pt x="2384" y="2093"/>
                </a:cubicBezTo>
                <a:lnTo>
                  <a:pt x="2382" y="1119"/>
                </a:lnTo>
                <a:lnTo>
                  <a:pt x="2092" y="1381"/>
                </a:lnTo>
                <a:close/>
                <a:moveTo>
                  <a:pt x="1847" y="1595"/>
                </a:moveTo>
                <a:lnTo>
                  <a:pt x="1756" y="1595"/>
                </a:lnTo>
                <a:lnTo>
                  <a:pt x="1756" y="2552"/>
                </a:lnTo>
                <a:cubicBezTo>
                  <a:pt x="1799" y="2542"/>
                  <a:pt x="2046" y="2422"/>
                  <a:pt x="2046" y="2393"/>
                </a:cubicBezTo>
                <a:lnTo>
                  <a:pt x="2046" y="1426"/>
                </a:lnTo>
                <a:cubicBezTo>
                  <a:pt x="2021" y="1432"/>
                  <a:pt x="1866" y="1595"/>
                  <a:pt x="1847" y="1595"/>
                </a:cubicBezTo>
                <a:close/>
                <a:moveTo>
                  <a:pt x="2427" y="821"/>
                </a:moveTo>
                <a:lnTo>
                  <a:pt x="2459" y="858"/>
                </a:lnTo>
                <a:lnTo>
                  <a:pt x="1799" y="1445"/>
                </a:lnTo>
                <a:cubicBezTo>
                  <a:pt x="1723" y="1445"/>
                  <a:pt x="1648" y="1445"/>
                  <a:pt x="1572" y="1445"/>
                </a:cubicBezTo>
                <a:cubicBezTo>
                  <a:pt x="1476" y="1445"/>
                  <a:pt x="1471" y="1469"/>
                  <a:pt x="1409" y="1510"/>
                </a:cubicBezTo>
                <a:cubicBezTo>
                  <a:pt x="1326" y="1565"/>
                  <a:pt x="1216" y="1647"/>
                  <a:pt x="1132" y="1692"/>
                </a:cubicBezTo>
                <a:cubicBezTo>
                  <a:pt x="1113" y="1683"/>
                  <a:pt x="845" y="1631"/>
                  <a:pt x="807" y="1625"/>
                </a:cubicBezTo>
                <a:cubicBezTo>
                  <a:pt x="718" y="1611"/>
                  <a:pt x="730" y="1591"/>
                  <a:pt x="653" y="1629"/>
                </a:cubicBezTo>
                <a:cubicBezTo>
                  <a:pt x="609" y="1651"/>
                  <a:pt x="566" y="1675"/>
                  <a:pt x="523" y="1697"/>
                </a:cubicBezTo>
                <a:cubicBezTo>
                  <a:pt x="443" y="1736"/>
                  <a:pt x="340" y="1784"/>
                  <a:pt x="265" y="1830"/>
                </a:cubicBezTo>
                <a:cubicBezTo>
                  <a:pt x="234" y="1849"/>
                  <a:pt x="25" y="1957"/>
                  <a:pt x="0" y="1963"/>
                </a:cubicBezTo>
                <a:lnTo>
                  <a:pt x="36" y="2037"/>
                </a:lnTo>
                <a:lnTo>
                  <a:pt x="716" y="1687"/>
                </a:lnTo>
                <a:cubicBezTo>
                  <a:pt x="785" y="1703"/>
                  <a:pt x="863" y="1718"/>
                  <a:pt x="933" y="1732"/>
                </a:cubicBezTo>
                <a:cubicBezTo>
                  <a:pt x="986" y="1742"/>
                  <a:pt x="1105" y="1774"/>
                  <a:pt x="1156" y="1774"/>
                </a:cubicBezTo>
                <a:cubicBezTo>
                  <a:pt x="1159" y="1774"/>
                  <a:pt x="1495" y="1550"/>
                  <a:pt x="1528" y="1527"/>
                </a:cubicBezTo>
                <a:lnTo>
                  <a:pt x="1829" y="1528"/>
                </a:lnTo>
                <a:lnTo>
                  <a:pt x="2515" y="918"/>
                </a:lnTo>
                <a:lnTo>
                  <a:pt x="2552" y="947"/>
                </a:lnTo>
                <a:lnTo>
                  <a:pt x="2659" y="728"/>
                </a:lnTo>
                <a:lnTo>
                  <a:pt x="2427" y="821"/>
                </a:lnTo>
                <a:close/>
                <a:moveTo>
                  <a:pt x="1079" y="2649"/>
                </a:moveTo>
                <a:lnTo>
                  <a:pt x="1142" y="2655"/>
                </a:lnTo>
                <a:lnTo>
                  <a:pt x="1234" y="2654"/>
                </a:lnTo>
                <a:lnTo>
                  <a:pt x="1364" y="2648"/>
                </a:lnTo>
                <a:lnTo>
                  <a:pt x="1364" y="1721"/>
                </a:lnTo>
                <a:cubicBezTo>
                  <a:pt x="1318" y="1745"/>
                  <a:pt x="1278" y="1775"/>
                  <a:pt x="1234" y="1804"/>
                </a:cubicBezTo>
                <a:cubicBezTo>
                  <a:pt x="1142" y="1866"/>
                  <a:pt x="1189" y="1841"/>
                  <a:pt x="1079" y="1832"/>
                </a:cubicBezTo>
                <a:lnTo>
                  <a:pt x="1079" y="2649"/>
                </a:lnTo>
                <a:close/>
                <a:moveTo>
                  <a:pt x="740" y="2571"/>
                </a:moveTo>
                <a:cubicBezTo>
                  <a:pt x="740" y="2596"/>
                  <a:pt x="985" y="2643"/>
                  <a:pt x="1030" y="2644"/>
                </a:cubicBezTo>
                <a:lnTo>
                  <a:pt x="1030" y="1832"/>
                </a:lnTo>
                <a:cubicBezTo>
                  <a:pt x="1030" y="1808"/>
                  <a:pt x="914" y="1799"/>
                  <a:pt x="890" y="1794"/>
                </a:cubicBezTo>
                <a:cubicBezTo>
                  <a:pt x="850" y="1786"/>
                  <a:pt x="782" y="1765"/>
                  <a:pt x="740" y="1764"/>
                </a:cubicBezTo>
                <a:lnTo>
                  <a:pt x="740" y="2571"/>
                </a:lnTo>
                <a:close/>
                <a:moveTo>
                  <a:pt x="2436" y="1095"/>
                </a:moveTo>
                <a:lnTo>
                  <a:pt x="2437" y="2020"/>
                </a:lnTo>
                <a:cubicBezTo>
                  <a:pt x="2454" y="2009"/>
                  <a:pt x="2535" y="1872"/>
                  <a:pt x="2550" y="1843"/>
                </a:cubicBezTo>
                <a:cubicBezTo>
                  <a:pt x="2586" y="1771"/>
                  <a:pt x="2607" y="1716"/>
                  <a:pt x="2638" y="1637"/>
                </a:cubicBezTo>
                <a:cubicBezTo>
                  <a:pt x="2676" y="1540"/>
                  <a:pt x="2736" y="1272"/>
                  <a:pt x="2727" y="1131"/>
                </a:cubicBezTo>
                <a:lnTo>
                  <a:pt x="2700" y="860"/>
                </a:lnTo>
                <a:lnTo>
                  <a:pt x="2696" y="858"/>
                </a:lnTo>
                <a:lnTo>
                  <a:pt x="2436" y="1095"/>
                </a:lnTo>
                <a:close/>
                <a:moveTo>
                  <a:pt x="721" y="246"/>
                </a:moveTo>
                <a:lnTo>
                  <a:pt x="721" y="271"/>
                </a:lnTo>
                <a:cubicBezTo>
                  <a:pt x="721" y="388"/>
                  <a:pt x="838" y="507"/>
                  <a:pt x="953" y="507"/>
                </a:cubicBezTo>
                <a:lnTo>
                  <a:pt x="997" y="507"/>
                </a:lnTo>
                <a:cubicBezTo>
                  <a:pt x="1117" y="507"/>
                  <a:pt x="1229" y="387"/>
                  <a:pt x="1229" y="261"/>
                </a:cubicBezTo>
                <a:lnTo>
                  <a:pt x="1229" y="237"/>
                </a:lnTo>
                <a:cubicBezTo>
                  <a:pt x="1229" y="123"/>
                  <a:pt x="1114" y="0"/>
                  <a:pt x="1006" y="0"/>
                </a:cubicBezTo>
                <a:lnTo>
                  <a:pt x="943" y="0"/>
                </a:lnTo>
                <a:cubicBezTo>
                  <a:pt x="830" y="0"/>
                  <a:pt x="721" y="124"/>
                  <a:pt x="721" y="246"/>
                </a:cubicBezTo>
                <a:close/>
                <a:moveTo>
                  <a:pt x="402" y="2412"/>
                </a:moveTo>
                <a:cubicBezTo>
                  <a:pt x="402" y="2439"/>
                  <a:pt x="649" y="2552"/>
                  <a:pt x="692" y="2562"/>
                </a:cubicBezTo>
                <a:lnTo>
                  <a:pt x="692" y="1774"/>
                </a:lnTo>
                <a:lnTo>
                  <a:pt x="403" y="1926"/>
                </a:lnTo>
                <a:lnTo>
                  <a:pt x="402" y="2412"/>
                </a:lnTo>
                <a:close/>
                <a:moveTo>
                  <a:pt x="64" y="2122"/>
                </a:moveTo>
                <a:cubicBezTo>
                  <a:pt x="64" y="2149"/>
                  <a:pt x="315" y="2373"/>
                  <a:pt x="354" y="2383"/>
                </a:cubicBezTo>
                <a:lnTo>
                  <a:pt x="354" y="1953"/>
                </a:lnTo>
                <a:lnTo>
                  <a:pt x="65" y="2100"/>
                </a:lnTo>
                <a:lnTo>
                  <a:pt x="64" y="2122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659458" y="3915387"/>
            <a:ext cx="2267207" cy="2319178"/>
            <a:chOff x="1346200" y="1839912"/>
            <a:chExt cx="3109913" cy="3135314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32138" y="1865313"/>
              <a:ext cx="844550" cy="587375"/>
            </a:xfrm>
            <a:custGeom>
              <a:avLst/>
              <a:gdLst>
                <a:gd name="T0" fmla="*/ 1092 w 1092"/>
                <a:gd name="T1" fmla="*/ 531 h 763"/>
                <a:gd name="T2" fmla="*/ 22 w 1092"/>
                <a:gd name="T3" fmla="*/ 0 h 763"/>
                <a:gd name="T4" fmla="*/ 0 w 1092"/>
                <a:gd name="T5" fmla="*/ 349 h 763"/>
                <a:gd name="T6" fmla="*/ 829 w 1092"/>
                <a:gd name="T7" fmla="*/ 763 h 763"/>
                <a:gd name="T8" fmla="*/ 1092 w 1092"/>
                <a:gd name="T9" fmla="*/ 53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2" h="763">
                  <a:moveTo>
                    <a:pt x="1092" y="531"/>
                  </a:moveTo>
                  <a:cubicBezTo>
                    <a:pt x="805" y="257"/>
                    <a:pt x="436" y="66"/>
                    <a:pt x="22" y="0"/>
                  </a:cubicBezTo>
                  <a:lnTo>
                    <a:pt x="0" y="349"/>
                  </a:lnTo>
                  <a:cubicBezTo>
                    <a:pt x="318" y="407"/>
                    <a:pt x="603" y="554"/>
                    <a:pt x="829" y="763"/>
                  </a:cubicBezTo>
                  <a:lnTo>
                    <a:pt x="1092" y="531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346200" y="3341688"/>
              <a:ext cx="2555875" cy="1633538"/>
            </a:xfrm>
            <a:custGeom>
              <a:avLst/>
              <a:gdLst>
                <a:gd name="T0" fmla="*/ 3076 w 3307"/>
                <a:gd name="T1" fmla="*/ 1351 h 2117"/>
                <a:gd name="T2" fmla="*/ 2139 w 3307"/>
                <a:gd name="T3" fmla="*/ 1731 h 2117"/>
                <a:gd name="T4" fmla="*/ 1914 w 3307"/>
                <a:gd name="T5" fmla="*/ 1731 h 2117"/>
                <a:gd name="T6" fmla="*/ 349 w 3307"/>
                <a:gd name="T7" fmla="*/ 22 h 2117"/>
                <a:gd name="T8" fmla="*/ 1 w 3307"/>
                <a:gd name="T9" fmla="*/ 0 h 2117"/>
                <a:gd name="T10" fmla="*/ 0 w 3307"/>
                <a:gd name="T11" fmla="*/ 93 h 2117"/>
                <a:gd name="T12" fmla="*/ 2 w 3307"/>
                <a:gd name="T13" fmla="*/ 150 h 2117"/>
                <a:gd name="T14" fmla="*/ 3 w 3307"/>
                <a:gd name="T15" fmla="*/ 182 h 2117"/>
                <a:gd name="T16" fmla="*/ 8 w 3307"/>
                <a:gd name="T17" fmla="*/ 254 h 2117"/>
                <a:gd name="T18" fmla="*/ 9 w 3307"/>
                <a:gd name="T19" fmla="*/ 267 h 2117"/>
                <a:gd name="T20" fmla="*/ 1891 w 3307"/>
                <a:gd name="T21" fmla="*/ 2087 h 2117"/>
                <a:gd name="T22" fmla="*/ 3158 w 3307"/>
                <a:gd name="T23" fmla="*/ 1729 h 2117"/>
                <a:gd name="T24" fmla="*/ 3158 w 3307"/>
                <a:gd name="T25" fmla="*/ 1726 h 2117"/>
                <a:gd name="T26" fmla="*/ 3307 w 3307"/>
                <a:gd name="T27" fmla="*/ 1613 h 2117"/>
                <a:gd name="T28" fmla="*/ 3076 w 3307"/>
                <a:gd name="T29" fmla="*/ 1351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07" h="2117">
                  <a:moveTo>
                    <a:pt x="3076" y="1351"/>
                  </a:moveTo>
                  <a:cubicBezTo>
                    <a:pt x="2816" y="1567"/>
                    <a:pt x="2491" y="1704"/>
                    <a:pt x="2139" y="1731"/>
                  </a:cubicBezTo>
                  <a:cubicBezTo>
                    <a:pt x="2065" y="1735"/>
                    <a:pt x="1990" y="1736"/>
                    <a:pt x="1914" y="1731"/>
                  </a:cubicBezTo>
                  <a:cubicBezTo>
                    <a:pt x="1015" y="1675"/>
                    <a:pt x="345" y="911"/>
                    <a:pt x="349" y="22"/>
                  </a:cubicBezTo>
                  <a:lnTo>
                    <a:pt x="1" y="0"/>
                  </a:lnTo>
                  <a:cubicBezTo>
                    <a:pt x="0" y="32"/>
                    <a:pt x="0" y="62"/>
                    <a:pt x="0" y="93"/>
                  </a:cubicBezTo>
                  <a:cubicBezTo>
                    <a:pt x="0" y="112"/>
                    <a:pt x="1" y="131"/>
                    <a:pt x="2" y="150"/>
                  </a:cubicBezTo>
                  <a:cubicBezTo>
                    <a:pt x="2" y="161"/>
                    <a:pt x="2" y="172"/>
                    <a:pt x="3" y="182"/>
                  </a:cubicBezTo>
                  <a:cubicBezTo>
                    <a:pt x="4" y="207"/>
                    <a:pt x="6" y="230"/>
                    <a:pt x="8" y="254"/>
                  </a:cubicBezTo>
                  <a:cubicBezTo>
                    <a:pt x="8" y="258"/>
                    <a:pt x="9" y="262"/>
                    <a:pt x="9" y="267"/>
                  </a:cubicBezTo>
                  <a:cubicBezTo>
                    <a:pt x="101" y="1248"/>
                    <a:pt x="896" y="2024"/>
                    <a:pt x="1891" y="2087"/>
                  </a:cubicBezTo>
                  <a:cubicBezTo>
                    <a:pt x="2359" y="2117"/>
                    <a:pt x="2799" y="1974"/>
                    <a:pt x="3158" y="1729"/>
                  </a:cubicBezTo>
                  <a:lnTo>
                    <a:pt x="3158" y="1726"/>
                  </a:lnTo>
                  <a:cubicBezTo>
                    <a:pt x="3209" y="1691"/>
                    <a:pt x="3259" y="1653"/>
                    <a:pt x="3307" y="1613"/>
                  </a:cubicBezTo>
                  <a:lnTo>
                    <a:pt x="3076" y="135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022475" y="1839912"/>
              <a:ext cx="903288" cy="481013"/>
            </a:xfrm>
            <a:custGeom>
              <a:avLst/>
              <a:gdLst>
                <a:gd name="T0" fmla="*/ 1147 w 1169"/>
                <a:gd name="T1" fmla="*/ 356 h 624"/>
                <a:gd name="T2" fmla="*/ 1169 w 1169"/>
                <a:gd name="T3" fmla="*/ 7 h 624"/>
                <a:gd name="T4" fmla="*/ 0 w 1169"/>
                <a:gd name="T5" fmla="*/ 360 h 624"/>
                <a:gd name="T6" fmla="*/ 232 w 1169"/>
                <a:gd name="T7" fmla="*/ 624 h 624"/>
                <a:gd name="T8" fmla="*/ 1147 w 1169"/>
                <a:gd name="T9" fmla="*/ 35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624">
                  <a:moveTo>
                    <a:pt x="1147" y="356"/>
                  </a:moveTo>
                  <a:lnTo>
                    <a:pt x="1169" y="7"/>
                  </a:lnTo>
                  <a:cubicBezTo>
                    <a:pt x="738" y="0"/>
                    <a:pt x="333" y="131"/>
                    <a:pt x="0" y="360"/>
                  </a:cubicBezTo>
                  <a:lnTo>
                    <a:pt x="232" y="624"/>
                  </a:lnTo>
                  <a:cubicBezTo>
                    <a:pt x="497" y="452"/>
                    <a:pt x="812" y="354"/>
                    <a:pt x="1147" y="356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884613" y="3521075"/>
              <a:ext cx="566738" cy="909638"/>
            </a:xfrm>
            <a:custGeom>
              <a:avLst/>
              <a:gdLst>
                <a:gd name="T0" fmla="*/ 0 w 734"/>
                <a:gd name="T1" fmla="*/ 914 h 1178"/>
                <a:gd name="T2" fmla="*/ 232 w 734"/>
                <a:gd name="T3" fmla="*/ 1178 h 1178"/>
                <a:gd name="T4" fmla="*/ 734 w 734"/>
                <a:gd name="T5" fmla="*/ 22 h 1178"/>
                <a:gd name="T6" fmla="*/ 386 w 734"/>
                <a:gd name="T7" fmla="*/ 0 h 1178"/>
                <a:gd name="T8" fmla="*/ 0 w 734"/>
                <a:gd name="T9" fmla="*/ 914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178">
                  <a:moveTo>
                    <a:pt x="0" y="914"/>
                  </a:moveTo>
                  <a:lnTo>
                    <a:pt x="232" y="1178"/>
                  </a:lnTo>
                  <a:cubicBezTo>
                    <a:pt x="510" y="867"/>
                    <a:pt x="693" y="467"/>
                    <a:pt x="734" y="22"/>
                  </a:cubicBezTo>
                  <a:lnTo>
                    <a:pt x="386" y="0"/>
                  </a:lnTo>
                  <a:cubicBezTo>
                    <a:pt x="352" y="349"/>
                    <a:pt x="212" y="664"/>
                    <a:pt x="0" y="914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1371600" y="2257425"/>
              <a:ext cx="654050" cy="879475"/>
            </a:xfrm>
            <a:custGeom>
              <a:avLst/>
              <a:gdLst>
                <a:gd name="T0" fmla="*/ 846 w 846"/>
                <a:gd name="T1" fmla="*/ 262 h 1140"/>
                <a:gd name="T2" fmla="*/ 615 w 846"/>
                <a:gd name="T3" fmla="*/ 0 h 1140"/>
                <a:gd name="T4" fmla="*/ 0 w 846"/>
                <a:gd name="T5" fmla="*/ 1117 h 1140"/>
                <a:gd name="T6" fmla="*/ 351 w 846"/>
                <a:gd name="T7" fmla="*/ 1140 h 1140"/>
                <a:gd name="T8" fmla="*/ 846 w 846"/>
                <a:gd name="T9" fmla="*/ 262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6" h="1140">
                  <a:moveTo>
                    <a:pt x="846" y="262"/>
                  </a:moveTo>
                  <a:lnTo>
                    <a:pt x="615" y="0"/>
                  </a:lnTo>
                  <a:cubicBezTo>
                    <a:pt x="302" y="289"/>
                    <a:pt x="80" y="676"/>
                    <a:pt x="0" y="1117"/>
                  </a:cubicBezTo>
                  <a:lnTo>
                    <a:pt x="351" y="1140"/>
                  </a:lnTo>
                  <a:cubicBezTo>
                    <a:pt x="422" y="795"/>
                    <a:pt x="600" y="491"/>
                    <a:pt x="846" y="262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924300" y="2439988"/>
              <a:ext cx="531813" cy="874713"/>
            </a:xfrm>
            <a:custGeom>
              <a:avLst/>
              <a:gdLst>
                <a:gd name="T0" fmla="*/ 337 w 687"/>
                <a:gd name="T1" fmla="*/ 1111 h 1133"/>
                <a:gd name="T2" fmla="*/ 687 w 687"/>
                <a:gd name="T3" fmla="*/ 1133 h 1133"/>
                <a:gd name="T4" fmla="*/ 262 w 687"/>
                <a:gd name="T5" fmla="*/ 0 h 1133"/>
                <a:gd name="T6" fmla="*/ 0 w 687"/>
                <a:gd name="T7" fmla="*/ 231 h 1133"/>
                <a:gd name="T8" fmla="*/ 337 w 687"/>
                <a:gd name="T9" fmla="*/ 111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1133">
                  <a:moveTo>
                    <a:pt x="337" y="1111"/>
                  </a:moveTo>
                  <a:lnTo>
                    <a:pt x="687" y="1133"/>
                  </a:lnTo>
                  <a:cubicBezTo>
                    <a:pt x="665" y="710"/>
                    <a:pt x="511" y="317"/>
                    <a:pt x="262" y="0"/>
                  </a:cubicBezTo>
                  <a:lnTo>
                    <a:pt x="0" y="231"/>
                  </a:lnTo>
                  <a:cubicBezTo>
                    <a:pt x="190" y="481"/>
                    <a:pt x="311" y="784"/>
                    <a:pt x="337" y="1111"/>
                  </a:cubicBez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716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402 -7.17427E-7 L -4.11765E-6 -7.17427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1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44 -3.60102E-6 L 2.76939E-6 -3.60102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72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  <p:bldP spid="41" grpId="0"/>
      <p:bldP spid="45" grpId="0"/>
      <p:bldP spid="49" grpId="0"/>
      <p:bldP spid="49" grpId="1"/>
      <p:bldP spid="29" grpId="0" animBg="1"/>
      <p:bldP spid="2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9"/>
          <p:cNvSpPr txBox="1"/>
          <p:nvPr/>
        </p:nvSpPr>
        <p:spPr>
          <a:xfrm>
            <a:off x="5015119" y="2419742"/>
            <a:ext cx="785003" cy="477183"/>
          </a:xfrm>
          <a:prstGeom prst="rect">
            <a:avLst/>
          </a:prstGeom>
          <a:noFill/>
        </p:spPr>
        <p:txBody>
          <a:bodyPr wrap="square" lIns="91253" tIns="45625" rIns="91253" bIns="45625" rtlCol="0">
            <a:spAutoFit/>
          </a:bodyPr>
          <a:lstStyle/>
          <a:p>
            <a:r>
              <a:rPr lang="en-US" altLang="zh-CN" sz="2502" spc="-151" dirty="0">
                <a:solidFill>
                  <a:schemeClr val="bg1"/>
                </a:solidFill>
                <a:latin typeface="+mj-ea"/>
                <a:ea typeface="+mj-ea"/>
              </a:rPr>
              <a:t>82%</a:t>
            </a:r>
            <a:endParaRPr lang="zh-CN" altLang="en-US" sz="2502" spc="-15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4105380" y="2571848"/>
            <a:ext cx="901798" cy="477183"/>
          </a:xfrm>
          <a:prstGeom prst="rect">
            <a:avLst/>
          </a:prstGeom>
          <a:noFill/>
        </p:spPr>
        <p:txBody>
          <a:bodyPr wrap="square" lIns="91253" tIns="45625" rIns="91253" bIns="45625" rtlCol="0">
            <a:spAutoFit/>
          </a:bodyPr>
          <a:lstStyle/>
          <a:p>
            <a:r>
              <a:rPr lang="en-US" altLang="zh-CN" sz="2502" spc="-151" dirty="0">
                <a:solidFill>
                  <a:schemeClr val="bg1"/>
                </a:solidFill>
                <a:latin typeface="+mj-ea"/>
                <a:ea typeface="+mj-ea"/>
              </a:rPr>
              <a:t>73%</a:t>
            </a:r>
            <a:endParaRPr lang="zh-CN" altLang="en-US" sz="2502" spc="-15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3279097" y="2988988"/>
            <a:ext cx="865646" cy="477183"/>
          </a:xfrm>
          <a:prstGeom prst="rect">
            <a:avLst/>
          </a:prstGeom>
          <a:noFill/>
        </p:spPr>
        <p:txBody>
          <a:bodyPr wrap="square" lIns="91253" tIns="45625" rIns="91253" bIns="45625" rtlCol="0">
            <a:spAutoFit/>
          </a:bodyPr>
          <a:lstStyle/>
          <a:p>
            <a:r>
              <a:rPr lang="en-US" altLang="zh-CN" sz="2502" spc="-151" dirty="0">
                <a:solidFill>
                  <a:schemeClr val="bg1"/>
                </a:solidFill>
                <a:latin typeface="+mj-ea"/>
                <a:ea typeface="+mj-ea"/>
              </a:rPr>
              <a:t>56%</a:t>
            </a:r>
            <a:endParaRPr lang="zh-CN" altLang="en-US" sz="2502" spc="-15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2545090" y="3470640"/>
            <a:ext cx="784966" cy="477183"/>
          </a:xfrm>
          <a:prstGeom prst="rect">
            <a:avLst/>
          </a:prstGeom>
          <a:noFill/>
        </p:spPr>
        <p:txBody>
          <a:bodyPr wrap="square" lIns="91253" tIns="45625" rIns="91253" bIns="45625" rtlCol="0">
            <a:spAutoFit/>
          </a:bodyPr>
          <a:lstStyle/>
          <a:p>
            <a:r>
              <a:rPr lang="en-US" altLang="zh-CN" sz="2502" spc="-151" dirty="0">
                <a:solidFill>
                  <a:schemeClr val="bg1"/>
                </a:solidFill>
                <a:latin typeface="+mj-ea"/>
                <a:ea typeface="+mj-ea"/>
              </a:rPr>
              <a:t>32%</a:t>
            </a:r>
            <a:endParaRPr lang="zh-CN" altLang="en-US" sz="2502" spc="-15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3016442" y="2593021"/>
            <a:ext cx="2206053" cy="2844614"/>
            <a:chOff x="8155995" y="3063800"/>
            <a:chExt cx="4110065" cy="264712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6560" tIns="68280" rIns="136560" bIns="68280" spcCol="0" rtlCol="0" anchor="ctr"/>
            <a:lstStyle/>
            <a:p>
              <a:pPr algn="ctr"/>
              <a:endParaRPr lang="zh-CN" altLang="en-US" sz="2502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73381" y="2977052"/>
            <a:ext cx="1715852" cy="1497776"/>
            <a:chOff x="1397291" y="3132277"/>
            <a:chExt cx="1948823" cy="170202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grpFill/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pFill/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55"/>
            <p:cNvSpPr txBox="1"/>
            <p:nvPr/>
          </p:nvSpPr>
          <p:spPr>
            <a:xfrm>
              <a:off x="1805861" y="3783473"/>
              <a:ext cx="1185537" cy="40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712" dirty="0">
                  <a:solidFill>
                    <a:schemeClr val="bg1"/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90463" y="3725940"/>
            <a:ext cx="1715852" cy="1497776"/>
            <a:chOff x="2893203" y="3983290"/>
            <a:chExt cx="1948823" cy="170202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grpFill/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pFill/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7" cy="40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712" dirty="0">
                  <a:solidFill>
                    <a:schemeClr val="bg1"/>
                  </a:solidFill>
                  <a:latin typeface="+mj-ea"/>
                  <a:ea typeface="+mj-ea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201260" y="2964664"/>
            <a:ext cx="1715852" cy="1497776"/>
            <a:chOff x="4381974" y="3118200"/>
            <a:chExt cx="1948823" cy="1702026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grpFill/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pFill/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40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blipFill dpi="0" rotWithShape="1">
                <a:blip r:embed="rId11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7" cy="40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712" dirty="0">
                  <a:solidFill>
                    <a:schemeClr val="bg1"/>
                  </a:solidFill>
                  <a:latin typeface="+mj-ea"/>
                  <a:ea typeface="+mj-ea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196434" y="4489587"/>
            <a:ext cx="1715852" cy="1510163"/>
            <a:chOff x="4376494" y="4851075"/>
            <a:chExt cx="1948823" cy="1716102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6" name="组合 35"/>
            <p:cNvGrpSpPr/>
            <p:nvPr/>
          </p:nvGrpSpPr>
          <p:grpSpPr>
            <a:xfrm>
              <a:off x="4376494" y="4851075"/>
              <a:ext cx="1948823" cy="1716102"/>
              <a:chOff x="1511944" y="2420246"/>
              <a:chExt cx="2627152" cy="2313428"/>
            </a:xfrm>
            <a:grpFill/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pFill/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2" y="2462205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blipFill dpi="0" rotWithShape="1">
                <a:blip r:embed="rId1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120435" tIns="60218" rIns="120435" bIns="60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502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8" name="TextBox 73"/>
            <p:cNvSpPr txBox="1"/>
            <p:nvPr/>
          </p:nvSpPr>
          <p:spPr>
            <a:xfrm>
              <a:off x="4755130" y="5472643"/>
              <a:ext cx="1185537" cy="40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712" dirty="0">
                  <a:solidFill>
                    <a:schemeClr val="bg1"/>
                  </a:solidFill>
                  <a:latin typeface="+mj-ea"/>
                  <a:ea typeface="+mj-ea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129172" y="2339345"/>
            <a:ext cx="3937693" cy="2773190"/>
            <a:chOff x="8039039" y="3140803"/>
            <a:chExt cx="4472337" cy="3151364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7130440" y="1817496"/>
            <a:ext cx="2877315" cy="1060928"/>
            <a:chOff x="6084168" y="1274556"/>
            <a:chExt cx="2317853" cy="830693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585"/>
            </a:xfrm>
            <a:prstGeom prst="rect">
              <a:avLst/>
            </a:prstGeom>
            <a:noFill/>
          </p:spPr>
          <p:txBody>
            <a:bodyPr wrap="square" lIns="120424" tIns="60211" rIns="120424" bIns="60211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4" dirty="0">
                  <a:solidFill>
                    <a:schemeClr val="bg1"/>
                  </a:solidFill>
                  <a:latin typeface="+mj-ea"/>
                  <a:ea typeface="+mj-ea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313"/>
            </a:xfrm>
            <a:prstGeom prst="rect">
              <a:avLst/>
            </a:prstGeom>
            <a:noFill/>
          </p:spPr>
          <p:txBody>
            <a:bodyPr wrap="square" lIns="120424" tIns="0" rIns="120424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44" dirty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添加标题</a:t>
              </a:r>
            </a:p>
          </p:txBody>
        </p:sp>
      </p:grpSp>
      <p:cxnSp>
        <p:nvCxnSpPr>
          <p:cNvPr id="44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28732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45" grpId="0" animBg="1"/>
          <p:bldP spid="46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45" grpId="0" animBg="1"/>
          <p:bldP spid="46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4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4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704880" y="1963826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12%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255615088"/>
              </p:ext>
            </p:extLst>
          </p:nvPr>
        </p:nvGraphicFramePr>
        <p:xfrm>
          <a:off x="8257440" y="2750914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8704879" y="3530885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50%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829292330"/>
              </p:ext>
            </p:extLst>
          </p:nvPr>
        </p:nvGraphicFramePr>
        <p:xfrm>
          <a:off x="8257438" y="4330311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8704878" y="5110284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15%</a:t>
            </a:r>
          </a:p>
        </p:txBody>
      </p:sp>
      <p:grpSp>
        <p:nvGrpSpPr>
          <p:cNvPr id="23" name="Group 22"/>
          <p:cNvGrpSpPr/>
          <p:nvPr/>
        </p:nvGrpSpPr>
        <p:grpSpPr>
          <a:xfrm flipH="1">
            <a:off x="7395319" y="2190362"/>
            <a:ext cx="1065365" cy="3156680"/>
            <a:chOff x="2286000" y="1952626"/>
            <a:chExt cx="912813" cy="2366962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289862" y="1952626"/>
              <a:ext cx="908949" cy="1182688"/>
            </a:xfrm>
            <a:custGeom>
              <a:avLst/>
              <a:gdLst>
                <a:gd name="T0" fmla="*/ 0 w 941"/>
                <a:gd name="T1" fmla="*/ 0 h 745"/>
                <a:gd name="T2" fmla="*/ 518 w 941"/>
                <a:gd name="T3" fmla="*/ 0 h 745"/>
                <a:gd name="T4" fmla="*/ 941 w 941"/>
                <a:gd name="T5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1" h="745">
                  <a:moveTo>
                    <a:pt x="0" y="0"/>
                  </a:moveTo>
                  <a:lnTo>
                    <a:pt x="518" y="0"/>
                  </a:lnTo>
                  <a:lnTo>
                    <a:pt x="941" y="745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48" tIns="60974" rIns="121948" bIns="60974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286000" y="3135313"/>
              <a:ext cx="912813" cy="1184275"/>
            </a:xfrm>
            <a:custGeom>
              <a:avLst/>
              <a:gdLst>
                <a:gd name="T0" fmla="*/ 4 w 945"/>
                <a:gd name="T1" fmla="*/ 746 h 746"/>
                <a:gd name="T2" fmla="*/ 522 w 945"/>
                <a:gd name="T3" fmla="*/ 746 h 746"/>
                <a:gd name="T4" fmla="*/ 945 w 945"/>
                <a:gd name="T5" fmla="*/ 0 h 746"/>
                <a:gd name="T6" fmla="*/ 0 w 945"/>
                <a:gd name="T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746">
                  <a:moveTo>
                    <a:pt x="4" y="746"/>
                  </a:moveTo>
                  <a:lnTo>
                    <a:pt x="522" y="746"/>
                  </a:lnTo>
                  <a:lnTo>
                    <a:pt x="945" y="0"/>
                  </a:lnTo>
                  <a:lnTo>
                    <a:pt x="0" y="0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48" tIns="60974" rIns="121948" bIns="60974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</a:endParaRPr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9866871" y="1479321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9866871" y="3050308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9866871" y="4765093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706666" y="2190362"/>
            <a:ext cx="1014119" cy="3156680"/>
            <a:chOff x="2286000" y="1952626"/>
            <a:chExt cx="912813" cy="236696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289862" y="1952626"/>
              <a:ext cx="908949" cy="1182688"/>
            </a:xfrm>
            <a:custGeom>
              <a:avLst/>
              <a:gdLst>
                <a:gd name="T0" fmla="*/ 0 w 941"/>
                <a:gd name="T1" fmla="*/ 0 h 745"/>
                <a:gd name="T2" fmla="*/ 518 w 941"/>
                <a:gd name="T3" fmla="*/ 0 h 745"/>
                <a:gd name="T4" fmla="*/ 941 w 941"/>
                <a:gd name="T5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1" h="745">
                  <a:moveTo>
                    <a:pt x="0" y="0"/>
                  </a:moveTo>
                  <a:lnTo>
                    <a:pt x="518" y="0"/>
                  </a:lnTo>
                  <a:lnTo>
                    <a:pt x="941" y="745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48" tIns="60974" rIns="121948" bIns="60974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286000" y="3135313"/>
              <a:ext cx="912813" cy="1184275"/>
            </a:xfrm>
            <a:custGeom>
              <a:avLst/>
              <a:gdLst>
                <a:gd name="T0" fmla="*/ 4 w 945"/>
                <a:gd name="T1" fmla="*/ 746 h 746"/>
                <a:gd name="T2" fmla="*/ 522 w 945"/>
                <a:gd name="T3" fmla="*/ 746 h 746"/>
                <a:gd name="T4" fmla="*/ 945 w 945"/>
                <a:gd name="T5" fmla="*/ 0 h 746"/>
                <a:gd name="T6" fmla="*/ 0 w 945"/>
                <a:gd name="T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746">
                  <a:moveTo>
                    <a:pt x="4" y="746"/>
                  </a:moveTo>
                  <a:lnTo>
                    <a:pt x="522" y="746"/>
                  </a:lnTo>
                  <a:lnTo>
                    <a:pt x="945" y="0"/>
                  </a:lnTo>
                  <a:lnTo>
                    <a:pt x="0" y="0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48" tIns="60974" rIns="121948" bIns="60974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325700464"/>
              </p:ext>
            </p:extLst>
          </p:nvPr>
        </p:nvGraphicFramePr>
        <p:xfrm>
          <a:off x="2282751" y="1184596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730190" y="1964567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90%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211262805"/>
              </p:ext>
            </p:extLst>
          </p:nvPr>
        </p:nvGraphicFramePr>
        <p:xfrm>
          <a:off x="2282750" y="2751655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730189" y="3531626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45%</a:t>
            </a: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688433898"/>
              </p:ext>
            </p:extLst>
          </p:nvPr>
        </p:nvGraphicFramePr>
        <p:xfrm>
          <a:off x="2282749" y="4331052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730188" y="5111025"/>
            <a:ext cx="732280" cy="4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974" tIns="30487" rIns="60974" bIns="30487">
            <a:spAutoFit/>
          </a:bodyPr>
          <a:lstStyle/>
          <a:p>
            <a:pPr algn="ctr" defTabSz="1451230"/>
            <a:r>
              <a:rPr lang="en-CA" sz="2667" spc="-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14342" y="1480062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algn="r"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614342" y="3032696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algn="r"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14342" y="4747481"/>
            <a:ext cx="1700526" cy="12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algn="r" defTabSz="1451230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451230"/>
            <a:r>
              <a:rPr lang="zh-CN" alt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输入您的标题输入您的标题输入您的标题 输入您的内容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" name="Freeform 10"/>
          <p:cNvSpPr>
            <a:spLocks noEditPoints="1"/>
          </p:cNvSpPr>
          <p:nvPr/>
        </p:nvSpPr>
        <p:spPr bwMode="auto">
          <a:xfrm>
            <a:off x="4415195" y="2009297"/>
            <a:ext cx="3340873" cy="3347967"/>
          </a:xfrm>
          <a:custGeom>
            <a:avLst/>
            <a:gdLst>
              <a:gd name="T0" fmla="*/ 1043 w 1088"/>
              <a:gd name="T1" fmla="*/ 507 h 1090"/>
              <a:gd name="T2" fmla="*/ 1036 w 1088"/>
              <a:gd name="T3" fmla="*/ 455 h 1090"/>
              <a:gd name="T4" fmla="*/ 1024 w 1088"/>
              <a:gd name="T5" fmla="*/ 404 h 1090"/>
              <a:gd name="T6" fmla="*/ 1007 w 1088"/>
              <a:gd name="T7" fmla="*/ 355 h 1090"/>
              <a:gd name="T8" fmla="*/ 984 w 1088"/>
              <a:gd name="T9" fmla="*/ 307 h 1090"/>
              <a:gd name="T10" fmla="*/ 957 w 1088"/>
              <a:gd name="T11" fmla="*/ 263 h 1090"/>
              <a:gd name="T12" fmla="*/ 925 w 1088"/>
              <a:gd name="T13" fmla="*/ 221 h 1090"/>
              <a:gd name="T14" fmla="*/ 890 w 1088"/>
              <a:gd name="T15" fmla="*/ 183 h 1090"/>
              <a:gd name="T16" fmla="*/ 850 w 1088"/>
              <a:gd name="T17" fmla="*/ 149 h 1090"/>
              <a:gd name="T18" fmla="*/ 807 w 1088"/>
              <a:gd name="T19" fmla="*/ 119 h 1090"/>
              <a:gd name="T20" fmla="*/ 761 w 1088"/>
              <a:gd name="T21" fmla="*/ 93 h 1090"/>
              <a:gd name="T22" fmla="*/ 713 w 1088"/>
              <a:gd name="T23" fmla="*/ 73 h 1090"/>
              <a:gd name="T24" fmla="*/ 663 w 1088"/>
              <a:gd name="T25" fmla="*/ 58 h 1090"/>
              <a:gd name="T26" fmla="*/ 611 w 1088"/>
              <a:gd name="T27" fmla="*/ 48 h 1090"/>
              <a:gd name="T28" fmla="*/ 559 w 1088"/>
              <a:gd name="T29" fmla="*/ 44 h 1090"/>
              <a:gd name="T30" fmla="*/ 507 w 1088"/>
              <a:gd name="T31" fmla="*/ 45 h 1090"/>
              <a:gd name="T32" fmla="*/ 455 w 1088"/>
              <a:gd name="T33" fmla="*/ 52 h 1090"/>
              <a:gd name="T34" fmla="*/ 404 w 1088"/>
              <a:gd name="T35" fmla="*/ 64 h 1090"/>
              <a:gd name="T36" fmla="*/ 354 w 1088"/>
              <a:gd name="T37" fmla="*/ 81 h 1090"/>
              <a:gd name="T38" fmla="*/ 307 w 1088"/>
              <a:gd name="T39" fmla="*/ 104 h 1090"/>
              <a:gd name="T40" fmla="*/ 262 w 1088"/>
              <a:gd name="T41" fmla="*/ 131 h 1090"/>
              <a:gd name="T42" fmla="*/ 221 w 1088"/>
              <a:gd name="T43" fmla="*/ 163 h 1090"/>
              <a:gd name="T44" fmla="*/ 182 w 1088"/>
              <a:gd name="T45" fmla="*/ 199 h 1090"/>
              <a:gd name="T46" fmla="*/ 148 w 1088"/>
              <a:gd name="T47" fmla="*/ 238 h 1090"/>
              <a:gd name="T48" fmla="*/ 118 w 1088"/>
              <a:gd name="T49" fmla="*/ 282 h 1090"/>
              <a:gd name="T50" fmla="*/ 93 w 1088"/>
              <a:gd name="T51" fmla="*/ 328 h 1090"/>
              <a:gd name="T52" fmla="*/ 73 w 1088"/>
              <a:gd name="T53" fmla="*/ 376 h 1090"/>
              <a:gd name="T54" fmla="*/ 58 w 1088"/>
              <a:gd name="T55" fmla="*/ 426 h 1090"/>
              <a:gd name="T56" fmla="*/ 48 w 1088"/>
              <a:gd name="T57" fmla="*/ 478 h 1090"/>
              <a:gd name="T58" fmla="*/ 44 w 1088"/>
              <a:gd name="T59" fmla="*/ 530 h 1090"/>
              <a:gd name="T60" fmla="*/ 45 w 1088"/>
              <a:gd name="T61" fmla="*/ 582 h 1090"/>
              <a:gd name="T62" fmla="*/ 52 w 1088"/>
              <a:gd name="T63" fmla="*/ 634 h 1090"/>
              <a:gd name="T64" fmla="*/ 64 w 1088"/>
              <a:gd name="T65" fmla="*/ 686 h 1090"/>
              <a:gd name="T66" fmla="*/ 81 w 1088"/>
              <a:gd name="T67" fmla="*/ 735 h 1090"/>
              <a:gd name="T68" fmla="*/ 104 w 1088"/>
              <a:gd name="T69" fmla="*/ 782 h 1090"/>
              <a:gd name="T70" fmla="*/ 131 w 1088"/>
              <a:gd name="T71" fmla="*/ 827 h 1090"/>
              <a:gd name="T72" fmla="*/ 163 w 1088"/>
              <a:gd name="T73" fmla="*/ 869 h 1090"/>
              <a:gd name="T74" fmla="*/ 198 w 1088"/>
              <a:gd name="T75" fmla="*/ 907 h 1090"/>
              <a:gd name="T76" fmla="*/ 238 w 1088"/>
              <a:gd name="T77" fmla="*/ 941 h 1090"/>
              <a:gd name="T78" fmla="*/ 281 w 1088"/>
              <a:gd name="T79" fmla="*/ 971 h 1090"/>
              <a:gd name="T80" fmla="*/ 327 w 1088"/>
              <a:gd name="T81" fmla="*/ 996 h 1090"/>
              <a:gd name="T82" fmla="*/ 375 w 1088"/>
              <a:gd name="T83" fmla="*/ 1017 h 1090"/>
              <a:gd name="T84" fmla="*/ 425 w 1088"/>
              <a:gd name="T85" fmla="*/ 1032 h 1090"/>
              <a:gd name="T86" fmla="*/ 477 w 1088"/>
              <a:gd name="T87" fmla="*/ 1041 h 1090"/>
              <a:gd name="T88" fmla="*/ 529 w 1088"/>
              <a:gd name="T89" fmla="*/ 1046 h 1090"/>
              <a:gd name="T90" fmla="*/ 581 w 1088"/>
              <a:gd name="T91" fmla="*/ 1045 h 1090"/>
              <a:gd name="T92" fmla="*/ 633 w 1088"/>
              <a:gd name="T93" fmla="*/ 1038 h 1090"/>
              <a:gd name="T94" fmla="*/ 684 w 1088"/>
              <a:gd name="T95" fmla="*/ 1026 h 1090"/>
              <a:gd name="T96" fmla="*/ 734 w 1088"/>
              <a:gd name="T97" fmla="*/ 1009 h 1090"/>
              <a:gd name="T98" fmla="*/ 781 w 1088"/>
              <a:gd name="T99" fmla="*/ 986 h 1090"/>
              <a:gd name="T100" fmla="*/ 826 w 1088"/>
              <a:gd name="T101" fmla="*/ 959 h 1090"/>
              <a:gd name="T102" fmla="*/ 867 w 1088"/>
              <a:gd name="T103" fmla="*/ 927 h 1090"/>
              <a:gd name="T104" fmla="*/ 905 w 1088"/>
              <a:gd name="T105" fmla="*/ 891 h 1090"/>
              <a:gd name="T106" fmla="*/ 940 w 1088"/>
              <a:gd name="T107" fmla="*/ 851 h 1090"/>
              <a:gd name="T108" fmla="*/ 969 w 1088"/>
              <a:gd name="T109" fmla="*/ 808 h 1090"/>
              <a:gd name="T110" fmla="*/ 995 w 1088"/>
              <a:gd name="T111" fmla="*/ 762 h 1090"/>
              <a:gd name="T112" fmla="*/ 1015 w 1088"/>
              <a:gd name="T113" fmla="*/ 714 h 1090"/>
              <a:gd name="T114" fmla="*/ 1030 w 1088"/>
              <a:gd name="T115" fmla="*/ 664 h 1090"/>
              <a:gd name="T116" fmla="*/ 1040 w 1088"/>
              <a:gd name="T117" fmla="*/ 612 h 1090"/>
              <a:gd name="T118" fmla="*/ 1044 w 1088"/>
              <a:gd name="T119" fmla="*/ 56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0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0" y="533"/>
                  <a:pt x="1078" y="533"/>
                </a:cubicBezTo>
                <a:cubicBezTo>
                  <a:pt x="1074" y="533"/>
                  <a:pt x="1058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4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7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7"/>
                  <a:pt x="1076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3" y="422"/>
                </a:cubicBezTo>
                <a:cubicBezTo>
                  <a:pt x="1060" y="423"/>
                  <a:pt x="1044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7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2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0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39" y="321"/>
                  <a:pt x="1037" y="319"/>
                  <a:pt x="1035" y="317"/>
                </a:cubicBezTo>
                <a:cubicBezTo>
                  <a:pt x="1032" y="316"/>
                  <a:pt x="1029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1" y="321"/>
                  <a:pt x="988" y="314"/>
                  <a:pt x="984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8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69" y="282"/>
                </a:cubicBezTo>
                <a:cubicBezTo>
                  <a:pt x="966" y="275"/>
                  <a:pt x="961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8"/>
                </a:cubicBezTo>
                <a:cubicBezTo>
                  <a:pt x="935" y="233"/>
                  <a:pt x="930" y="227"/>
                  <a:pt x="925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0"/>
                </a:cubicBezTo>
                <a:cubicBezTo>
                  <a:pt x="946" y="178"/>
                  <a:pt x="943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5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1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4" y="138"/>
                  <a:pt x="892" y="140"/>
                </a:cubicBezTo>
                <a:cubicBezTo>
                  <a:pt x="890" y="142"/>
                  <a:pt x="878" y="153"/>
                  <a:pt x="867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5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5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8" y="75"/>
                  <a:pt x="816" y="73"/>
                </a:cubicBezTo>
                <a:cubicBezTo>
                  <a:pt x="813" y="72"/>
                  <a:pt x="810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4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2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4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6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6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3" y="20"/>
                </a:cubicBezTo>
                <a:cubicBezTo>
                  <a:pt x="642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1" y="18"/>
                  <a:pt x="611" y="15"/>
                </a:cubicBezTo>
                <a:cubicBezTo>
                  <a:pt x="611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0" y="7"/>
                  <a:pt x="589" y="9"/>
                  <a:pt x="588" y="12"/>
                </a:cubicBezTo>
                <a:cubicBezTo>
                  <a:pt x="587" y="15"/>
                  <a:pt x="584" y="31"/>
                  <a:pt x="581" y="45"/>
                </a:cubicBezTo>
                <a:cubicBezTo>
                  <a:pt x="574" y="45"/>
                  <a:pt x="566" y="44"/>
                  <a:pt x="559" y="44"/>
                </a:cubicBezTo>
                <a:cubicBezTo>
                  <a:pt x="558" y="30"/>
                  <a:pt x="556" y="14"/>
                  <a:pt x="556" y="10"/>
                </a:cubicBezTo>
                <a:cubicBezTo>
                  <a:pt x="555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0"/>
                </a:cubicBezTo>
                <a:cubicBezTo>
                  <a:pt x="532" y="14"/>
                  <a:pt x="530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7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69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5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69" y="32"/>
                </a:cubicBezTo>
                <a:cubicBezTo>
                  <a:pt x="368" y="34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8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8" y="92"/>
                  <a:pt x="289" y="79"/>
                  <a:pt x="287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8" y="91"/>
                  <a:pt x="275" y="105"/>
                  <a:pt x="281" y="119"/>
                </a:cubicBezTo>
                <a:cubicBezTo>
                  <a:pt x="275" y="123"/>
                  <a:pt x="268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2" y="102"/>
                </a:cubicBezTo>
                <a:cubicBezTo>
                  <a:pt x="230" y="102"/>
                  <a:pt x="227" y="103"/>
                  <a:pt x="224" y="104"/>
                </a:cubicBezTo>
                <a:cubicBezTo>
                  <a:pt x="222" y="106"/>
                  <a:pt x="220" y="109"/>
                  <a:pt x="220" y="111"/>
                </a:cubicBezTo>
                <a:cubicBezTo>
                  <a:pt x="219" y="114"/>
                  <a:pt x="219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6" y="153"/>
                  <a:pt x="178" y="156"/>
                </a:cubicBezTo>
                <a:cubicBezTo>
                  <a:pt x="180" y="158"/>
                  <a:pt x="190" y="171"/>
                  <a:pt x="198" y="183"/>
                </a:cubicBezTo>
                <a:cubicBezTo>
                  <a:pt x="193" y="188"/>
                  <a:pt x="188" y="193"/>
                  <a:pt x="182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0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8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2" y="227"/>
                  <a:pt x="102" y="230"/>
                  <a:pt x="102" y="233"/>
                </a:cubicBezTo>
                <a:cubicBezTo>
                  <a:pt x="102" y="236"/>
                  <a:pt x="103" y="238"/>
                  <a:pt x="105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2" y="275"/>
                  <a:pt x="118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79" y="323"/>
                  <a:pt x="64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8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8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3" y="369"/>
                  <a:pt x="40" y="369"/>
                </a:cubicBezTo>
                <a:cubicBezTo>
                  <a:pt x="37" y="368"/>
                  <a:pt x="34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0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4" y="426"/>
                  <a:pt x="13" y="429"/>
                  <a:pt x="12" y="432"/>
                </a:cubicBezTo>
                <a:cubicBezTo>
                  <a:pt x="12" y="435"/>
                  <a:pt x="12" y="437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0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0" y="533"/>
                </a:cubicBezTo>
                <a:cubicBezTo>
                  <a:pt x="7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7" y="556"/>
                  <a:pt x="10" y="557"/>
                </a:cubicBezTo>
                <a:cubicBezTo>
                  <a:pt x="14" y="557"/>
                  <a:pt x="30" y="558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1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2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0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7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4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0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4" y="721"/>
                  <a:pt x="37" y="722"/>
                  <a:pt x="40" y="721"/>
                </a:cubicBezTo>
                <a:cubicBezTo>
                  <a:pt x="43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8" y="742"/>
                  <a:pt x="55" y="750"/>
                  <a:pt x="52" y="752"/>
                </a:cubicBezTo>
                <a:cubicBezTo>
                  <a:pt x="49" y="753"/>
                  <a:pt x="48" y="755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8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4" y="772"/>
                  <a:pt x="79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8" y="808"/>
                </a:cubicBezTo>
                <a:cubicBezTo>
                  <a:pt x="122" y="815"/>
                  <a:pt x="127" y="821"/>
                  <a:pt x="131" y="827"/>
                </a:cubicBezTo>
                <a:cubicBezTo>
                  <a:pt x="120" y="837"/>
                  <a:pt x="108" y="847"/>
                  <a:pt x="105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2" y="863"/>
                  <a:pt x="104" y="865"/>
                </a:cubicBezTo>
                <a:cubicBezTo>
                  <a:pt x="106" y="867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2" y="891"/>
                </a:cubicBezTo>
                <a:cubicBezTo>
                  <a:pt x="188" y="897"/>
                  <a:pt x="193" y="902"/>
                  <a:pt x="198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6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19" y="973"/>
                  <a:pt x="219" y="976"/>
                  <a:pt x="220" y="979"/>
                </a:cubicBezTo>
                <a:cubicBezTo>
                  <a:pt x="220" y="981"/>
                  <a:pt x="222" y="984"/>
                  <a:pt x="224" y="986"/>
                </a:cubicBezTo>
                <a:cubicBezTo>
                  <a:pt x="227" y="987"/>
                  <a:pt x="230" y="988"/>
                  <a:pt x="232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8" y="963"/>
                  <a:pt x="275" y="967"/>
                  <a:pt x="281" y="971"/>
                </a:cubicBezTo>
                <a:cubicBezTo>
                  <a:pt x="275" y="984"/>
                  <a:pt x="268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7" y="1014"/>
                </a:cubicBezTo>
                <a:cubicBezTo>
                  <a:pt x="289" y="1011"/>
                  <a:pt x="298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2"/>
                </a:cubicBezTo>
                <a:cubicBezTo>
                  <a:pt x="326" y="1044"/>
                  <a:pt x="328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2"/>
                  <a:pt x="368" y="1055"/>
                  <a:pt x="369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5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6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69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7" y="1083"/>
                  <a:pt x="499" y="1081"/>
                  <a:pt x="500" y="1078"/>
                </a:cubicBezTo>
                <a:cubicBezTo>
                  <a:pt x="501" y="1074"/>
                  <a:pt x="504" y="1059"/>
                  <a:pt x="507" y="1045"/>
                </a:cubicBezTo>
                <a:cubicBezTo>
                  <a:pt x="514" y="1045"/>
                  <a:pt x="522" y="1045"/>
                  <a:pt x="529" y="1046"/>
                </a:cubicBezTo>
                <a:cubicBezTo>
                  <a:pt x="530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8"/>
                  <a:pt x="552" y="1087"/>
                </a:cubicBezTo>
                <a:cubicBezTo>
                  <a:pt x="554" y="1085"/>
                  <a:pt x="555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6" y="1045"/>
                  <a:pt x="574" y="1045"/>
                  <a:pt x="581" y="1045"/>
                </a:cubicBezTo>
                <a:cubicBezTo>
                  <a:pt x="584" y="1059"/>
                  <a:pt x="587" y="1074"/>
                  <a:pt x="588" y="1078"/>
                </a:cubicBezTo>
                <a:cubicBezTo>
                  <a:pt x="589" y="1081"/>
                  <a:pt x="590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1" y="1078"/>
                  <a:pt x="611" y="1075"/>
                </a:cubicBezTo>
                <a:cubicBezTo>
                  <a:pt x="611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2" y="1067"/>
                  <a:pt x="643" y="1070"/>
                </a:cubicBezTo>
                <a:cubicBezTo>
                  <a:pt x="644" y="1073"/>
                  <a:pt x="646" y="1075"/>
                  <a:pt x="649" y="1076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6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6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2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2" y="1044"/>
                  <a:pt x="765" y="1042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4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0" y="1019"/>
                  <a:pt x="813" y="1018"/>
                  <a:pt x="816" y="1017"/>
                </a:cubicBezTo>
                <a:cubicBezTo>
                  <a:pt x="818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5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5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4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1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5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3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5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7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1" y="821"/>
                  <a:pt x="966" y="815"/>
                  <a:pt x="969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8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4" y="782"/>
                </a:cubicBezTo>
                <a:cubicBezTo>
                  <a:pt x="988" y="776"/>
                  <a:pt x="991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29" y="774"/>
                  <a:pt x="1032" y="774"/>
                  <a:pt x="1035" y="772"/>
                </a:cubicBezTo>
                <a:cubicBezTo>
                  <a:pt x="1037" y="771"/>
                  <a:pt x="1039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0" y="755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7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7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4" y="665"/>
                  <a:pt x="1060" y="667"/>
                  <a:pt x="1063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6" y="655"/>
                  <a:pt x="1076" y="652"/>
                  <a:pt x="1075" y="650"/>
                </a:cubicBezTo>
                <a:cubicBezTo>
                  <a:pt x="1073" y="647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7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2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4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1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8" y="558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48" tIns="60974" rIns="121948" bIns="60974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095207002"/>
              </p:ext>
            </p:extLst>
          </p:nvPr>
        </p:nvGraphicFramePr>
        <p:xfrm>
          <a:off x="8331423" y="1174373"/>
          <a:ext cx="1627162" cy="203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2" name="Freeform 55"/>
          <p:cNvSpPr>
            <a:spLocks noEditPoints="1"/>
          </p:cNvSpPr>
          <p:nvPr/>
        </p:nvSpPr>
        <p:spPr bwMode="auto">
          <a:xfrm>
            <a:off x="5479481" y="2906767"/>
            <a:ext cx="1212297" cy="1268684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48" tIns="60974" rIns="121948" bIns="60974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5406050" y="4261136"/>
            <a:ext cx="1359164" cy="30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74" tIns="30487" rIns="60974" bIns="30487">
            <a:spAutoFit/>
          </a:bodyPr>
          <a:lstStyle/>
          <a:p>
            <a:pPr algn="ctr" defTabSz="1451230"/>
            <a:r>
              <a:rPr 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Strategy</a:t>
            </a:r>
            <a:endParaRPr lang="en-US" sz="1334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34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4430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2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75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2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7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2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7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Graphic spid="18" grpId="0">
        <p:bldAsOne/>
      </p:bldGraphic>
      <p:bldP spid="19" grpId="0"/>
      <p:bldGraphic spid="20" grpId="0">
        <p:bldAsOne/>
      </p:bldGraphic>
      <p:bldP spid="21" grpId="0"/>
      <p:bldP spid="27" grpId="0"/>
      <p:bldP spid="30" grpId="0"/>
      <p:bldP spid="31" grpId="0"/>
      <p:bldGraphic spid="10" grpId="0">
        <p:bldAsOne/>
      </p:bldGraphic>
      <p:bldP spid="11" grpId="0"/>
      <p:bldGraphic spid="12" grpId="0">
        <p:bldAsOne/>
      </p:bldGraphic>
      <p:bldP spid="13" grpId="0"/>
      <p:bldGraphic spid="14" grpId="0">
        <p:bldAsOne/>
      </p:bldGraphic>
      <p:bldP spid="15" grpId="0"/>
      <p:bldP spid="26" grpId="0"/>
      <p:bldP spid="28" grpId="0"/>
      <p:bldP spid="29" grpId="0"/>
      <p:bldP spid="4" grpId="0" animBg="1"/>
      <p:bldGraphic spid="16" grpId="0">
        <p:bldAsOne/>
      </p:bldGraphic>
      <p:bldP spid="32" grpId="0" animBg="1"/>
      <p:bldP spid="33" grpId="0"/>
      <p:bldP spid="35" grpId="0" animBg="1"/>
      <p:bldP spid="3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椭圆 49"/>
          <p:cNvSpPr/>
          <p:nvPr/>
        </p:nvSpPr>
        <p:spPr>
          <a:xfrm>
            <a:off x="3794919" y="1053530"/>
            <a:ext cx="5201816" cy="5201816"/>
          </a:xfrm>
          <a:prstGeom prst="ellipse">
            <a:avLst/>
          </a:prstGeom>
          <a:noFill/>
          <a:ln w="12700">
            <a:solidFill>
              <a:srgbClr val="EF7E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02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椭圆 34"/>
          <p:cNvSpPr/>
          <p:nvPr/>
        </p:nvSpPr>
        <p:spPr>
          <a:xfrm rot="18900000">
            <a:off x="6653067" y="3077215"/>
            <a:ext cx="1938443" cy="249295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02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等腰三角形 42"/>
          <p:cNvSpPr/>
          <p:nvPr/>
        </p:nvSpPr>
        <p:spPr>
          <a:xfrm rot="8100000">
            <a:off x="4480119" y="1281827"/>
            <a:ext cx="2276816" cy="2917111"/>
          </a:xfrm>
          <a:custGeom>
            <a:avLst/>
            <a:gdLst/>
            <a:ahLst/>
            <a:cxnLst/>
            <a:rect l="l" t="t" r="r" b="b"/>
            <a:pathLst>
              <a:path w="1054142" h="1350592">
                <a:moveTo>
                  <a:pt x="521627" y="0"/>
                </a:moveTo>
                <a:lnTo>
                  <a:pt x="682907" y="322559"/>
                </a:lnTo>
                <a:cubicBezTo>
                  <a:pt x="898294" y="386795"/>
                  <a:pt x="1054142" y="586958"/>
                  <a:pt x="1054142" y="823521"/>
                </a:cubicBezTo>
                <a:cubicBezTo>
                  <a:pt x="1054142" y="1114614"/>
                  <a:pt x="818164" y="1350592"/>
                  <a:pt x="527071" y="1350592"/>
                </a:cubicBezTo>
                <a:cubicBezTo>
                  <a:pt x="235978" y="1350592"/>
                  <a:pt x="0" y="1114614"/>
                  <a:pt x="0" y="823521"/>
                </a:cubicBezTo>
                <a:cubicBezTo>
                  <a:pt x="0" y="591722"/>
                  <a:pt x="149634" y="394871"/>
                  <a:pt x="358347" y="32656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02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043271" y="1148371"/>
            <a:ext cx="1223206" cy="1223206"/>
            <a:chOff x="2779187" y="1131590"/>
            <a:chExt cx="928717" cy="928717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6" name="椭圆 55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8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TextBox 6"/>
            <p:cNvSpPr txBox="1"/>
            <p:nvPr/>
          </p:nvSpPr>
          <p:spPr>
            <a:xfrm>
              <a:off x="2799460" y="1347614"/>
              <a:ext cx="878001" cy="5232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239" b="1" dirty="0">
                  <a:solidFill>
                    <a:schemeClr val="bg1"/>
                  </a:solidFill>
                  <a:latin typeface="+mj-ea"/>
                  <a:ea typeface="+mj-ea"/>
                </a:rPr>
                <a:t>标题</a:t>
              </a:r>
              <a:endParaRPr lang="en-US" altLang="zh-CN" sz="2239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2239" b="1" dirty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22016" y="4528586"/>
            <a:ext cx="1184878" cy="1172157"/>
            <a:chOff x="5736633" y="2828278"/>
            <a:chExt cx="938798" cy="928717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9" name="椭圆 58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8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5797430" y="3036559"/>
              <a:ext cx="878001" cy="5460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239" b="1" dirty="0">
                  <a:solidFill>
                    <a:schemeClr val="bg1"/>
                  </a:solidFill>
                  <a:latin typeface="+mj-ea"/>
                  <a:ea typeface="+mj-ea"/>
                </a:rPr>
                <a:t>标题</a:t>
              </a:r>
              <a:endParaRPr lang="en-US" altLang="zh-CN" sz="2239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2239" b="1" dirty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61" name="TextBox 9"/>
          <p:cNvSpPr txBox="1"/>
          <p:nvPr/>
        </p:nvSpPr>
        <p:spPr>
          <a:xfrm>
            <a:off x="1346647" y="2222518"/>
            <a:ext cx="2134085" cy="1337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48" dirty="0">
                <a:solidFill>
                  <a:schemeClr val="bg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</a:t>
            </a:r>
            <a:endParaRPr lang="en-US" altLang="zh-CN" sz="1448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2" name="TextBox 10"/>
          <p:cNvSpPr txBox="1"/>
          <p:nvPr/>
        </p:nvSpPr>
        <p:spPr>
          <a:xfrm>
            <a:off x="9455723" y="3427333"/>
            <a:ext cx="1882840" cy="9505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48" dirty="0">
                <a:solidFill>
                  <a:schemeClr val="bg1"/>
                </a:solidFill>
                <a:latin typeface="+mj-ea"/>
                <a:ea typeface="+mj-ea"/>
              </a:rPr>
              <a:t>点击输入简要文字内容，文字内容需概括精炼，不用多余的文字修饰。</a:t>
            </a:r>
            <a:endParaRPr lang="en-US" altLang="zh-CN" sz="1448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3" name="TextBox 11"/>
          <p:cNvSpPr txBox="1"/>
          <p:nvPr/>
        </p:nvSpPr>
        <p:spPr>
          <a:xfrm>
            <a:off x="4809405" y="2476146"/>
            <a:ext cx="1204176" cy="49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634" b="1" dirty="0">
                <a:solidFill>
                  <a:schemeClr val="bg1"/>
                </a:solidFill>
                <a:latin typeface="+mj-ea"/>
                <a:ea typeface="+mj-ea"/>
              </a:rPr>
              <a:t>已完成</a:t>
            </a:r>
          </a:p>
        </p:txBody>
      </p:sp>
      <p:sp>
        <p:nvSpPr>
          <p:cNvPr id="64" name="TextBox 13"/>
          <p:cNvSpPr txBox="1"/>
          <p:nvPr/>
        </p:nvSpPr>
        <p:spPr>
          <a:xfrm>
            <a:off x="7361706" y="4278128"/>
            <a:ext cx="997388" cy="41658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107" b="1" dirty="0">
                <a:solidFill>
                  <a:schemeClr val="bg1"/>
                </a:solidFill>
                <a:latin typeface="+mj-ea"/>
                <a:ea typeface="+mj-ea"/>
              </a:rPr>
              <a:t>未完成</a:t>
            </a:r>
          </a:p>
        </p:txBody>
      </p:sp>
      <p:cxnSp>
        <p:nvCxnSpPr>
          <p:cNvPr id="15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311819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61" grpId="0"/>
          <p:bldP spid="62" grpId="0"/>
          <p:bldP spid="63" grpId="0"/>
          <p:bldP spid="64" grpId="0"/>
          <p:bldP spid="16" grpId="0" animBg="1"/>
          <p:bldP spid="17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1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1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61" grpId="0"/>
          <p:bldP spid="62" grpId="0"/>
          <p:bldP spid="63" grpId="0"/>
          <p:bldP spid="64" grpId="0"/>
          <p:bldP spid="16" grpId="0" animBg="1"/>
          <p:bldP spid="17" grpId="0" build="p">
            <p:tmplLst>
              <p:tmpl lvl="1">
                <p:tnLst>
                  <p:par>
                    <p:cTn presetID="2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500" fill="hold"/>
                            <p:tgtEl>
                              <p:spTgt spid="1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500" fill="hold"/>
                            <p:tgtEl>
                              <p:spTgt spid="1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405393" y="5177984"/>
            <a:ext cx="649438" cy="649437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67071" y="4418982"/>
            <a:ext cx="998770" cy="99718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695260" y="2132453"/>
            <a:ext cx="1619625" cy="1618037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041772" y="1598930"/>
            <a:ext cx="1175023" cy="1175023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059597" y="2281715"/>
            <a:ext cx="649438" cy="649437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006842" y="2820000"/>
            <a:ext cx="1862568" cy="1860981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330200">
              <a:prstClr val="black">
                <a:alpha val="53000"/>
              </a:prstClr>
            </a:innerShdw>
          </a:effec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39614" y="3969618"/>
            <a:ext cx="1309991" cy="2510418"/>
            <a:chOff x="3987801" y="4348162"/>
            <a:chExt cx="1309688" cy="25098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DA8F7"/>
              </a:solidFill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254548" y="3067707"/>
            <a:ext cx="1367155" cy="1365567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5503" y="2362695"/>
            <a:ext cx="1159143" cy="1157555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241844" y="1799003"/>
            <a:ext cx="776468" cy="776466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951265" y="4613132"/>
            <a:ext cx="573221" cy="573219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595939" y="5379644"/>
            <a:ext cx="260411" cy="242943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250140" y="2484962"/>
            <a:ext cx="260411" cy="242943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46289" y="2783480"/>
            <a:ext cx="315986" cy="315985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765840" y="3567887"/>
            <a:ext cx="363623" cy="365210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524487" y="2081641"/>
            <a:ext cx="214363" cy="21436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157688" y="4812773"/>
            <a:ext cx="214363" cy="212775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9137026" y="4045835"/>
            <a:ext cx="1519966" cy="2427849"/>
            <a:chOff x="6684587" y="4424362"/>
            <a:chExt cx="1519615" cy="24272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510555" y="5220918"/>
            <a:ext cx="689237" cy="639613"/>
            <a:chOff x="9145588" y="4435475"/>
            <a:chExt cx="464344" cy="465138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564807" y="3390243"/>
            <a:ext cx="599023" cy="604986"/>
            <a:chOff x="9159875" y="1647825"/>
            <a:chExt cx="434975" cy="464344"/>
          </a:xfr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517911" y="1457726"/>
            <a:ext cx="662346" cy="582303"/>
            <a:chOff x="5368132" y="3540125"/>
            <a:chExt cx="465138" cy="435769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554615" y="2486631"/>
            <a:ext cx="626653" cy="479940"/>
            <a:chOff x="5368132" y="2625725"/>
            <a:chExt cx="465138" cy="391319"/>
          </a:xfr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576581" y="4347994"/>
            <a:ext cx="575476" cy="512052"/>
            <a:chOff x="2581275" y="1710532"/>
            <a:chExt cx="464344" cy="362744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138735" y="1341562"/>
            <a:ext cx="3646145" cy="865103"/>
            <a:chOff x="8676118" y="2076571"/>
            <a:chExt cx="3645301" cy="864904"/>
          </a:xfrm>
        </p:grpSpPr>
        <p:sp>
          <p:nvSpPr>
            <p:cNvPr id="100" name="TextBox 99"/>
            <p:cNvSpPr txBox="1"/>
            <p:nvPr/>
          </p:nvSpPr>
          <p:spPr>
            <a:xfrm>
              <a:off x="8740284" y="2076571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8" y="2479916"/>
              <a:ext cx="3645301" cy="461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147628" y="2292242"/>
            <a:ext cx="3644850" cy="891732"/>
            <a:chOff x="8646110" y="2182336"/>
            <a:chExt cx="3644007" cy="891526"/>
          </a:xfrm>
        </p:grpSpPr>
        <p:sp>
          <p:nvSpPr>
            <p:cNvPr id="115" name="TextBox 114"/>
            <p:cNvSpPr txBox="1"/>
            <p:nvPr/>
          </p:nvSpPr>
          <p:spPr>
            <a:xfrm>
              <a:off x="8676119" y="2182336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46110" y="2612304"/>
              <a:ext cx="3644007" cy="4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180256" y="3279929"/>
            <a:ext cx="3566876" cy="846386"/>
            <a:chOff x="8717631" y="2093480"/>
            <a:chExt cx="3566051" cy="846190"/>
          </a:xfrm>
        </p:grpSpPr>
        <p:sp>
          <p:nvSpPr>
            <p:cNvPr id="118" name="TextBox 117"/>
            <p:cNvSpPr txBox="1"/>
            <p:nvPr/>
          </p:nvSpPr>
          <p:spPr>
            <a:xfrm>
              <a:off x="8788241" y="2093480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717631" y="2478112"/>
              <a:ext cx="3566051" cy="4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138734" y="4202439"/>
            <a:ext cx="3608397" cy="855794"/>
            <a:chOff x="8676118" y="2085878"/>
            <a:chExt cx="3607562" cy="855597"/>
          </a:xfrm>
        </p:grpSpPr>
        <p:sp>
          <p:nvSpPr>
            <p:cNvPr id="121" name="TextBox 120"/>
            <p:cNvSpPr txBox="1"/>
            <p:nvPr/>
          </p:nvSpPr>
          <p:spPr>
            <a:xfrm>
              <a:off x="8767326" y="2085878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8" y="2479916"/>
              <a:ext cx="3607562" cy="461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138733" y="5100950"/>
            <a:ext cx="3645091" cy="883188"/>
            <a:chOff x="8676118" y="2058490"/>
            <a:chExt cx="3644248" cy="882984"/>
          </a:xfrm>
        </p:grpSpPr>
        <p:sp>
          <p:nvSpPr>
            <p:cNvPr id="124" name="TextBox 123"/>
            <p:cNvSpPr txBox="1"/>
            <p:nvPr/>
          </p:nvSpPr>
          <p:spPr>
            <a:xfrm>
              <a:off x="8688536" y="2058490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8" y="2479916"/>
              <a:ext cx="3644248" cy="4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8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0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500"/>
                            </p:stCondLst>
                            <p:childTnLst>
                              <p:par>
                                <p:cTn id="1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0"/>
                            </p:stCondLst>
                            <p:childTnLst>
                              <p:par>
                                <p:cTn id="1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500"/>
                            </p:stCondLst>
                            <p:childTnLst>
                              <p:par>
                                <p:cTn id="1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0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500"/>
                            </p:stCondLst>
                            <p:childTnLst>
                              <p:par>
                                <p:cTn id="1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000"/>
                            </p:stCondLst>
                            <p:childTnLst>
                              <p:par>
                                <p:cTn id="1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500"/>
                            </p:stCondLst>
                            <p:childTnLst>
                              <p:par>
                                <p:cTn id="16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000"/>
                            </p:stCondLst>
                            <p:childTnLst>
                              <p:par>
                                <p:cTn id="16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500"/>
                            </p:stCondLst>
                            <p:childTnLst>
                              <p:par>
                                <p:cTn id="1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9" grpId="0" animBg="1"/>
      <p:bldP spid="102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891"/>
          <p:cNvSpPr txBox="1"/>
          <p:nvPr/>
        </p:nvSpPr>
        <p:spPr>
          <a:xfrm>
            <a:off x="2547526" y="2133650"/>
            <a:ext cx="88775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手绘工作总结通用</a:t>
            </a:r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2654933" y="2009482"/>
            <a:ext cx="4614738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模板框架完整   贴近实用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标题 4"/>
          <p:cNvSpPr txBox="1">
            <a:spLocks/>
          </p:cNvSpPr>
          <p:nvPr/>
        </p:nvSpPr>
        <p:spPr>
          <a:xfrm>
            <a:off x="2654933" y="3833088"/>
            <a:ext cx="5502056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适用于投资合作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项目推广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67025" y="455738"/>
            <a:ext cx="343825" cy="309997"/>
            <a:chOff x="4634991" y="2138335"/>
            <a:chExt cx="428348" cy="386204"/>
          </a:xfrm>
          <a:solidFill>
            <a:srgbClr val="EF7E86"/>
          </a:solidFill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39899" y="471760"/>
            <a:ext cx="343825" cy="309997"/>
            <a:chOff x="5076056" y="2138335"/>
            <a:chExt cx="428348" cy="386204"/>
          </a:xfrm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7D8CD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412773" y="465469"/>
            <a:ext cx="343825" cy="309997"/>
            <a:chOff x="5557128" y="2138335"/>
            <a:chExt cx="428348" cy="38620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C78A5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91901" y="477466"/>
            <a:ext cx="343825" cy="309997"/>
            <a:chOff x="6068610" y="2138335"/>
            <a:chExt cx="428348" cy="386204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F7E86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375613" y="477466"/>
            <a:ext cx="343825" cy="309997"/>
            <a:chOff x="6623914" y="2138335"/>
            <a:chExt cx="428348" cy="386204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7D8CD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30753" y="1827918"/>
            <a:ext cx="7743829" cy="2808312"/>
          </a:xfrm>
          <a:prstGeom prst="rect">
            <a:avLst/>
          </a:prstGeom>
          <a:noFill/>
          <a:ln w="76200">
            <a:solidFill>
              <a:srgbClr val="EF7E86"/>
            </a:solidFill>
          </a:ln>
          <a:effectLst>
            <a:outerShdw blurRad="368300" dist="469900" dir="6240000" sx="102000" sy="102000" algn="ctr" rotWithShape="0">
              <a:srgbClr val="000000">
                <a:alpha val="6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10044162" y="1196844"/>
            <a:ext cx="503294" cy="64123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79400" dist="1270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83"/>
          <p:cNvGrpSpPr/>
          <p:nvPr/>
        </p:nvGrpSpPr>
        <p:grpSpPr>
          <a:xfrm>
            <a:off x="8164592" y="3734088"/>
            <a:ext cx="1335271" cy="760310"/>
            <a:chOff x="5368132" y="3540125"/>
            <a:chExt cx="465138" cy="435769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5" tIns="19055" rIns="19055" bIns="19055" anchor="ctr"/>
            <a:lstStyle/>
            <a:p>
              <a:pPr algn="ctr" defTabSz="228646" hangingPunct="0"/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0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5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627" y="4438141"/>
            <a:ext cx="8611922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83" tIns="54442" rIns="108883" bIns="54442" rtlCol="0" anchor="ctr"/>
          <a:lstStyle/>
          <a:p>
            <a:pPr defTabSz="1088828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828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828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828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828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828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828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828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8350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83" tIns="54442" rIns="108883" bIns="54442" anchor="ctr"/>
          <a:lstStyle/>
          <a:p>
            <a:pPr defTabSz="1088828">
              <a:defRPr/>
            </a:pPr>
            <a:endParaRPr lang="zh-CN" altLang="en-US" sz="21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74" y="315254"/>
            <a:ext cx="10287539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743" y="3098064"/>
            <a:ext cx="5474432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83" tIns="54442" rIns="108883" bIns="54442"/>
          <a:lstStyle/>
          <a:p>
            <a:pPr defTabSz="1088828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828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828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9175" y="3098064"/>
            <a:ext cx="5474434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83" tIns="54442" rIns="108883" bIns="54442"/>
          <a:lstStyle/>
          <a:p>
            <a:pPr defTabSz="1088828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828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828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779" y="3098062"/>
            <a:ext cx="525207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0358" y="3098062"/>
            <a:ext cx="525207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1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flipV="1">
            <a:off x="6902517" y="4322545"/>
            <a:ext cx="716322" cy="1080702"/>
            <a:chOff x="7258929" y="1631852"/>
            <a:chExt cx="1674056" cy="464234"/>
          </a:xfrm>
          <a:effectLst>
            <a:outerShdw blurRad="139700" dir="2700000" sx="96000" sy="96000" algn="tl" rotWithShape="0">
              <a:prstClr val="black">
                <a:alpha val="40000"/>
              </a:prstClr>
            </a:outerShdw>
          </a:effectLst>
        </p:grpSpPr>
        <p:cxnSp>
          <p:nvCxnSpPr>
            <p:cNvPr id="11" name="Straight Connector 10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985884" y="5127009"/>
            <a:ext cx="2522621" cy="1021565"/>
            <a:chOff x="581767" y="2976781"/>
            <a:chExt cx="2522037" cy="1021330"/>
          </a:xfrm>
        </p:grpSpPr>
        <p:sp>
          <p:nvSpPr>
            <p:cNvPr id="14" name="TextBox 13"/>
            <p:cNvSpPr txBox="1"/>
            <p:nvPr/>
          </p:nvSpPr>
          <p:spPr>
            <a:xfrm>
              <a:off x="618817" y="2976781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1767" y="3351929"/>
              <a:ext cx="2522037" cy="646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910340" y="2162446"/>
            <a:ext cx="1472992" cy="1708670"/>
            <a:chOff x="6906978" y="2161945"/>
            <a:chExt cx="1472650" cy="1708274"/>
          </a:xfrm>
          <a:effectLst>
            <a:outerShdw blurRad="3937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Hexagon 3"/>
            <p:cNvSpPr/>
            <p:nvPr/>
          </p:nvSpPr>
          <p:spPr>
            <a:xfrm rot="16200000">
              <a:off x="6789166" y="2279757"/>
              <a:ext cx="1708274" cy="1472650"/>
            </a:xfrm>
            <a:prstGeom prst="hexagon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innerShdw blurRad="381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421761" y="2678084"/>
              <a:ext cx="516319" cy="583933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710234" y="2343044"/>
            <a:ext cx="1106680" cy="1283748"/>
            <a:chOff x="5707149" y="2342500"/>
            <a:chExt cx="1106424" cy="1283451"/>
          </a:xfrm>
          <a:effectLst>
            <a:outerShdw blurRad="3937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Hexagon 6"/>
            <p:cNvSpPr/>
            <p:nvPr/>
          </p:nvSpPr>
          <p:spPr>
            <a:xfrm rot="16200000">
              <a:off x="5618635" y="2431014"/>
              <a:ext cx="1283451" cy="1106424"/>
            </a:xfrm>
            <a:prstGeom prst="hexagon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innerShdw blurRad="2921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054264" y="2758092"/>
              <a:ext cx="412192" cy="452267"/>
            </a:xfrm>
            <a:custGeom>
              <a:avLst/>
              <a:gdLst>
                <a:gd name="T0" fmla="*/ 65 w 100"/>
                <a:gd name="T1" fmla="*/ 0 h 110"/>
                <a:gd name="T2" fmla="*/ 77 w 100"/>
                <a:gd name="T3" fmla="*/ 12 h 110"/>
                <a:gd name="T4" fmla="*/ 68 w 100"/>
                <a:gd name="T5" fmla="*/ 40 h 110"/>
                <a:gd name="T6" fmla="*/ 67 w 100"/>
                <a:gd name="T7" fmla="*/ 10 h 110"/>
                <a:gd name="T8" fmla="*/ 28 w 100"/>
                <a:gd name="T9" fmla="*/ 9 h 110"/>
                <a:gd name="T10" fmla="*/ 28 w 100"/>
                <a:gd name="T11" fmla="*/ 16 h 110"/>
                <a:gd name="T12" fmla="*/ 25 w 100"/>
                <a:gd name="T13" fmla="*/ 24 h 110"/>
                <a:gd name="T14" fmla="*/ 18 w 100"/>
                <a:gd name="T15" fmla="*/ 26 h 110"/>
                <a:gd name="T16" fmla="*/ 9 w 100"/>
                <a:gd name="T17" fmla="*/ 25 h 110"/>
                <a:gd name="T18" fmla="*/ 10 w 100"/>
                <a:gd name="T19" fmla="*/ 87 h 110"/>
                <a:gd name="T20" fmla="*/ 12 w 100"/>
                <a:gd name="T21" fmla="*/ 88 h 110"/>
                <a:gd name="T22" fmla="*/ 44 w 100"/>
                <a:gd name="T23" fmla="*/ 97 h 110"/>
                <a:gd name="T24" fmla="*/ 4 w 100"/>
                <a:gd name="T25" fmla="*/ 93 h 110"/>
                <a:gd name="T26" fmla="*/ 4 w 100"/>
                <a:gd name="T27" fmla="*/ 93 h 110"/>
                <a:gd name="T28" fmla="*/ 0 w 100"/>
                <a:gd name="T29" fmla="*/ 22 h 110"/>
                <a:gd name="T30" fmla="*/ 2 w 100"/>
                <a:gd name="T31" fmla="*/ 19 h 110"/>
                <a:gd name="T32" fmla="*/ 21 w 100"/>
                <a:gd name="T33" fmla="*/ 0 h 110"/>
                <a:gd name="T34" fmla="*/ 90 w 100"/>
                <a:gd name="T35" fmla="*/ 45 h 110"/>
                <a:gd name="T36" fmla="*/ 84 w 100"/>
                <a:gd name="T37" fmla="*/ 39 h 110"/>
                <a:gd name="T38" fmla="*/ 83 w 100"/>
                <a:gd name="T39" fmla="*/ 47 h 110"/>
                <a:gd name="T40" fmla="*/ 94 w 100"/>
                <a:gd name="T41" fmla="*/ 53 h 110"/>
                <a:gd name="T42" fmla="*/ 86 w 100"/>
                <a:gd name="T43" fmla="*/ 81 h 110"/>
                <a:gd name="T44" fmla="*/ 100 w 100"/>
                <a:gd name="T45" fmla="*/ 51 h 110"/>
                <a:gd name="T46" fmla="*/ 90 w 100"/>
                <a:gd name="T47" fmla="*/ 45 h 110"/>
                <a:gd name="T48" fmla="*/ 54 w 100"/>
                <a:gd name="T49" fmla="*/ 84 h 110"/>
                <a:gd name="T50" fmla="*/ 90 w 100"/>
                <a:gd name="T51" fmla="*/ 55 h 110"/>
                <a:gd name="T52" fmla="*/ 52 w 100"/>
                <a:gd name="T53" fmla="*/ 87 h 110"/>
                <a:gd name="T54" fmla="*/ 51 w 100"/>
                <a:gd name="T55" fmla="*/ 103 h 110"/>
                <a:gd name="T56" fmla="*/ 52 w 100"/>
                <a:gd name="T57" fmla="*/ 110 h 110"/>
                <a:gd name="T58" fmla="*/ 56 w 100"/>
                <a:gd name="T59" fmla="*/ 106 h 110"/>
                <a:gd name="T60" fmla="*/ 52 w 100"/>
                <a:gd name="T61" fmla="*/ 87 h 110"/>
                <a:gd name="T62" fmla="*/ 18 w 100"/>
                <a:gd name="T63" fmla="*/ 60 h 110"/>
                <a:gd name="T64" fmla="*/ 30 w 100"/>
                <a:gd name="T65" fmla="*/ 56 h 110"/>
                <a:gd name="T66" fmla="*/ 18 w 100"/>
                <a:gd name="T67" fmla="*/ 43 h 110"/>
                <a:gd name="T68" fmla="*/ 60 w 100"/>
                <a:gd name="T69" fmla="*/ 48 h 110"/>
                <a:gd name="T70" fmla="*/ 18 w 100"/>
                <a:gd name="T71" fmla="*/ 43 h 110"/>
                <a:gd name="T72" fmla="*/ 18 w 100"/>
                <a:gd name="T73" fmla="*/ 36 h 110"/>
                <a:gd name="T74" fmla="*/ 60 w 100"/>
                <a:gd name="T75" fmla="*/ 31 h 110"/>
                <a:gd name="T76" fmla="*/ 37 w 100"/>
                <a:gd name="T77" fmla="*/ 19 h 110"/>
                <a:gd name="T78" fmla="*/ 60 w 100"/>
                <a:gd name="T79" fmla="*/ 24 h 110"/>
                <a:gd name="T80" fmla="*/ 37 w 100"/>
                <a:gd name="T81" fmla="*/ 19 h 110"/>
                <a:gd name="T82" fmla="*/ 14 w 100"/>
                <a:gd name="T83" fmla="*/ 21 h 110"/>
                <a:gd name="T84" fmla="*/ 18 w 100"/>
                <a:gd name="T85" fmla="*/ 22 h 110"/>
                <a:gd name="T86" fmla="*/ 20 w 100"/>
                <a:gd name="T87" fmla="*/ 22 h 110"/>
                <a:gd name="T88" fmla="*/ 24 w 100"/>
                <a:gd name="T89" fmla="*/ 18 h 110"/>
                <a:gd name="T90" fmla="*/ 24 w 100"/>
                <a:gd name="T91" fmla="*/ 17 h 110"/>
                <a:gd name="T92" fmla="*/ 23 w 100"/>
                <a:gd name="T93" fmla="*/ 12 h 110"/>
                <a:gd name="T94" fmla="*/ 12 w 100"/>
                <a:gd name="T95" fmla="*/ 2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10">
                  <a:moveTo>
                    <a:pt x="2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71" y="1"/>
                    <a:pt x="74" y="4"/>
                  </a:cubicBezTo>
                  <a:cubicBezTo>
                    <a:pt x="76" y="6"/>
                    <a:pt x="77" y="9"/>
                    <a:pt x="77" y="1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1"/>
                    <a:pt x="68" y="11"/>
                    <a:pt x="67" y="10"/>
                  </a:cubicBezTo>
                  <a:cubicBezTo>
                    <a:pt x="67" y="10"/>
                    <a:pt x="66" y="9"/>
                    <a:pt x="65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8" y="18"/>
                    <a:pt x="28" y="19"/>
                  </a:cubicBezTo>
                  <a:cubicBezTo>
                    <a:pt x="28" y="21"/>
                    <a:pt x="27" y="23"/>
                    <a:pt x="25" y="24"/>
                  </a:cubicBezTo>
                  <a:cubicBezTo>
                    <a:pt x="24" y="25"/>
                    <a:pt x="23" y="26"/>
                    <a:pt x="21" y="26"/>
                  </a:cubicBezTo>
                  <a:cubicBezTo>
                    <a:pt x="20" y="26"/>
                    <a:pt x="19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10" y="86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7"/>
                    <a:pt x="11" y="88"/>
                    <a:pt x="12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9" y="97"/>
                    <a:pt x="6" y="96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2" y="91"/>
                    <a:pt x="0" y="88"/>
                    <a:pt x="0" y="8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90" y="45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62"/>
                    <a:pt x="88" y="70"/>
                    <a:pt x="82" y="77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93" y="73"/>
                    <a:pt x="98" y="63"/>
                    <a:pt x="100" y="53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0" y="45"/>
                    <a:pt x="90" y="45"/>
                    <a:pt x="90" y="45"/>
                  </a:cubicBezTo>
                  <a:close/>
                  <a:moveTo>
                    <a:pt x="74" y="47"/>
                  </a:moveTo>
                  <a:cubicBezTo>
                    <a:pt x="64" y="58"/>
                    <a:pt x="58" y="70"/>
                    <a:pt x="54" y="84"/>
                  </a:cubicBezTo>
                  <a:cubicBezTo>
                    <a:pt x="59" y="86"/>
                    <a:pt x="64" y="89"/>
                    <a:pt x="70" y="92"/>
                  </a:cubicBezTo>
                  <a:cubicBezTo>
                    <a:pt x="78" y="81"/>
                    <a:pt x="85" y="68"/>
                    <a:pt x="90" y="55"/>
                  </a:cubicBezTo>
                  <a:cubicBezTo>
                    <a:pt x="84" y="52"/>
                    <a:pt x="79" y="50"/>
                    <a:pt x="74" y="47"/>
                  </a:cubicBezTo>
                  <a:close/>
                  <a:moveTo>
                    <a:pt x="52" y="87"/>
                  </a:moveTo>
                  <a:cubicBezTo>
                    <a:pt x="50" y="103"/>
                    <a:pt x="50" y="103"/>
                    <a:pt x="50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52" y="87"/>
                    <a:pt x="52" y="87"/>
                    <a:pt x="52" y="87"/>
                  </a:cubicBezTo>
                  <a:close/>
                  <a:moveTo>
                    <a:pt x="18" y="56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18" y="56"/>
                    <a:pt x="18" y="56"/>
                  </a:cubicBezTo>
                  <a:close/>
                  <a:moveTo>
                    <a:pt x="18" y="43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18" y="43"/>
                    <a:pt x="18" y="43"/>
                    <a:pt x="18" y="43"/>
                  </a:cubicBezTo>
                  <a:close/>
                  <a:moveTo>
                    <a:pt x="18" y="31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37" y="19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7" y="19"/>
                    <a:pt x="37" y="19"/>
                    <a:pt x="37" y="19"/>
                  </a:cubicBezTo>
                  <a:close/>
                  <a:moveTo>
                    <a:pt x="12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3" y="20"/>
                    <a:pt x="24" y="19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2" y="21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59782" y="3680672"/>
            <a:ext cx="1106680" cy="1283748"/>
            <a:chOff x="7756222" y="3679819"/>
            <a:chExt cx="1106424" cy="1283451"/>
          </a:xfrm>
          <a:effectLst>
            <a:outerShdw blurRad="3937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Hexagon 5"/>
            <p:cNvSpPr/>
            <p:nvPr/>
          </p:nvSpPr>
          <p:spPr>
            <a:xfrm rot="16200000">
              <a:off x="7667708" y="3768333"/>
              <a:ext cx="1283451" cy="1106424"/>
            </a:xfrm>
            <a:prstGeom prst="hexagon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innerShdw blurRad="2667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07833" y="4106652"/>
              <a:ext cx="403032" cy="428221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864313" y="3409620"/>
            <a:ext cx="1339083" cy="1553335"/>
            <a:chOff x="4889416" y="3362177"/>
            <a:chExt cx="1338773" cy="1552976"/>
          </a:xfrm>
          <a:effectLst>
            <a:outerShdw blurRad="3937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Hexagon 7"/>
            <p:cNvSpPr/>
            <p:nvPr/>
          </p:nvSpPr>
          <p:spPr>
            <a:xfrm rot="16200000">
              <a:off x="4782315" y="3469278"/>
              <a:ext cx="1552976" cy="1338773"/>
            </a:xfrm>
            <a:prstGeom prst="hexagon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innerShdw blurRad="381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260360" y="3842689"/>
              <a:ext cx="596885" cy="48258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830551" y="3908514"/>
            <a:ext cx="914612" cy="1060950"/>
            <a:chOff x="3921207" y="3748989"/>
            <a:chExt cx="914400" cy="1060704"/>
          </a:xfrm>
          <a:effectLst>
            <a:outerShdw blurRad="3937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Hexagon 8"/>
            <p:cNvSpPr/>
            <p:nvPr/>
          </p:nvSpPr>
          <p:spPr>
            <a:xfrm rot="16200000">
              <a:off x="3848055" y="3822141"/>
              <a:ext cx="1060704" cy="914400"/>
            </a:xfrm>
            <a:prstGeom prst="hexagon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innerShdw blurRad="2667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185601" y="4086602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flipV="1">
            <a:off x="7618133" y="1806708"/>
            <a:ext cx="896466" cy="237494"/>
            <a:chOff x="7258929" y="1631852"/>
            <a:chExt cx="1674056" cy="464234"/>
          </a:xfrm>
          <a:effectLst>
            <a:outerShdw blurRad="139700" dir="2700000" sx="96000" sy="96000" algn="tl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8652087" y="1565736"/>
            <a:ext cx="2412330" cy="1041196"/>
            <a:chOff x="581767" y="2957155"/>
            <a:chExt cx="2411772" cy="1040956"/>
          </a:xfrm>
        </p:grpSpPr>
        <p:sp>
          <p:nvSpPr>
            <p:cNvPr id="25" name="TextBox 24"/>
            <p:cNvSpPr txBox="1"/>
            <p:nvPr/>
          </p:nvSpPr>
          <p:spPr>
            <a:xfrm>
              <a:off x="623309" y="2957155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1767" y="3351929"/>
              <a:ext cx="2411772" cy="646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 flipV="1">
            <a:off x="5109520" y="1896740"/>
            <a:ext cx="1121874" cy="349700"/>
            <a:chOff x="7258929" y="1631852"/>
            <a:chExt cx="1674056" cy="464234"/>
          </a:xfrm>
          <a:effectLst>
            <a:outerShdw blurRad="139700" dir="2700000" sx="96000" sy="96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Straight Connector 27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 flipH="1">
            <a:off x="2538824" y="1557564"/>
            <a:ext cx="2567553" cy="1109014"/>
            <a:chOff x="519495" y="2889353"/>
            <a:chExt cx="2566958" cy="1108758"/>
          </a:xfrm>
        </p:grpSpPr>
        <p:sp>
          <p:nvSpPr>
            <p:cNvPr id="31" name="TextBox 30"/>
            <p:cNvSpPr txBox="1"/>
            <p:nvPr/>
          </p:nvSpPr>
          <p:spPr>
            <a:xfrm>
              <a:off x="519495" y="2889353"/>
              <a:ext cx="2125410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81767" y="3351929"/>
              <a:ext cx="2504686" cy="646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rot="5400000" flipH="1" flipV="1">
            <a:off x="4708748" y="4817491"/>
            <a:ext cx="625509" cy="1080702"/>
            <a:chOff x="7258929" y="1631852"/>
            <a:chExt cx="1674056" cy="464234"/>
          </a:xfrm>
          <a:effectLst>
            <a:outerShdw blurRad="139700" dir="2700000" sx="96000" sy="96000" algn="tl" rotWithShape="0">
              <a:prstClr val="black">
                <a:alpha val="40000"/>
              </a:prstClr>
            </a:outerShdw>
          </a:effectLst>
        </p:grpSpPr>
        <p:cxnSp>
          <p:nvCxnSpPr>
            <p:cNvPr id="34" name="Straight Connector 33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flipH="1">
            <a:off x="2138734" y="5093062"/>
            <a:ext cx="2342300" cy="1234523"/>
            <a:chOff x="512238" y="2664835"/>
            <a:chExt cx="2341757" cy="1234238"/>
          </a:xfrm>
        </p:grpSpPr>
        <p:sp>
          <p:nvSpPr>
            <p:cNvPr id="37" name="TextBox 36"/>
            <p:cNvSpPr txBox="1"/>
            <p:nvPr/>
          </p:nvSpPr>
          <p:spPr>
            <a:xfrm>
              <a:off x="512238" y="2664835"/>
              <a:ext cx="2040470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71316" y="3068268"/>
              <a:ext cx="2282679" cy="8308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994719" y="3888233"/>
            <a:ext cx="1753538" cy="450891"/>
            <a:chOff x="7258929" y="1631852"/>
            <a:chExt cx="1674056" cy="464234"/>
          </a:xfrm>
          <a:effectLst>
            <a:outerShdw blurRad="139700" dir="2700000" sx="96000" sy="96000" algn="tl" rotWithShape="0">
              <a:prstClr val="black">
                <a:alpha val="40000"/>
              </a:prstClr>
            </a:outerShdw>
          </a:effectLst>
        </p:grpSpPr>
        <p:cxnSp>
          <p:nvCxnSpPr>
            <p:cNvPr id="40" name="Straight Connector 39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346763" y="2799365"/>
            <a:ext cx="2269685" cy="1242700"/>
            <a:chOff x="1091026" y="2951846"/>
            <a:chExt cx="2269160" cy="1242413"/>
          </a:xfrm>
        </p:grpSpPr>
        <p:sp>
          <p:nvSpPr>
            <p:cNvPr id="43" name="TextBox 42"/>
            <p:cNvSpPr txBox="1"/>
            <p:nvPr/>
          </p:nvSpPr>
          <p:spPr>
            <a:xfrm>
              <a:off x="1162902" y="2951846"/>
              <a:ext cx="212541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91026" y="3363454"/>
              <a:ext cx="2269160" cy="8308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9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5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/>
          <p:cNvSpPr>
            <a:spLocks/>
          </p:cNvSpPr>
          <p:nvPr/>
        </p:nvSpPr>
        <p:spPr bwMode="auto">
          <a:xfrm>
            <a:off x="3446587" y="1029807"/>
            <a:ext cx="5429437" cy="4650795"/>
          </a:xfrm>
          <a:custGeom>
            <a:avLst/>
            <a:gdLst>
              <a:gd name="T0" fmla="*/ 42 w 739"/>
              <a:gd name="T1" fmla="*/ 641 h 641"/>
              <a:gd name="T2" fmla="*/ 15 w 739"/>
              <a:gd name="T3" fmla="*/ 594 h 641"/>
              <a:gd name="T4" fmla="*/ 343 w 739"/>
              <a:gd name="T5" fmla="*/ 26 h 641"/>
              <a:gd name="T6" fmla="*/ 397 w 739"/>
              <a:gd name="T7" fmla="*/ 26 h 641"/>
              <a:gd name="T8" fmla="*/ 725 w 739"/>
              <a:gd name="T9" fmla="*/ 594 h 641"/>
              <a:gd name="T10" fmla="*/ 698 w 739"/>
              <a:gd name="T11" fmla="*/ 641 h 641"/>
              <a:gd name="T12" fmla="*/ 42 w 739"/>
              <a:gd name="T13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9" h="641">
                <a:moveTo>
                  <a:pt x="42" y="641"/>
                </a:moveTo>
                <a:cubicBezTo>
                  <a:pt x="12" y="641"/>
                  <a:pt x="0" y="620"/>
                  <a:pt x="15" y="594"/>
                </a:cubicBezTo>
                <a:cubicBezTo>
                  <a:pt x="343" y="26"/>
                  <a:pt x="343" y="26"/>
                  <a:pt x="343" y="26"/>
                </a:cubicBezTo>
                <a:cubicBezTo>
                  <a:pt x="358" y="0"/>
                  <a:pt x="382" y="0"/>
                  <a:pt x="397" y="26"/>
                </a:cubicBezTo>
                <a:cubicBezTo>
                  <a:pt x="725" y="594"/>
                  <a:pt x="725" y="594"/>
                  <a:pt x="725" y="594"/>
                </a:cubicBezTo>
                <a:cubicBezTo>
                  <a:pt x="739" y="620"/>
                  <a:pt x="727" y="641"/>
                  <a:pt x="698" y="641"/>
                </a:cubicBezTo>
                <a:lnTo>
                  <a:pt x="42" y="641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9" tIns="45525" rIns="91049" bIns="45525" anchor="ctr"/>
          <a:lstStyle/>
          <a:p>
            <a:pPr algn="ctr">
              <a:defRPr/>
            </a:pPr>
            <a:endParaRPr lang="zh-CN" altLang="en-US" sz="3201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5282" y="2032282"/>
            <a:ext cx="1414983" cy="461271"/>
          </a:xfrm>
          <a:prstGeom prst="rect">
            <a:avLst/>
          </a:prstGeom>
          <a:noFill/>
        </p:spPr>
        <p:txBody>
          <a:bodyPr wrap="none" lIns="91049" tIns="45525" rIns="91049" bIns="4552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34365" y="2095008"/>
            <a:ext cx="1414983" cy="461271"/>
          </a:xfrm>
          <a:prstGeom prst="rect">
            <a:avLst/>
          </a:prstGeom>
          <a:noFill/>
        </p:spPr>
        <p:txBody>
          <a:bodyPr wrap="none" lIns="91049" tIns="45525" rIns="91049" bIns="4552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205282" y="4381388"/>
            <a:ext cx="1414983" cy="461271"/>
          </a:xfrm>
          <a:prstGeom prst="rect">
            <a:avLst/>
          </a:prstGeom>
          <a:noFill/>
        </p:spPr>
        <p:txBody>
          <a:bodyPr wrap="none" lIns="91049" tIns="45525" rIns="91049" bIns="4552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734365" y="4376684"/>
            <a:ext cx="1414983" cy="461271"/>
          </a:xfrm>
          <a:prstGeom prst="rect">
            <a:avLst/>
          </a:prstGeom>
          <a:noFill/>
        </p:spPr>
        <p:txBody>
          <a:bodyPr wrap="none" lIns="91049" tIns="45525" rIns="91049" bIns="4552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宋体" panose="02010600030101010101" pitchFamily="2" charset="-122"/>
              </a:rPr>
              <a:t>添加标题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759420" y="1638252"/>
            <a:ext cx="2780355" cy="2378901"/>
            <a:chOff x="3765591" y="1394485"/>
            <a:chExt cx="2216531" cy="1896487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765591" y="1394485"/>
              <a:ext cx="2216531" cy="1896487"/>
            </a:xfrm>
            <a:custGeom>
              <a:avLst/>
              <a:gdLst>
                <a:gd name="T0" fmla="*/ 42 w 740"/>
                <a:gd name="T1" fmla="*/ 641 h 641"/>
                <a:gd name="T2" fmla="*/ 15 w 740"/>
                <a:gd name="T3" fmla="*/ 594 h 641"/>
                <a:gd name="T4" fmla="*/ 343 w 740"/>
                <a:gd name="T5" fmla="*/ 26 h 641"/>
                <a:gd name="T6" fmla="*/ 397 w 740"/>
                <a:gd name="T7" fmla="*/ 26 h 641"/>
                <a:gd name="T8" fmla="*/ 725 w 740"/>
                <a:gd name="T9" fmla="*/ 594 h 641"/>
                <a:gd name="T10" fmla="*/ 698 w 740"/>
                <a:gd name="T11" fmla="*/ 641 h 641"/>
                <a:gd name="T12" fmla="*/ 42 w 740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1">
                  <a:moveTo>
                    <a:pt x="42" y="641"/>
                  </a:moveTo>
                  <a:cubicBezTo>
                    <a:pt x="12" y="641"/>
                    <a:pt x="0" y="620"/>
                    <a:pt x="15" y="594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58" y="0"/>
                    <a:pt x="382" y="0"/>
                    <a:pt x="397" y="26"/>
                  </a:cubicBezTo>
                  <a:cubicBezTo>
                    <a:pt x="725" y="594"/>
                    <a:pt x="725" y="594"/>
                    <a:pt x="725" y="594"/>
                  </a:cubicBezTo>
                  <a:cubicBezTo>
                    <a:pt x="740" y="620"/>
                    <a:pt x="728" y="641"/>
                    <a:pt x="698" y="641"/>
                  </a:cubicBezTo>
                  <a:lnTo>
                    <a:pt x="42" y="6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49" tIns="45525" rIns="91049" bIns="45525" anchor="ctr"/>
            <a:lstStyle/>
            <a:p>
              <a:pPr algn="ctr"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grpSp>
          <p:nvGrpSpPr>
            <p:cNvPr id="23583" name="组合 26"/>
            <p:cNvGrpSpPr>
              <a:grpSpLocks/>
            </p:cNvGrpSpPr>
            <p:nvPr/>
          </p:nvGrpSpPr>
          <p:grpSpPr bwMode="auto">
            <a:xfrm>
              <a:off x="4594677" y="2506210"/>
              <a:ext cx="596222" cy="418803"/>
              <a:chOff x="6934200" y="4259263"/>
              <a:chExt cx="373063" cy="265113"/>
            </a:xfrm>
          </p:grpSpPr>
          <p:sp>
            <p:nvSpPr>
              <p:cNvPr id="23610" name="Oval 38"/>
              <p:cNvSpPr>
                <a:spLocks noChangeArrowheads="1"/>
              </p:cNvSpPr>
              <p:nvPr/>
            </p:nvSpPr>
            <p:spPr bwMode="auto">
              <a:xfrm>
                <a:off x="7094538" y="4395788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1" name="Freeform 39"/>
              <p:cNvSpPr>
                <a:spLocks/>
              </p:cNvSpPr>
              <p:nvPr/>
            </p:nvSpPr>
            <p:spPr bwMode="auto">
              <a:xfrm>
                <a:off x="7073900" y="4449763"/>
                <a:ext cx="93663" cy="74613"/>
              </a:xfrm>
              <a:custGeom>
                <a:avLst/>
                <a:gdLst>
                  <a:gd name="T0" fmla="*/ 70247 w 36"/>
                  <a:gd name="T1" fmla="*/ 0 h 28"/>
                  <a:gd name="T2" fmla="*/ 46832 w 36"/>
                  <a:gd name="T3" fmla="*/ 29312 h 28"/>
                  <a:gd name="T4" fmla="*/ 23416 w 36"/>
                  <a:gd name="T5" fmla="*/ 0 h 28"/>
                  <a:gd name="T6" fmla="*/ 0 w 36"/>
                  <a:gd name="T7" fmla="*/ 47966 h 28"/>
                  <a:gd name="T8" fmla="*/ 2602 w 36"/>
                  <a:gd name="T9" fmla="*/ 69284 h 28"/>
                  <a:gd name="T10" fmla="*/ 46832 w 36"/>
                  <a:gd name="T11" fmla="*/ 74613 h 28"/>
                  <a:gd name="T12" fmla="*/ 91061 w 36"/>
                  <a:gd name="T13" fmla="*/ 69284 h 28"/>
                  <a:gd name="T14" fmla="*/ 93663 w 36"/>
                  <a:gd name="T15" fmla="*/ 47966 h 28"/>
                  <a:gd name="T16" fmla="*/ 70247 w 36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2" name="Oval 40"/>
              <p:cNvSpPr>
                <a:spLocks noChangeArrowheads="1"/>
              </p:cNvSpPr>
              <p:nvPr/>
            </p:nvSpPr>
            <p:spPr bwMode="auto">
              <a:xfrm>
                <a:off x="6958013" y="4395788"/>
                <a:ext cx="50800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3" name="Freeform 41"/>
              <p:cNvSpPr>
                <a:spLocks/>
              </p:cNvSpPr>
              <p:nvPr/>
            </p:nvSpPr>
            <p:spPr bwMode="auto">
              <a:xfrm>
                <a:off x="6934200" y="4449763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9728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9728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4" name="Oval 42"/>
              <p:cNvSpPr>
                <a:spLocks noChangeArrowheads="1"/>
              </p:cNvSpPr>
              <p:nvPr/>
            </p:nvSpPr>
            <p:spPr bwMode="auto">
              <a:xfrm>
                <a:off x="7234238" y="4395788"/>
                <a:ext cx="49213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5" name="Freeform 43"/>
              <p:cNvSpPr>
                <a:spLocks/>
              </p:cNvSpPr>
              <p:nvPr/>
            </p:nvSpPr>
            <p:spPr bwMode="auto">
              <a:xfrm>
                <a:off x="7210425" y="4449763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7110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7110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6" name="Oval 44"/>
              <p:cNvSpPr>
                <a:spLocks noChangeArrowheads="1"/>
              </p:cNvSpPr>
              <p:nvPr/>
            </p:nvSpPr>
            <p:spPr bwMode="auto">
              <a:xfrm>
                <a:off x="7026275" y="4259263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7" name="Freeform 45"/>
              <p:cNvSpPr>
                <a:spLocks/>
              </p:cNvSpPr>
              <p:nvPr/>
            </p:nvSpPr>
            <p:spPr bwMode="auto">
              <a:xfrm>
                <a:off x="7002463" y="4313238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9728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5234 w 37"/>
                  <a:gd name="T9" fmla="*/ 69284 h 28"/>
                  <a:gd name="T10" fmla="*/ 49728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8" name="Oval 46"/>
              <p:cNvSpPr>
                <a:spLocks noChangeArrowheads="1"/>
              </p:cNvSpPr>
              <p:nvPr/>
            </p:nvSpPr>
            <p:spPr bwMode="auto">
              <a:xfrm>
                <a:off x="7162800" y="4259263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19" name="Freeform 47"/>
              <p:cNvSpPr>
                <a:spLocks/>
              </p:cNvSpPr>
              <p:nvPr/>
            </p:nvSpPr>
            <p:spPr bwMode="auto">
              <a:xfrm>
                <a:off x="7142163" y="4313238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7110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7110 w 37"/>
                  <a:gd name="T11" fmla="*/ 74613 h 28"/>
                  <a:gd name="T12" fmla="*/ 91604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267042" y="1560906"/>
            <a:ext cx="2780355" cy="2375764"/>
            <a:chOff x="2487053" y="1256625"/>
            <a:chExt cx="2216531" cy="1893986"/>
          </a:xfrm>
        </p:grpSpPr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2487053" y="1256625"/>
              <a:ext cx="2216531" cy="1893986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49" tIns="45525" rIns="91049" bIns="45525" anchor="ctr"/>
            <a:lstStyle/>
            <a:p>
              <a:pPr algn="ctr"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grpSp>
          <p:nvGrpSpPr>
            <p:cNvPr id="23584" name="组合 37"/>
            <p:cNvGrpSpPr>
              <a:grpSpLocks/>
            </p:cNvGrpSpPr>
            <p:nvPr/>
          </p:nvGrpSpPr>
          <p:grpSpPr bwMode="auto">
            <a:xfrm>
              <a:off x="3332608" y="1591095"/>
              <a:ext cx="532930" cy="531317"/>
              <a:chOff x="9488488" y="4192588"/>
              <a:chExt cx="341313" cy="344487"/>
            </a:xfrm>
          </p:grpSpPr>
          <p:sp>
            <p:nvSpPr>
              <p:cNvPr id="23603" name="Freeform 48"/>
              <p:cNvSpPr>
                <a:spLocks noEditPoints="1"/>
              </p:cNvSpPr>
              <p:nvPr/>
            </p:nvSpPr>
            <p:spPr bwMode="auto">
              <a:xfrm>
                <a:off x="9567863" y="4206875"/>
                <a:ext cx="182563" cy="330200"/>
              </a:xfrm>
              <a:custGeom>
                <a:avLst/>
                <a:gdLst>
                  <a:gd name="T0" fmla="*/ 91282 w 70"/>
                  <a:gd name="T1" fmla="*/ 330200 h 126"/>
                  <a:gd name="T2" fmla="*/ 0 w 70"/>
                  <a:gd name="T3" fmla="*/ 165100 h 126"/>
                  <a:gd name="T4" fmla="*/ 91282 w 70"/>
                  <a:gd name="T5" fmla="*/ 0 h 126"/>
                  <a:gd name="T6" fmla="*/ 182563 w 70"/>
                  <a:gd name="T7" fmla="*/ 165100 h 126"/>
                  <a:gd name="T8" fmla="*/ 91282 w 70"/>
                  <a:gd name="T9" fmla="*/ 330200 h 126"/>
                  <a:gd name="T10" fmla="*/ 91282 w 70"/>
                  <a:gd name="T11" fmla="*/ 15724 h 126"/>
                  <a:gd name="T12" fmla="*/ 15648 w 70"/>
                  <a:gd name="T13" fmla="*/ 165100 h 126"/>
                  <a:gd name="T14" fmla="*/ 91282 w 70"/>
                  <a:gd name="T15" fmla="*/ 314476 h 126"/>
                  <a:gd name="T16" fmla="*/ 166915 w 70"/>
                  <a:gd name="T17" fmla="*/ 165100 h 126"/>
                  <a:gd name="T18" fmla="*/ 91282 w 70"/>
                  <a:gd name="T19" fmla="*/ 15724 h 1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0" h="126">
                    <a:moveTo>
                      <a:pt x="35" y="126"/>
                    </a:moveTo>
                    <a:cubicBezTo>
                      <a:pt x="15" y="126"/>
                      <a:pt x="0" y="98"/>
                      <a:pt x="0" y="63"/>
                    </a:cubicBezTo>
                    <a:cubicBezTo>
                      <a:pt x="0" y="27"/>
                      <a:pt x="15" y="0"/>
                      <a:pt x="35" y="0"/>
                    </a:cubicBezTo>
                    <a:cubicBezTo>
                      <a:pt x="55" y="0"/>
                      <a:pt x="70" y="27"/>
                      <a:pt x="70" y="63"/>
                    </a:cubicBezTo>
                    <a:cubicBezTo>
                      <a:pt x="70" y="98"/>
                      <a:pt x="55" y="126"/>
                      <a:pt x="35" y="126"/>
                    </a:cubicBezTo>
                    <a:close/>
                    <a:moveTo>
                      <a:pt x="35" y="6"/>
                    </a:moveTo>
                    <a:cubicBezTo>
                      <a:pt x="19" y="6"/>
                      <a:pt x="6" y="32"/>
                      <a:pt x="6" y="63"/>
                    </a:cubicBezTo>
                    <a:cubicBezTo>
                      <a:pt x="6" y="93"/>
                      <a:pt x="19" y="120"/>
                      <a:pt x="35" y="120"/>
                    </a:cubicBezTo>
                    <a:cubicBezTo>
                      <a:pt x="51" y="120"/>
                      <a:pt x="64" y="93"/>
                      <a:pt x="64" y="63"/>
                    </a:cubicBezTo>
                    <a:cubicBezTo>
                      <a:pt x="64" y="32"/>
                      <a:pt x="51" y="6"/>
                      <a:pt x="35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4" name="Freeform 49"/>
              <p:cNvSpPr>
                <a:spLocks noEditPoints="1"/>
              </p:cNvSpPr>
              <p:nvPr/>
            </p:nvSpPr>
            <p:spPr bwMode="auto">
              <a:xfrm>
                <a:off x="9488488" y="4260850"/>
                <a:ext cx="341313" cy="219075"/>
              </a:xfrm>
              <a:custGeom>
                <a:avLst/>
                <a:gdLst>
                  <a:gd name="T0" fmla="*/ 105019 w 130"/>
                  <a:gd name="T1" fmla="*/ 219075 h 83"/>
                  <a:gd name="T2" fmla="*/ 21004 w 130"/>
                  <a:gd name="T3" fmla="*/ 179483 h 83"/>
                  <a:gd name="T4" fmla="*/ 131274 w 130"/>
                  <a:gd name="T5" fmla="*/ 23755 h 83"/>
                  <a:gd name="T6" fmla="*/ 236294 w 130"/>
                  <a:gd name="T7" fmla="*/ 0 h 83"/>
                  <a:gd name="T8" fmla="*/ 320309 w 130"/>
                  <a:gd name="T9" fmla="*/ 39592 h 83"/>
                  <a:gd name="T10" fmla="*/ 210039 w 130"/>
                  <a:gd name="T11" fmla="*/ 195320 h 83"/>
                  <a:gd name="T12" fmla="*/ 105019 w 130"/>
                  <a:gd name="T13" fmla="*/ 219075 h 83"/>
                  <a:gd name="T14" fmla="*/ 236294 w 130"/>
                  <a:gd name="T15" fmla="*/ 15837 h 83"/>
                  <a:gd name="T16" fmla="*/ 139151 w 130"/>
                  <a:gd name="T17" fmla="*/ 39592 h 83"/>
                  <a:gd name="T18" fmla="*/ 34131 w 130"/>
                  <a:gd name="T19" fmla="*/ 174204 h 83"/>
                  <a:gd name="T20" fmla="*/ 105019 w 130"/>
                  <a:gd name="T21" fmla="*/ 203238 h 83"/>
                  <a:gd name="T22" fmla="*/ 202162 w 130"/>
                  <a:gd name="T23" fmla="*/ 179483 h 83"/>
                  <a:gd name="T24" fmla="*/ 307182 w 130"/>
                  <a:gd name="T25" fmla="*/ 44871 h 83"/>
                  <a:gd name="T26" fmla="*/ 236294 w 130"/>
                  <a:gd name="T27" fmla="*/ 15837 h 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30" h="83">
                    <a:moveTo>
                      <a:pt x="40" y="83"/>
                    </a:moveTo>
                    <a:cubicBezTo>
                      <a:pt x="24" y="83"/>
                      <a:pt x="12" y="78"/>
                      <a:pt x="8" y="68"/>
                    </a:cubicBezTo>
                    <a:cubicBezTo>
                      <a:pt x="0" y="50"/>
                      <a:pt x="18" y="24"/>
                      <a:pt x="50" y="9"/>
                    </a:cubicBezTo>
                    <a:cubicBezTo>
                      <a:pt x="63" y="3"/>
                      <a:pt x="78" y="0"/>
                      <a:pt x="90" y="0"/>
                    </a:cubicBezTo>
                    <a:cubicBezTo>
                      <a:pt x="106" y="0"/>
                      <a:pt x="118" y="5"/>
                      <a:pt x="122" y="15"/>
                    </a:cubicBezTo>
                    <a:cubicBezTo>
                      <a:pt x="130" y="33"/>
                      <a:pt x="112" y="59"/>
                      <a:pt x="80" y="74"/>
                    </a:cubicBezTo>
                    <a:cubicBezTo>
                      <a:pt x="67" y="80"/>
                      <a:pt x="52" y="83"/>
                      <a:pt x="40" y="83"/>
                    </a:cubicBezTo>
                    <a:close/>
                    <a:moveTo>
                      <a:pt x="90" y="6"/>
                    </a:moveTo>
                    <a:cubicBezTo>
                      <a:pt x="79" y="6"/>
                      <a:pt x="65" y="9"/>
                      <a:pt x="53" y="15"/>
                    </a:cubicBezTo>
                    <a:cubicBezTo>
                      <a:pt x="25" y="28"/>
                      <a:pt x="7" y="51"/>
                      <a:pt x="13" y="66"/>
                    </a:cubicBezTo>
                    <a:cubicBezTo>
                      <a:pt x="17" y="73"/>
                      <a:pt x="26" y="77"/>
                      <a:pt x="40" y="77"/>
                    </a:cubicBezTo>
                    <a:cubicBezTo>
                      <a:pt x="51" y="77"/>
                      <a:pt x="65" y="74"/>
                      <a:pt x="77" y="68"/>
                    </a:cubicBezTo>
                    <a:cubicBezTo>
                      <a:pt x="105" y="55"/>
                      <a:pt x="123" y="32"/>
                      <a:pt x="117" y="17"/>
                    </a:cubicBezTo>
                    <a:cubicBezTo>
                      <a:pt x="113" y="10"/>
                      <a:pt x="104" y="6"/>
                      <a:pt x="9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5" name="Freeform 50"/>
              <p:cNvSpPr>
                <a:spLocks noEditPoints="1"/>
              </p:cNvSpPr>
              <p:nvPr/>
            </p:nvSpPr>
            <p:spPr bwMode="auto">
              <a:xfrm>
                <a:off x="9493250" y="4267200"/>
                <a:ext cx="331788" cy="206375"/>
              </a:xfrm>
              <a:custGeom>
                <a:avLst/>
                <a:gdLst>
                  <a:gd name="T0" fmla="*/ 223825 w 126"/>
                  <a:gd name="T1" fmla="*/ 206375 h 79"/>
                  <a:gd name="T2" fmla="*/ 134295 w 126"/>
                  <a:gd name="T3" fmla="*/ 190701 h 79"/>
                  <a:gd name="T4" fmla="*/ 34232 w 126"/>
                  <a:gd name="T5" fmla="*/ 125392 h 79"/>
                  <a:gd name="T6" fmla="*/ 10533 w 126"/>
                  <a:gd name="T7" fmla="*/ 47022 h 79"/>
                  <a:gd name="T8" fmla="*/ 107963 w 126"/>
                  <a:gd name="T9" fmla="*/ 0 h 79"/>
                  <a:gd name="T10" fmla="*/ 197493 w 126"/>
                  <a:gd name="T11" fmla="*/ 15674 h 79"/>
                  <a:gd name="T12" fmla="*/ 297556 w 126"/>
                  <a:gd name="T13" fmla="*/ 80983 h 79"/>
                  <a:gd name="T14" fmla="*/ 321255 w 126"/>
                  <a:gd name="T15" fmla="*/ 159353 h 79"/>
                  <a:gd name="T16" fmla="*/ 223825 w 126"/>
                  <a:gd name="T17" fmla="*/ 206375 h 79"/>
                  <a:gd name="T18" fmla="*/ 107963 w 126"/>
                  <a:gd name="T19" fmla="*/ 15674 h 79"/>
                  <a:gd name="T20" fmla="*/ 23699 w 126"/>
                  <a:gd name="T21" fmla="*/ 52247 h 79"/>
                  <a:gd name="T22" fmla="*/ 47398 w 126"/>
                  <a:gd name="T23" fmla="*/ 117555 h 79"/>
                  <a:gd name="T24" fmla="*/ 139562 w 126"/>
                  <a:gd name="T25" fmla="*/ 175027 h 79"/>
                  <a:gd name="T26" fmla="*/ 223825 w 126"/>
                  <a:gd name="T27" fmla="*/ 190701 h 79"/>
                  <a:gd name="T28" fmla="*/ 308089 w 126"/>
                  <a:gd name="T29" fmla="*/ 154128 h 79"/>
                  <a:gd name="T30" fmla="*/ 284390 w 126"/>
                  <a:gd name="T31" fmla="*/ 88820 h 79"/>
                  <a:gd name="T32" fmla="*/ 192226 w 126"/>
                  <a:gd name="T33" fmla="*/ 31348 h 79"/>
                  <a:gd name="T34" fmla="*/ 107963 w 126"/>
                  <a:gd name="T35" fmla="*/ 15674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6" h="79">
                    <a:moveTo>
                      <a:pt x="85" y="79"/>
                    </a:moveTo>
                    <a:cubicBezTo>
                      <a:pt x="74" y="79"/>
                      <a:pt x="63" y="77"/>
                      <a:pt x="51" y="73"/>
                    </a:cubicBezTo>
                    <a:cubicBezTo>
                      <a:pt x="35" y="67"/>
                      <a:pt x="22" y="58"/>
                      <a:pt x="13" y="48"/>
                    </a:cubicBezTo>
                    <a:cubicBezTo>
                      <a:pt x="4" y="38"/>
                      <a:pt x="0" y="27"/>
                      <a:pt x="4" y="18"/>
                    </a:cubicBezTo>
                    <a:cubicBezTo>
                      <a:pt x="8" y="7"/>
                      <a:pt x="22" y="0"/>
                      <a:pt x="41" y="0"/>
                    </a:cubicBezTo>
                    <a:cubicBezTo>
                      <a:pt x="52" y="0"/>
                      <a:pt x="63" y="2"/>
                      <a:pt x="75" y="6"/>
                    </a:cubicBezTo>
                    <a:cubicBezTo>
                      <a:pt x="91" y="12"/>
                      <a:pt x="104" y="21"/>
                      <a:pt x="113" y="31"/>
                    </a:cubicBezTo>
                    <a:cubicBezTo>
                      <a:pt x="122" y="41"/>
                      <a:pt x="126" y="52"/>
                      <a:pt x="122" y="61"/>
                    </a:cubicBezTo>
                    <a:cubicBezTo>
                      <a:pt x="118" y="72"/>
                      <a:pt x="104" y="79"/>
                      <a:pt x="85" y="79"/>
                    </a:cubicBezTo>
                    <a:close/>
                    <a:moveTo>
                      <a:pt x="41" y="6"/>
                    </a:moveTo>
                    <a:cubicBezTo>
                      <a:pt x="24" y="6"/>
                      <a:pt x="13" y="11"/>
                      <a:pt x="9" y="20"/>
                    </a:cubicBezTo>
                    <a:cubicBezTo>
                      <a:pt x="7" y="27"/>
                      <a:pt x="10" y="36"/>
                      <a:pt x="18" y="45"/>
                    </a:cubicBezTo>
                    <a:cubicBezTo>
                      <a:pt x="26" y="54"/>
                      <a:pt x="38" y="62"/>
                      <a:pt x="53" y="67"/>
                    </a:cubicBezTo>
                    <a:cubicBezTo>
                      <a:pt x="64" y="71"/>
                      <a:pt x="75" y="73"/>
                      <a:pt x="85" y="73"/>
                    </a:cubicBezTo>
                    <a:cubicBezTo>
                      <a:pt x="102" y="73"/>
                      <a:pt x="113" y="68"/>
                      <a:pt x="117" y="59"/>
                    </a:cubicBezTo>
                    <a:cubicBezTo>
                      <a:pt x="119" y="52"/>
                      <a:pt x="116" y="43"/>
                      <a:pt x="108" y="34"/>
                    </a:cubicBezTo>
                    <a:cubicBezTo>
                      <a:pt x="100" y="25"/>
                      <a:pt x="88" y="17"/>
                      <a:pt x="73" y="12"/>
                    </a:cubicBezTo>
                    <a:cubicBezTo>
                      <a:pt x="62" y="8"/>
                      <a:pt x="51" y="6"/>
                      <a:pt x="4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6" name="Oval 51"/>
              <p:cNvSpPr>
                <a:spLocks noChangeArrowheads="1"/>
              </p:cNvSpPr>
              <p:nvPr/>
            </p:nvSpPr>
            <p:spPr bwMode="auto">
              <a:xfrm>
                <a:off x="9617075" y="4329113"/>
                <a:ext cx="84138" cy="841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7" name="Oval 52"/>
              <p:cNvSpPr>
                <a:spLocks noChangeArrowheads="1"/>
              </p:cNvSpPr>
              <p:nvPr/>
            </p:nvSpPr>
            <p:spPr bwMode="auto">
              <a:xfrm>
                <a:off x="9785350" y="4413250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8" name="Oval 53"/>
              <p:cNvSpPr>
                <a:spLocks noChangeArrowheads="1"/>
              </p:cNvSpPr>
              <p:nvPr/>
            </p:nvSpPr>
            <p:spPr bwMode="auto">
              <a:xfrm>
                <a:off x="9491663" y="4413250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9" name="Oval 54"/>
              <p:cNvSpPr>
                <a:spLocks noChangeArrowheads="1"/>
              </p:cNvSpPr>
              <p:nvPr/>
            </p:nvSpPr>
            <p:spPr bwMode="auto">
              <a:xfrm>
                <a:off x="9637713" y="4192588"/>
                <a:ext cx="42863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285601" y="1584678"/>
            <a:ext cx="2780355" cy="2375764"/>
            <a:chOff x="5044128" y="1256625"/>
            <a:chExt cx="2216531" cy="1893986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5044128" y="1256625"/>
              <a:ext cx="2216531" cy="1893986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49" tIns="45525" rIns="91049" bIns="45525" anchor="ctr"/>
            <a:lstStyle/>
            <a:p>
              <a:pPr algn="ctr"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grpSp>
          <p:nvGrpSpPr>
            <p:cNvPr id="23585" name="组合 45"/>
            <p:cNvGrpSpPr>
              <a:grpSpLocks/>
            </p:cNvGrpSpPr>
            <p:nvPr/>
          </p:nvGrpSpPr>
          <p:grpSpPr bwMode="auto">
            <a:xfrm>
              <a:off x="5920038" y="1626100"/>
              <a:ext cx="431661" cy="356295"/>
              <a:chOff x="9478963" y="1489075"/>
              <a:chExt cx="307975" cy="257176"/>
            </a:xfrm>
          </p:grpSpPr>
          <p:sp>
            <p:nvSpPr>
              <p:cNvPr id="23598" name="Freeform 26"/>
              <p:cNvSpPr>
                <a:spLocks/>
              </p:cNvSpPr>
              <p:nvPr/>
            </p:nvSpPr>
            <p:spPr bwMode="auto">
              <a:xfrm>
                <a:off x="9478963" y="1706563"/>
                <a:ext cx="307975" cy="39688"/>
              </a:xfrm>
              <a:custGeom>
                <a:avLst/>
                <a:gdLst>
                  <a:gd name="T0" fmla="*/ 307975 w 118"/>
                  <a:gd name="T1" fmla="*/ 18521 h 15"/>
                  <a:gd name="T2" fmla="*/ 287095 w 118"/>
                  <a:gd name="T3" fmla="*/ 39688 h 15"/>
                  <a:gd name="T4" fmla="*/ 18270 w 118"/>
                  <a:gd name="T5" fmla="*/ 39688 h 15"/>
                  <a:gd name="T6" fmla="*/ 0 w 118"/>
                  <a:gd name="T7" fmla="*/ 18521 h 15"/>
                  <a:gd name="T8" fmla="*/ 18270 w 118"/>
                  <a:gd name="T9" fmla="*/ 0 h 15"/>
                  <a:gd name="T10" fmla="*/ 287095 w 118"/>
                  <a:gd name="T11" fmla="*/ 0 h 15"/>
                  <a:gd name="T12" fmla="*/ 307975 w 118"/>
                  <a:gd name="T13" fmla="*/ 18521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8" h="15">
                    <a:moveTo>
                      <a:pt x="118" y="7"/>
                    </a:moveTo>
                    <a:cubicBezTo>
                      <a:pt x="118" y="12"/>
                      <a:pt x="115" y="15"/>
                      <a:pt x="110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5" y="0"/>
                      <a:pt x="118" y="3"/>
                      <a:pt x="118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9" name="Freeform 27"/>
              <p:cNvSpPr>
                <a:spLocks/>
              </p:cNvSpPr>
              <p:nvPr/>
            </p:nvSpPr>
            <p:spPr bwMode="auto">
              <a:xfrm>
                <a:off x="9504363" y="1562100"/>
                <a:ext cx="41275" cy="123825"/>
              </a:xfrm>
              <a:custGeom>
                <a:avLst/>
                <a:gdLst>
                  <a:gd name="T0" fmla="*/ 20638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0638 w 16"/>
                  <a:gd name="T7" fmla="*/ 0 h 47"/>
                  <a:gd name="T8" fmla="*/ 41275 w 16"/>
                  <a:gd name="T9" fmla="*/ 21077 h 47"/>
                  <a:gd name="T10" fmla="*/ 41275 w 16"/>
                  <a:gd name="T11" fmla="*/ 102748 h 47"/>
                  <a:gd name="T12" fmla="*/ 20638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0" name="Freeform 28"/>
              <p:cNvSpPr>
                <a:spLocks/>
              </p:cNvSpPr>
              <p:nvPr/>
            </p:nvSpPr>
            <p:spPr bwMode="auto">
              <a:xfrm>
                <a:off x="9577388" y="1525588"/>
                <a:ext cx="42863" cy="160338"/>
              </a:xfrm>
              <a:custGeom>
                <a:avLst/>
                <a:gdLst>
                  <a:gd name="T0" fmla="*/ 21432 w 16"/>
                  <a:gd name="T1" fmla="*/ 160338 h 61"/>
                  <a:gd name="T2" fmla="*/ 0 w 16"/>
                  <a:gd name="T3" fmla="*/ 139310 h 61"/>
                  <a:gd name="T4" fmla="*/ 0 w 16"/>
                  <a:gd name="T5" fmla="*/ 21028 h 61"/>
                  <a:gd name="T6" fmla="*/ 21432 w 16"/>
                  <a:gd name="T7" fmla="*/ 0 h 61"/>
                  <a:gd name="T8" fmla="*/ 42863 w 16"/>
                  <a:gd name="T9" fmla="*/ 21028 h 61"/>
                  <a:gd name="T10" fmla="*/ 42863 w 16"/>
                  <a:gd name="T11" fmla="*/ 139310 h 61"/>
                  <a:gd name="T12" fmla="*/ 21432 w 16"/>
                  <a:gd name="T13" fmla="*/ 160338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61">
                    <a:moveTo>
                      <a:pt x="8" y="61"/>
                    </a:moveTo>
                    <a:cubicBezTo>
                      <a:pt x="3" y="61"/>
                      <a:pt x="0" y="58"/>
                      <a:pt x="0" y="5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8"/>
                      <a:pt x="12" y="61"/>
                      <a:pt x="8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1" name="Freeform 29"/>
              <p:cNvSpPr>
                <a:spLocks/>
              </p:cNvSpPr>
              <p:nvPr/>
            </p:nvSpPr>
            <p:spPr bwMode="auto">
              <a:xfrm>
                <a:off x="9652000" y="1489075"/>
                <a:ext cx="38100" cy="196850"/>
              </a:xfrm>
              <a:custGeom>
                <a:avLst/>
                <a:gdLst>
                  <a:gd name="T0" fmla="*/ 20320 w 15"/>
                  <a:gd name="T1" fmla="*/ 196850 h 75"/>
                  <a:gd name="T2" fmla="*/ 0 w 15"/>
                  <a:gd name="T3" fmla="*/ 175853 h 75"/>
                  <a:gd name="T4" fmla="*/ 0 w 15"/>
                  <a:gd name="T5" fmla="*/ 20997 h 75"/>
                  <a:gd name="T6" fmla="*/ 20320 w 15"/>
                  <a:gd name="T7" fmla="*/ 0 h 75"/>
                  <a:gd name="T8" fmla="*/ 38100 w 15"/>
                  <a:gd name="T9" fmla="*/ 20997 h 75"/>
                  <a:gd name="T10" fmla="*/ 38100 w 15"/>
                  <a:gd name="T11" fmla="*/ 175853 h 75"/>
                  <a:gd name="T12" fmla="*/ 20320 w 15"/>
                  <a:gd name="T13" fmla="*/ 196850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75">
                    <a:moveTo>
                      <a:pt x="8" y="75"/>
                    </a:moveTo>
                    <a:cubicBezTo>
                      <a:pt x="3" y="75"/>
                      <a:pt x="0" y="72"/>
                      <a:pt x="0" y="6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72"/>
                      <a:pt x="12" y="75"/>
                      <a:pt x="8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602" name="Freeform 30"/>
              <p:cNvSpPr>
                <a:spLocks/>
              </p:cNvSpPr>
              <p:nvPr/>
            </p:nvSpPr>
            <p:spPr bwMode="auto">
              <a:xfrm>
                <a:off x="9725025" y="1498600"/>
                <a:ext cx="39688" cy="187325"/>
              </a:xfrm>
              <a:custGeom>
                <a:avLst/>
                <a:gdLst>
                  <a:gd name="T0" fmla="*/ 18521 w 15"/>
                  <a:gd name="T1" fmla="*/ 187325 h 71"/>
                  <a:gd name="T2" fmla="*/ 0 w 15"/>
                  <a:gd name="T3" fmla="*/ 166218 h 71"/>
                  <a:gd name="T4" fmla="*/ 0 w 15"/>
                  <a:gd name="T5" fmla="*/ 21107 h 71"/>
                  <a:gd name="T6" fmla="*/ 18521 w 15"/>
                  <a:gd name="T7" fmla="*/ 0 h 71"/>
                  <a:gd name="T8" fmla="*/ 39688 w 15"/>
                  <a:gd name="T9" fmla="*/ 21107 h 71"/>
                  <a:gd name="T10" fmla="*/ 39688 w 15"/>
                  <a:gd name="T11" fmla="*/ 166218 h 71"/>
                  <a:gd name="T12" fmla="*/ 18521 w 15"/>
                  <a:gd name="T13" fmla="*/ 187325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71">
                    <a:moveTo>
                      <a:pt x="7" y="71"/>
                    </a:moveTo>
                    <a:cubicBezTo>
                      <a:pt x="3" y="71"/>
                      <a:pt x="0" y="68"/>
                      <a:pt x="0" y="6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8"/>
                      <a:pt x="12" y="71"/>
                      <a:pt x="7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773477" y="4047723"/>
            <a:ext cx="2780355" cy="2375764"/>
            <a:chOff x="3765591" y="3441547"/>
            <a:chExt cx="2216531" cy="1893986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765591" y="3441547"/>
              <a:ext cx="2216531" cy="1893986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49" tIns="45525" rIns="91049" bIns="45525" anchor="ctr"/>
            <a:lstStyle/>
            <a:p>
              <a:pPr algn="ctr"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grpSp>
          <p:nvGrpSpPr>
            <p:cNvPr id="23586" name="组合 51"/>
            <p:cNvGrpSpPr>
              <a:grpSpLocks/>
            </p:cNvGrpSpPr>
            <p:nvPr/>
          </p:nvGrpSpPr>
          <p:grpSpPr bwMode="auto">
            <a:xfrm>
              <a:off x="4618728" y="3878881"/>
              <a:ext cx="464573" cy="416302"/>
              <a:chOff x="6942138" y="1422400"/>
              <a:chExt cx="357188" cy="323851"/>
            </a:xfrm>
          </p:grpSpPr>
          <p:sp>
            <p:nvSpPr>
              <p:cNvPr id="23591" name="Freeform 31"/>
              <p:cNvSpPr>
                <a:spLocks/>
              </p:cNvSpPr>
              <p:nvPr/>
            </p:nvSpPr>
            <p:spPr bwMode="auto">
              <a:xfrm>
                <a:off x="6942138" y="1706563"/>
                <a:ext cx="357188" cy="39688"/>
              </a:xfrm>
              <a:custGeom>
                <a:avLst/>
                <a:gdLst>
                  <a:gd name="T0" fmla="*/ 357188 w 136"/>
                  <a:gd name="T1" fmla="*/ 18521 h 15"/>
                  <a:gd name="T2" fmla="*/ 336177 w 136"/>
                  <a:gd name="T3" fmla="*/ 39688 h 15"/>
                  <a:gd name="T4" fmla="*/ 21011 w 136"/>
                  <a:gd name="T5" fmla="*/ 39688 h 15"/>
                  <a:gd name="T6" fmla="*/ 0 w 136"/>
                  <a:gd name="T7" fmla="*/ 18521 h 15"/>
                  <a:gd name="T8" fmla="*/ 21011 w 136"/>
                  <a:gd name="T9" fmla="*/ 0 h 15"/>
                  <a:gd name="T10" fmla="*/ 336177 w 136"/>
                  <a:gd name="T11" fmla="*/ 0 h 15"/>
                  <a:gd name="T12" fmla="*/ 357188 w 136"/>
                  <a:gd name="T13" fmla="*/ 18521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5">
                    <a:moveTo>
                      <a:pt x="136" y="7"/>
                    </a:moveTo>
                    <a:cubicBezTo>
                      <a:pt x="136" y="12"/>
                      <a:pt x="133" y="15"/>
                      <a:pt x="12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3" y="0"/>
                      <a:pt x="136" y="3"/>
                      <a:pt x="13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2" name="Freeform 32"/>
              <p:cNvSpPr>
                <a:spLocks/>
              </p:cNvSpPr>
              <p:nvPr/>
            </p:nvSpPr>
            <p:spPr bwMode="auto">
              <a:xfrm>
                <a:off x="6986588" y="1562100"/>
                <a:ext cx="42863" cy="123825"/>
              </a:xfrm>
              <a:custGeom>
                <a:avLst/>
                <a:gdLst>
                  <a:gd name="T0" fmla="*/ 21432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1432 w 16"/>
                  <a:gd name="T7" fmla="*/ 0 h 47"/>
                  <a:gd name="T8" fmla="*/ 42863 w 16"/>
                  <a:gd name="T9" fmla="*/ 21077 h 47"/>
                  <a:gd name="T10" fmla="*/ 42863 w 16"/>
                  <a:gd name="T11" fmla="*/ 102748 h 47"/>
                  <a:gd name="T12" fmla="*/ 21432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3" name="Freeform 33"/>
              <p:cNvSpPr>
                <a:spLocks/>
              </p:cNvSpPr>
              <p:nvPr/>
            </p:nvSpPr>
            <p:spPr bwMode="auto">
              <a:xfrm>
                <a:off x="7062788" y="1562100"/>
                <a:ext cx="39688" cy="123825"/>
              </a:xfrm>
              <a:custGeom>
                <a:avLst/>
                <a:gdLst>
                  <a:gd name="T0" fmla="*/ 21167 w 15"/>
                  <a:gd name="T1" fmla="*/ 123825 h 47"/>
                  <a:gd name="T2" fmla="*/ 0 w 15"/>
                  <a:gd name="T3" fmla="*/ 102748 h 47"/>
                  <a:gd name="T4" fmla="*/ 0 w 15"/>
                  <a:gd name="T5" fmla="*/ 21077 h 47"/>
                  <a:gd name="T6" fmla="*/ 21167 w 15"/>
                  <a:gd name="T7" fmla="*/ 0 h 47"/>
                  <a:gd name="T8" fmla="*/ 39688 w 15"/>
                  <a:gd name="T9" fmla="*/ 21077 h 47"/>
                  <a:gd name="T10" fmla="*/ 39688 w 15"/>
                  <a:gd name="T11" fmla="*/ 102748 h 47"/>
                  <a:gd name="T12" fmla="*/ 21167 w 15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47">
                    <a:moveTo>
                      <a:pt x="8" y="47"/>
                    </a:moveTo>
                    <a:cubicBezTo>
                      <a:pt x="3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4" name="Freeform 34"/>
              <p:cNvSpPr>
                <a:spLocks/>
              </p:cNvSpPr>
              <p:nvPr/>
            </p:nvSpPr>
            <p:spPr bwMode="auto">
              <a:xfrm>
                <a:off x="7138988" y="1562100"/>
                <a:ext cx="39688" cy="123825"/>
              </a:xfrm>
              <a:custGeom>
                <a:avLst/>
                <a:gdLst>
                  <a:gd name="T0" fmla="*/ 18521 w 15"/>
                  <a:gd name="T1" fmla="*/ 123825 h 47"/>
                  <a:gd name="T2" fmla="*/ 0 w 15"/>
                  <a:gd name="T3" fmla="*/ 102748 h 47"/>
                  <a:gd name="T4" fmla="*/ 0 w 15"/>
                  <a:gd name="T5" fmla="*/ 21077 h 47"/>
                  <a:gd name="T6" fmla="*/ 18521 w 15"/>
                  <a:gd name="T7" fmla="*/ 0 h 47"/>
                  <a:gd name="T8" fmla="*/ 39688 w 15"/>
                  <a:gd name="T9" fmla="*/ 21077 h 47"/>
                  <a:gd name="T10" fmla="*/ 39688 w 15"/>
                  <a:gd name="T11" fmla="*/ 102748 h 47"/>
                  <a:gd name="T12" fmla="*/ 18521 w 15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47">
                    <a:moveTo>
                      <a:pt x="7" y="47"/>
                    </a:moveTo>
                    <a:cubicBezTo>
                      <a:pt x="3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4"/>
                      <a:pt x="12" y="47"/>
                      <a:pt x="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5" name="Freeform 35"/>
              <p:cNvSpPr>
                <a:spLocks/>
              </p:cNvSpPr>
              <p:nvPr/>
            </p:nvSpPr>
            <p:spPr bwMode="auto">
              <a:xfrm>
                <a:off x="7212013" y="1562100"/>
                <a:ext cx="42863" cy="123825"/>
              </a:xfrm>
              <a:custGeom>
                <a:avLst/>
                <a:gdLst>
                  <a:gd name="T0" fmla="*/ 21432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1432 w 16"/>
                  <a:gd name="T7" fmla="*/ 0 h 47"/>
                  <a:gd name="T8" fmla="*/ 42863 w 16"/>
                  <a:gd name="T9" fmla="*/ 21077 h 47"/>
                  <a:gd name="T10" fmla="*/ 42863 w 16"/>
                  <a:gd name="T11" fmla="*/ 102748 h 47"/>
                  <a:gd name="T12" fmla="*/ 21432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6" name="Freeform 36"/>
              <p:cNvSpPr>
                <a:spLocks/>
              </p:cNvSpPr>
              <p:nvPr/>
            </p:nvSpPr>
            <p:spPr bwMode="auto">
              <a:xfrm>
                <a:off x="7010400" y="1422400"/>
                <a:ext cx="220663" cy="66675"/>
              </a:xfrm>
              <a:custGeom>
                <a:avLst/>
                <a:gdLst>
                  <a:gd name="T0" fmla="*/ 220663 w 84"/>
                  <a:gd name="T1" fmla="*/ 66675 h 25"/>
                  <a:gd name="T2" fmla="*/ 136601 w 84"/>
                  <a:gd name="T3" fmla="*/ 10668 h 25"/>
                  <a:gd name="T4" fmla="*/ 84062 w 84"/>
                  <a:gd name="T5" fmla="*/ 10668 h 25"/>
                  <a:gd name="T6" fmla="*/ 47285 w 84"/>
                  <a:gd name="T7" fmla="*/ 34671 h 25"/>
                  <a:gd name="T8" fmla="*/ 0 w 84"/>
                  <a:gd name="T9" fmla="*/ 66675 h 25"/>
                  <a:gd name="T10" fmla="*/ 220663 w 84"/>
                  <a:gd name="T11" fmla="*/ 66675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25">
                    <a:moveTo>
                      <a:pt x="84" y="25"/>
                    </a:moveTo>
                    <a:cubicBezTo>
                      <a:pt x="52" y="4"/>
                      <a:pt x="52" y="4"/>
                      <a:pt x="52" y="4"/>
                    </a:cubicBezTo>
                    <a:cubicBezTo>
                      <a:pt x="46" y="0"/>
                      <a:pt x="38" y="0"/>
                      <a:pt x="32" y="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84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  <p:sp>
            <p:nvSpPr>
              <p:cNvPr id="23597" name="Freeform 37"/>
              <p:cNvSpPr>
                <a:spLocks/>
              </p:cNvSpPr>
              <p:nvPr/>
            </p:nvSpPr>
            <p:spPr bwMode="auto">
              <a:xfrm>
                <a:off x="6962775" y="1509713"/>
                <a:ext cx="315913" cy="41275"/>
              </a:xfrm>
              <a:custGeom>
                <a:avLst/>
                <a:gdLst>
                  <a:gd name="T0" fmla="*/ 315913 w 120"/>
                  <a:gd name="T1" fmla="*/ 20638 h 16"/>
                  <a:gd name="T2" fmla="*/ 294852 w 120"/>
                  <a:gd name="T3" fmla="*/ 41275 h 16"/>
                  <a:gd name="T4" fmla="*/ 21061 w 120"/>
                  <a:gd name="T5" fmla="*/ 41275 h 16"/>
                  <a:gd name="T6" fmla="*/ 0 w 120"/>
                  <a:gd name="T7" fmla="*/ 20638 h 16"/>
                  <a:gd name="T8" fmla="*/ 21061 w 120"/>
                  <a:gd name="T9" fmla="*/ 0 h 16"/>
                  <a:gd name="T10" fmla="*/ 294852 w 120"/>
                  <a:gd name="T11" fmla="*/ 0 h 16"/>
                  <a:gd name="T12" fmla="*/ 315913 w 120"/>
                  <a:gd name="T13" fmla="*/ 20638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6">
                    <a:moveTo>
                      <a:pt x="120" y="8"/>
                    </a:moveTo>
                    <a:cubicBezTo>
                      <a:pt x="120" y="12"/>
                      <a:pt x="116" y="16"/>
                      <a:pt x="112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12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3"/>
                      <a:pt x="12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2428626" y="1442278"/>
            <a:ext cx="668628" cy="666470"/>
            <a:chOff x="9488488" y="4192588"/>
            <a:chExt cx="341313" cy="344487"/>
          </a:xfrm>
          <a:solidFill>
            <a:schemeClr val="accent3"/>
          </a:solidFill>
        </p:grpSpPr>
        <p:sp>
          <p:nvSpPr>
            <p:cNvPr id="61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2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3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4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5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6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67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290345" y="3832861"/>
            <a:ext cx="748532" cy="525334"/>
            <a:chOff x="6934200" y="4259263"/>
            <a:chExt cx="373063" cy="265113"/>
          </a:xfrm>
          <a:solidFill>
            <a:schemeClr val="accent1"/>
          </a:solidFill>
        </p:grpSpPr>
        <p:sp>
          <p:nvSpPr>
            <p:cNvPr id="69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blipFill dpi="0"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1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blipFill dpi="0"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2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3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blipFill dpi="0"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5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blipFill dpi="0"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6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7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blipFill dpi="0"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78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258255" y="1520380"/>
            <a:ext cx="541616" cy="446663"/>
            <a:chOff x="9478963" y="1489075"/>
            <a:chExt cx="307975" cy="257176"/>
          </a:xfrm>
          <a:solidFill>
            <a:schemeClr val="accent2"/>
          </a:solidFill>
        </p:grpSpPr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blipFill dpi="0" rotWithShape="1"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blipFill dpi="0" rotWithShape="1"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89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blipFill dpi="0"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0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blipFill dpi="0" rotWithShape="1"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267597" y="3835826"/>
            <a:ext cx="583382" cy="522370"/>
            <a:chOff x="6942138" y="1422400"/>
            <a:chExt cx="357188" cy="323851"/>
          </a:xfrm>
          <a:solidFill>
            <a:schemeClr val="accent4"/>
          </a:solidFill>
        </p:grpSpPr>
        <p:sp>
          <p:nvSpPr>
            <p:cNvPr id="92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blipFill dpi="0" rotWithShape="1"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3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blipFill dpi="0" rotWithShape="1"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4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blipFill dpi="0" rotWithShape="1"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blipFill dpi="0" rotWithShape="1"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blipFill dpi="0" rotWithShape="1"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blipFill dpi="0" rotWithShape="1"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  <p:sp>
          <p:nvSpPr>
            <p:cNvPr id="98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blipFill dpi="0" rotWithShape="1"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1">
                <a:solidFill>
                  <a:schemeClr val="bg1"/>
                </a:solidFill>
              </a:endParaRPr>
            </a:p>
          </p:txBody>
        </p:sp>
      </p:grpSp>
      <p:sp>
        <p:nvSpPr>
          <p:cNvPr id="99" name="矩形 47"/>
          <p:cNvSpPr>
            <a:spLocks noChangeArrowheads="1"/>
          </p:cNvSpPr>
          <p:nvPr/>
        </p:nvSpPr>
        <p:spPr bwMode="auto">
          <a:xfrm>
            <a:off x="1020885" y="2540378"/>
            <a:ext cx="2285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100" name="矩形 47"/>
          <p:cNvSpPr>
            <a:spLocks noChangeArrowheads="1"/>
          </p:cNvSpPr>
          <p:nvPr/>
        </p:nvSpPr>
        <p:spPr bwMode="auto">
          <a:xfrm>
            <a:off x="1020885" y="4798499"/>
            <a:ext cx="2285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101" name="矩形 47"/>
          <p:cNvSpPr>
            <a:spLocks noChangeArrowheads="1"/>
          </p:cNvSpPr>
          <p:nvPr/>
        </p:nvSpPr>
        <p:spPr bwMode="auto">
          <a:xfrm>
            <a:off x="9086947" y="2540378"/>
            <a:ext cx="2285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" name="矩形 47"/>
          <p:cNvSpPr>
            <a:spLocks noChangeArrowheads="1"/>
          </p:cNvSpPr>
          <p:nvPr/>
        </p:nvSpPr>
        <p:spPr bwMode="auto">
          <a:xfrm>
            <a:off x="9086947" y="4798499"/>
            <a:ext cx="2285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03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8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1" grpId="0"/>
      <p:bldP spid="23" grpId="0"/>
      <p:bldP spid="25" grpId="0"/>
      <p:bldP spid="99" grpId="0"/>
      <p:bldP spid="100" grpId="0"/>
      <p:bldP spid="101" grpId="0"/>
      <p:bldP spid="102" grpId="0"/>
      <p:bldP spid="104" grpId="0" animBg="1"/>
      <p:bldP spid="105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034208" y="1989526"/>
            <a:ext cx="4197161" cy="4180880"/>
            <a:chOff x="3990618" y="1932981"/>
            <a:chExt cx="4196189" cy="4179912"/>
          </a:xfrm>
        </p:grpSpPr>
        <p:sp>
          <p:nvSpPr>
            <p:cNvPr id="4" name="Oval 3"/>
            <p:cNvSpPr/>
            <p:nvPr/>
          </p:nvSpPr>
          <p:spPr>
            <a:xfrm>
              <a:off x="5717370" y="1932981"/>
              <a:ext cx="757260" cy="75726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6976434" y="2479005"/>
              <a:ext cx="757260" cy="75726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19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429547" y="3653004"/>
              <a:ext cx="757260" cy="757260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5717370" y="5355633"/>
              <a:ext cx="757260" cy="75726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939192" y="4827003"/>
              <a:ext cx="757260" cy="757260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990618" y="3653004"/>
              <a:ext cx="757260" cy="75726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513442" y="2466591"/>
              <a:ext cx="757260" cy="75726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443264" y="4827003"/>
              <a:ext cx="757260" cy="75726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chemeClr val="bg1"/>
              </a:solidFill>
            </a:ln>
            <a:effectLst>
              <a:outerShdw blurRad="4572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896844" y="2832807"/>
              <a:ext cx="2398312" cy="2397654"/>
              <a:chOff x="2061526" y="2607724"/>
              <a:chExt cx="2398312" cy="2397654"/>
            </a:xfrm>
          </p:grpSpPr>
          <p:grpSp>
            <p:nvGrpSpPr>
              <p:cNvPr id="13" name="Group 131"/>
              <p:cNvGrpSpPr>
                <a:grpSpLocks noChangeAspect="1"/>
              </p:cNvGrpSpPr>
              <p:nvPr/>
            </p:nvGrpSpPr>
            <p:grpSpPr bwMode="auto">
              <a:xfrm>
                <a:off x="2061526" y="2607724"/>
                <a:ext cx="2398312" cy="2397654"/>
                <a:chOff x="1674" y="335"/>
                <a:chExt cx="3649" cy="3648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19" name="Freeform 132"/>
                <p:cNvSpPr>
                  <a:spLocks/>
                </p:cNvSpPr>
                <p:nvPr/>
              </p:nvSpPr>
              <p:spPr bwMode="auto">
                <a:xfrm>
                  <a:off x="3227" y="335"/>
                  <a:ext cx="544" cy="3648"/>
                </a:xfrm>
                <a:custGeom>
                  <a:avLst/>
                  <a:gdLst>
                    <a:gd name="T0" fmla="*/ 141 w 230"/>
                    <a:gd name="T1" fmla="*/ 1527 h 1541"/>
                    <a:gd name="T2" fmla="*/ 216 w 230"/>
                    <a:gd name="T3" fmla="*/ 1453 h 1541"/>
                    <a:gd name="T4" fmla="*/ 216 w 230"/>
                    <a:gd name="T5" fmla="*/ 1402 h 1541"/>
                    <a:gd name="T6" fmla="*/ 165 w 230"/>
                    <a:gd name="T7" fmla="*/ 1402 h 1541"/>
                    <a:gd name="T8" fmla="*/ 147 w 230"/>
                    <a:gd name="T9" fmla="*/ 1420 h 1541"/>
                    <a:gd name="T10" fmla="*/ 147 w 230"/>
                    <a:gd name="T11" fmla="*/ 123 h 1541"/>
                    <a:gd name="T12" fmla="*/ 165 w 230"/>
                    <a:gd name="T13" fmla="*/ 141 h 1541"/>
                    <a:gd name="T14" fmla="*/ 216 w 230"/>
                    <a:gd name="T15" fmla="*/ 141 h 1541"/>
                    <a:gd name="T16" fmla="*/ 216 w 230"/>
                    <a:gd name="T17" fmla="*/ 90 h 1541"/>
                    <a:gd name="T18" fmla="*/ 139 w 230"/>
                    <a:gd name="T19" fmla="*/ 14 h 1541"/>
                    <a:gd name="T20" fmla="*/ 89 w 230"/>
                    <a:gd name="T21" fmla="*/ 14 h 1541"/>
                    <a:gd name="T22" fmla="*/ 14 w 230"/>
                    <a:gd name="T23" fmla="*/ 88 h 1541"/>
                    <a:gd name="T24" fmla="*/ 14 w 230"/>
                    <a:gd name="T25" fmla="*/ 139 h 1541"/>
                    <a:gd name="T26" fmla="*/ 65 w 230"/>
                    <a:gd name="T27" fmla="*/ 139 h 1541"/>
                    <a:gd name="T28" fmla="*/ 83 w 230"/>
                    <a:gd name="T29" fmla="*/ 121 h 1541"/>
                    <a:gd name="T30" fmla="*/ 83 w 230"/>
                    <a:gd name="T31" fmla="*/ 1418 h 1541"/>
                    <a:gd name="T32" fmla="*/ 65 w 230"/>
                    <a:gd name="T33" fmla="*/ 1400 h 1541"/>
                    <a:gd name="T34" fmla="*/ 14 w 230"/>
                    <a:gd name="T35" fmla="*/ 1400 h 1541"/>
                    <a:gd name="T36" fmla="*/ 14 w 230"/>
                    <a:gd name="T37" fmla="*/ 1451 h 1541"/>
                    <a:gd name="T38" fmla="*/ 91 w 230"/>
                    <a:gd name="T39" fmla="*/ 1527 h 1541"/>
                    <a:gd name="T40" fmla="*/ 141 w 230"/>
                    <a:gd name="T41" fmla="*/ 1527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1541">
                      <a:moveTo>
                        <a:pt x="141" y="1527"/>
                      </a:moveTo>
                      <a:cubicBezTo>
                        <a:pt x="216" y="1453"/>
                        <a:pt x="216" y="1453"/>
                        <a:pt x="216" y="1453"/>
                      </a:cubicBezTo>
                      <a:cubicBezTo>
                        <a:pt x="230" y="1439"/>
                        <a:pt x="230" y="1416"/>
                        <a:pt x="216" y="1402"/>
                      </a:cubicBezTo>
                      <a:cubicBezTo>
                        <a:pt x="202" y="1388"/>
                        <a:pt x="179" y="1388"/>
                        <a:pt x="165" y="1402"/>
                      </a:cubicBezTo>
                      <a:cubicBezTo>
                        <a:pt x="147" y="1420"/>
                        <a:pt x="147" y="1420"/>
                        <a:pt x="147" y="1420"/>
                      </a:cubicBezTo>
                      <a:cubicBezTo>
                        <a:pt x="147" y="123"/>
                        <a:pt x="147" y="123"/>
                        <a:pt x="147" y="123"/>
                      </a:cubicBezTo>
                      <a:cubicBezTo>
                        <a:pt x="165" y="141"/>
                        <a:pt x="165" y="141"/>
                        <a:pt x="165" y="141"/>
                      </a:cubicBezTo>
                      <a:cubicBezTo>
                        <a:pt x="179" y="155"/>
                        <a:pt x="202" y="155"/>
                        <a:pt x="216" y="141"/>
                      </a:cubicBezTo>
                      <a:cubicBezTo>
                        <a:pt x="230" y="127"/>
                        <a:pt x="230" y="104"/>
                        <a:pt x="216" y="90"/>
                      </a:cubicBezTo>
                      <a:cubicBezTo>
                        <a:pt x="139" y="14"/>
                        <a:pt x="139" y="14"/>
                        <a:pt x="139" y="14"/>
                      </a:cubicBezTo>
                      <a:cubicBezTo>
                        <a:pt x="125" y="0"/>
                        <a:pt x="103" y="0"/>
                        <a:pt x="89" y="14"/>
                      </a:cubicBezTo>
                      <a:cubicBezTo>
                        <a:pt x="14" y="88"/>
                        <a:pt x="14" y="88"/>
                        <a:pt x="14" y="88"/>
                      </a:cubicBezTo>
                      <a:cubicBezTo>
                        <a:pt x="0" y="102"/>
                        <a:pt x="0" y="125"/>
                        <a:pt x="14" y="139"/>
                      </a:cubicBezTo>
                      <a:cubicBezTo>
                        <a:pt x="28" y="153"/>
                        <a:pt x="51" y="153"/>
                        <a:pt x="65" y="139"/>
                      </a:cubicBezTo>
                      <a:cubicBezTo>
                        <a:pt x="83" y="121"/>
                        <a:pt x="83" y="121"/>
                        <a:pt x="83" y="121"/>
                      </a:cubicBezTo>
                      <a:cubicBezTo>
                        <a:pt x="83" y="1418"/>
                        <a:pt x="83" y="1418"/>
                        <a:pt x="83" y="1418"/>
                      </a:cubicBezTo>
                      <a:cubicBezTo>
                        <a:pt x="65" y="1400"/>
                        <a:pt x="65" y="1400"/>
                        <a:pt x="65" y="1400"/>
                      </a:cubicBezTo>
                      <a:cubicBezTo>
                        <a:pt x="51" y="1386"/>
                        <a:pt x="28" y="1386"/>
                        <a:pt x="14" y="1400"/>
                      </a:cubicBezTo>
                      <a:cubicBezTo>
                        <a:pt x="0" y="1414"/>
                        <a:pt x="0" y="1437"/>
                        <a:pt x="14" y="1451"/>
                      </a:cubicBezTo>
                      <a:cubicBezTo>
                        <a:pt x="91" y="1527"/>
                        <a:pt x="91" y="1527"/>
                        <a:pt x="91" y="1527"/>
                      </a:cubicBezTo>
                      <a:cubicBezTo>
                        <a:pt x="105" y="1541"/>
                        <a:pt x="127" y="1541"/>
                        <a:pt x="141" y="15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Freeform 133"/>
                <p:cNvSpPr>
                  <a:spLocks/>
                </p:cNvSpPr>
                <p:nvPr/>
              </p:nvSpPr>
              <p:spPr bwMode="auto">
                <a:xfrm>
                  <a:off x="2192" y="849"/>
                  <a:ext cx="2613" cy="2620"/>
                </a:xfrm>
                <a:custGeom>
                  <a:avLst/>
                  <a:gdLst>
                    <a:gd name="T0" fmla="*/ 36 w 1104"/>
                    <a:gd name="T1" fmla="*/ 1107 h 1107"/>
                    <a:gd name="T2" fmla="*/ 141 w 1104"/>
                    <a:gd name="T3" fmla="*/ 1107 h 1107"/>
                    <a:gd name="T4" fmla="*/ 177 w 1104"/>
                    <a:gd name="T5" fmla="*/ 1072 h 1107"/>
                    <a:gd name="T6" fmla="*/ 141 w 1104"/>
                    <a:gd name="T7" fmla="*/ 1036 h 1107"/>
                    <a:gd name="T8" fmla="*/ 115 w 1104"/>
                    <a:gd name="T9" fmla="*/ 1036 h 1107"/>
                    <a:gd name="T10" fmla="*/ 1032 w 1104"/>
                    <a:gd name="T11" fmla="*/ 119 h 1107"/>
                    <a:gd name="T12" fmla="*/ 1032 w 1104"/>
                    <a:gd name="T13" fmla="*/ 144 h 1107"/>
                    <a:gd name="T14" fmla="*/ 1068 w 1104"/>
                    <a:gd name="T15" fmla="*/ 180 h 1107"/>
                    <a:gd name="T16" fmla="*/ 1104 w 1104"/>
                    <a:gd name="T17" fmla="*/ 144 h 1107"/>
                    <a:gd name="T18" fmla="*/ 1104 w 1104"/>
                    <a:gd name="T19" fmla="*/ 36 h 1107"/>
                    <a:gd name="T20" fmla="*/ 1068 w 1104"/>
                    <a:gd name="T21" fmla="*/ 0 h 1107"/>
                    <a:gd name="T22" fmla="*/ 963 w 1104"/>
                    <a:gd name="T23" fmla="*/ 0 h 1107"/>
                    <a:gd name="T24" fmla="*/ 927 w 1104"/>
                    <a:gd name="T25" fmla="*/ 36 h 1107"/>
                    <a:gd name="T26" fmla="*/ 963 w 1104"/>
                    <a:gd name="T27" fmla="*/ 72 h 1107"/>
                    <a:gd name="T28" fmla="*/ 989 w 1104"/>
                    <a:gd name="T29" fmla="*/ 72 h 1107"/>
                    <a:gd name="T30" fmla="*/ 72 w 1104"/>
                    <a:gd name="T31" fmla="*/ 989 h 1107"/>
                    <a:gd name="T32" fmla="*/ 72 w 1104"/>
                    <a:gd name="T33" fmla="*/ 964 h 1107"/>
                    <a:gd name="T34" fmla="*/ 36 w 1104"/>
                    <a:gd name="T35" fmla="*/ 928 h 1107"/>
                    <a:gd name="T36" fmla="*/ 0 w 1104"/>
                    <a:gd name="T37" fmla="*/ 964 h 1107"/>
                    <a:gd name="T38" fmla="*/ 0 w 1104"/>
                    <a:gd name="T39" fmla="*/ 1072 h 1107"/>
                    <a:gd name="T40" fmla="*/ 36 w 1104"/>
                    <a:gd name="T41" fmla="*/ 1107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04" h="1107">
                      <a:moveTo>
                        <a:pt x="36" y="1107"/>
                      </a:moveTo>
                      <a:cubicBezTo>
                        <a:pt x="141" y="1107"/>
                        <a:pt x="141" y="1107"/>
                        <a:pt x="141" y="1107"/>
                      </a:cubicBezTo>
                      <a:cubicBezTo>
                        <a:pt x="160" y="1107"/>
                        <a:pt x="177" y="1091"/>
                        <a:pt x="177" y="1072"/>
                      </a:cubicBezTo>
                      <a:cubicBezTo>
                        <a:pt x="177" y="1052"/>
                        <a:pt x="160" y="1036"/>
                        <a:pt x="141" y="1036"/>
                      </a:cubicBezTo>
                      <a:cubicBezTo>
                        <a:pt x="115" y="1036"/>
                        <a:pt x="115" y="1036"/>
                        <a:pt x="115" y="1036"/>
                      </a:cubicBezTo>
                      <a:cubicBezTo>
                        <a:pt x="1032" y="119"/>
                        <a:pt x="1032" y="119"/>
                        <a:pt x="1032" y="119"/>
                      </a:cubicBezTo>
                      <a:cubicBezTo>
                        <a:pt x="1032" y="144"/>
                        <a:pt x="1032" y="144"/>
                        <a:pt x="1032" y="144"/>
                      </a:cubicBezTo>
                      <a:cubicBezTo>
                        <a:pt x="1032" y="164"/>
                        <a:pt x="1049" y="180"/>
                        <a:pt x="1068" y="180"/>
                      </a:cubicBezTo>
                      <a:cubicBezTo>
                        <a:pt x="1088" y="180"/>
                        <a:pt x="1104" y="164"/>
                        <a:pt x="1104" y="144"/>
                      </a:cubicBezTo>
                      <a:cubicBezTo>
                        <a:pt x="1104" y="36"/>
                        <a:pt x="1104" y="36"/>
                        <a:pt x="1104" y="36"/>
                      </a:cubicBezTo>
                      <a:cubicBezTo>
                        <a:pt x="1104" y="16"/>
                        <a:pt x="1088" y="0"/>
                        <a:pt x="1068" y="0"/>
                      </a:cubicBezTo>
                      <a:cubicBezTo>
                        <a:pt x="963" y="0"/>
                        <a:pt x="963" y="0"/>
                        <a:pt x="963" y="0"/>
                      </a:cubicBezTo>
                      <a:cubicBezTo>
                        <a:pt x="944" y="0"/>
                        <a:pt x="927" y="16"/>
                        <a:pt x="927" y="36"/>
                      </a:cubicBezTo>
                      <a:cubicBezTo>
                        <a:pt x="927" y="56"/>
                        <a:pt x="944" y="72"/>
                        <a:pt x="963" y="72"/>
                      </a:cubicBezTo>
                      <a:cubicBezTo>
                        <a:pt x="989" y="72"/>
                        <a:pt x="989" y="72"/>
                        <a:pt x="989" y="72"/>
                      </a:cubicBezTo>
                      <a:cubicBezTo>
                        <a:pt x="72" y="989"/>
                        <a:pt x="72" y="989"/>
                        <a:pt x="72" y="989"/>
                      </a:cubicBezTo>
                      <a:cubicBezTo>
                        <a:pt x="72" y="964"/>
                        <a:pt x="72" y="964"/>
                        <a:pt x="72" y="964"/>
                      </a:cubicBezTo>
                      <a:cubicBezTo>
                        <a:pt x="72" y="944"/>
                        <a:pt x="55" y="928"/>
                        <a:pt x="36" y="928"/>
                      </a:cubicBezTo>
                      <a:cubicBezTo>
                        <a:pt x="16" y="928"/>
                        <a:pt x="0" y="944"/>
                        <a:pt x="0" y="964"/>
                      </a:cubicBezTo>
                      <a:cubicBezTo>
                        <a:pt x="0" y="1072"/>
                        <a:pt x="0" y="1072"/>
                        <a:pt x="0" y="1072"/>
                      </a:cubicBezTo>
                      <a:cubicBezTo>
                        <a:pt x="0" y="1091"/>
                        <a:pt x="16" y="1107"/>
                        <a:pt x="36" y="1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Freeform 134"/>
                <p:cNvSpPr>
                  <a:spLocks/>
                </p:cNvSpPr>
                <p:nvPr/>
              </p:nvSpPr>
              <p:spPr bwMode="auto">
                <a:xfrm>
                  <a:off x="2188" y="853"/>
                  <a:ext cx="2622" cy="2614"/>
                </a:xfrm>
                <a:custGeom>
                  <a:avLst/>
                  <a:gdLst>
                    <a:gd name="T0" fmla="*/ 0 w 1108"/>
                    <a:gd name="T1" fmla="*/ 35 h 1104"/>
                    <a:gd name="T2" fmla="*/ 0 w 1108"/>
                    <a:gd name="T3" fmla="*/ 140 h 1104"/>
                    <a:gd name="T4" fmla="*/ 36 w 1108"/>
                    <a:gd name="T5" fmla="*/ 176 h 1104"/>
                    <a:gd name="T6" fmla="*/ 72 w 1108"/>
                    <a:gd name="T7" fmla="*/ 140 h 1104"/>
                    <a:gd name="T8" fmla="*/ 72 w 1108"/>
                    <a:gd name="T9" fmla="*/ 115 h 1104"/>
                    <a:gd name="T10" fmla="*/ 989 w 1108"/>
                    <a:gd name="T11" fmla="*/ 1032 h 1104"/>
                    <a:gd name="T12" fmla="*/ 964 w 1108"/>
                    <a:gd name="T13" fmla="*/ 1032 h 1104"/>
                    <a:gd name="T14" fmla="*/ 928 w 1108"/>
                    <a:gd name="T15" fmla="*/ 1068 h 1104"/>
                    <a:gd name="T16" fmla="*/ 964 w 1108"/>
                    <a:gd name="T17" fmla="*/ 1104 h 1104"/>
                    <a:gd name="T18" fmla="*/ 1072 w 1108"/>
                    <a:gd name="T19" fmla="*/ 1104 h 1104"/>
                    <a:gd name="T20" fmla="*/ 1108 w 1108"/>
                    <a:gd name="T21" fmla="*/ 1068 h 1104"/>
                    <a:gd name="T22" fmla="*/ 1108 w 1108"/>
                    <a:gd name="T23" fmla="*/ 963 h 1104"/>
                    <a:gd name="T24" fmla="*/ 1072 w 1108"/>
                    <a:gd name="T25" fmla="*/ 927 h 1104"/>
                    <a:gd name="T26" fmla="*/ 1036 w 1108"/>
                    <a:gd name="T27" fmla="*/ 963 h 1104"/>
                    <a:gd name="T28" fmla="*/ 1036 w 1108"/>
                    <a:gd name="T29" fmla="*/ 988 h 1104"/>
                    <a:gd name="T30" fmla="*/ 119 w 1108"/>
                    <a:gd name="T31" fmla="*/ 71 h 1104"/>
                    <a:gd name="T32" fmla="*/ 144 w 1108"/>
                    <a:gd name="T33" fmla="*/ 71 h 1104"/>
                    <a:gd name="T34" fmla="*/ 180 w 1108"/>
                    <a:gd name="T35" fmla="*/ 35 h 1104"/>
                    <a:gd name="T36" fmla="*/ 144 w 1108"/>
                    <a:gd name="T37" fmla="*/ 0 h 1104"/>
                    <a:gd name="T38" fmla="*/ 36 w 1108"/>
                    <a:gd name="T39" fmla="*/ 0 h 1104"/>
                    <a:gd name="T40" fmla="*/ 0 w 1108"/>
                    <a:gd name="T41" fmla="*/ 35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08" h="1104">
                      <a:moveTo>
                        <a:pt x="0" y="35"/>
                      </a:moveTo>
                      <a:cubicBezTo>
                        <a:pt x="0" y="140"/>
                        <a:pt x="0" y="140"/>
                        <a:pt x="0" y="140"/>
                      </a:cubicBezTo>
                      <a:cubicBezTo>
                        <a:pt x="0" y="160"/>
                        <a:pt x="16" y="176"/>
                        <a:pt x="36" y="176"/>
                      </a:cubicBezTo>
                      <a:cubicBezTo>
                        <a:pt x="56" y="176"/>
                        <a:pt x="72" y="160"/>
                        <a:pt x="72" y="140"/>
                      </a:cubicBezTo>
                      <a:cubicBezTo>
                        <a:pt x="72" y="115"/>
                        <a:pt x="72" y="115"/>
                        <a:pt x="72" y="115"/>
                      </a:cubicBezTo>
                      <a:cubicBezTo>
                        <a:pt x="989" y="1032"/>
                        <a:pt x="989" y="1032"/>
                        <a:pt x="989" y="1032"/>
                      </a:cubicBezTo>
                      <a:cubicBezTo>
                        <a:pt x="964" y="1032"/>
                        <a:pt x="964" y="1032"/>
                        <a:pt x="964" y="1032"/>
                      </a:cubicBezTo>
                      <a:cubicBezTo>
                        <a:pt x="944" y="1032"/>
                        <a:pt x="928" y="1048"/>
                        <a:pt x="928" y="1068"/>
                      </a:cubicBezTo>
                      <a:cubicBezTo>
                        <a:pt x="928" y="1088"/>
                        <a:pt x="944" y="1104"/>
                        <a:pt x="964" y="1104"/>
                      </a:cubicBezTo>
                      <a:cubicBezTo>
                        <a:pt x="1072" y="1104"/>
                        <a:pt x="1072" y="1104"/>
                        <a:pt x="1072" y="1104"/>
                      </a:cubicBezTo>
                      <a:cubicBezTo>
                        <a:pt x="1092" y="1104"/>
                        <a:pt x="1108" y="1088"/>
                        <a:pt x="1108" y="1068"/>
                      </a:cubicBezTo>
                      <a:cubicBezTo>
                        <a:pt x="1108" y="963"/>
                        <a:pt x="1108" y="963"/>
                        <a:pt x="1108" y="963"/>
                      </a:cubicBezTo>
                      <a:cubicBezTo>
                        <a:pt x="1108" y="943"/>
                        <a:pt x="1092" y="927"/>
                        <a:pt x="1072" y="927"/>
                      </a:cubicBezTo>
                      <a:cubicBezTo>
                        <a:pt x="1052" y="927"/>
                        <a:pt x="1036" y="943"/>
                        <a:pt x="1036" y="963"/>
                      </a:cubicBezTo>
                      <a:cubicBezTo>
                        <a:pt x="1036" y="988"/>
                        <a:pt x="1036" y="988"/>
                        <a:pt x="1036" y="988"/>
                      </a:cubicBezTo>
                      <a:cubicBezTo>
                        <a:pt x="119" y="71"/>
                        <a:pt x="119" y="71"/>
                        <a:pt x="119" y="71"/>
                      </a:cubicBezTo>
                      <a:cubicBezTo>
                        <a:pt x="144" y="71"/>
                        <a:pt x="144" y="71"/>
                        <a:pt x="144" y="71"/>
                      </a:cubicBezTo>
                      <a:cubicBezTo>
                        <a:pt x="164" y="71"/>
                        <a:pt x="180" y="55"/>
                        <a:pt x="180" y="35"/>
                      </a:cubicBezTo>
                      <a:cubicBezTo>
                        <a:pt x="180" y="16"/>
                        <a:pt x="164" y="0"/>
                        <a:pt x="144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16" y="0"/>
                        <a:pt x="0" y="16"/>
                        <a:pt x="0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Freeform 135"/>
                <p:cNvSpPr>
                  <a:spLocks/>
                </p:cNvSpPr>
                <p:nvPr/>
              </p:nvSpPr>
              <p:spPr bwMode="auto">
                <a:xfrm>
                  <a:off x="1674" y="1888"/>
                  <a:ext cx="3649" cy="542"/>
                </a:xfrm>
                <a:custGeom>
                  <a:avLst/>
                  <a:gdLst>
                    <a:gd name="T0" fmla="*/ 1528 w 1542"/>
                    <a:gd name="T1" fmla="*/ 88 h 229"/>
                    <a:gd name="T2" fmla="*/ 1453 w 1542"/>
                    <a:gd name="T3" fmla="*/ 14 h 229"/>
                    <a:gd name="T4" fmla="*/ 1403 w 1542"/>
                    <a:gd name="T5" fmla="*/ 14 h 229"/>
                    <a:gd name="T6" fmla="*/ 1403 w 1542"/>
                    <a:gd name="T7" fmla="*/ 65 h 229"/>
                    <a:gd name="T8" fmla="*/ 1420 w 1542"/>
                    <a:gd name="T9" fmla="*/ 83 h 229"/>
                    <a:gd name="T10" fmla="*/ 124 w 1542"/>
                    <a:gd name="T11" fmla="*/ 83 h 229"/>
                    <a:gd name="T12" fmla="*/ 141 w 1542"/>
                    <a:gd name="T13" fmla="*/ 65 h 229"/>
                    <a:gd name="T14" fmla="*/ 141 w 1542"/>
                    <a:gd name="T15" fmla="*/ 14 h 229"/>
                    <a:gd name="T16" fmla="*/ 91 w 1542"/>
                    <a:gd name="T17" fmla="*/ 14 h 229"/>
                    <a:gd name="T18" fmla="*/ 14 w 1542"/>
                    <a:gd name="T19" fmla="*/ 90 h 229"/>
                    <a:gd name="T20" fmla="*/ 14 w 1542"/>
                    <a:gd name="T21" fmla="*/ 141 h 229"/>
                    <a:gd name="T22" fmla="*/ 89 w 1542"/>
                    <a:gd name="T23" fmla="*/ 215 h 229"/>
                    <a:gd name="T24" fmla="*/ 139 w 1542"/>
                    <a:gd name="T25" fmla="*/ 215 h 229"/>
                    <a:gd name="T26" fmla="*/ 139 w 1542"/>
                    <a:gd name="T27" fmla="*/ 165 h 229"/>
                    <a:gd name="T28" fmla="*/ 122 w 1542"/>
                    <a:gd name="T29" fmla="*/ 147 h 229"/>
                    <a:gd name="T30" fmla="*/ 1418 w 1542"/>
                    <a:gd name="T31" fmla="*/ 147 h 229"/>
                    <a:gd name="T32" fmla="*/ 1401 w 1542"/>
                    <a:gd name="T33" fmla="*/ 165 h 229"/>
                    <a:gd name="T34" fmla="*/ 1401 w 1542"/>
                    <a:gd name="T35" fmla="*/ 215 h 229"/>
                    <a:gd name="T36" fmla="*/ 1451 w 1542"/>
                    <a:gd name="T37" fmla="*/ 215 h 229"/>
                    <a:gd name="T38" fmla="*/ 1528 w 1542"/>
                    <a:gd name="T39" fmla="*/ 139 h 229"/>
                    <a:gd name="T40" fmla="*/ 1528 w 1542"/>
                    <a:gd name="T41" fmla="*/ 88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42" h="229">
                      <a:moveTo>
                        <a:pt x="1528" y="88"/>
                      </a:moveTo>
                      <a:cubicBezTo>
                        <a:pt x="1453" y="14"/>
                        <a:pt x="1453" y="14"/>
                        <a:pt x="1453" y="14"/>
                      </a:cubicBezTo>
                      <a:cubicBezTo>
                        <a:pt x="1439" y="0"/>
                        <a:pt x="1417" y="0"/>
                        <a:pt x="1403" y="14"/>
                      </a:cubicBezTo>
                      <a:cubicBezTo>
                        <a:pt x="1389" y="28"/>
                        <a:pt x="1389" y="51"/>
                        <a:pt x="1403" y="65"/>
                      </a:cubicBezTo>
                      <a:cubicBezTo>
                        <a:pt x="1420" y="83"/>
                        <a:pt x="1420" y="83"/>
                        <a:pt x="1420" y="83"/>
                      </a:cubicBezTo>
                      <a:cubicBezTo>
                        <a:pt x="124" y="83"/>
                        <a:pt x="124" y="83"/>
                        <a:pt x="124" y="83"/>
                      </a:cubicBezTo>
                      <a:cubicBezTo>
                        <a:pt x="141" y="65"/>
                        <a:pt x="141" y="65"/>
                        <a:pt x="141" y="65"/>
                      </a:cubicBezTo>
                      <a:cubicBezTo>
                        <a:pt x="155" y="51"/>
                        <a:pt x="155" y="28"/>
                        <a:pt x="141" y="14"/>
                      </a:cubicBezTo>
                      <a:cubicBezTo>
                        <a:pt x="127" y="0"/>
                        <a:pt x="105" y="0"/>
                        <a:pt x="91" y="14"/>
                      </a:cubicBezTo>
                      <a:cubicBezTo>
                        <a:pt x="14" y="90"/>
                        <a:pt x="14" y="90"/>
                        <a:pt x="14" y="90"/>
                      </a:cubicBezTo>
                      <a:cubicBezTo>
                        <a:pt x="0" y="104"/>
                        <a:pt x="0" y="127"/>
                        <a:pt x="14" y="141"/>
                      </a:cubicBezTo>
                      <a:cubicBezTo>
                        <a:pt x="89" y="215"/>
                        <a:pt x="89" y="215"/>
                        <a:pt x="89" y="215"/>
                      </a:cubicBezTo>
                      <a:cubicBezTo>
                        <a:pt x="103" y="229"/>
                        <a:pt x="125" y="229"/>
                        <a:pt x="139" y="215"/>
                      </a:cubicBezTo>
                      <a:cubicBezTo>
                        <a:pt x="153" y="201"/>
                        <a:pt x="153" y="179"/>
                        <a:pt x="139" y="165"/>
                      </a:cubicBezTo>
                      <a:cubicBezTo>
                        <a:pt x="122" y="147"/>
                        <a:pt x="122" y="147"/>
                        <a:pt x="122" y="147"/>
                      </a:cubicBezTo>
                      <a:cubicBezTo>
                        <a:pt x="1418" y="147"/>
                        <a:pt x="1418" y="147"/>
                        <a:pt x="1418" y="147"/>
                      </a:cubicBezTo>
                      <a:cubicBezTo>
                        <a:pt x="1401" y="165"/>
                        <a:pt x="1401" y="165"/>
                        <a:pt x="1401" y="165"/>
                      </a:cubicBezTo>
                      <a:cubicBezTo>
                        <a:pt x="1387" y="179"/>
                        <a:pt x="1387" y="201"/>
                        <a:pt x="1401" y="215"/>
                      </a:cubicBezTo>
                      <a:cubicBezTo>
                        <a:pt x="1415" y="229"/>
                        <a:pt x="1437" y="229"/>
                        <a:pt x="1451" y="215"/>
                      </a:cubicBezTo>
                      <a:cubicBezTo>
                        <a:pt x="1528" y="139"/>
                        <a:pt x="1528" y="139"/>
                        <a:pt x="1528" y="139"/>
                      </a:cubicBezTo>
                      <a:cubicBezTo>
                        <a:pt x="1542" y="125"/>
                        <a:pt x="1542" y="102"/>
                        <a:pt x="1528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" name="Oval 13"/>
              <p:cNvSpPr/>
              <p:nvPr/>
            </p:nvSpPr>
            <p:spPr>
              <a:xfrm>
                <a:off x="2644633" y="3151708"/>
                <a:ext cx="1232099" cy="1232099"/>
              </a:xfrm>
              <a:prstGeom prst="ellipse">
                <a:avLst/>
              </a:prstGeom>
              <a:solidFill>
                <a:schemeClr val="tx2"/>
              </a:solidFill>
              <a:ln w="76200">
                <a:solidFill>
                  <a:schemeClr val="bg1"/>
                </a:solidFill>
              </a:ln>
              <a:effectLst>
                <a:outerShdw blurRad="4572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2936276" y="3612132"/>
                <a:ext cx="659201" cy="329600"/>
                <a:chOff x="2847404" y="3483035"/>
                <a:chExt cx="793751" cy="396875"/>
              </a:xfrm>
            </p:grpSpPr>
            <p:sp>
              <p:nvSpPr>
                <p:cNvPr id="16" name="Freeform 226"/>
                <p:cNvSpPr>
                  <a:spLocks/>
                </p:cNvSpPr>
                <p:nvPr/>
              </p:nvSpPr>
              <p:spPr bwMode="auto">
                <a:xfrm>
                  <a:off x="2847404" y="3483035"/>
                  <a:ext cx="209550" cy="396875"/>
                </a:xfrm>
                <a:custGeom>
                  <a:avLst/>
                  <a:gdLst>
                    <a:gd name="T0" fmla="*/ 0 w 66"/>
                    <a:gd name="T1" fmla="*/ 121 h 126"/>
                    <a:gd name="T2" fmla="*/ 0 w 66"/>
                    <a:gd name="T3" fmla="*/ 82 h 126"/>
                    <a:gd name="T4" fmla="*/ 22 w 66"/>
                    <a:gd name="T5" fmla="*/ 96 h 126"/>
                    <a:gd name="T6" fmla="*/ 29 w 66"/>
                    <a:gd name="T7" fmla="*/ 94 h 126"/>
                    <a:gd name="T8" fmla="*/ 32 w 66"/>
                    <a:gd name="T9" fmla="*/ 88 h 126"/>
                    <a:gd name="T10" fmla="*/ 26 w 66"/>
                    <a:gd name="T11" fmla="*/ 78 h 126"/>
                    <a:gd name="T12" fmla="*/ 20 w 66"/>
                    <a:gd name="T13" fmla="*/ 74 h 126"/>
                    <a:gd name="T14" fmla="*/ 11 w 66"/>
                    <a:gd name="T15" fmla="*/ 66 h 126"/>
                    <a:gd name="T16" fmla="*/ 4 w 66"/>
                    <a:gd name="T17" fmla="*/ 58 h 126"/>
                    <a:gd name="T18" fmla="*/ 1 w 66"/>
                    <a:gd name="T19" fmla="*/ 49 h 126"/>
                    <a:gd name="T20" fmla="*/ 0 w 66"/>
                    <a:gd name="T21" fmla="*/ 40 h 126"/>
                    <a:gd name="T22" fmla="*/ 4 w 66"/>
                    <a:gd name="T23" fmla="*/ 22 h 126"/>
                    <a:gd name="T24" fmla="*/ 9 w 66"/>
                    <a:gd name="T25" fmla="*/ 14 h 126"/>
                    <a:gd name="T26" fmla="*/ 15 w 66"/>
                    <a:gd name="T27" fmla="*/ 8 h 126"/>
                    <a:gd name="T28" fmla="*/ 38 w 66"/>
                    <a:gd name="T29" fmla="*/ 0 h 126"/>
                    <a:gd name="T30" fmla="*/ 63 w 66"/>
                    <a:gd name="T31" fmla="*/ 6 h 126"/>
                    <a:gd name="T32" fmla="*/ 63 w 66"/>
                    <a:gd name="T33" fmla="*/ 44 h 126"/>
                    <a:gd name="T34" fmla="*/ 53 w 66"/>
                    <a:gd name="T35" fmla="*/ 34 h 126"/>
                    <a:gd name="T36" fmla="*/ 43 w 66"/>
                    <a:gd name="T37" fmla="*/ 30 h 126"/>
                    <a:gd name="T38" fmla="*/ 36 w 66"/>
                    <a:gd name="T39" fmla="*/ 32 h 126"/>
                    <a:gd name="T40" fmla="*/ 34 w 66"/>
                    <a:gd name="T41" fmla="*/ 37 h 126"/>
                    <a:gd name="T42" fmla="*/ 41 w 66"/>
                    <a:gd name="T43" fmla="*/ 47 h 126"/>
                    <a:gd name="T44" fmla="*/ 46 w 66"/>
                    <a:gd name="T45" fmla="*/ 51 h 126"/>
                    <a:gd name="T46" fmla="*/ 62 w 66"/>
                    <a:gd name="T47" fmla="*/ 66 h 126"/>
                    <a:gd name="T48" fmla="*/ 66 w 66"/>
                    <a:gd name="T49" fmla="*/ 85 h 126"/>
                    <a:gd name="T50" fmla="*/ 55 w 66"/>
                    <a:gd name="T51" fmla="*/ 114 h 126"/>
                    <a:gd name="T52" fmla="*/ 26 w 66"/>
                    <a:gd name="T53" fmla="*/ 126 h 126"/>
                    <a:gd name="T54" fmla="*/ 0 w 66"/>
                    <a:gd name="T55" fmla="*/ 12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126">
                      <a:moveTo>
                        <a:pt x="0" y="121"/>
                      </a:move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7" y="91"/>
                        <a:pt x="14" y="96"/>
                        <a:pt x="22" y="96"/>
                      </a:cubicBezTo>
                      <a:cubicBezTo>
                        <a:pt x="25" y="96"/>
                        <a:pt x="27" y="95"/>
                        <a:pt x="29" y="94"/>
                      </a:cubicBezTo>
                      <a:cubicBezTo>
                        <a:pt x="31" y="92"/>
                        <a:pt x="32" y="90"/>
                        <a:pt x="32" y="88"/>
                      </a:cubicBezTo>
                      <a:cubicBezTo>
                        <a:pt x="32" y="85"/>
                        <a:pt x="30" y="82"/>
                        <a:pt x="26" y="78"/>
                      </a:cubicBezTo>
                      <a:cubicBezTo>
                        <a:pt x="20" y="74"/>
                        <a:pt x="20" y="74"/>
                        <a:pt x="20" y="74"/>
                      </a:cubicBezTo>
                      <a:cubicBezTo>
                        <a:pt x="17" y="72"/>
                        <a:pt x="14" y="69"/>
                        <a:pt x="11" y="66"/>
                      </a:cubicBezTo>
                      <a:cubicBezTo>
                        <a:pt x="8" y="64"/>
                        <a:pt x="6" y="61"/>
                        <a:pt x="4" y="58"/>
                      </a:cubicBezTo>
                      <a:cubicBezTo>
                        <a:pt x="3" y="55"/>
                        <a:pt x="2" y="52"/>
                        <a:pt x="1" y="49"/>
                      </a:cubicBezTo>
                      <a:cubicBezTo>
                        <a:pt x="0" y="46"/>
                        <a:pt x="0" y="43"/>
                        <a:pt x="0" y="40"/>
                      </a:cubicBezTo>
                      <a:cubicBezTo>
                        <a:pt x="0" y="34"/>
                        <a:pt x="1" y="28"/>
                        <a:pt x="4" y="22"/>
                      </a:cubicBezTo>
                      <a:cubicBezTo>
                        <a:pt x="5" y="19"/>
                        <a:pt x="7" y="16"/>
                        <a:pt x="9" y="14"/>
                      </a:cubicBezTo>
                      <a:cubicBezTo>
                        <a:pt x="10" y="12"/>
                        <a:pt x="12" y="9"/>
                        <a:pt x="15" y="8"/>
                      </a:cubicBezTo>
                      <a:cubicBezTo>
                        <a:pt x="21" y="2"/>
                        <a:pt x="29" y="0"/>
                        <a:pt x="38" y="0"/>
                      </a:cubicBezTo>
                      <a:cubicBezTo>
                        <a:pt x="46" y="0"/>
                        <a:pt x="55" y="2"/>
                        <a:pt x="63" y="6"/>
                      </a:cubicBezTo>
                      <a:cubicBezTo>
                        <a:pt x="63" y="44"/>
                        <a:pt x="63" y="44"/>
                        <a:pt x="63" y="44"/>
                      </a:cubicBezTo>
                      <a:cubicBezTo>
                        <a:pt x="60" y="40"/>
                        <a:pt x="57" y="36"/>
                        <a:pt x="53" y="34"/>
                      </a:cubicBezTo>
                      <a:cubicBezTo>
                        <a:pt x="50" y="31"/>
                        <a:pt x="46" y="30"/>
                        <a:pt x="43" y="30"/>
                      </a:cubicBezTo>
                      <a:cubicBezTo>
                        <a:pt x="40" y="30"/>
                        <a:pt x="38" y="31"/>
                        <a:pt x="36" y="32"/>
                      </a:cubicBezTo>
                      <a:cubicBezTo>
                        <a:pt x="35" y="34"/>
                        <a:pt x="34" y="35"/>
                        <a:pt x="34" y="37"/>
                      </a:cubicBezTo>
                      <a:cubicBezTo>
                        <a:pt x="34" y="41"/>
                        <a:pt x="36" y="44"/>
                        <a:pt x="41" y="47"/>
                      </a:cubicBezTo>
                      <a:cubicBezTo>
                        <a:pt x="46" y="51"/>
                        <a:pt x="46" y="51"/>
                        <a:pt x="46" y="51"/>
                      </a:cubicBezTo>
                      <a:cubicBezTo>
                        <a:pt x="53" y="56"/>
                        <a:pt x="58" y="61"/>
                        <a:pt x="62" y="66"/>
                      </a:cubicBezTo>
                      <a:cubicBezTo>
                        <a:pt x="65" y="72"/>
                        <a:pt x="66" y="78"/>
                        <a:pt x="66" y="85"/>
                      </a:cubicBezTo>
                      <a:cubicBezTo>
                        <a:pt x="66" y="97"/>
                        <a:pt x="62" y="107"/>
                        <a:pt x="55" y="114"/>
                      </a:cubicBezTo>
                      <a:cubicBezTo>
                        <a:pt x="47" y="122"/>
                        <a:pt x="38" y="126"/>
                        <a:pt x="26" y="126"/>
                      </a:cubicBezTo>
                      <a:cubicBezTo>
                        <a:pt x="18" y="126"/>
                        <a:pt x="9" y="124"/>
                        <a:pt x="0" y="1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Freeform 227"/>
                <p:cNvSpPr>
                  <a:spLocks/>
                </p:cNvSpPr>
                <p:nvPr/>
              </p:nvSpPr>
              <p:spPr bwMode="auto">
                <a:xfrm>
                  <a:off x="3099817" y="3483035"/>
                  <a:ext cx="200025" cy="396875"/>
                </a:xfrm>
                <a:custGeom>
                  <a:avLst/>
                  <a:gdLst>
                    <a:gd name="T0" fmla="*/ 0 w 126"/>
                    <a:gd name="T1" fmla="*/ 250 h 250"/>
                    <a:gd name="T2" fmla="*/ 0 w 126"/>
                    <a:gd name="T3" fmla="*/ 0 h 250"/>
                    <a:gd name="T4" fmla="*/ 126 w 126"/>
                    <a:gd name="T5" fmla="*/ 0 h 250"/>
                    <a:gd name="T6" fmla="*/ 126 w 126"/>
                    <a:gd name="T7" fmla="*/ 59 h 250"/>
                    <a:gd name="T8" fmla="*/ 68 w 126"/>
                    <a:gd name="T9" fmla="*/ 59 h 250"/>
                    <a:gd name="T10" fmla="*/ 68 w 126"/>
                    <a:gd name="T11" fmla="*/ 91 h 250"/>
                    <a:gd name="T12" fmla="*/ 120 w 126"/>
                    <a:gd name="T13" fmla="*/ 91 h 250"/>
                    <a:gd name="T14" fmla="*/ 120 w 126"/>
                    <a:gd name="T15" fmla="*/ 151 h 250"/>
                    <a:gd name="T16" fmla="*/ 68 w 126"/>
                    <a:gd name="T17" fmla="*/ 151 h 250"/>
                    <a:gd name="T18" fmla="*/ 68 w 126"/>
                    <a:gd name="T19" fmla="*/ 191 h 250"/>
                    <a:gd name="T20" fmla="*/ 126 w 126"/>
                    <a:gd name="T21" fmla="*/ 191 h 250"/>
                    <a:gd name="T22" fmla="*/ 126 w 126"/>
                    <a:gd name="T23" fmla="*/ 250 h 250"/>
                    <a:gd name="T24" fmla="*/ 0 w 126"/>
                    <a:gd name="T25" fmla="*/ 25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6" h="250">
                      <a:moveTo>
                        <a:pt x="0" y="250"/>
                      </a:moveTo>
                      <a:lnTo>
                        <a:pt x="0" y="0"/>
                      </a:lnTo>
                      <a:lnTo>
                        <a:pt x="126" y="0"/>
                      </a:lnTo>
                      <a:lnTo>
                        <a:pt x="126" y="59"/>
                      </a:lnTo>
                      <a:lnTo>
                        <a:pt x="68" y="59"/>
                      </a:lnTo>
                      <a:lnTo>
                        <a:pt x="68" y="91"/>
                      </a:lnTo>
                      <a:lnTo>
                        <a:pt x="120" y="91"/>
                      </a:lnTo>
                      <a:lnTo>
                        <a:pt x="120" y="151"/>
                      </a:lnTo>
                      <a:lnTo>
                        <a:pt x="68" y="151"/>
                      </a:lnTo>
                      <a:lnTo>
                        <a:pt x="68" y="191"/>
                      </a:lnTo>
                      <a:lnTo>
                        <a:pt x="126" y="191"/>
                      </a:lnTo>
                      <a:lnTo>
                        <a:pt x="126" y="250"/>
                      </a:lnTo>
                      <a:lnTo>
                        <a:pt x="0" y="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Freeform 228"/>
                <p:cNvSpPr>
                  <a:spLocks noEditPoints="1"/>
                </p:cNvSpPr>
                <p:nvPr/>
              </p:nvSpPr>
              <p:spPr bwMode="auto">
                <a:xfrm>
                  <a:off x="3337942" y="3483035"/>
                  <a:ext cx="303213" cy="396875"/>
                </a:xfrm>
                <a:custGeom>
                  <a:avLst/>
                  <a:gdLst>
                    <a:gd name="T0" fmla="*/ 96 w 96"/>
                    <a:gd name="T1" fmla="*/ 63 h 126"/>
                    <a:gd name="T2" fmla="*/ 83 w 96"/>
                    <a:gd name="T3" fmla="*/ 109 h 126"/>
                    <a:gd name="T4" fmla="*/ 48 w 96"/>
                    <a:gd name="T5" fmla="*/ 126 h 126"/>
                    <a:gd name="T6" fmla="*/ 16 w 96"/>
                    <a:gd name="T7" fmla="*/ 113 h 126"/>
                    <a:gd name="T8" fmla="*/ 0 w 96"/>
                    <a:gd name="T9" fmla="*/ 62 h 126"/>
                    <a:gd name="T10" fmla="*/ 17 w 96"/>
                    <a:gd name="T11" fmla="*/ 12 h 126"/>
                    <a:gd name="T12" fmla="*/ 48 w 96"/>
                    <a:gd name="T13" fmla="*/ 0 h 126"/>
                    <a:gd name="T14" fmla="*/ 83 w 96"/>
                    <a:gd name="T15" fmla="*/ 17 h 126"/>
                    <a:gd name="T16" fmla="*/ 96 w 96"/>
                    <a:gd name="T17" fmla="*/ 63 h 126"/>
                    <a:gd name="T18" fmla="*/ 60 w 96"/>
                    <a:gd name="T19" fmla="*/ 64 h 126"/>
                    <a:gd name="T20" fmla="*/ 48 w 96"/>
                    <a:gd name="T21" fmla="*/ 30 h 126"/>
                    <a:gd name="T22" fmla="*/ 38 w 96"/>
                    <a:gd name="T23" fmla="*/ 39 h 126"/>
                    <a:gd name="T24" fmla="*/ 35 w 96"/>
                    <a:gd name="T25" fmla="*/ 63 h 126"/>
                    <a:gd name="T26" fmla="*/ 38 w 96"/>
                    <a:gd name="T27" fmla="*/ 87 h 126"/>
                    <a:gd name="T28" fmla="*/ 47 w 96"/>
                    <a:gd name="T29" fmla="*/ 96 h 126"/>
                    <a:gd name="T30" fmla="*/ 57 w 96"/>
                    <a:gd name="T31" fmla="*/ 87 h 126"/>
                    <a:gd name="T32" fmla="*/ 60 w 96"/>
                    <a:gd name="T33" fmla="*/ 6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6" h="126">
                      <a:moveTo>
                        <a:pt x="96" y="63"/>
                      </a:moveTo>
                      <a:cubicBezTo>
                        <a:pt x="96" y="82"/>
                        <a:pt x="91" y="97"/>
                        <a:pt x="83" y="109"/>
                      </a:cubicBezTo>
                      <a:cubicBezTo>
                        <a:pt x="74" y="120"/>
                        <a:pt x="62" y="126"/>
                        <a:pt x="48" y="126"/>
                      </a:cubicBezTo>
                      <a:cubicBezTo>
                        <a:pt x="36" y="126"/>
                        <a:pt x="25" y="122"/>
                        <a:pt x="16" y="113"/>
                      </a:cubicBezTo>
                      <a:cubicBezTo>
                        <a:pt x="5" y="102"/>
                        <a:pt x="0" y="85"/>
                        <a:pt x="0" y="62"/>
                      </a:cubicBezTo>
                      <a:cubicBezTo>
                        <a:pt x="0" y="40"/>
                        <a:pt x="5" y="24"/>
                        <a:pt x="17" y="12"/>
                      </a:cubicBezTo>
                      <a:cubicBezTo>
                        <a:pt x="26" y="4"/>
                        <a:pt x="36" y="0"/>
                        <a:pt x="48" y="0"/>
                      </a:cubicBezTo>
                      <a:cubicBezTo>
                        <a:pt x="63" y="0"/>
                        <a:pt x="74" y="5"/>
                        <a:pt x="83" y="17"/>
                      </a:cubicBezTo>
                      <a:cubicBezTo>
                        <a:pt x="91" y="28"/>
                        <a:pt x="96" y="44"/>
                        <a:pt x="96" y="63"/>
                      </a:cubicBezTo>
                      <a:close/>
                      <a:moveTo>
                        <a:pt x="60" y="64"/>
                      </a:moveTo>
                      <a:cubicBezTo>
                        <a:pt x="60" y="41"/>
                        <a:pt x="56" y="30"/>
                        <a:pt x="48" y="30"/>
                      </a:cubicBezTo>
                      <a:cubicBezTo>
                        <a:pt x="44" y="30"/>
                        <a:pt x="41" y="33"/>
                        <a:pt x="38" y="39"/>
                      </a:cubicBezTo>
                      <a:cubicBezTo>
                        <a:pt x="36" y="44"/>
                        <a:pt x="35" y="52"/>
                        <a:pt x="35" y="63"/>
                      </a:cubicBezTo>
                      <a:cubicBezTo>
                        <a:pt x="35" y="73"/>
                        <a:pt x="36" y="81"/>
                        <a:pt x="38" y="87"/>
                      </a:cubicBezTo>
                      <a:cubicBezTo>
                        <a:pt x="40" y="93"/>
                        <a:pt x="44" y="96"/>
                        <a:pt x="47" y="96"/>
                      </a:cubicBezTo>
                      <a:cubicBezTo>
                        <a:pt x="52" y="96"/>
                        <a:pt x="55" y="93"/>
                        <a:pt x="57" y="87"/>
                      </a:cubicBezTo>
                      <a:cubicBezTo>
                        <a:pt x="59" y="82"/>
                        <a:pt x="60" y="74"/>
                        <a:pt x="60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61" tIns="45731" rIns="91461" bIns="4573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3" name="AutoShape 19"/>
            <p:cNvSpPr>
              <a:spLocks noChangeAspect="1"/>
            </p:cNvSpPr>
            <p:nvPr/>
          </p:nvSpPr>
          <p:spPr bwMode="auto">
            <a:xfrm>
              <a:off x="4603776" y="5015521"/>
              <a:ext cx="413233" cy="4133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0801" tIns="50801" rIns="50801" bIns="50801" anchor="ctr"/>
            <a:lstStyle/>
            <a:p>
              <a:pPr defTabSz="457190">
                <a:defRPr/>
              </a:pPr>
              <a:endParaRPr lang="es-ES" sz="360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4" name="Freeform 74"/>
            <p:cNvSpPr>
              <a:spLocks noChangeAspect="1" noChangeArrowheads="1"/>
            </p:cNvSpPr>
            <p:nvPr/>
          </p:nvSpPr>
          <p:spPr bwMode="auto">
            <a:xfrm>
              <a:off x="7121484" y="2630642"/>
              <a:ext cx="482208" cy="427098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AutoShape 44"/>
            <p:cNvSpPr>
              <a:spLocks noChangeAspect="1"/>
            </p:cNvSpPr>
            <p:nvPr/>
          </p:nvSpPr>
          <p:spPr bwMode="auto">
            <a:xfrm>
              <a:off x="4683820" y="2690241"/>
              <a:ext cx="380870" cy="3644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01602" tIns="101602" rIns="101602" bIns="101602" anchor="ctr"/>
            <a:lstStyle/>
            <a:p>
              <a:pPr defTabSz="914378">
                <a:defRPr/>
              </a:pPr>
              <a:endParaRPr lang="es-ES" sz="660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6" name="Freeform 25"/>
            <p:cNvSpPr>
              <a:spLocks noChangeAspect="1" noChangeArrowheads="1"/>
            </p:cNvSpPr>
            <p:nvPr/>
          </p:nvSpPr>
          <p:spPr bwMode="auto">
            <a:xfrm>
              <a:off x="5880014" y="2083063"/>
              <a:ext cx="390454" cy="46731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3201" dirty="0">
                <a:solidFill>
                  <a:schemeClr val="bg1"/>
                </a:solidFill>
                <a:latin typeface="Arial" panose="020B0604020202020204" pitchFamily="34" charset="0"/>
                <a:ea typeface="SimSun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328"/>
            <p:cNvSpPr>
              <a:spLocks noChangeAspect="1" noChangeArrowheads="1"/>
            </p:cNvSpPr>
            <p:nvPr/>
          </p:nvSpPr>
          <p:spPr bwMode="auto">
            <a:xfrm>
              <a:off x="4088603" y="3915138"/>
              <a:ext cx="526986" cy="294000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842" tIns="121920" rIns="243842" bIns="121920" anchor="ctr"/>
            <a:lstStyle/>
            <a:p>
              <a:pPr>
                <a:defRPr/>
              </a:pPr>
              <a:endParaRPr lang="en-US" sz="3201" dirty="0">
                <a:solidFill>
                  <a:schemeClr val="bg1"/>
                </a:solidFill>
                <a:latin typeface="Arial" panose="020B0604020202020204" pitchFamily="34" charset="0"/>
                <a:ea typeface="SimSun" charset="0"/>
                <a:cs typeface="Arial" panose="020B0604020202020204" pitchFamily="34" charset="0"/>
              </a:endParaRPr>
            </a:p>
          </p:txBody>
        </p:sp>
        <p:grpSp>
          <p:nvGrpSpPr>
            <p:cNvPr id="28" name="Group 4688"/>
            <p:cNvGrpSpPr>
              <a:grpSpLocks noChangeAspect="1"/>
            </p:cNvGrpSpPr>
            <p:nvPr/>
          </p:nvGrpSpPr>
          <p:grpSpPr bwMode="auto">
            <a:xfrm>
              <a:off x="7601553" y="3794999"/>
              <a:ext cx="466269" cy="443168"/>
              <a:chOff x="1835150" y="2800349"/>
              <a:chExt cx="382588" cy="363538"/>
            </a:xfrm>
            <a:solidFill>
              <a:schemeClr val="bg1"/>
            </a:solidFill>
          </p:grpSpPr>
          <p:sp>
            <p:nvSpPr>
              <p:cNvPr id="29" name="Freeform 291"/>
              <p:cNvSpPr>
                <a:spLocks noChangeArrowheads="1"/>
              </p:cNvSpPr>
              <p:nvPr/>
            </p:nvSpPr>
            <p:spPr bwMode="auto">
              <a:xfrm>
                <a:off x="1868488" y="3140074"/>
                <a:ext cx="271462" cy="23813"/>
              </a:xfrm>
              <a:custGeom>
                <a:avLst/>
                <a:gdLst>
                  <a:gd name="T0" fmla="*/ 41 w 753"/>
                  <a:gd name="T1" fmla="*/ 42 h 68"/>
                  <a:gd name="T2" fmla="*/ 192 w 753"/>
                  <a:gd name="T3" fmla="*/ 42 h 68"/>
                  <a:gd name="T4" fmla="*/ 217 w 753"/>
                  <a:gd name="T5" fmla="*/ 67 h 68"/>
                  <a:gd name="T6" fmla="*/ 543 w 753"/>
                  <a:gd name="T7" fmla="*/ 67 h 68"/>
                  <a:gd name="T8" fmla="*/ 568 w 753"/>
                  <a:gd name="T9" fmla="*/ 42 h 68"/>
                  <a:gd name="T10" fmla="*/ 710 w 753"/>
                  <a:gd name="T11" fmla="*/ 42 h 68"/>
                  <a:gd name="T12" fmla="*/ 752 w 753"/>
                  <a:gd name="T13" fmla="*/ 0 h 68"/>
                  <a:gd name="T14" fmla="*/ 0 w 753"/>
                  <a:gd name="T15" fmla="*/ 0 h 68"/>
                  <a:gd name="T16" fmla="*/ 41 w 753"/>
                  <a:gd name="T17" fmla="*/ 42 h 68"/>
                  <a:gd name="T18" fmla="*/ 41 w 753"/>
                  <a:gd name="T19" fmla="*/ 42 h 68"/>
                  <a:gd name="T20" fmla="*/ 41 w 753"/>
                  <a:gd name="T21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3" h="68">
                    <a:moveTo>
                      <a:pt x="41" y="42"/>
                    </a:moveTo>
                    <a:cubicBezTo>
                      <a:pt x="192" y="42"/>
                      <a:pt x="192" y="42"/>
                      <a:pt x="192" y="42"/>
                    </a:cubicBezTo>
                    <a:cubicBezTo>
                      <a:pt x="192" y="50"/>
                      <a:pt x="200" y="67"/>
                      <a:pt x="217" y="67"/>
                    </a:cubicBezTo>
                    <a:cubicBezTo>
                      <a:pt x="543" y="67"/>
                      <a:pt x="543" y="67"/>
                      <a:pt x="543" y="67"/>
                    </a:cubicBezTo>
                    <a:cubicBezTo>
                      <a:pt x="552" y="67"/>
                      <a:pt x="568" y="50"/>
                      <a:pt x="568" y="42"/>
                    </a:cubicBezTo>
                    <a:cubicBezTo>
                      <a:pt x="710" y="42"/>
                      <a:pt x="710" y="42"/>
                      <a:pt x="710" y="42"/>
                    </a:cubicBezTo>
                    <a:cubicBezTo>
                      <a:pt x="735" y="42"/>
                      <a:pt x="752" y="17"/>
                      <a:pt x="7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16" y="42"/>
                      <a:pt x="41" y="42"/>
                    </a:cubicBezTo>
                    <a:close/>
                    <a:moveTo>
                      <a:pt x="41" y="42"/>
                    </a:moveTo>
                    <a:lnTo>
                      <a:pt x="41" y="4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1" dirty="0">
                  <a:solidFill>
                    <a:schemeClr val="bg1"/>
                  </a:solidFill>
                  <a:latin typeface="Arial" panose="020B0604020202020204" pitchFamily="34" charset="0"/>
                  <a:ea typeface="SimSun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92"/>
              <p:cNvSpPr>
                <a:spLocks noChangeArrowheads="1"/>
              </p:cNvSpPr>
              <p:nvPr/>
            </p:nvSpPr>
            <p:spPr bwMode="auto">
              <a:xfrm>
                <a:off x="1835150" y="2955924"/>
                <a:ext cx="382588" cy="174625"/>
              </a:xfrm>
              <a:custGeom>
                <a:avLst/>
                <a:gdLst>
                  <a:gd name="T0" fmla="*/ 1020 w 1062"/>
                  <a:gd name="T1" fmla="*/ 100 h 486"/>
                  <a:gd name="T2" fmla="*/ 894 w 1062"/>
                  <a:gd name="T3" fmla="*/ 75 h 486"/>
                  <a:gd name="T4" fmla="*/ 894 w 1062"/>
                  <a:gd name="T5" fmla="*/ 0 h 486"/>
                  <a:gd name="T6" fmla="*/ 0 w 1062"/>
                  <a:gd name="T7" fmla="*/ 0 h 486"/>
                  <a:gd name="T8" fmla="*/ 267 w 1062"/>
                  <a:gd name="T9" fmla="*/ 485 h 486"/>
                  <a:gd name="T10" fmla="*/ 627 w 1062"/>
                  <a:gd name="T11" fmla="*/ 485 h 486"/>
                  <a:gd name="T12" fmla="*/ 819 w 1062"/>
                  <a:gd name="T13" fmla="*/ 351 h 486"/>
                  <a:gd name="T14" fmla="*/ 1061 w 1062"/>
                  <a:gd name="T15" fmla="*/ 192 h 486"/>
                  <a:gd name="T16" fmla="*/ 1020 w 1062"/>
                  <a:gd name="T17" fmla="*/ 100 h 486"/>
                  <a:gd name="T18" fmla="*/ 861 w 1062"/>
                  <a:gd name="T19" fmla="*/ 284 h 486"/>
                  <a:gd name="T20" fmla="*/ 894 w 1062"/>
                  <a:gd name="T21" fmla="*/ 142 h 486"/>
                  <a:gd name="T22" fmla="*/ 978 w 1062"/>
                  <a:gd name="T23" fmla="*/ 151 h 486"/>
                  <a:gd name="T24" fmla="*/ 995 w 1062"/>
                  <a:gd name="T25" fmla="*/ 192 h 486"/>
                  <a:gd name="T26" fmla="*/ 861 w 1062"/>
                  <a:gd name="T27" fmla="*/ 284 h 486"/>
                  <a:gd name="T28" fmla="*/ 861 w 1062"/>
                  <a:gd name="T29" fmla="*/ 284 h 486"/>
                  <a:gd name="T30" fmla="*/ 861 w 1062"/>
                  <a:gd name="T31" fmla="*/ 28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62" h="486">
                    <a:moveTo>
                      <a:pt x="1020" y="100"/>
                    </a:moveTo>
                    <a:cubicBezTo>
                      <a:pt x="986" y="67"/>
                      <a:pt x="928" y="67"/>
                      <a:pt x="894" y="75"/>
                    </a:cubicBezTo>
                    <a:cubicBezTo>
                      <a:pt x="894" y="50"/>
                      <a:pt x="894" y="25"/>
                      <a:pt x="89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3"/>
                      <a:pt x="42" y="418"/>
                      <a:pt x="267" y="485"/>
                    </a:cubicBezTo>
                    <a:cubicBezTo>
                      <a:pt x="627" y="485"/>
                      <a:pt x="627" y="485"/>
                      <a:pt x="627" y="485"/>
                    </a:cubicBezTo>
                    <a:cubicBezTo>
                      <a:pt x="719" y="452"/>
                      <a:pt x="786" y="410"/>
                      <a:pt x="819" y="351"/>
                    </a:cubicBezTo>
                    <a:cubicBezTo>
                      <a:pt x="911" y="351"/>
                      <a:pt x="1053" y="318"/>
                      <a:pt x="1061" y="192"/>
                    </a:cubicBezTo>
                    <a:cubicBezTo>
                      <a:pt x="1061" y="142"/>
                      <a:pt x="1036" y="117"/>
                      <a:pt x="1020" y="100"/>
                    </a:cubicBezTo>
                    <a:close/>
                    <a:moveTo>
                      <a:pt x="861" y="284"/>
                    </a:moveTo>
                    <a:cubicBezTo>
                      <a:pt x="878" y="243"/>
                      <a:pt x="886" y="192"/>
                      <a:pt x="894" y="142"/>
                    </a:cubicBezTo>
                    <a:cubicBezTo>
                      <a:pt x="919" y="134"/>
                      <a:pt x="961" y="134"/>
                      <a:pt x="978" y="151"/>
                    </a:cubicBezTo>
                    <a:cubicBezTo>
                      <a:pt x="978" y="151"/>
                      <a:pt x="995" y="159"/>
                      <a:pt x="995" y="192"/>
                    </a:cubicBezTo>
                    <a:cubicBezTo>
                      <a:pt x="986" y="259"/>
                      <a:pt x="911" y="276"/>
                      <a:pt x="861" y="284"/>
                    </a:cubicBezTo>
                    <a:close/>
                    <a:moveTo>
                      <a:pt x="861" y="284"/>
                    </a:moveTo>
                    <a:lnTo>
                      <a:pt x="861" y="2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1" dirty="0">
                  <a:solidFill>
                    <a:schemeClr val="bg1"/>
                  </a:solidFill>
                  <a:latin typeface="Arial" panose="020B0604020202020204" pitchFamily="34" charset="0"/>
                  <a:ea typeface="SimSun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93"/>
              <p:cNvSpPr>
                <a:spLocks noChangeArrowheads="1"/>
              </p:cNvSpPr>
              <p:nvPr/>
            </p:nvSpPr>
            <p:spPr bwMode="auto">
              <a:xfrm>
                <a:off x="1916113" y="2800349"/>
                <a:ext cx="112712" cy="144463"/>
              </a:xfrm>
              <a:custGeom>
                <a:avLst/>
                <a:gdLst>
                  <a:gd name="T0" fmla="*/ 142 w 311"/>
                  <a:gd name="T1" fmla="*/ 401 h 402"/>
                  <a:gd name="T2" fmla="*/ 234 w 311"/>
                  <a:gd name="T3" fmla="*/ 243 h 402"/>
                  <a:gd name="T4" fmla="*/ 268 w 311"/>
                  <a:gd name="T5" fmla="*/ 0 h 402"/>
                  <a:gd name="T6" fmla="*/ 159 w 311"/>
                  <a:gd name="T7" fmla="*/ 276 h 402"/>
                  <a:gd name="T8" fmla="*/ 142 w 311"/>
                  <a:gd name="T9" fmla="*/ 401 h 402"/>
                  <a:gd name="T10" fmla="*/ 142 w 311"/>
                  <a:gd name="T11" fmla="*/ 401 h 402"/>
                  <a:gd name="T12" fmla="*/ 142 w 311"/>
                  <a:gd name="T13" fmla="*/ 401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402">
                    <a:moveTo>
                      <a:pt x="142" y="401"/>
                    </a:moveTo>
                    <a:cubicBezTo>
                      <a:pt x="142" y="401"/>
                      <a:pt x="310" y="385"/>
                      <a:pt x="234" y="243"/>
                    </a:cubicBezTo>
                    <a:cubicBezTo>
                      <a:pt x="168" y="126"/>
                      <a:pt x="184" y="59"/>
                      <a:pt x="268" y="0"/>
                    </a:cubicBezTo>
                    <a:cubicBezTo>
                      <a:pt x="268" y="0"/>
                      <a:pt x="0" y="67"/>
                      <a:pt x="159" y="276"/>
                    </a:cubicBezTo>
                    <a:cubicBezTo>
                      <a:pt x="209" y="360"/>
                      <a:pt x="142" y="401"/>
                      <a:pt x="142" y="401"/>
                    </a:cubicBezTo>
                    <a:close/>
                    <a:moveTo>
                      <a:pt x="142" y="401"/>
                    </a:moveTo>
                    <a:lnTo>
                      <a:pt x="142" y="4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1" dirty="0">
                  <a:solidFill>
                    <a:schemeClr val="bg1"/>
                  </a:solidFill>
                  <a:latin typeface="Arial" panose="020B0604020202020204" pitchFamily="34" charset="0"/>
                  <a:ea typeface="SimSun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94"/>
              <p:cNvSpPr>
                <a:spLocks noChangeArrowheads="1"/>
              </p:cNvSpPr>
              <p:nvPr/>
            </p:nvSpPr>
            <p:spPr bwMode="auto">
              <a:xfrm>
                <a:off x="2003425" y="2867024"/>
                <a:ext cx="53975" cy="73025"/>
              </a:xfrm>
              <a:custGeom>
                <a:avLst/>
                <a:gdLst>
                  <a:gd name="T0" fmla="*/ 17 w 151"/>
                  <a:gd name="T1" fmla="*/ 201 h 202"/>
                  <a:gd name="T2" fmla="*/ 75 w 151"/>
                  <a:gd name="T3" fmla="*/ 67 h 202"/>
                  <a:gd name="T4" fmla="*/ 84 w 151"/>
                  <a:gd name="T5" fmla="*/ 0 h 202"/>
                  <a:gd name="T6" fmla="*/ 33 w 151"/>
                  <a:gd name="T7" fmla="*/ 75 h 202"/>
                  <a:gd name="T8" fmla="*/ 17 w 151"/>
                  <a:gd name="T9" fmla="*/ 201 h 202"/>
                  <a:gd name="T10" fmla="*/ 17 w 151"/>
                  <a:gd name="T11" fmla="*/ 201 h 202"/>
                  <a:gd name="T12" fmla="*/ 17 w 151"/>
                  <a:gd name="T13" fmla="*/ 20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02">
                    <a:moveTo>
                      <a:pt x="17" y="201"/>
                    </a:moveTo>
                    <a:cubicBezTo>
                      <a:pt x="17" y="201"/>
                      <a:pt x="150" y="176"/>
                      <a:pt x="75" y="67"/>
                    </a:cubicBezTo>
                    <a:cubicBezTo>
                      <a:pt x="50" y="17"/>
                      <a:pt x="84" y="0"/>
                      <a:pt x="84" y="0"/>
                    </a:cubicBezTo>
                    <a:cubicBezTo>
                      <a:pt x="84" y="0"/>
                      <a:pt x="0" y="0"/>
                      <a:pt x="33" y="75"/>
                    </a:cubicBezTo>
                    <a:cubicBezTo>
                      <a:pt x="67" y="142"/>
                      <a:pt x="58" y="176"/>
                      <a:pt x="17" y="201"/>
                    </a:cubicBezTo>
                    <a:close/>
                    <a:moveTo>
                      <a:pt x="17" y="201"/>
                    </a:moveTo>
                    <a:lnTo>
                      <a:pt x="17" y="2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1" dirty="0">
                  <a:solidFill>
                    <a:schemeClr val="bg1"/>
                  </a:solidFill>
                  <a:latin typeface="Arial" panose="020B0604020202020204" pitchFamily="34" charset="0"/>
                  <a:ea typeface="SimSun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" name="Freeform 299"/>
            <p:cNvSpPr>
              <a:spLocks noChangeAspect="1" noChangeArrowheads="1"/>
            </p:cNvSpPr>
            <p:nvPr/>
          </p:nvSpPr>
          <p:spPr bwMode="auto">
            <a:xfrm>
              <a:off x="7094710" y="5001415"/>
              <a:ext cx="446223" cy="427447"/>
            </a:xfrm>
            <a:custGeom>
              <a:avLst/>
              <a:gdLst>
                <a:gd name="T0" fmla="*/ 1229 w 1665"/>
                <a:gd name="T1" fmla="*/ 561 h 1598"/>
                <a:gd name="T2" fmla="*/ 911 w 1665"/>
                <a:gd name="T3" fmla="*/ 686 h 1598"/>
                <a:gd name="T4" fmla="*/ 1246 w 1665"/>
                <a:gd name="T5" fmla="*/ 419 h 1598"/>
                <a:gd name="T6" fmla="*/ 1664 w 1665"/>
                <a:gd name="T7" fmla="*/ 76 h 1598"/>
                <a:gd name="T8" fmla="*/ 1597 w 1665"/>
                <a:gd name="T9" fmla="*/ 0 h 1598"/>
                <a:gd name="T10" fmla="*/ 1530 w 1665"/>
                <a:gd name="T11" fmla="*/ 76 h 1598"/>
                <a:gd name="T12" fmla="*/ 1246 w 1665"/>
                <a:gd name="T13" fmla="*/ 276 h 1598"/>
                <a:gd name="T14" fmla="*/ 769 w 1665"/>
                <a:gd name="T15" fmla="*/ 686 h 1598"/>
                <a:gd name="T16" fmla="*/ 435 w 1665"/>
                <a:gd name="T17" fmla="*/ 561 h 1598"/>
                <a:gd name="T18" fmla="*/ 0 w 1665"/>
                <a:gd name="T19" fmla="*/ 1288 h 1598"/>
                <a:gd name="T20" fmla="*/ 201 w 1665"/>
                <a:gd name="T21" fmla="*/ 1597 h 1598"/>
                <a:gd name="T22" fmla="*/ 836 w 1665"/>
                <a:gd name="T23" fmla="*/ 1255 h 1598"/>
                <a:gd name="T24" fmla="*/ 1463 w 1665"/>
                <a:gd name="T25" fmla="*/ 1597 h 1598"/>
                <a:gd name="T26" fmla="*/ 1664 w 1665"/>
                <a:gd name="T27" fmla="*/ 1288 h 1598"/>
                <a:gd name="T28" fmla="*/ 1229 w 1665"/>
                <a:gd name="T29" fmla="*/ 561 h 1598"/>
                <a:gd name="T30" fmla="*/ 1246 w 1665"/>
                <a:gd name="T31" fmla="*/ 811 h 1598"/>
                <a:gd name="T32" fmla="*/ 1338 w 1665"/>
                <a:gd name="T33" fmla="*/ 903 h 1598"/>
                <a:gd name="T34" fmla="*/ 1246 w 1665"/>
                <a:gd name="T35" fmla="*/ 995 h 1598"/>
                <a:gd name="T36" fmla="*/ 1162 w 1665"/>
                <a:gd name="T37" fmla="*/ 903 h 1598"/>
                <a:gd name="T38" fmla="*/ 1246 w 1665"/>
                <a:gd name="T39" fmla="*/ 811 h 1598"/>
                <a:gd name="T40" fmla="*/ 627 w 1665"/>
                <a:gd name="T41" fmla="*/ 1112 h 1598"/>
                <a:gd name="T42" fmla="*/ 485 w 1665"/>
                <a:gd name="T43" fmla="*/ 1112 h 1598"/>
                <a:gd name="T44" fmla="*/ 485 w 1665"/>
                <a:gd name="T45" fmla="*/ 1255 h 1598"/>
                <a:gd name="T46" fmla="*/ 351 w 1665"/>
                <a:gd name="T47" fmla="*/ 1255 h 1598"/>
                <a:gd name="T48" fmla="*/ 351 w 1665"/>
                <a:gd name="T49" fmla="*/ 1112 h 1598"/>
                <a:gd name="T50" fmla="*/ 209 w 1665"/>
                <a:gd name="T51" fmla="*/ 1112 h 1598"/>
                <a:gd name="T52" fmla="*/ 209 w 1665"/>
                <a:gd name="T53" fmla="*/ 970 h 1598"/>
                <a:gd name="T54" fmla="*/ 351 w 1665"/>
                <a:gd name="T55" fmla="*/ 970 h 1598"/>
                <a:gd name="T56" fmla="*/ 351 w 1665"/>
                <a:gd name="T57" fmla="*/ 836 h 1598"/>
                <a:gd name="T58" fmla="*/ 485 w 1665"/>
                <a:gd name="T59" fmla="*/ 836 h 1598"/>
                <a:gd name="T60" fmla="*/ 485 w 1665"/>
                <a:gd name="T61" fmla="*/ 970 h 1598"/>
                <a:gd name="T62" fmla="*/ 627 w 1665"/>
                <a:gd name="T63" fmla="*/ 970 h 1598"/>
                <a:gd name="T64" fmla="*/ 627 w 1665"/>
                <a:gd name="T65" fmla="*/ 1112 h 1598"/>
                <a:gd name="T66" fmla="*/ 1020 w 1665"/>
                <a:gd name="T67" fmla="*/ 1045 h 1598"/>
                <a:gd name="T68" fmla="*/ 1112 w 1665"/>
                <a:gd name="T69" fmla="*/ 954 h 1598"/>
                <a:gd name="T70" fmla="*/ 1204 w 1665"/>
                <a:gd name="T71" fmla="*/ 1045 h 1598"/>
                <a:gd name="T72" fmla="*/ 1112 w 1665"/>
                <a:gd name="T73" fmla="*/ 1129 h 1598"/>
                <a:gd name="T74" fmla="*/ 1020 w 1665"/>
                <a:gd name="T75" fmla="*/ 1045 h 1598"/>
                <a:gd name="T76" fmla="*/ 1246 w 1665"/>
                <a:gd name="T77" fmla="*/ 1271 h 1598"/>
                <a:gd name="T78" fmla="*/ 1162 w 1665"/>
                <a:gd name="T79" fmla="*/ 1179 h 1598"/>
                <a:gd name="T80" fmla="*/ 1246 w 1665"/>
                <a:gd name="T81" fmla="*/ 1087 h 1598"/>
                <a:gd name="T82" fmla="*/ 1338 w 1665"/>
                <a:gd name="T83" fmla="*/ 1179 h 1598"/>
                <a:gd name="T84" fmla="*/ 1246 w 1665"/>
                <a:gd name="T85" fmla="*/ 1271 h 1598"/>
                <a:gd name="T86" fmla="*/ 1480 w 1665"/>
                <a:gd name="T87" fmla="*/ 1045 h 1598"/>
                <a:gd name="T88" fmla="*/ 1388 w 1665"/>
                <a:gd name="T89" fmla="*/ 1129 h 1598"/>
                <a:gd name="T90" fmla="*/ 1296 w 1665"/>
                <a:gd name="T91" fmla="*/ 1045 h 1598"/>
                <a:gd name="T92" fmla="*/ 1388 w 1665"/>
                <a:gd name="T93" fmla="*/ 954 h 1598"/>
                <a:gd name="T94" fmla="*/ 1480 w 1665"/>
                <a:gd name="T95" fmla="*/ 1045 h 1598"/>
                <a:gd name="T96" fmla="*/ 1480 w 1665"/>
                <a:gd name="T97" fmla="*/ 1045 h 1598"/>
                <a:gd name="T98" fmla="*/ 1480 w 1665"/>
                <a:gd name="T99" fmla="*/ 1045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5" h="1598">
                  <a:moveTo>
                    <a:pt x="1229" y="561"/>
                  </a:moveTo>
                  <a:cubicBezTo>
                    <a:pt x="1079" y="561"/>
                    <a:pt x="1028" y="653"/>
                    <a:pt x="911" y="686"/>
                  </a:cubicBezTo>
                  <a:cubicBezTo>
                    <a:pt x="928" y="552"/>
                    <a:pt x="1012" y="419"/>
                    <a:pt x="1246" y="419"/>
                  </a:cubicBezTo>
                  <a:cubicBezTo>
                    <a:pt x="1580" y="419"/>
                    <a:pt x="1664" y="193"/>
                    <a:pt x="1664" y="76"/>
                  </a:cubicBezTo>
                  <a:cubicBezTo>
                    <a:pt x="1664" y="34"/>
                    <a:pt x="1630" y="0"/>
                    <a:pt x="1597" y="0"/>
                  </a:cubicBezTo>
                  <a:cubicBezTo>
                    <a:pt x="1555" y="0"/>
                    <a:pt x="1530" y="34"/>
                    <a:pt x="1530" y="76"/>
                  </a:cubicBezTo>
                  <a:cubicBezTo>
                    <a:pt x="1530" y="84"/>
                    <a:pt x="1522" y="276"/>
                    <a:pt x="1246" y="276"/>
                  </a:cubicBezTo>
                  <a:cubicBezTo>
                    <a:pt x="870" y="276"/>
                    <a:pt x="786" y="535"/>
                    <a:pt x="769" y="686"/>
                  </a:cubicBezTo>
                  <a:cubicBezTo>
                    <a:pt x="644" y="661"/>
                    <a:pt x="594" y="561"/>
                    <a:pt x="435" y="561"/>
                  </a:cubicBezTo>
                  <a:cubicBezTo>
                    <a:pt x="268" y="561"/>
                    <a:pt x="0" y="887"/>
                    <a:pt x="0" y="1288"/>
                  </a:cubicBezTo>
                  <a:cubicBezTo>
                    <a:pt x="0" y="1489"/>
                    <a:pt x="100" y="1597"/>
                    <a:pt x="201" y="1597"/>
                  </a:cubicBezTo>
                  <a:cubicBezTo>
                    <a:pt x="418" y="1597"/>
                    <a:pt x="460" y="1255"/>
                    <a:pt x="836" y="1255"/>
                  </a:cubicBezTo>
                  <a:cubicBezTo>
                    <a:pt x="1204" y="1255"/>
                    <a:pt x="1246" y="1597"/>
                    <a:pt x="1463" y="1597"/>
                  </a:cubicBezTo>
                  <a:cubicBezTo>
                    <a:pt x="1564" y="1597"/>
                    <a:pt x="1664" y="1497"/>
                    <a:pt x="1664" y="1288"/>
                  </a:cubicBezTo>
                  <a:cubicBezTo>
                    <a:pt x="1664" y="887"/>
                    <a:pt x="1405" y="561"/>
                    <a:pt x="1229" y="561"/>
                  </a:cubicBezTo>
                  <a:close/>
                  <a:moveTo>
                    <a:pt x="1246" y="811"/>
                  </a:moveTo>
                  <a:cubicBezTo>
                    <a:pt x="1296" y="811"/>
                    <a:pt x="1338" y="853"/>
                    <a:pt x="1338" y="903"/>
                  </a:cubicBezTo>
                  <a:cubicBezTo>
                    <a:pt x="1338" y="954"/>
                    <a:pt x="1296" y="995"/>
                    <a:pt x="1246" y="995"/>
                  </a:cubicBezTo>
                  <a:cubicBezTo>
                    <a:pt x="1204" y="995"/>
                    <a:pt x="1162" y="954"/>
                    <a:pt x="1162" y="903"/>
                  </a:cubicBezTo>
                  <a:cubicBezTo>
                    <a:pt x="1162" y="853"/>
                    <a:pt x="1204" y="811"/>
                    <a:pt x="1246" y="811"/>
                  </a:cubicBezTo>
                  <a:close/>
                  <a:moveTo>
                    <a:pt x="627" y="1112"/>
                  </a:moveTo>
                  <a:cubicBezTo>
                    <a:pt x="485" y="1112"/>
                    <a:pt x="485" y="1112"/>
                    <a:pt x="485" y="1112"/>
                  </a:cubicBezTo>
                  <a:cubicBezTo>
                    <a:pt x="485" y="1255"/>
                    <a:pt x="485" y="1255"/>
                    <a:pt x="485" y="1255"/>
                  </a:cubicBezTo>
                  <a:cubicBezTo>
                    <a:pt x="351" y="1255"/>
                    <a:pt x="351" y="1255"/>
                    <a:pt x="351" y="1255"/>
                  </a:cubicBezTo>
                  <a:cubicBezTo>
                    <a:pt x="351" y="1112"/>
                    <a:pt x="351" y="1112"/>
                    <a:pt x="351" y="1112"/>
                  </a:cubicBezTo>
                  <a:cubicBezTo>
                    <a:pt x="209" y="1112"/>
                    <a:pt x="209" y="1112"/>
                    <a:pt x="209" y="1112"/>
                  </a:cubicBezTo>
                  <a:cubicBezTo>
                    <a:pt x="209" y="970"/>
                    <a:pt x="209" y="970"/>
                    <a:pt x="209" y="970"/>
                  </a:cubicBezTo>
                  <a:cubicBezTo>
                    <a:pt x="351" y="970"/>
                    <a:pt x="351" y="970"/>
                    <a:pt x="351" y="970"/>
                  </a:cubicBezTo>
                  <a:cubicBezTo>
                    <a:pt x="351" y="836"/>
                    <a:pt x="351" y="836"/>
                    <a:pt x="351" y="836"/>
                  </a:cubicBezTo>
                  <a:cubicBezTo>
                    <a:pt x="485" y="836"/>
                    <a:pt x="485" y="836"/>
                    <a:pt x="485" y="836"/>
                  </a:cubicBezTo>
                  <a:cubicBezTo>
                    <a:pt x="485" y="970"/>
                    <a:pt x="485" y="970"/>
                    <a:pt x="485" y="970"/>
                  </a:cubicBezTo>
                  <a:cubicBezTo>
                    <a:pt x="627" y="970"/>
                    <a:pt x="627" y="970"/>
                    <a:pt x="627" y="970"/>
                  </a:cubicBezTo>
                  <a:lnTo>
                    <a:pt x="627" y="1112"/>
                  </a:lnTo>
                  <a:close/>
                  <a:moveTo>
                    <a:pt x="1020" y="1045"/>
                  </a:moveTo>
                  <a:cubicBezTo>
                    <a:pt x="1020" y="995"/>
                    <a:pt x="1062" y="954"/>
                    <a:pt x="1112" y="954"/>
                  </a:cubicBezTo>
                  <a:cubicBezTo>
                    <a:pt x="1162" y="954"/>
                    <a:pt x="1204" y="995"/>
                    <a:pt x="1204" y="1045"/>
                  </a:cubicBezTo>
                  <a:cubicBezTo>
                    <a:pt x="1204" y="1087"/>
                    <a:pt x="1162" y="1129"/>
                    <a:pt x="1112" y="1129"/>
                  </a:cubicBezTo>
                  <a:cubicBezTo>
                    <a:pt x="1062" y="1129"/>
                    <a:pt x="1020" y="1087"/>
                    <a:pt x="1020" y="1045"/>
                  </a:cubicBezTo>
                  <a:close/>
                  <a:moveTo>
                    <a:pt x="1246" y="1271"/>
                  </a:moveTo>
                  <a:cubicBezTo>
                    <a:pt x="1204" y="1271"/>
                    <a:pt x="1162" y="1229"/>
                    <a:pt x="1162" y="1179"/>
                  </a:cubicBezTo>
                  <a:cubicBezTo>
                    <a:pt x="1162" y="1129"/>
                    <a:pt x="1204" y="1087"/>
                    <a:pt x="1246" y="1087"/>
                  </a:cubicBezTo>
                  <a:cubicBezTo>
                    <a:pt x="1296" y="1087"/>
                    <a:pt x="1338" y="1129"/>
                    <a:pt x="1338" y="1179"/>
                  </a:cubicBezTo>
                  <a:cubicBezTo>
                    <a:pt x="1338" y="1229"/>
                    <a:pt x="1296" y="1271"/>
                    <a:pt x="1246" y="1271"/>
                  </a:cubicBezTo>
                  <a:close/>
                  <a:moveTo>
                    <a:pt x="1480" y="1045"/>
                  </a:moveTo>
                  <a:cubicBezTo>
                    <a:pt x="1480" y="1087"/>
                    <a:pt x="1438" y="1129"/>
                    <a:pt x="1388" y="1129"/>
                  </a:cubicBezTo>
                  <a:cubicBezTo>
                    <a:pt x="1338" y="1129"/>
                    <a:pt x="1296" y="1087"/>
                    <a:pt x="1296" y="1045"/>
                  </a:cubicBezTo>
                  <a:cubicBezTo>
                    <a:pt x="1296" y="995"/>
                    <a:pt x="1338" y="954"/>
                    <a:pt x="1388" y="954"/>
                  </a:cubicBezTo>
                  <a:cubicBezTo>
                    <a:pt x="1438" y="954"/>
                    <a:pt x="1480" y="995"/>
                    <a:pt x="1480" y="1045"/>
                  </a:cubicBezTo>
                  <a:close/>
                  <a:moveTo>
                    <a:pt x="1480" y="1045"/>
                  </a:moveTo>
                  <a:lnTo>
                    <a:pt x="1480" y="10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43842" tIns="121920" rIns="243842" bIns="121920" anchor="ctr"/>
            <a:lstStyle/>
            <a:p>
              <a:pPr>
                <a:defRPr/>
              </a:pPr>
              <a:endParaRPr lang="en-US" sz="3201" dirty="0">
                <a:solidFill>
                  <a:schemeClr val="bg1"/>
                </a:solidFill>
                <a:latin typeface="Arial" panose="020B0604020202020204" pitchFamily="34" charset="0"/>
                <a:ea typeface="SimSun" charset="0"/>
                <a:cs typeface="Arial" panose="020B0604020202020204" pitchFamily="34" charset="0"/>
              </a:endParaRPr>
            </a:p>
          </p:txBody>
        </p:sp>
        <p:sp>
          <p:nvSpPr>
            <p:cNvPr id="34" name="AutoShape 29"/>
            <p:cNvSpPr>
              <a:spLocks noChangeAspect="1"/>
            </p:cNvSpPr>
            <p:nvPr/>
          </p:nvSpPr>
          <p:spPr bwMode="auto">
            <a:xfrm>
              <a:off x="5897204" y="5584263"/>
              <a:ext cx="356074" cy="356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01602" tIns="101602" rIns="101602" bIns="101602" anchor="ctr"/>
            <a:lstStyle/>
            <a:p>
              <a:pPr defTabSz="914378">
                <a:defRPr/>
              </a:pPr>
              <a:endParaRPr lang="es-ES" sz="660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6640576" y="1535124"/>
            <a:ext cx="2698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876002" y="2535057"/>
            <a:ext cx="2615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876002" y="4900160"/>
            <a:ext cx="2471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243502" y="3704585"/>
            <a:ext cx="31122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输入您的标题输入的内容 输入您的内容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 flipH="1">
            <a:off x="2282750" y="5943731"/>
            <a:ext cx="3215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输入您的内容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flipH="1">
            <a:off x="1130620" y="2535057"/>
            <a:ext cx="31323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输入您的内容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flipH="1">
            <a:off x="1130622" y="4900160"/>
            <a:ext cx="3132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输入您的内容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 flipH="1">
            <a:off x="1130621" y="3704585"/>
            <a:ext cx="2764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58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39" grpId="0"/>
      <p:bldP spid="40" grpId="0"/>
      <p:bldP spid="42" grpId="0"/>
      <p:bldP spid="43" grpId="0"/>
      <p:bldP spid="44" grpId="0"/>
      <p:bldP spid="45" grpId="0"/>
      <p:bldP spid="47" grpId="0" animBg="1"/>
      <p:bldP spid="48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6810"/>
          <p:cNvSpPr>
            <a:spLocks/>
          </p:cNvSpPr>
          <p:nvPr/>
        </p:nvSpPr>
        <p:spPr bwMode="auto">
          <a:xfrm>
            <a:off x="3231495" y="3016823"/>
            <a:ext cx="1165306" cy="473719"/>
          </a:xfrm>
          <a:custGeom>
            <a:avLst/>
            <a:gdLst>
              <a:gd name="T0" fmla="*/ 115 w 1166"/>
              <a:gd name="T1" fmla="*/ 445 h 474"/>
              <a:gd name="T2" fmla="*/ 115 w 1166"/>
              <a:gd name="T3" fmla="*/ 168 h 474"/>
              <a:gd name="T4" fmla="*/ 203 w 1166"/>
              <a:gd name="T5" fmla="*/ 168 h 474"/>
              <a:gd name="T6" fmla="*/ 100 w 1166"/>
              <a:gd name="T7" fmla="*/ 0 h 474"/>
              <a:gd name="T8" fmla="*/ 0 w 1166"/>
              <a:gd name="T9" fmla="*/ 168 h 474"/>
              <a:gd name="T10" fmla="*/ 86 w 1166"/>
              <a:gd name="T11" fmla="*/ 168 h 474"/>
              <a:gd name="T12" fmla="*/ 86 w 1166"/>
              <a:gd name="T13" fmla="*/ 474 h 474"/>
              <a:gd name="T14" fmla="*/ 1166 w 1166"/>
              <a:gd name="T15" fmla="*/ 474 h 474"/>
              <a:gd name="T16" fmla="*/ 1166 w 1166"/>
              <a:gd name="T17" fmla="*/ 445 h 474"/>
              <a:gd name="T18" fmla="*/ 115 w 1166"/>
              <a:gd name="T19" fmla="*/ 44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474">
                <a:moveTo>
                  <a:pt x="115" y="445"/>
                </a:moveTo>
                <a:lnTo>
                  <a:pt x="115" y="168"/>
                </a:lnTo>
                <a:lnTo>
                  <a:pt x="203" y="168"/>
                </a:lnTo>
                <a:lnTo>
                  <a:pt x="100" y="0"/>
                </a:lnTo>
                <a:lnTo>
                  <a:pt x="0" y="168"/>
                </a:lnTo>
                <a:lnTo>
                  <a:pt x="86" y="168"/>
                </a:lnTo>
                <a:lnTo>
                  <a:pt x="86" y="474"/>
                </a:lnTo>
                <a:lnTo>
                  <a:pt x="1166" y="474"/>
                </a:lnTo>
                <a:lnTo>
                  <a:pt x="1166" y="445"/>
                </a:lnTo>
                <a:lnTo>
                  <a:pt x="115" y="4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reeform 6814"/>
          <p:cNvSpPr>
            <a:spLocks/>
          </p:cNvSpPr>
          <p:nvPr/>
        </p:nvSpPr>
        <p:spPr bwMode="auto">
          <a:xfrm>
            <a:off x="7833462" y="3017821"/>
            <a:ext cx="1244260" cy="471720"/>
          </a:xfrm>
          <a:custGeom>
            <a:avLst/>
            <a:gdLst>
              <a:gd name="T0" fmla="*/ 1245 w 1245"/>
              <a:gd name="T1" fmla="*/ 165 h 472"/>
              <a:gd name="T2" fmla="*/ 1143 w 1245"/>
              <a:gd name="T3" fmla="*/ 0 h 472"/>
              <a:gd name="T4" fmla="*/ 1043 w 1245"/>
              <a:gd name="T5" fmla="*/ 165 h 472"/>
              <a:gd name="T6" fmla="*/ 1129 w 1245"/>
              <a:gd name="T7" fmla="*/ 165 h 472"/>
              <a:gd name="T8" fmla="*/ 1129 w 1245"/>
              <a:gd name="T9" fmla="*/ 444 h 472"/>
              <a:gd name="T10" fmla="*/ 0 w 1245"/>
              <a:gd name="T11" fmla="*/ 444 h 472"/>
              <a:gd name="T12" fmla="*/ 0 w 1245"/>
              <a:gd name="T13" fmla="*/ 472 h 472"/>
              <a:gd name="T14" fmla="*/ 1157 w 1245"/>
              <a:gd name="T15" fmla="*/ 472 h 472"/>
              <a:gd name="T16" fmla="*/ 1157 w 1245"/>
              <a:gd name="T17" fmla="*/ 165 h 472"/>
              <a:gd name="T18" fmla="*/ 1245 w 1245"/>
              <a:gd name="T19" fmla="*/ 16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5" h="472">
                <a:moveTo>
                  <a:pt x="1245" y="165"/>
                </a:moveTo>
                <a:lnTo>
                  <a:pt x="1143" y="0"/>
                </a:lnTo>
                <a:lnTo>
                  <a:pt x="1043" y="165"/>
                </a:lnTo>
                <a:lnTo>
                  <a:pt x="1129" y="165"/>
                </a:lnTo>
                <a:lnTo>
                  <a:pt x="1129" y="444"/>
                </a:lnTo>
                <a:lnTo>
                  <a:pt x="0" y="444"/>
                </a:lnTo>
                <a:lnTo>
                  <a:pt x="0" y="472"/>
                </a:lnTo>
                <a:lnTo>
                  <a:pt x="1157" y="472"/>
                </a:lnTo>
                <a:lnTo>
                  <a:pt x="1157" y="165"/>
                </a:lnTo>
                <a:lnTo>
                  <a:pt x="1245" y="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6847"/>
          <p:cNvSpPr>
            <a:spLocks/>
          </p:cNvSpPr>
          <p:nvPr/>
        </p:nvSpPr>
        <p:spPr bwMode="auto">
          <a:xfrm>
            <a:off x="7244460" y="4704328"/>
            <a:ext cx="478165" cy="226556"/>
          </a:xfrm>
          <a:custGeom>
            <a:avLst/>
            <a:gdLst>
              <a:gd name="T0" fmla="*/ 0 w 439"/>
              <a:gd name="T1" fmla="*/ 88 h 208"/>
              <a:gd name="T2" fmla="*/ 0 w 439"/>
              <a:gd name="T3" fmla="*/ 118 h 208"/>
              <a:gd name="T4" fmla="*/ 273 w 439"/>
              <a:gd name="T5" fmla="*/ 118 h 208"/>
              <a:gd name="T6" fmla="*/ 273 w 439"/>
              <a:gd name="T7" fmla="*/ 208 h 208"/>
              <a:gd name="T8" fmla="*/ 439 w 439"/>
              <a:gd name="T9" fmla="*/ 103 h 208"/>
              <a:gd name="T10" fmla="*/ 273 w 439"/>
              <a:gd name="T11" fmla="*/ 0 h 208"/>
              <a:gd name="T12" fmla="*/ 273 w 439"/>
              <a:gd name="T13" fmla="*/ 88 h 208"/>
              <a:gd name="T14" fmla="*/ 0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0" y="88"/>
                </a:moveTo>
                <a:lnTo>
                  <a:pt x="0" y="118"/>
                </a:lnTo>
                <a:lnTo>
                  <a:pt x="273" y="118"/>
                </a:lnTo>
                <a:lnTo>
                  <a:pt x="273" y="208"/>
                </a:lnTo>
                <a:lnTo>
                  <a:pt x="439" y="103"/>
                </a:lnTo>
                <a:lnTo>
                  <a:pt x="273" y="0"/>
                </a:lnTo>
                <a:lnTo>
                  <a:pt x="273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6851"/>
          <p:cNvSpPr>
            <a:spLocks/>
          </p:cNvSpPr>
          <p:nvPr/>
        </p:nvSpPr>
        <p:spPr bwMode="auto">
          <a:xfrm>
            <a:off x="4429609" y="4704328"/>
            <a:ext cx="478165" cy="226556"/>
          </a:xfrm>
          <a:custGeom>
            <a:avLst/>
            <a:gdLst>
              <a:gd name="T0" fmla="*/ 439 w 439"/>
              <a:gd name="T1" fmla="*/ 88 h 208"/>
              <a:gd name="T2" fmla="*/ 439 w 439"/>
              <a:gd name="T3" fmla="*/ 118 h 208"/>
              <a:gd name="T4" fmla="*/ 165 w 439"/>
              <a:gd name="T5" fmla="*/ 118 h 208"/>
              <a:gd name="T6" fmla="*/ 165 w 439"/>
              <a:gd name="T7" fmla="*/ 208 h 208"/>
              <a:gd name="T8" fmla="*/ 0 w 439"/>
              <a:gd name="T9" fmla="*/ 103 h 208"/>
              <a:gd name="T10" fmla="*/ 165 w 439"/>
              <a:gd name="T11" fmla="*/ 0 h 208"/>
              <a:gd name="T12" fmla="*/ 165 w 439"/>
              <a:gd name="T13" fmla="*/ 88 h 208"/>
              <a:gd name="T14" fmla="*/ 439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439" y="88"/>
                </a:moveTo>
                <a:lnTo>
                  <a:pt x="439" y="118"/>
                </a:lnTo>
                <a:lnTo>
                  <a:pt x="165" y="118"/>
                </a:lnTo>
                <a:lnTo>
                  <a:pt x="165" y="208"/>
                </a:lnTo>
                <a:lnTo>
                  <a:pt x="0" y="103"/>
                </a:lnTo>
                <a:lnTo>
                  <a:pt x="165" y="0"/>
                </a:lnTo>
                <a:lnTo>
                  <a:pt x="165" y="88"/>
                </a:lnTo>
                <a:lnTo>
                  <a:pt x="439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61" tIns="45731" rIns="91461" bIns="45731" numCol="1" anchor="t" anchorCtr="0" compatLnSpc="1">
            <a:prstTxWarp prst="textNoShape">
              <a:avLst/>
            </a:prstTxWarp>
          </a:bodyPr>
          <a:lstStyle/>
          <a:p>
            <a:endParaRPr lang="en-US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392771" y="2158437"/>
            <a:ext cx="184731" cy="584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320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57850" y="2153927"/>
            <a:ext cx="2697760" cy="3527586"/>
            <a:chOff x="4754985" y="2153427"/>
            <a:chExt cx="2697136" cy="3526769"/>
          </a:xfrm>
          <a:effectLst>
            <a:outerShdw blurRad="571500" dist="254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754985" y="2153427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Oval 6838"/>
            <p:cNvSpPr>
              <a:spLocks noChangeArrowheads="1"/>
            </p:cNvSpPr>
            <p:nvPr/>
          </p:nvSpPr>
          <p:spPr bwMode="auto">
            <a:xfrm>
              <a:off x="5952983" y="4577968"/>
              <a:ext cx="512329" cy="514133"/>
            </a:xfrm>
            <a:prstGeom prst="ellipse">
              <a:avLst/>
            </a:prstGeom>
            <a:noFill/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US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8187407" y="1903977"/>
            <a:ext cx="2538853" cy="1092481"/>
            <a:chOff x="5692653" y="1953078"/>
            <a:chExt cx="2538266" cy="1092228"/>
          </a:xfrm>
        </p:grpSpPr>
        <p:sp>
          <p:nvSpPr>
            <p:cNvPr id="84" name="TextBox 83"/>
            <p:cNvSpPr txBox="1"/>
            <p:nvPr/>
          </p:nvSpPr>
          <p:spPr>
            <a:xfrm>
              <a:off x="5692653" y="1953078"/>
              <a:ext cx="212541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692654" y="2399125"/>
              <a:ext cx="2538265" cy="6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flipH="1">
            <a:off x="2152415" y="1848705"/>
            <a:ext cx="2459814" cy="1100508"/>
            <a:chOff x="5339475" y="1945052"/>
            <a:chExt cx="2459245" cy="1100253"/>
          </a:xfrm>
        </p:grpSpPr>
        <p:sp>
          <p:nvSpPr>
            <p:cNvPr id="88" name="TextBox 87"/>
            <p:cNvSpPr txBox="1"/>
            <p:nvPr/>
          </p:nvSpPr>
          <p:spPr>
            <a:xfrm>
              <a:off x="5648724" y="1945052"/>
              <a:ext cx="2125410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339475" y="2399124"/>
              <a:ext cx="2459245" cy="6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 flipH="1">
            <a:off x="1849744" y="4348198"/>
            <a:ext cx="2480277" cy="1087375"/>
            <a:chOff x="5621621" y="1844000"/>
            <a:chExt cx="2479704" cy="1087123"/>
          </a:xfrm>
        </p:grpSpPr>
        <p:sp>
          <p:nvSpPr>
            <p:cNvPr id="93" name="TextBox 92"/>
            <p:cNvSpPr txBox="1"/>
            <p:nvPr/>
          </p:nvSpPr>
          <p:spPr>
            <a:xfrm>
              <a:off x="5648727" y="1844000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621621" y="2284942"/>
              <a:ext cx="2479704" cy="6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7874537" y="4410368"/>
            <a:ext cx="2617125" cy="1139414"/>
            <a:chOff x="5614400" y="1906156"/>
            <a:chExt cx="2616520" cy="1139150"/>
          </a:xfrm>
        </p:grpSpPr>
        <p:sp>
          <p:nvSpPr>
            <p:cNvPr id="96" name="TextBox 95"/>
            <p:cNvSpPr txBox="1"/>
            <p:nvPr/>
          </p:nvSpPr>
          <p:spPr>
            <a:xfrm>
              <a:off x="5614400" y="1906156"/>
              <a:ext cx="2040471" cy="461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692654" y="2399125"/>
              <a:ext cx="2538266" cy="6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输入您的标题 输入您的内容 输入您的标题输入您的标题 输入您的内容 输入您的内容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22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70" grpId="0" animBg="1"/>
      <p:bldP spid="71" grpId="0" animBg="1"/>
      <p:bldP spid="30" grpId="0" animBg="1"/>
      <p:bldP spid="31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73152" y="1318887"/>
            <a:ext cx="5019335" cy="4911185"/>
            <a:chOff x="5935480" y="1522617"/>
            <a:chExt cx="5018173" cy="4910048"/>
          </a:xfrm>
          <a:effectLst>
            <a:outerShdw blurRad="508000" dist="254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61" tIns="45731" rIns="91461" bIns="45731" numCol="1" anchor="t" anchorCtr="0" compatLnSpc="1">
              <a:prstTxWarp prst="textNoShape">
                <a:avLst/>
              </a:prstTxWarp>
            </a:bodyPr>
            <a:lstStyle/>
            <a:p>
              <a:endParaRPr lang="en-GB" sz="3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484274" y="1695549"/>
            <a:ext cx="2448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2677182" y="3885296"/>
            <a:ext cx="2587163" cy="182078"/>
            <a:chOff x="5279680" y="3506146"/>
            <a:chExt cx="2352034" cy="150443"/>
          </a:xfrm>
          <a:solidFill>
            <a:schemeClr val="accent1"/>
          </a:solidFill>
          <a:effectLst>
            <a:outerShdw blurRad="177800" dist="1143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2677182" y="4281472"/>
            <a:ext cx="2587163" cy="182078"/>
            <a:chOff x="5279680" y="3902230"/>
            <a:chExt cx="2352034" cy="150443"/>
          </a:xfrm>
          <a:solidFill>
            <a:schemeClr val="accent2"/>
          </a:solidFill>
          <a:effectLst>
            <a:outerShdw blurRad="177800" dist="1143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2677182" y="4701136"/>
            <a:ext cx="2587163" cy="182078"/>
            <a:chOff x="5279680" y="4321797"/>
            <a:chExt cx="2352034" cy="150443"/>
          </a:xfrm>
          <a:solidFill>
            <a:schemeClr val="accent3"/>
          </a:solidFill>
          <a:effectLst>
            <a:outerShdw blurRad="177800" dist="1143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2677182" y="5106839"/>
            <a:ext cx="2587163" cy="182078"/>
            <a:chOff x="5279680" y="4727406"/>
            <a:chExt cx="2352034" cy="150443"/>
          </a:xfrm>
          <a:solidFill>
            <a:schemeClr val="accent4"/>
          </a:solidFill>
          <a:effectLst>
            <a:outerShdw blurRad="177800" dist="1143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2677182" y="5526499"/>
            <a:ext cx="2587163" cy="182078"/>
            <a:chOff x="5279680" y="5146968"/>
            <a:chExt cx="2352034" cy="150443"/>
          </a:xfrm>
          <a:solidFill>
            <a:schemeClr val="accent5"/>
          </a:solidFill>
          <a:effectLst>
            <a:outerShdw blurRad="177800" dist="1143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445633" y="3826564"/>
            <a:ext cx="1406618" cy="307779"/>
          </a:xfrm>
          <a:prstGeom prst="rect">
            <a:avLst/>
          </a:prstGeom>
          <a:noFill/>
        </p:spPr>
        <p:txBody>
          <a:bodyPr wrap="square" lIns="91444" tIns="45721" rIns="91444" bIns="45721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445633" y="4204922"/>
            <a:ext cx="1406618" cy="307779"/>
          </a:xfrm>
          <a:prstGeom prst="rect">
            <a:avLst/>
          </a:prstGeom>
          <a:noFill/>
        </p:spPr>
        <p:txBody>
          <a:bodyPr wrap="square" lIns="91444" tIns="45721" rIns="91444" bIns="45721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445633" y="4646384"/>
            <a:ext cx="1406618" cy="307779"/>
          </a:xfrm>
          <a:prstGeom prst="rect">
            <a:avLst/>
          </a:prstGeom>
          <a:noFill/>
        </p:spPr>
        <p:txBody>
          <a:bodyPr wrap="square" lIns="91444" tIns="45721" rIns="91444" bIns="45721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456775" y="5047418"/>
            <a:ext cx="1406618" cy="307779"/>
          </a:xfrm>
          <a:prstGeom prst="rect">
            <a:avLst/>
          </a:prstGeom>
          <a:noFill/>
        </p:spPr>
        <p:txBody>
          <a:bodyPr wrap="square" lIns="91444" tIns="45721" rIns="91444" bIns="45721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445633" y="5483039"/>
            <a:ext cx="1406618" cy="307779"/>
          </a:xfrm>
          <a:prstGeom prst="rect">
            <a:avLst/>
          </a:prstGeom>
          <a:noFill/>
        </p:spPr>
        <p:txBody>
          <a:bodyPr wrap="square" lIns="91444" tIns="45721" rIns="91444" bIns="45721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408333" y="2171262"/>
            <a:ext cx="11897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75K</a:t>
            </a:r>
            <a:endParaRPr lang="en-GB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38325" y="2306302"/>
            <a:ext cx="2500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输入您的内容 输入您的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442558" y="3059984"/>
            <a:ext cx="3477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输入您的内容 输入您的标题输入您的标题 输入您的内容 输入您的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4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38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5" grpId="0" animBg="1"/>
      <p:bldP spid="2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624"/>
          <p:cNvSpPr/>
          <p:nvPr/>
        </p:nvSpPr>
        <p:spPr>
          <a:xfrm>
            <a:off x="2658715" y="2252758"/>
            <a:ext cx="6843877" cy="3832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93234" y="3970198"/>
            <a:ext cx="2060438" cy="40376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788074" y="4373171"/>
            <a:ext cx="1976383" cy="6135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31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lang="en-US" altLang="zh-CN" sz="131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Shape 1626"/>
          <p:cNvSpPr/>
          <p:nvPr/>
        </p:nvSpPr>
        <p:spPr>
          <a:xfrm flipV="1">
            <a:off x="3168479" y="4181103"/>
            <a:ext cx="1" cy="137006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091" tIns="25091" rIns="25091" bIns="25091" anchor="ctr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27" name="Shape 1627"/>
          <p:cNvSpPr/>
          <p:nvPr/>
        </p:nvSpPr>
        <p:spPr>
          <a:xfrm flipV="1">
            <a:off x="4480556" y="2684907"/>
            <a:ext cx="1" cy="194570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091" tIns="25091" rIns="25091" bIns="25091" anchor="ctr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28" name="Shape 1628"/>
          <p:cNvSpPr/>
          <p:nvPr/>
        </p:nvSpPr>
        <p:spPr>
          <a:xfrm flipV="1">
            <a:off x="5745557" y="2021939"/>
            <a:ext cx="1" cy="2024582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091" tIns="25091" rIns="25091" bIns="25091" anchor="ctr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29" name="Shape 1629"/>
          <p:cNvSpPr/>
          <p:nvPr/>
        </p:nvSpPr>
        <p:spPr>
          <a:xfrm flipV="1">
            <a:off x="7517956" y="3496867"/>
            <a:ext cx="1" cy="1344372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091" tIns="25091" rIns="25091" bIns="25091" anchor="ctr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0" name="Shape 1630"/>
          <p:cNvSpPr/>
          <p:nvPr/>
        </p:nvSpPr>
        <p:spPr>
          <a:xfrm>
            <a:off x="2946209" y="3932381"/>
            <a:ext cx="472735" cy="472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18818" tIns="18818" rIns="18818" bIns="18818" numCol="1" anchor="ctr">
            <a:noAutofit/>
          </a:bodyPr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1" name="Shape 1636"/>
          <p:cNvSpPr/>
          <p:nvPr/>
        </p:nvSpPr>
        <p:spPr>
          <a:xfrm>
            <a:off x="4254980" y="2415254"/>
            <a:ext cx="472736" cy="472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18818" tIns="18818" rIns="18818" bIns="18818" numCol="1" anchor="ctr">
            <a:noAutofit/>
          </a:bodyPr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2" name="Shape 1642"/>
          <p:cNvSpPr/>
          <p:nvPr/>
        </p:nvSpPr>
        <p:spPr>
          <a:xfrm>
            <a:off x="5526076" y="1587773"/>
            <a:ext cx="472736" cy="472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18818" tIns="18818" rIns="18818" bIns="18818" numCol="1" anchor="ctr">
            <a:noAutofit/>
          </a:bodyPr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3" name="Shape 1648"/>
          <p:cNvSpPr/>
          <p:nvPr/>
        </p:nvSpPr>
        <p:spPr>
          <a:xfrm>
            <a:off x="7293928" y="4630613"/>
            <a:ext cx="472736" cy="472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18818" tIns="18818" rIns="18818" bIns="18818" numCol="1" anchor="ctr">
            <a:noAutofit/>
          </a:bodyPr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4" name="Shape 1653"/>
          <p:cNvSpPr/>
          <p:nvPr/>
        </p:nvSpPr>
        <p:spPr>
          <a:xfrm>
            <a:off x="3111408" y="5502214"/>
            <a:ext cx="114140" cy="114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5" name="Shape 1654"/>
          <p:cNvSpPr/>
          <p:nvPr/>
        </p:nvSpPr>
        <p:spPr>
          <a:xfrm>
            <a:off x="4391765" y="4544249"/>
            <a:ext cx="177574" cy="177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6" name="Shape 1655"/>
          <p:cNvSpPr/>
          <p:nvPr/>
        </p:nvSpPr>
        <p:spPr>
          <a:xfrm>
            <a:off x="5631427" y="3935972"/>
            <a:ext cx="228258" cy="228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7" name="Shape 1656"/>
          <p:cNvSpPr/>
          <p:nvPr/>
        </p:nvSpPr>
        <p:spPr>
          <a:xfrm>
            <a:off x="7373742" y="3358527"/>
            <a:ext cx="282271" cy="2822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1831328" y="2469022"/>
            <a:ext cx="2223081" cy="40376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39" name="Text Placeholder 4"/>
          <p:cNvSpPr txBox="1">
            <a:spLocks/>
          </p:cNvSpPr>
          <p:nvPr/>
        </p:nvSpPr>
        <p:spPr>
          <a:xfrm>
            <a:off x="1787132" y="2867292"/>
            <a:ext cx="2225539" cy="613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31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lang="en-US" altLang="zh-CN" sz="131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6163148" y="1658474"/>
            <a:ext cx="1832850" cy="40376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6149823" y="2055505"/>
            <a:ext cx="1846173" cy="613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31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lang="en-US" altLang="zh-CN" sz="131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933189" y="4699584"/>
            <a:ext cx="1831701" cy="40376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3" name="Text Placeholder 4"/>
          <p:cNvSpPr txBox="1">
            <a:spLocks/>
          </p:cNvSpPr>
          <p:nvPr/>
        </p:nvSpPr>
        <p:spPr>
          <a:xfrm>
            <a:off x="7901157" y="5089559"/>
            <a:ext cx="2225539" cy="613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31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lang="en-US" altLang="zh-CN" sz="131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 Placeholder 4"/>
          <p:cNvSpPr txBox="1">
            <a:spLocks/>
          </p:cNvSpPr>
          <p:nvPr/>
        </p:nvSpPr>
        <p:spPr>
          <a:xfrm>
            <a:off x="3051946" y="4023159"/>
            <a:ext cx="254008" cy="3052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45" name="Text Placeholder 4"/>
          <p:cNvSpPr txBox="1">
            <a:spLocks/>
          </p:cNvSpPr>
          <p:nvPr/>
        </p:nvSpPr>
        <p:spPr>
          <a:xfrm>
            <a:off x="4360719" y="2492129"/>
            <a:ext cx="254008" cy="3052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5635553" y="1664651"/>
            <a:ext cx="254008" cy="3052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7399667" y="4727878"/>
            <a:ext cx="254008" cy="3052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5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8" name="Shape 1625"/>
          <p:cNvSpPr/>
          <p:nvPr/>
        </p:nvSpPr>
        <p:spPr>
          <a:xfrm>
            <a:off x="9544704" y="2202959"/>
            <a:ext cx="1370060" cy="1370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chemeClr val="bg1"/>
            </a:solidFill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49" name="Shape 1657"/>
          <p:cNvSpPr/>
          <p:nvPr/>
        </p:nvSpPr>
        <p:spPr>
          <a:xfrm>
            <a:off x="10089205" y="2417960"/>
            <a:ext cx="408493" cy="4175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712">
              <a:solidFill>
                <a:schemeClr val="bg1"/>
              </a:solidFill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9781083" y="2892166"/>
            <a:ext cx="1007591" cy="40376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44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id-ID" sz="1844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257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500"/>
                            </p:stCondLst>
                            <p:childTnLst>
                              <p:par>
                                <p:cTn id="1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50" autoRev="1" fill="remov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1" dur="250" autoRev="1" fill="remov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2" dur="250" autoRev="1" fill="remov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50" autoRev="1" fill="remov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build="p"/>
      <p:bldP spid="25" grpId="0" build="p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 animBg="1"/>
      <p:bldP spid="48" grpId="1" animBg="1"/>
      <p:bldP spid="49" grpId="0" animBg="1"/>
      <p:bldP spid="50" grpId="0"/>
      <p:bldP spid="52" grpId="0" animBg="1"/>
      <p:bldP spid="53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32"/>
          <p:cNvSpPr/>
          <p:nvPr/>
        </p:nvSpPr>
        <p:spPr>
          <a:xfrm>
            <a:off x="2998277" y="1876676"/>
            <a:ext cx="495707" cy="168743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5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43"/>
          <p:cNvSpPr/>
          <p:nvPr/>
        </p:nvSpPr>
        <p:spPr>
          <a:xfrm rot="10800000">
            <a:off x="7170709" y="5627198"/>
            <a:ext cx="786879" cy="556809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5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46"/>
          <p:cNvSpPr/>
          <p:nvPr/>
        </p:nvSpPr>
        <p:spPr>
          <a:xfrm>
            <a:off x="2208993" y="4011673"/>
            <a:ext cx="466676" cy="124658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5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49"/>
          <p:cNvSpPr/>
          <p:nvPr/>
        </p:nvSpPr>
        <p:spPr>
          <a:xfrm flipH="1">
            <a:off x="8600963" y="1903861"/>
            <a:ext cx="495707" cy="168743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5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55"/>
          <p:cNvSpPr/>
          <p:nvPr/>
        </p:nvSpPr>
        <p:spPr>
          <a:xfrm flipH="1">
            <a:off x="9664889" y="3287760"/>
            <a:ext cx="368265" cy="165304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50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3178872" y="1476931"/>
            <a:ext cx="3084875" cy="3084878"/>
            <a:chOff x="397" y="369"/>
            <a:chExt cx="1624" cy="1624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97" y="369"/>
              <a:ext cx="1624" cy="1624"/>
            </a:xfrm>
            <a:custGeom>
              <a:avLst/>
              <a:gdLst>
                <a:gd name="T0" fmla="*/ 2021 w 4043"/>
                <a:gd name="T1" fmla="*/ 0 h 4042"/>
                <a:gd name="T2" fmla="*/ 2021 w 4043"/>
                <a:gd name="T3" fmla="*/ 0 h 4042"/>
                <a:gd name="T4" fmla="*/ 0 w 4043"/>
                <a:gd name="T5" fmla="*/ 2021 h 4042"/>
                <a:gd name="T6" fmla="*/ 2021 w 4043"/>
                <a:gd name="T7" fmla="*/ 4042 h 4042"/>
                <a:gd name="T8" fmla="*/ 4043 w 4043"/>
                <a:gd name="T9" fmla="*/ 2021 h 4042"/>
                <a:gd name="T10" fmla="*/ 2021 w 4043"/>
                <a:gd name="T11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3" h="4042">
                  <a:moveTo>
                    <a:pt x="2021" y="0"/>
                  </a:moveTo>
                  <a:lnTo>
                    <a:pt x="2021" y="0"/>
                  </a:lnTo>
                  <a:cubicBezTo>
                    <a:pt x="905" y="0"/>
                    <a:pt x="0" y="904"/>
                    <a:pt x="0" y="2021"/>
                  </a:cubicBezTo>
                  <a:cubicBezTo>
                    <a:pt x="0" y="3137"/>
                    <a:pt x="905" y="4042"/>
                    <a:pt x="2021" y="4042"/>
                  </a:cubicBezTo>
                  <a:cubicBezTo>
                    <a:pt x="3138" y="4042"/>
                    <a:pt x="4043" y="3137"/>
                    <a:pt x="4043" y="2021"/>
                  </a:cubicBezTo>
                  <a:cubicBezTo>
                    <a:pt x="4043" y="905"/>
                    <a:pt x="3138" y="0"/>
                    <a:pt x="2021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794" y="851"/>
              <a:ext cx="835" cy="648"/>
            </a:xfrm>
            <a:custGeom>
              <a:avLst/>
              <a:gdLst>
                <a:gd name="T0" fmla="*/ 2035 w 2734"/>
                <a:gd name="T1" fmla="*/ 1214 h 2121"/>
                <a:gd name="T2" fmla="*/ 2035 w 2734"/>
                <a:gd name="T3" fmla="*/ 1425 h 2121"/>
                <a:gd name="T4" fmla="*/ 2035 w 2734"/>
                <a:gd name="T5" fmla="*/ 1214 h 2121"/>
                <a:gd name="T6" fmla="*/ 1689 w 2734"/>
                <a:gd name="T7" fmla="*/ 1214 h 2121"/>
                <a:gd name="T8" fmla="*/ 1689 w 2734"/>
                <a:gd name="T9" fmla="*/ 1425 h 2121"/>
                <a:gd name="T10" fmla="*/ 1689 w 2734"/>
                <a:gd name="T11" fmla="*/ 1214 h 2121"/>
                <a:gd name="T12" fmla="*/ 2353 w 2734"/>
                <a:gd name="T13" fmla="*/ 1721 h 2121"/>
                <a:gd name="T14" fmla="*/ 2248 w 2734"/>
                <a:gd name="T15" fmla="*/ 1779 h 2121"/>
                <a:gd name="T16" fmla="*/ 1708 w 2734"/>
                <a:gd name="T17" fmla="*/ 1904 h 2121"/>
                <a:gd name="T18" fmla="*/ 872 w 2734"/>
                <a:gd name="T19" fmla="*/ 1288 h 2121"/>
                <a:gd name="T20" fmla="*/ 529 w 2734"/>
                <a:gd name="T21" fmla="*/ 1216 h 2121"/>
                <a:gd name="T22" fmla="*/ 316 w 2734"/>
                <a:gd name="T23" fmla="*/ 1412 h 2121"/>
                <a:gd name="T24" fmla="*/ 321 w 2734"/>
                <a:gd name="T25" fmla="*/ 1073 h 2121"/>
                <a:gd name="T26" fmla="*/ 919 w 2734"/>
                <a:gd name="T27" fmla="*/ 158 h 2121"/>
                <a:gd name="T28" fmla="*/ 1754 w 2734"/>
                <a:gd name="T29" fmla="*/ 774 h 2121"/>
                <a:gd name="T30" fmla="*/ 2359 w 2734"/>
                <a:gd name="T31" fmla="*/ 1629 h 2121"/>
                <a:gd name="T32" fmla="*/ 2716 w 2734"/>
                <a:gd name="T33" fmla="*/ 2000 h 2121"/>
                <a:gd name="T34" fmla="*/ 2516 w 2734"/>
                <a:gd name="T35" fmla="*/ 1683 h 2121"/>
                <a:gd name="T36" fmla="*/ 1828 w 2734"/>
                <a:gd name="T37" fmla="*/ 621 h 2121"/>
                <a:gd name="T38" fmla="*/ 0 w 2734"/>
                <a:gd name="T39" fmla="*/ 723 h 2121"/>
                <a:gd name="T40" fmla="*/ 133 w 2734"/>
                <a:gd name="T41" fmla="*/ 1636 h 2121"/>
                <a:gd name="T42" fmla="*/ 270 w 2734"/>
                <a:gd name="T43" fmla="*/ 1698 h 2121"/>
                <a:gd name="T44" fmla="*/ 798 w 2734"/>
                <a:gd name="T45" fmla="*/ 1441 h 2121"/>
                <a:gd name="T46" fmla="*/ 2220 w 2734"/>
                <a:gd name="T47" fmla="*/ 1939 h 2121"/>
                <a:gd name="T48" fmla="*/ 2649 w 2734"/>
                <a:gd name="T49" fmla="*/ 2121 h 2121"/>
                <a:gd name="T50" fmla="*/ 2716 w 2734"/>
                <a:gd name="T51" fmla="*/ 2000 h 2121"/>
                <a:gd name="T52" fmla="*/ 1355 w 2734"/>
                <a:gd name="T53" fmla="*/ 736 h 2121"/>
                <a:gd name="T54" fmla="*/ 1144 w 2734"/>
                <a:gd name="T55" fmla="*/ 736 h 2121"/>
                <a:gd name="T56" fmla="*/ 1355 w 2734"/>
                <a:gd name="T57" fmla="*/ 736 h 2121"/>
                <a:gd name="T58" fmla="*/ 557 w 2734"/>
                <a:gd name="T59" fmla="*/ 630 h 2121"/>
                <a:gd name="T60" fmla="*/ 451 w 2734"/>
                <a:gd name="T61" fmla="*/ 735 h 2121"/>
                <a:gd name="T62" fmla="*/ 557 w 2734"/>
                <a:gd name="T63" fmla="*/ 841 h 2121"/>
                <a:gd name="T64" fmla="*/ 663 w 2734"/>
                <a:gd name="T65" fmla="*/ 735 h 2121"/>
                <a:gd name="T66" fmla="*/ 557 w 2734"/>
                <a:gd name="T67" fmla="*/ 630 h 2121"/>
                <a:gd name="T68" fmla="*/ 1342 w 2734"/>
                <a:gd name="T69" fmla="*/ 1214 h 2121"/>
                <a:gd name="T70" fmla="*/ 1237 w 2734"/>
                <a:gd name="T71" fmla="*/ 1319 h 2121"/>
                <a:gd name="T72" fmla="*/ 1342 w 2734"/>
                <a:gd name="T73" fmla="*/ 1425 h 2121"/>
                <a:gd name="T74" fmla="*/ 1448 w 2734"/>
                <a:gd name="T75" fmla="*/ 1319 h 2121"/>
                <a:gd name="T76" fmla="*/ 1342 w 2734"/>
                <a:gd name="T77" fmla="*/ 1214 h 2121"/>
                <a:gd name="T78" fmla="*/ 903 w 2734"/>
                <a:gd name="T79" fmla="*/ 630 h 2121"/>
                <a:gd name="T80" fmla="*/ 903 w 2734"/>
                <a:gd name="T81" fmla="*/ 841 h 2121"/>
                <a:gd name="T82" fmla="*/ 903 w 2734"/>
                <a:gd name="T83" fmla="*/ 63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4" h="2121">
                  <a:moveTo>
                    <a:pt x="2035" y="1214"/>
                  </a:moveTo>
                  <a:lnTo>
                    <a:pt x="2035" y="1214"/>
                  </a:lnTo>
                  <a:cubicBezTo>
                    <a:pt x="1976" y="1214"/>
                    <a:pt x="1929" y="1261"/>
                    <a:pt x="1929" y="1320"/>
                  </a:cubicBezTo>
                  <a:cubicBezTo>
                    <a:pt x="1929" y="1378"/>
                    <a:pt x="1976" y="1425"/>
                    <a:pt x="2035" y="1425"/>
                  </a:cubicBezTo>
                  <a:cubicBezTo>
                    <a:pt x="2093" y="1425"/>
                    <a:pt x="2140" y="1378"/>
                    <a:pt x="2140" y="1320"/>
                  </a:cubicBezTo>
                  <a:cubicBezTo>
                    <a:pt x="2140" y="1261"/>
                    <a:pt x="2093" y="1214"/>
                    <a:pt x="2035" y="1214"/>
                  </a:cubicBezTo>
                  <a:close/>
                  <a:moveTo>
                    <a:pt x="1689" y="1214"/>
                  </a:moveTo>
                  <a:lnTo>
                    <a:pt x="1689" y="1214"/>
                  </a:lnTo>
                  <a:cubicBezTo>
                    <a:pt x="1630" y="1214"/>
                    <a:pt x="1583" y="1261"/>
                    <a:pt x="1583" y="1320"/>
                  </a:cubicBezTo>
                  <a:cubicBezTo>
                    <a:pt x="1583" y="1378"/>
                    <a:pt x="1630" y="1425"/>
                    <a:pt x="1689" y="1425"/>
                  </a:cubicBezTo>
                  <a:cubicBezTo>
                    <a:pt x="1747" y="1425"/>
                    <a:pt x="1794" y="1378"/>
                    <a:pt x="1794" y="1320"/>
                  </a:cubicBezTo>
                  <a:cubicBezTo>
                    <a:pt x="1794" y="1261"/>
                    <a:pt x="1747" y="1214"/>
                    <a:pt x="1689" y="1214"/>
                  </a:cubicBezTo>
                  <a:close/>
                  <a:moveTo>
                    <a:pt x="2353" y="1721"/>
                  </a:moveTo>
                  <a:lnTo>
                    <a:pt x="2353" y="1721"/>
                  </a:lnTo>
                  <a:lnTo>
                    <a:pt x="2444" y="1865"/>
                  </a:lnTo>
                  <a:lnTo>
                    <a:pt x="2248" y="1779"/>
                  </a:lnTo>
                  <a:cubicBezTo>
                    <a:pt x="2225" y="1769"/>
                    <a:pt x="2198" y="1770"/>
                    <a:pt x="2176" y="1783"/>
                  </a:cubicBezTo>
                  <a:cubicBezTo>
                    <a:pt x="2041" y="1862"/>
                    <a:pt x="1879" y="1904"/>
                    <a:pt x="1708" y="1904"/>
                  </a:cubicBezTo>
                  <a:cubicBezTo>
                    <a:pt x="1299" y="1904"/>
                    <a:pt x="965" y="1666"/>
                    <a:pt x="948" y="1362"/>
                  </a:cubicBezTo>
                  <a:cubicBezTo>
                    <a:pt x="945" y="1322"/>
                    <a:pt x="913" y="1290"/>
                    <a:pt x="872" y="1288"/>
                  </a:cubicBezTo>
                  <a:cubicBezTo>
                    <a:pt x="762" y="1283"/>
                    <a:pt x="656" y="1260"/>
                    <a:pt x="559" y="1221"/>
                  </a:cubicBezTo>
                  <a:cubicBezTo>
                    <a:pt x="549" y="1217"/>
                    <a:pt x="539" y="1216"/>
                    <a:pt x="529" y="1216"/>
                  </a:cubicBezTo>
                  <a:cubicBezTo>
                    <a:pt x="507" y="1216"/>
                    <a:pt x="486" y="1225"/>
                    <a:pt x="471" y="1241"/>
                  </a:cubicBezTo>
                  <a:lnTo>
                    <a:pt x="316" y="1412"/>
                  </a:lnTo>
                  <a:lnTo>
                    <a:pt x="346" y="1138"/>
                  </a:lnTo>
                  <a:cubicBezTo>
                    <a:pt x="348" y="1114"/>
                    <a:pt x="339" y="1090"/>
                    <a:pt x="321" y="1073"/>
                  </a:cubicBezTo>
                  <a:cubicBezTo>
                    <a:pt x="214" y="972"/>
                    <a:pt x="158" y="851"/>
                    <a:pt x="158" y="723"/>
                  </a:cubicBezTo>
                  <a:cubicBezTo>
                    <a:pt x="158" y="412"/>
                    <a:pt x="499" y="158"/>
                    <a:pt x="919" y="158"/>
                  </a:cubicBezTo>
                  <a:cubicBezTo>
                    <a:pt x="1328" y="158"/>
                    <a:pt x="1661" y="396"/>
                    <a:pt x="1679" y="699"/>
                  </a:cubicBezTo>
                  <a:cubicBezTo>
                    <a:pt x="1681" y="740"/>
                    <a:pt x="1713" y="772"/>
                    <a:pt x="1754" y="774"/>
                  </a:cubicBezTo>
                  <a:cubicBezTo>
                    <a:pt x="2155" y="792"/>
                    <a:pt x="2468" y="1040"/>
                    <a:pt x="2468" y="1338"/>
                  </a:cubicBezTo>
                  <a:cubicBezTo>
                    <a:pt x="2468" y="1441"/>
                    <a:pt x="2430" y="1541"/>
                    <a:pt x="2359" y="1629"/>
                  </a:cubicBezTo>
                  <a:cubicBezTo>
                    <a:pt x="2337" y="1656"/>
                    <a:pt x="2335" y="1693"/>
                    <a:pt x="2353" y="1721"/>
                  </a:cubicBezTo>
                  <a:close/>
                  <a:moveTo>
                    <a:pt x="2716" y="2000"/>
                  </a:moveTo>
                  <a:lnTo>
                    <a:pt x="2716" y="2000"/>
                  </a:lnTo>
                  <a:lnTo>
                    <a:pt x="2516" y="1683"/>
                  </a:lnTo>
                  <a:cubicBezTo>
                    <a:pt x="2588" y="1578"/>
                    <a:pt x="2626" y="1459"/>
                    <a:pt x="2626" y="1338"/>
                  </a:cubicBezTo>
                  <a:cubicBezTo>
                    <a:pt x="2626" y="973"/>
                    <a:pt x="2281" y="668"/>
                    <a:pt x="1828" y="621"/>
                  </a:cubicBezTo>
                  <a:cubicBezTo>
                    <a:pt x="1765" y="268"/>
                    <a:pt x="1381" y="0"/>
                    <a:pt x="919" y="0"/>
                  </a:cubicBezTo>
                  <a:cubicBezTo>
                    <a:pt x="412" y="0"/>
                    <a:pt x="0" y="324"/>
                    <a:pt x="0" y="723"/>
                  </a:cubicBezTo>
                  <a:cubicBezTo>
                    <a:pt x="0" y="881"/>
                    <a:pt x="65" y="1034"/>
                    <a:pt x="185" y="1159"/>
                  </a:cubicBezTo>
                  <a:lnTo>
                    <a:pt x="133" y="1636"/>
                  </a:lnTo>
                  <a:cubicBezTo>
                    <a:pt x="129" y="1670"/>
                    <a:pt x="148" y="1702"/>
                    <a:pt x="179" y="1717"/>
                  </a:cubicBezTo>
                  <a:cubicBezTo>
                    <a:pt x="210" y="1731"/>
                    <a:pt x="247" y="1723"/>
                    <a:pt x="270" y="1698"/>
                  </a:cubicBezTo>
                  <a:lnTo>
                    <a:pt x="552" y="1387"/>
                  </a:lnTo>
                  <a:cubicBezTo>
                    <a:pt x="630" y="1414"/>
                    <a:pt x="713" y="1432"/>
                    <a:pt x="798" y="1441"/>
                  </a:cubicBezTo>
                  <a:cubicBezTo>
                    <a:pt x="861" y="1794"/>
                    <a:pt x="1245" y="2062"/>
                    <a:pt x="1708" y="2062"/>
                  </a:cubicBezTo>
                  <a:cubicBezTo>
                    <a:pt x="1892" y="2062"/>
                    <a:pt x="2069" y="2020"/>
                    <a:pt x="2220" y="1939"/>
                  </a:cubicBezTo>
                  <a:lnTo>
                    <a:pt x="2617" y="2114"/>
                  </a:lnTo>
                  <a:cubicBezTo>
                    <a:pt x="2627" y="2119"/>
                    <a:pt x="2638" y="2121"/>
                    <a:pt x="2649" y="2121"/>
                  </a:cubicBezTo>
                  <a:cubicBezTo>
                    <a:pt x="2671" y="2121"/>
                    <a:pt x="2693" y="2112"/>
                    <a:pt x="2709" y="2094"/>
                  </a:cubicBezTo>
                  <a:cubicBezTo>
                    <a:pt x="2731" y="2068"/>
                    <a:pt x="2734" y="2030"/>
                    <a:pt x="2716" y="2000"/>
                  </a:cubicBezTo>
                  <a:close/>
                  <a:moveTo>
                    <a:pt x="1355" y="736"/>
                  </a:moveTo>
                  <a:lnTo>
                    <a:pt x="1355" y="736"/>
                  </a:lnTo>
                  <a:cubicBezTo>
                    <a:pt x="1355" y="677"/>
                    <a:pt x="1308" y="630"/>
                    <a:pt x="1250" y="630"/>
                  </a:cubicBezTo>
                  <a:cubicBezTo>
                    <a:pt x="1191" y="630"/>
                    <a:pt x="1144" y="677"/>
                    <a:pt x="1144" y="736"/>
                  </a:cubicBezTo>
                  <a:cubicBezTo>
                    <a:pt x="1144" y="794"/>
                    <a:pt x="1191" y="841"/>
                    <a:pt x="1250" y="841"/>
                  </a:cubicBezTo>
                  <a:cubicBezTo>
                    <a:pt x="1308" y="841"/>
                    <a:pt x="1355" y="794"/>
                    <a:pt x="1355" y="736"/>
                  </a:cubicBezTo>
                  <a:close/>
                  <a:moveTo>
                    <a:pt x="557" y="630"/>
                  </a:moveTo>
                  <a:lnTo>
                    <a:pt x="557" y="630"/>
                  </a:lnTo>
                  <a:cubicBezTo>
                    <a:pt x="529" y="630"/>
                    <a:pt x="502" y="641"/>
                    <a:pt x="482" y="661"/>
                  </a:cubicBezTo>
                  <a:cubicBezTo>
                    <a:pt x="463" y="680"/>
                    <a:pt x="451" y="708"/>
                    <a:pt x="451" y="735"/>
                  </a:cubicBezTo>
                  <a:cubicBezTo>
                    <a:pt x="451" y="763"/>
                    <a:pt x="463" y="791"/>
                    <a:pt x="482" y="810"/>
                  </a:cubicBezTo>
                  <a:cubicBezTo>
                    <a:pt x="502" y="830"/>
                    <a:pt x="529" y="841"/>
                    <a:pt x="557" y="841"/>
                  </a:cubicBezTo>
                  <a:cubicBezTo>
                    <a:pt x="585" y="841"/>
                    <a:pt x="612" y="830"/>
                    <a:pt x="632" y="810"/>
                  </a:cubicBezTo>
                  <a:cubicBezTo>
                    <a:pt x="651" y="791"/>
                    <a:pt x="663" y="763"/>
                    <a:pt x="663" y="735"/>
                  </a:cubicBezTo>
                  <a:cubicBezTo>
                    <a:pt x="663" y="708"/>
                    <a:pt x="651" y="680"/>
                    <a:pt x="632" y="661"/>
                  </a:cubicBezTo>
                  <a:cubicBezTo>
                    <a:pt x="612" y="641"/>
                    <a:pt x="585" y="630"/>
                    <a:pt x="557" y="630"/>
                  </a:cubicBezTo>
                  <a:close/>
                  <a:moveTo>
                    <a:pt x="1342" y="1214"/>
                  </a:moveTo>
                  <a:lnTo>
                    <a:pt x="1342" y="1214"/>
                  </a:lnTo>
                  <a:cubicBezTo>
                    <a:pt x="1315" y="1214"/>
                    <a:pt x="1287" y="1225"/>
                    <a:pt x="1268" y="1245"/>
                  </a:cubicBezTo>
                  <a:cubicBezTo>
                    <a:pt x="1248" y="1265"/>
                    <a:pt x="1237" y="1292"/>
                    <a:pt x="1237" y="1319"/>
                  </a:cubicBezTo>
                  <a:cubicBezTo>
                    <a:pt x="1237" y="1347"/>
                    <a:pt x="1248" y="1375"/>
                    <a:pt x="1268" y="1394"/>
                  </a:cubicBezTo>
                  <a:cubicBezTo>
                    <a:pt x="1287" y="1414"/>
                    <a:pt x="1315" y="1425"/>
                    <a:pt x="1342" y="1425"/>
                  </a:cubicBezTo>
                  <a:cubicBezTo>
                    <a:pt x="1370" y="1425"/>
                    <a:pt x="1397" y="1414"/>
                    <a:pt x="1417" y="1394"/>
                  </a:cubicBezTo>
                  <a:cubicBezTo>
                    <a:pt x="1437" y="1375"/>
                    <a:pt x="1448" y="1347"/>
                    <a:pt x="1448" y="1319"/>
                  </a:cubicBezTo>
                  <a:cubicBezTo>
                    <a:pt x="1448" y="1292"/>
                    <a:pt x="1437" y="1265"/>
                    <a:pt x="1417" y="1245"/>
                  </a:cubicBezTo>
                  <a:cubicBezTo>
                    <a:pt x="1397" y="1225"/>
                    <a:pt x="1370" y="1214"/>
                    <a:pt x="1342" y="1214"/>
                  </a:cubicBezTo>
                  <a:close/>
                  <a:moveTo>
                    <a:pt x="903" y="630"/>
                  </a:moveTo>
                  <a:lnTo>
                    <a:pt x="903" y="630"/>
                  </a:lnTo>
                  <a:cubicBezTo>
                    <a:pt x="845" y="630"/>
                    <a:pt x="798" y="677"/>
                    <a:pt x="798" y="736"/>
                  </a:cubicBezTo>
                  <a:cubicBezTo>
                    <a:pt x="798" y="794"/>
                    <a:pt x="845" y="841"/>
                    <a:pt x="903" y="841"/>
                  </a:cubicBezTo>
                  <a:cubicBezTo>
                    <a:pt x="962" y="841"/>
                    <a:pt x="1009" y="794"/>
                    <a:pt x="1009" y="736"/>
                  </a:cubicBezTo>
                  <a:cubicBezTo>
                    <a:pt x="1009" y="677"/>
                    <a:pt x="962" y="630"/>
                    <a:pt x="903" y="63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 bwMode="auto">
          <a:xfrm>
            <a:off x="6657979" y="1798930"/>
            <a:ext cx="2321259" cy="2323158"/>
            <a:chOff x="2602" y="569"/>
            <a:chExt cx="1222" cy="122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602" y="569"/>
              <a:ext cx="1222" cy="1223"/>
            </a:xfrm>
            <a:custGeom>
              <a:avLst/>
              <a:gdLst>
                <a:gd name="T0" fmla="*/ 2331 w 4662"/>
                <a:gd name="T1" fmla="*/ 0 h 4662"/>
                <a:gd name="T2" fmla="*/ 2331 w 4662"/>
                <a:gd name="T3" fmla="*/ 0 h 4662"/>
                <a:gd name="T4" fmla="*/ 0 w 4662"/>
                <a:gd name="T5" fmla="*/ 2330 h 4662"/>
                <a:gd name="T6" fmla="*/ 2331 w 4662"/>
                <a:gd name="T7" fmla="*/ 4662 h 4662"/>
                <a:gd name="T8" fmla="*/ 4662 w 4662"/>
                <a:gd name="T9" fmla="*/ 2330 h 4662"/>
                <a:gd name="T10" fmla="*/ 2331 w 4662"/>
                <a:gd name="T11" fmla="*/ 0 h 4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62" h="4662">
                  <a:moveTo>
                    <a:pt x="2331" y="0"/>
                  </a:moveTo>
                  <a:lnTo>
                    <a:pt x="2331" y="0"/>
                  </a:lnTo>
                  <a:cubicBezTo>
                    <a:pt x="1043" y="0"/>
                    <a:pt x="0" y="1043"/>
                    <a:pt x="0" y="2330"/>
                  </a:cubicBezTo>
                  <a:cubicBezTo>
                    <a:pt x="0" y="3618"/>
                    <a:pt x="1043" y="4662"/>
                    <a:pt x="2331" y="4662"/>
                  </a:cubicBezTo>
                  <a:cubicBezTo>
                    <a:pt x="3618" y="4662"/>
                    <a:pt x="4662" y="3618"/>
                    <a:pt x="4662" y="2330"/>
                  </a:cubicBezTo>
                  <a:cubicBezTo>
                    <a:pt x="4662" y="1043"/>
                    <a:pt x="3618" y="0"/>
                    <a:pt x="2331" y="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2713" y="871"/>
              <a:ext cx="1000" cy="618"/>
            </a:xfrm>
            <a:custGeom>
              <a:avLst/>
              <a:gdLst>
                <a:gd name="T0" fmla="*/ 2205 w 3813"/>
                <a:gd name="T1" fmla="*/ 692 h 2358"/>
                <a:gd name="T2" fmla="*/ 2089 w 3813"/>
                <a:gd name="T3" fmla="*/ 1551 h 2358"/>
                <a:gd name="T4" fmla="*/ 2321 w 3813"/>
                <a:gd name="T5" fmla="*/ 1551 h 2358"/>
                <a:gd name="T6" fmla="*/ 2205 w 3813"/>
                <a:gd name="T7" fmla="*/ 692 h 2358"/>
                <a:gd name="T8" fmla="*/ 2504 w 3813"/>
                <a:gd name="T9" fmla="*/ 427 h 2358"/>
                <a:gd name="T10" fmla="*/ 2388 w 3813"/>
                <a:gd name="T11" fmla="*/ 1816 h 2358"/>
                <a:gd name="T12" fmla="*/ 2620 w 3813"/>
                <a:gd name="T13" fmla="*/ 1816 h 2358"/>
                <a:gd name="T14" fmla="*/ 2504 w 3813"/>
                <a:gd name="T15" fmla="*/ 427 h 2358"/>
                <a:gd name="T16" fmla="*/ 3100 w 3813"/>
                <a:gd name="T17" fmla="*/ 536 h 2358"/>
                <a:gd name="T18" fmla="*/ 2985 w 3813"/>
                <a:gd name="T19" fmla="*/ 1707 h 2358"/>
                <a:gd name="T20" fmla="*/ 3217 w 3813"/>
                <a:gd name="T21" fmla="*/ 1707 h 2358"/>
                <a:gd name="T22" fmla="*/ 3100 w 3813"/>
                <a:gd name="T23" fmla="*/ 536 h 2358"/>
                <a:gd name="T24" fmla="*/ 3399 w 3813"/>
                <a:gd name="T25" fmla="*/ 835 h 2358"/>
                <a:gd name="T26" fmla="*/ 3283 w 3813"/>
                <a:gd name="T27" fmla="*/ 1408 h 2358"/>
                <a:gd name="T28" fmla="*/ 3515 w 3813"/>
                <a:gd name="T29" fmla="*/ 1408 h 2358"/>
                <a:gd name="T30" fmla="*/ 3399 w 3813"/>
                <a:gd name="T31" fmla="*/ 835 h 2358"/>
                <a:gd name="T32" fmla="*/ 1907 w 3813"/>
                <a:gd name="T33" fmla="*/ 941 h 2358"/>
                <a:gd name="T34" fmla="*/ 1791 w 3813"/>
                <a:gd name="T35" fmla="*/ 1302 h 2358"/>
                <a:gd name="T36" fmla="*/ 2023 w 3813"/>
                <a:gd name="T37" fmla="*/ 1302 h 2358"/>
                <a:gd name="T38" fmla="*/ 1907 w 3813"/>
                <a:gd name="T39" fmla="*/ 941 h 2358"/>
                <a:gd name="T40" fmla="*/ 2802 w 3813"/>
                <a:gd name="T41" fmla="*/ 121 h 2358"/>
                <a:gd name="T42" fmla="*/ 2686 w 3813"/>
                <a:gd name="T43" fmla="*/ 2122 h 2358"/>
                <a:gd name="T44" fmla="*/ 2918 w 3813"/>
                <a:gd name="T45" fmla="*/ 2122 h 2358"/>
                <a:gd name="T46" fmla="*/ 2802 w 3813"/>
                <a:gd name="T47" fmla="*/ 121 h 2358"/>
                <a:gd name="T48" fmla="*/ 3697 w 3813"/>
                <a:gd name="T49" fmla="*/ 941 h 2358"/>
                <a:gd name="T50" fmla="*/ 3581 w 3813"/>
                <a:gd name="T51" fmla="*/ 1302 h 2358"/>
                <a:gd name="T52" fmla="*/ 3813 w 3813"/>
                <a:gd name="T53" fmla="*/ 1302 h 2358"/>
                <a:gd name="T54" fmla="*/ 3697 w 3813"/>
                <a:gd name="T55" fmla="*/ 941 h 2358"/>
                <a:gd name="T56" fmla="*/ 414 w 3813"/>
                <a:gd name="T57" fmla="*/ 835 h 2358"/>
                <a:gd name="T58" fmla="*/ 299 w 3813"/>
                <a:gd name="T59" fmla="*/ 1408 h 2358"/>
                <a:gd name="T60" fmla="*/ 530 w 3813"/>
                <a:gd name="T61" fmla="*/ 1408 h 2358"/>
                <a:gd name="T62" fmla="*/ 414 w 3813"/>
                <a:gd name="T63" fmla="*/ 835 h 2358"/>
                <a:gd name="T64" fmla="*/ 1608 w 3813"/>
                <a:gd name="T65" fmla="*/ 692 h 2358"/>
                <a:gd name="T66" fmla="*/ 1492 w 3813"/>
                <a:gd name="T67" fmla="*/ 1551 h 2358"/>
                <a:gd name="T68" fmla="*/ 1724 w 3813"/>
                <a:gd name="T69" fmla="*/ 1551 h 2358"/>
                <a:gd name="T70" fmla="*/ 1608 w 3813"/>
                <a:gd name="T71" fmla="*/ 692 h 2358"/>
                <a:gd name="T72" fmla="*/ 116 w 3813"/>
                <a:gd name="T73" fmla="*/ 941 h 2358"/>
                <a:gd name="T74" fmla="*/ 0 w 3813"/>
                <a:gd name="T75" fmla="*/ 1302 h 2358"/>
                <a:gd name="T76" fmla="*/ 232 w 3813"/>
                <a:gd name="T77" fmla="*/ 1302 h 2358"/>
                <a:gd name="T78" fmla="*/ 116 w 3813"/>
                <a:gd name="T79" fmla="*/ 941 h 2358"/>
                <a:gd name="T80" fmla="*/ 1310 w 3813"/>
                <a:gd name="T81" fmla="*/ 288 h 2358"/>
                <a:gd name="T82" fmla="*/ 1194 w 3813"/>
                <a:gd name="T83" fmla="*/ 1955 h 2358"/>
                <a:gd name="T84" fmla="*/ 1426 w 3813"/>
                <a:gd name="T85" fmla="*/ 1955 h 2358"/>
                <a:gd name="T86" fmla="*/ 1310 w 3813"/>
                <a:gd name="T87" fmla="*/ 288 h 2358"/>
                <a:gd name="T88" fmla="*/ 1011 w 3813"/>
                <a:gd name="T89" fmla="*/ 0 h 2358"/>
                <a:gd name="T90" fmla="*/ 896 w 3813"/>
                <a:gd name="T91" fmla="*/ 2242 h 2358"/>
                <a:gd name="T92" fmla="*/ 1127 w 3813"/>
                <a:gd name="T93" fmla="*/ 2242 h 2358"/>
                <a:gd name="T94" fmla="*/ 1011 w 3813"/>
                <a:gd name="T95" fmla="*/ 0 h 2358"/>
                <a:gd name="T96" fmla="*/ 713 w 3813"/>
                <a:gd name="T97" fmla="*/ 536 h 2358"/>
                <a:gd name="T98" fmla="*/ 597 w 3813"/>
                <a:gd name="T99" fmla="*/ 1707 h 2358"/>
                <a:gd name="T100" fmla="*/ 829 w 3813"/>
                <a:gd name="T101" fmla="*/ 1707 h 2358"/>
                <a:gd name="T102" fmla="*/ 713 w 3813"/>
                <a:gd name="T103" fmla="*/ 53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13" h="2358">
                  <a:moveTo>
                    <a:pt x="2205" y="692"/>
                  </a:moveTo>
                  <a:lnTo>
                    <a:pt x="2205" y="692"/>
                  </a:lnTo>
                  <a:cubicBezTo>
                    <a:pt x="2141" y="692"/>
                    <a:pt x="2089" y="744"/>
                    <a:pt x="2089" y="808"/>
                  </a:cubicBezTo>
                  <a:lnTo>
                    <a:pt x="2089" y="1551"/>
                  </a:lnTo>
                  <a:cubicBezTo>
                    <a:pt x="2089" y="1615"/>
                    <a:pt x="2141" y="1667"/>
                    <a:pt x="2205" y="1667"/>
                  </a:cubicBezTo>
                  <a:cubicBezTo>
                    <a:pt x="2269" y="1667"/>
                    <a:pt x="2321" y="1615"/>
                    <a:pt x="2321" y="1551"/>
                  </a:cubicBezTo>
                  <a:lnTo>
                    <a:pt x="2321" y="808"/>
                  </a:lnTo>
                  <a:cubicBezTo>
                    <a:pt x="2321" y="744"/>
                    <a:pt x="2269" y="692"/>
                    <a:pt x="2205" y="692"/>
                  </a:cubicBezTo>
                  <a:close/>
                  <a:moveTo>
                    <a:pt x="2504" y="427"/>
                  </a:moveTo>
                  <a:lnTo>
                    <a:pt x="2504" y="427"/>
                  </a:lnTo>
                  <a:cubicBezTo>
                    <a:pt x="2440" y="427"/>
                    <a:pt x="2388" y="479"/>
                    <a:pt x="2388" y="543"/>
                  </a:cubicBezTo>
                  <a:lnTo>
                    <a:pt x="2388" y="1816"/>
                  </a:lnTo>
                  <a:cubicBezTo>
                    <a:pt x="2388" y="1880"/>
                    <a:pt x="2440" y="1932"/>
                    <a:pt x="2504" y="1932"/>
                  </a:cubicBezTo>
                  <a:cubicBezTo>
                    <a:pt x="2568" y="1932"/>
                    <a:pt x="2620" y="1880"/>
                    <a:pt x="2620" y="1816"/>
                  </a:cubicBezTo>
                  <a:lnTo>
                    <a:pt x="2620" y="543"/>
                  </a:lnTo>
                  <a:cubicBezTo>
                    <a:pt x="2620" y="479"/>
                    <a:pt x="2568" y="427"/>
                    <a:pt x="2504" y="427"/>
                  </a:cubicBezTo>
                  <a:close/>
                  <a:moveTo>
                    <a:pt x="3100" y="536"/>
                  </a:moveTo>
                  <a:lnTo>
                    <a:pt x="3100" y="536"/>
                  </a:lnTo>
                  <a:cubicBezTo>
                    <a:pt x="3037" y="536"/>
                    <a:pt x="2985" y="588"/>
                    <a:pt x="2985" y="652"/>
                  </a:cubicBezTo>
                  <a:lnTo>
                    <a:pt x="2985" y="1707"/>
                  </a:lnTo>
                  <a:cubicBezTo>
                    <a:pt x="2985" y="1771"/>
                    <a:pt x="3037" y="1823"/>
                    <a:pt x="3100" y="1823"/>
                  </a:cubicBezTo>
                  <a:cubicBezTo>
                    <a:pt x="3165" y="1823"/>
                    <a:pt x="3217" y="1771"/>
                    <a:pt x="3217" y="1707"/>
                  </a:cubicBezTo>
                  <a:lnTo>
                    <a:pt x="3217" y="652"/>
                  </a:lnTo>
                  <a:cubicBezTo>
                    <a:pt x="3217" y="588"/>
                    <a:pt x="3165" y="536"/>
                    <a:pt x="3100" y="536"/>
                  </a:cubicBezTo>
                  <a:close/>
                  <a:moveTo>
                    <a:pt x="3399" y="835"/>
                  </a:moveTo>
                  <a:lnTo>
                    <a:pt x="3399" y="835"/>
                  </a:lnTo>
                  <a:cubicBezTo>
                    <a:pt x="3335" y="835"/>
                    <a:pt x="3283" y="887"/>
                    <a:pt x="3283" y="951"/>
                  </a:cubicBezTo>
                  <a:lnTo>
                    <a:pt x="3283" y="1408"/>
                  </a:lnTo>
                  <a:cubicBezTo>
                    <a:pt x="3283" y="1472"/>
                    <a:pt x="3335" y="1524"/>
                    <a:pt x="3399" y="1524"/>
                  </a:cubicBezTo>
                  <a:cubicBezTo>
                    <a:pt x="3463" y="1524"/>
                    <a:pt x="3515" y="1472"/>
                    <a:pt x="3515" y="1408"/>
                  </a:cubicBezTo>
                  <a:lnTo>
                    <a:pt x="3515" y="951"/>
                  </a:lnTo>
                  <a:cubicBezTo>
                    <a:pt x="3515" y="887"/>
                    <a:pt x="3463" y="835"/>
                    <a:pt x="3399" y="835"/>
                  </a:cubicBezTo>
                  <a:close/>
                  <a:moveTo>
                    <a:pt x="1907" y="941"/>
                  </a:moveTo>
                  <a:lnTo>
                    <a:pt x="1907" y="941"/>
                  </a:lnTo>
                  <a:cubicBezTo>
                    <a:pt x="1843" y="941"/>
                    <a:pt x="1791" y="993"/>
                    <a:pt x="1791" y="1057"/>
                  </a:cubicBezTo>
                  <a:lnTo>
                    <a:pt x="1791" y="1302"/>
                  </a:lnTo>
                  <a:cubicBezTo>
                    <a:pt x="1791" y="1366"/>
                    <a:pt x="1843" y="1418"/>
                    <a:pt x="1907" y="1418"/>
                  </a:cubicBezTo>
                  <a:cubicBezTo>
                    <a:pt x="1971" y="1418"/>
                    <a:pt x="2023" y="1366"/>
                    <a:pt x="2023" y="1302"/>
                  </a:cubicBezTo>
                  <a:lnTo>
                    <a:pt x="2023" y="1057"/>
                  </a:lnTo>
                  <a:cubicBezTo>
                    <a:pt x="2023" y="993"/>
                    <a:pt x="1971" y="941"/>
                    <a:pt x="1907" y="941"/>
                  </a:cubicBezTo>
                  <a:close/>
                  <a:moveTo>
                    <a:pt x="2802" y="121"/>
                  </a:moveTo>
                  <a:lnTo>
                    <a:pt x="2802" y="121"/>
                  </a:lnTo>
                  <a:cubicBezTo>
                    <a:pt x="2738" y="121"/>
                    <a:pt x="2686" y="173"/>
                    <a:pt x="2686" y="237"/>
                  </a:cubicBezTo>
                  <a:lnTo>
                    <a:pt x="2686" y="2122"/>
                  </a:lnTo>
                  <a:cubicBezTo>
                    <a:pt x="2686" y="2186"/>
                    <a:pt x="2738" y="2238"/>
                    <a:pt x="2802" y="2238"/>
                  </a:cubicBezTo>
                  <a:cubicBezTo>
                    <a:pt x="2866" y="2238"/>
                    <a:pt x="2918" y="2186"/>
                    <a:pt x="2918" y="2122"/>
                  </a:cubicBezTo>
                  <a:lnTo>
                    <a:pt x="2918" y="237"/>
                  </a:lnTo>
                  <a:cubicBezTo>
                    <a:pt x="2918" y="173"/>
                    <a:pt x="2866" y="121"/>
                    <a:pt x="2802" y="121"/>
                  </a:cubicBezTo>
                  <a:close/>
                  <a:moveTo>
                    <a:pt x="3697" y="941"/>
                  </a:moveTo>
                  <a:lnTo>
                    <a:pt x="3697" y="941"/>
                  </a:lnTo>
                  <a:cubicBezTo>
                    <a:pt x="3633" y="941"/>
                    <a:pt x="3581" y="993"/>
                    <a:pt x="3581" y="1057"/>
                  </a:cubicBezTo>
                  <a:lnTo>
                    <a:pt x="3581" y="1302"/>
                  </a:lnTo>
                  <a:cubicBezTo>
                    <a:pt x="3581" y="1366"/>
                    <a:pt x="3633" y="1418"/>
                    <a:pt x="3697" y="1418"/>
                  </a:cubicBezTo>
                  <a:cubicBezTo>
                    <a:pt x="3761" y="1418"/>
                    <a:pt x="3813" y="1366"/>
                    <a:pt x="3813" y="1302"/>
                  </a:cubicBezTo>
                  <a:lnTo>
                    <a:pt x="3813" y="1057"/>
                  </a:lnTo>
                  <a:cubicBezTo>
                    <a:pt x="3813" y="993"/>
                    <a:pt x="3761" y="941"/>
                    <a:pt x="3697" y="941"/>
                  </a:cubicBezTo>
                  <a:close/>
                  <a:moveTo>
                    <a:pt x="414" y="835"/>
                  </a:moveTo>
                  <a:lnTo>
                    <a:pt x="414" y="835"/>
                  </a:lnTo>
                  <a:cubicBezTo>
                    <a:pt x="350" y="835"/>
                    <a:pt x="299" y="887"/>
                    <a:pt x="299" y="951"/>
                  </a:cubicBezTo>
                  <a:lnTo>
                    <a:pt x="299" y="1408"/>
                  </a:lnTo>
                  <a:cubicBezTo>
                    <a:pt x="299" y="1472"/>
                    <a:pt x="350" y="1524"/>
                    <a:pt x="414" y="1524"/>
                  </a:cubicBezTo>
                  <a:cubicBezTo>
                    <a:pt x="478" y="1524"/>
                    <a:pt x="530" y="1472"/>
                    <a:pt x="530" y="1408"/>
                  </a:cubicBezTo>
                  <a:lnTo>
                    <a:pt x="530" y="951"/>
                  </a:lnTo>
                  <a:cubicBezTo>
                    <a:pt x="530" y="887"/>
                    <a:pt x="478" y="835"/>
                    <a:pt x="414" y="835"/>
                  </a:cubicBezTo>
                  <a:close/>
                  <a:moveTo>
                    <a:pt x="1608" y="692"/>
                  </a:moveTo>
                  <a:lnTo>
                    <a:pt x="1608" y="692"/>
                  </a:lnTo>
                  <a:cubicBezTo>
                    <a:pt x="1544" y="692"/>
                    <a:pt x="1492" y="744"/>
                    <a:pt x="1492" y="808"/>
                  </a:cubicBezTo>
                  <a:lnTo>
                    <a:pt x="1492" y="1551"/>
                  </a:lnTo>
                  <a:cubicBezTo>
                    <a:pt x="1492" y="1615"/>
                    <a:pt x="1544" y="1667"/>
                    <a:pt x="1608" y="1667"/>
                  </a:cubicBezTo>
                  <a:cubicBezTo>
                    <a:pt x="1672" y="1667"/>
                    <a:pt x="1724" y="1615"/>
                    <a:pt x="1724" y="1551"/>
                  </a:cubicBezTo>
                  <a:lnTo>
                    <a:pt x="1724" y="808"/>
                  </a:lnTo>
                  <a:cubicBezTo>
                    <a:pt x="1724" y="744"/>
                    <a:pt x="1672" y="692"/>
                    <a:pt x="1608" y="692"/>
                  </a:cubicBezTo>
                  <a:close/>
                  <a:moveTo>
                    <a:pt x="116" y="941"/>
                  </a:moveTo>
                  <a:lnTo>
                    <a:pt x="116" y="941"/>
                  </a:lnTo>
                  <a:cubicBezTo>
                    <a:pt x="52" y="941"/>
                    <a:pt x="0" y="993"/>
                    <a:pt x="0" y="1057"/>
                  </a:cubicBezTo>
                  <a:lnTo>
                    <a:pt x="0" y="1302"/>
                  </a:lnTo>
                  <a:cubicBezTo>
                    <a:pt x="0" y="1366"/>
                    <a:pt x="52" y="1418"/>
                    <a:pt x="116" y="1418"/>
                  </a:cubicBezTo>
                  <a:cubicBezTo>
                    <a:pt x="180" y="1418"/>
                    <a:pt x="232" y="1366"/>
                    <a:pt x="232" y="1302"/>
                  </a:cubicBezTo>
                  <a:lnTo>
                    <a:pt x="232" y="1057"/>
                  </a:lnTo>
                  <a:cubicBezTo>
                    <a:pt x="232" y="993"/>
                    <a:pt x="180" y="941"/>
                    <a:pt x="116" y="941"/>
                  </a:cubicBezTo>
                  <a:close/>
                  <a:moveTo>
                    <a:pt x="1310" y="288"/>
                  </a:moveTo>
                  <a:lnTo>
                    <a:pt x="1310" y="288"/>
                  </a:lnTo>
                  <a:cubicBezTo>
                    <a:pt x="1246" y="288"/>
                    <a:pt x="1194" y="339"/>
                    <a:pt x="1194" y="403"/>
                  </a:cubicBezTo>
                  <a:lnTo>
                    <a:pt x="1194" y="1955"/>
                  </a:lnTo>
                  <a:cubicBezTo>
                    <a:pt x="1194" y="2019"/>
                    <a:pt x="1246" y="2071"/>
                    <a:pt x="1310" y="2071"/>
                  </a:cubicBezTo>
                  <a:cubicBezTo>
                    <a:pt x="1374" y="2071"/>
                    <a:pt x="1426" y="2019"/>
                    <a:pt x="1426" y="1955"/>
                  </a:cubicBezTo>
                  <a:lnTo>
                    <a:pt x="1426" y="403"/>
                  </a:lnTo>
                  <a:cubicBezTo>
                    <a:pt x="1426" y="339"/>
                    <a:pt x="1374" y="288"/>
                    <a:pt x="1310" y="288"/>
                  </a:cubicBezTo>
                  <a:close/>
                  <a:moveTo>
                    <a:pt x="1011" y="0"/>
                  </a:moveTo>
                  <a:lnTo>
                    <a:pt x="1011" y="0"/>
                  </a:lnTo>
                  <a:cubicBezTo>
                    <a:pt x="947" y="0"/>
                    <a:pt x="896" y="52"/>
                    <a:pt x="896" y="116"/>
                  </a:cubicBezTo>
                  <a:lnTo>
                    <a:pt x="896" y="2242"/>
                  </a:lnTo>
                  <a:cubicBezTo>
                    <a:pt x="896" y="2306"/>
                    <a:pt x="947" y="2358"/>
                    <a:pt x="1011" y="2358"/>
                  </a:cubicBezTo>
                  <a:cubicBezTo>
                    <a:pt x="1075" y="2358"/>
                    <a:pt x="1127" y="2306"/>
                    <a:pt x="1127" y="2242"/>
                  </a:cubicBezTo>
                  <a:lnTo>
                    <a:pt x="1127" y="116"/>
                  </a:lnTo>
                  <a:cubicBezTo>
                    <a:pt x="1127" y="52"/>
                    <a:pt x="1075" y="0"/>
                    <a:pt x="1011" y="0"/>
                  </a:cubicBezTo>
                  <a:close/>
                  <a:moveTo>
                    <a:pt x="713" y="536"/>
                  </a:moveTo>
                  <a:lnTo>
                    <a:pt x="713" y="536"/>
                  </a:lnTo>
                  <a:cubicBezTo>
                    <a:pt x="649" y="536"/>
                    <a:pt x="597" y="588"/>
                    <a:pt x="597" y="652"/>
                  </a:cubicBezTo>
                  <a:lnTo>
                    <a:pt x="597" y="1707"/>
                  </a:lnTo>
                  <a:cubicBezTo>
                    <a:pt x="597" y="1771"/>
                    <a:pt x="649" y="1823"/>
                    <a:pt x="713" y="1823"/>
                  </a:cubicBezTo>
                  <a:cubicBezTo>
                    <a:pt x="777" y="1823"/>
                    <a:pt x="829" y="1771"/>
                    <a:pt x="829" y="1707"/>
                  </a:cubicBezTo>
                  <a:lnTo>
                    <a:pt x="829" y="652"/>
                  </a:lnTo>
                  <a:cubicBezTo>
                    <a:pt x="829" y="588"/>
                    <a:pt x="777" y="536"/>
                    <a:pt x="713" y="536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2" name="Group 14"/>
          <p:cNvGrpSpPr>
            <a:grpSpLocks noChangeAspect="1"/>
          </p:cNvGrpSpPr>
          <p:nvPr/>
        </p:nvGrpSpPr>
        <p:grpSpPr bwMode="auto">
          <a:xfrm>
            <a:off x="2541175" y="3707988"/>
            <a:ext cx="1922348" cy="1922348"/>
            <a:chOff x="1726" y="1097"/>
            <a:chExt cx="1012" cy="1012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726" y="1097"/>
              <a:ext cx="1012" cy="1012"/>
            </a:xfrm>
            <a:custGeom>
              <a:avLst/>
              <a:gdLst>
                <a:gd name="T0" fmla="*/ 0 w 5347"/>
                <a:gd name="T1" fmla="*/ 2673 h 5347"/>
                <a:gd name="T2" fmla="*/ 0 w 5347"/>
                <a:gd name="T3" fmla="*/ 2673 h 5347"/>
                <a:gd name="T4" fmla="*/ 2673 w 5347"/>
                <a:gd name="T5" fmla="*/ 0 h 5347"/>
                <a:gd name="T6" fmla="*/ 5347 w 5347"/>
                <a:gd name="T7" fmla="*/ 2673 h 5347"/>
                <a:gd name="T8" fmla="*/ 2673 w 5347"/>
                <a:gd name="T9" fmla="*/ 5347 h 5347"/>
                <a:gd name="T10" fmla="*/ 0 w 5347"/>
                <a:gd name="T11" fmla="*/ 2673 h 5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47" h="5347">
                  <a:moveTo>
                    <a:pt x="0" y="2673"/>
                  </a:moveTo>
                  <a:lnTo>
                    <a:pt x="0" y="2673"/>
                  </a:lnTo>
                  <a:cubicBezTo>
                    <a:pt x="0" y="1196"/>
                    <a:pt x="1196" y="0"/>
                    <a:pt x="2673" y="0"/>
                  </a:cubicBezTo>
                  <a:cubicBezTo>
                    <a:pt x="4150" y="0"/>
                    <a:pt x="5347" y="1196"/>
                    <a:pt x="5347" y="2673"/>
                  </a:cubicBezTo>
                  <a:cubicBezTo>
                    <a:pt x="5347" y="4150"/>
                    <a:pt x="4150" y="5347"/>
                    <a:pt x="2673" y="5347"/>
                  </a:cubicBezTo>
                  <a:cubicBezTo>
                    <a:pt x="1196" y="5347"/>
                    <a:pt x="0" y="4150"/>
                    <a:pt x="0" y="2673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886" y="1413"/>
              <a:ext cx="685" cy="346"/>
            </a:xfrm>
            <a:custGeom>
              <a:avLst/>
              <a:gdLst>
                <a:gd name="T0" fmla="*/ 4042 w 4475"/>
                <a:gd name="T1" fmla="*/ 1513 h 2259"/>
                <a:gd name="T2" fmla="*/ 4042 w 4475"/>
                <a:gd name="T3" fmla="*/ 1513 h 2259"/>
                <a:gd name="T4" fmla="*/ 3853 w 4475"/>
                <a:gd name="T5" fmla="*/ 1328 h 2259"/>
                <a:gd name="T6" fmla="*/ 4042 w 4475"/>
                <a:gd name="T7" fmla="*/ 1143 h 2259"/>
                <a:gd name="T8" fmla="*/ 4231 w 4475"/>
                <a:gd name="T9" fmla="*/ 1328 h 2259"/>
                <a:gd name="T10" fmla="*/ 4042 w 4475"/>
                <a:gd name="T11" fmla="*/ 1513 h 2259"/>
                <a:gd name="T12" fmla="*/ 3661 w 4475"/>
                <a:gd name="T13" fmla="*/ 1051 h 2259"/>
                <a:gd name="T14" fmla="*/ 3661 w 4475"/>
                <a:gd name="T15" fmla="*/ 1051 h 2259"/>
                <a:gd name="T16" fmla="*/ 3472 w 4475"/>
                <a:gd name="T17" fmla="*/ 866 h 2259"/>
                <a:gd name="T18" fmla="*/ 3661 w 4475"/>
                <a:gd name="T19" fmla="*/ 681 h 2259"/>
                <a:gd name="T20" fmla="*/ 3850 w 4475"/>
                <a:gd name="T21" fmla="*/ 866 h 2259"/>
                <a:gd name="T22" fmla="*/ 3661 w 4475"/>
                <a:gd name="T23" fmla="*/ 1051 h 2259"/>
                <a:gd name="T24" fmla="*/ 3634 w 4475"/>
                <a:gd name="T25" fmla="*/ 1921 h 2259"/>
                <a:gd name="T26" fmla="*/ 3634 w 4475"/>
                <a:gd name="T27" fmla="*/ 1921 h 2259"/>
                <a:gd name="T28" fmla="*/ 3445 w 4475"/>
                <a:gd name="T29" fmla="*/ 1736 h 2259"/>
                <a:gd name="T30" fmla="*/ 3634 w 4475"/>
                <a:gd name="T31" fmla="*/ 1551 h 2259"/>
                <a:gd name="T32" fmla="*/ 3823 w 4475"/>
                <a:gd name="T33" fmla="*/ 1736 h 2259"/>
                <a:gd name="T34" fmla="*/ 3634 w 4475"/>
                <a:gd name="T35" fmla="*/ 1921 h 2259"/>
                <a:gd name="T36" fmla="*/ 3214 w 4475"/>
                <a:gd name="T37" fmla="*/ 1490 h 2259"/>
                <a:gd name="T38" fmla="*/ 3214 w 4475"/>
                <a:gd name="T39" fmla="*/ 1490 h 2259"/>
                <a:gd name="T40" fmla="*/ 3025 w 4475"/>
                <a:gd name="T41" fmla="*/ 1306 h 2259"/>
                <a:gd name="T42" fmla="*/ 3214 w 4475"/>
                <a:gd name="T43" fmla="*/ 1121 h 2259"/>
                <a:gd name="T44" fmla="*/ 3403 w 4475"/>
                <a:gd name="T45" fmla="*/ 1306 h 2259"/>
                <a:gd name="T46" fmla="*/ 3214 w 4475"/>
                <a:gd name="T47" fmla="*/ 1490 h 2259"/>
                <a:gd name="T48" fmla="*/ 1432 w 4475"/>
                <a:gd name="T49" fmla="*/ 1310 h 2259"/>
                <a:gd name="T50" fmla="*/ 1432 w 4475"/>
                <a:gd name="T51" fmla="*/ 1310 h 2259"/>
                <a:gd name="T52" fmla="*/ 1036 w 4475"/>
                <a:gd name="T53" fmla="*/ 1310 h 2259"/>
                <a:gd name="T54" fmla="*/ 1036 w 4475"/>
                <a:gd name="T55" fmla="*/ 1697 h 2259"/>
                <a:gd name="T56" fmla="*/ 758 w 4475"/>
                <a:gd name="T57" fmla="*/ 1697 h 2259"/>
                <a:gd name="T58" fmla="*/ 758 w 4475"/>
                <a:gd name="T59" fmla="*/ 1310 h 2259"/>
                <a:gd name="T60" fmla="*/ 404 w 4475"/>
                <a:gd name="T61" fmla="*/ 1310 h 2259"/>
                <a:gd name="T62" fmla="*/ 404 w 4475"/>
                <a:gd name="T63" fmla="*/ 1033 h 2259"/>
                <a:gd name="T64" fmla="*/ 758 w 4475"/>
                <a:gd name="T65" fmla="*/ 1033 h 2259"/>
                <a:gd name="T66" fmla="*/ 758 w 4475"/>
                <a:gd name="T67" fmla="*/ 670 h 2259"/>
                <a:gd name="T68" fmla="*/ 1036 w 4475"/>
                <a:gd name="T69" fmla="*/ 670 h 2259"/>
                <a:gd name="T70" fmla="*/ 1036 w 4475"/>
                <a:gd name="T71" fmla="*/ 1033 h 2259"/>
                <a:gd name="T72" fmla="*/ 1432 w 4475"/>
                <a:gd name="T73" fmla="*/ 1033 h 2259"/>
                <a:gd name="T74" fmla="*/ 1432 w 4475"/>
                <a:gd name="T75" fmla="*/ 1310 h 2259"/>
                <a:gd name="T76" fmla="*/ 3584 w 4475"/>
                <a:gd name="T77" fmla="*/ 179 h 2259"/>
                <a:gd name="T78" fmla="*/ 3584 w 4475"/>
                <a:gd name="T79" fmla="*/ 179 h 2259"/>
                <a:gd name="T80" fmla="*/ 2562 w 4475"/>
                <a:gd name="T81" fmla="*/ 116 h 2259"/>
                <a:gd name="T82" fmla="*/ 2399 w 4475"/>
                <a:gd name="T83" fmla="*/ 0 h 2259"/>
                <a:gd name="T84" fmla="*/ 2076 w 4475"/>
                <a:gd name="T85" fmla="*/ 0 h 2259"/>
                <a:gd name="T86" fmla="*/ 1917 w 4475"/>
                <a:gd name="T87" fmla="*/ 104 h 2259"/>
                <a:gd name="T88" fmla="*/ 617 w 4475"/>
                <a:gd name="T89" fmla="*/ 226 h 2259"/>
                <a:gd name="T90" fmla="*/ 0 w 4475"/>
                <a:gd name="T91" fmla="*/ 1208 h 2259"/>
                <a:gd name="T92" fmla="*/ 922 w 4475"/>
                <a:gd name="T93" fmla="*/ 2249 h 2259"/>
                <a:gd name="T94" fmla="*/ 1767 w 4475"/>
                <a:gd name="T95" fmla="*/ 1622 h 2259"/>
                <a:gd name="T96" fmla="*/ 2703 w 4475"/>
                <a:gd name="T97" fmla="*/ 1617 h 2259"/>
                <a:gd name="T98" fmla="*/ 3555 w 4475"/>
                <a:gd name="T99" fmla="*/ 2259 h 2259"/>
                <a:gd name="T100" fmla="*/ 4475 w 4475"/>
                <a:gd name="T101" fmla="*/ 1219 h 2259"/>
                <a:gd name="T102" fmla="*/ 3584 w 4475"/>
                <a:gd name="T103" fmla="*/ 179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75" h="2259">
                  <a:moveTo>
                    <a:pt x="4042" y="1513"/>
                  </a:moveTo>
                  <a:lnTo>
                    <a:pt x="4042" y="1513"/>
                  </a:lnTo>
                  <a:cubicBezTo>
                    <a:pt x="3938" y="1513"/>
                    <a:pt x="3853" y="1430"/>
                    <a:pt x="3853" y="1328"/>
                  </a:cubicBezTo>
                  <a:cubicBezTo>
                    <a:pt x="3853" y="1226"/>
                    <a:pt x="3938" y="1143"/>
                    <a:pt x="4042" y="1143"/>
                  </a:cubicBezTo>
                  <a:cubicBezTo>
                    <a:pt x="4147" y="1143"/>
                    <a:pt x="4231" y="1226"/>
                    <a:pt x="4231" y="1328"/>
                  </a:cubicBezTo>
                  <a:cubicBezTo>
                    <a:pt x="4231" y="1430"/>
                    <a:pt x="4147" y="1513"/>
                    <a:pt x="4042" y="1513"/>
                  </a:cubicBezTo>
                  <a:close/>
                  <a:moveTo>
                    <a:pt x="3661" y="1051"/>
                  </a:moveTo>
                  <a:lnTo>
                    <a:pt x="3661" y="1051"/>
                  </a:lnTo>
                  <a:cubicBezTo>
                    <a:pt x="3557" y="1051"/>
                    <a:pt x="3472" y="968"/>
                    <a:pt x="3472" y="866"/>
                  </a:cubicBezTo>
                  <a:cubicBezTo>
                    <a:pt x="3472" y="764"/>
                    <a:pt x="3557" y="681"/>
                    <a:pt x="3661" y="681"/>
                  </a:cubicBezTo>
                  <a:cubicBezTo>
                    <a:pt x="3765" y="681"/>
                    <a:pt x="3850" y="764"/>
                    <a:pt x="3850" y="866"/>
                  </a:cubicBezTo>
                  <a:cubicBezTo>
                    <a:pt x="3850" y="968"/>
                    <a:pt x="3765" y="1051"/>
                    <a:pt x="3661" y="1051"/>
                  </a:cubicBezTo>
                  <a:close/>
                  <a:moveTo>
                    <a:pt x="3634" y="1921"/>
                  </a:moveTo>
                  <a:lnTo>
                    <a:pt x="3634" y="1921"/>
                  </a:lnTo>
                  <a:cubicBezTo>
                    <a:pt x="3530" y="1921"/>
                    <a:pt x="3445" y="1838"/>
                    <a:pt x="3445" y="1736"/>
                  </a:cubicBezTo>
                  <a:cubicBezTo>
                    <a:pt x="3445" y="1634"/>
                    <a:pt x="3530" y="1551"/>
                    <a:pt x="3634" y="1551"/>
                  </a:cubicBezTo>
                  <a:cubicBezTo>
                    <a:pt x="3738" y="1551"/>
                    <a:pt x="3823" y="1634"/>
                    <a:pt x="3823" y="1736"/>
                  </a:cubicBezTo>
                  <a:cubicBezTo>
                    <a:pt x="3823" y="1838"/>
                    <a:pt x="3738" y="1921"/>
                    <a:pt x="3634" y="1921"/>
                  </a:cubicBezTo>
                  <a:close/>
                  <a:moveTo>
                    <a:pt x="3214" y="1490"/>
                  </a:moveTo>
                  <a:lnTo>
                    <a:pt x="3214" y="1490"/>
                  </a:lnTo>
                  <a:cubicBezTo>
                    <a:pt x="3109" y="1490"/>
                    <a:pt x="3025" y="1408"/>
                    <a:pt x="3025" y="1306"/>
                  </a:cubicBezTo>
                  <a:cubicBezTo>
                    <a:pt x="3025" y="1204"/>
                    <a:pt x="3109" y="1121"/>
                    <a:pt x="3214" y="1121"/>
                  </a:cubicBezTo>
                  <a:cubicBezTo>
                    <a:pt x="3318" y="1121"/>
                    <a:pt x="3403" y="1204"/>
                    <a:pt x="3403" y="1306"/>
                  </a:cubicBezTo>
                  <a:cubicBezTo>
                    <a:pt x="3403" y="1408"/>
                    <a:pt x="3318" y="1490"/>
                    <a:pt x="3214" y="1490"/>
                  </a:cubicBezTo>
                  <a:close/>
                  <a:moveTo>
                    <a:pt x="1432" y="1310"/>
                  </a:moveTo>
                  <a:lnTo>
                    <a:pt x="1432" y="1310"/>
                  </a:lnTo>
                  <a:lnTo>
                    <a:pt x="1036" y="1310"/>
                  </a:lnTo>
                  <a:lnTo>
                    <a:pt x="1036" y="1697"/>
                  </a:lnTo>
                  <a:lnTo>
                    <a:pt x="758" y="1697"/>
                  </a:lnTo>
                  <a:lnTo>
                    <a:pt x="758" y="1310"/>
                  </a:lnTo>
                  <a:lnTo>
                    <a:pt x="404" y="1310"/>
                  </a:lnTo>
                  <a:lnTo>
                    <a:pt x="404" y="1033"/>
                  </a:lnTo>
                  <a:lnTo>
                    <a:pt x="758" y="1033"/>
                  </a:lnTo>
                  <a:lnTo>
                    <a:pt x="758" y="670"/>
                  </a:lnTo>
                  <a:lnTo>
                    <a:pt x="1036" y="670"/>
                  </a:lnTo>
                  <a:lnTo>
                    <a:pt x="1036" y="1033"/>
                  </a:lnTo>
                  <a:lnTo>
                    <a:pt x="1432" y="1033"/>
                  </a:lnTo>
                  <a:lnTo>
                    <a:pt x="1432" y="1310"/>
                  </a:lnTo>
                  <a:close/>
                  <a:moveTo>
                    <a:pt x="3584" y="179"/>
                  </a:moveTo>
                  <a:lnTo>
                    <a:pt x="3584" y="179"/>
                  </a:lnTo>
                  <a:cubicBezTo>
                    <a:pt x="3360" y="154"/>
                    <a:pt x="2979" y="130"/>
                    <a:pt x="2562" y="116"/>
                  </a:cubicBezTo>
                  <a:cubicBezTo>
                    <a:pt x="2538" y="49"/>
                    <a:pt x="2475" y="0"/>
                    <a:pt x="2399" y="0"/>
                  </a:cubicBezTo>
                  <a:lnTo>
                    <a:pt x="2076" y="0"/>
                  </a:lnTo>
                  <a:cubicBezTo>
                    <a:pt x="2005" y="0"/>
                    <a:pt x="1943" y="43"/>
                    <a:pt x="1917" y="104"/>
                  </a:cubicBezTo>
                  <a:cubicBezTo>
                    <a:pt x="1300" y="103"/>
                    <a:pt x="740" y="134"/>
                    <a:pt x="617" y="226"/>
                  </a:cubicBezTo>
                  <a:cubicBezTo>
                    <a:pt x="258" y="369"/>
                    <a:pt x="0" y="754"/>
                    <a:pt x="0" y="1208"/>
                  </a:cubicBezTo>
                  <a:cubicBezTo>
                    <a:pt x="0" y="1783"/>
                    <a:pt x="413" y="2249"/>
                    <a:pt x="922" y="2249"/>
                  </a:cubicBezTo>
                  <a:cubicBezTo>
                    <a:pt x="1300" y="2249"/>
                    <a:pt x="1625" y="1991"/>
                    <a:pt x="1767" y="1622"/>
                  </a:cubicBezTo>
                  <a:cubicBezTo>
                    <a:pt x="2028" y="1594"/>
                    <a:pt x="2439" y="1590"/>
                    <a:pt x="2703" y="1617"/>
                  </a:cubicBezTo>
                  <a:cubicBezTo>
                    <a:pt x="2842" y="1994"/>
                    <a:pt x="3171" y="2259"/>
                    <a:pt x="3555" y="2259"/>
                  </a:cubicBezTo>
                  <a:cubicBezTo>
                    <a:pt x="4063" y="2259"/>
                    <a:pt x="4475" y="1794"/>
                    <a:pt x="4475" y="1219"/>
                  </a:cubicBezTo>
                  <a:cubicBezTo>
                    <a:pt x="4475" y="655"/>
                    <a:pt x="4078" y="197"/>
                    <a:pt x="3584" y="179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5" name="Group 19"/>
          <p:cNvGrpSpPr>
            <a:grpSpLocks noChangeAspect="1"/>
          </p:cNvGrpSpPr>
          <p:nvPr/>
        </p:nvGrpSpPr>
        <p:grpSpPr bwMode="auto">
          <a:xfrm>
            <a:off x="5680583" y="3390735"/>
            <a:ext cx="2294660" cy="2292764"/>
            <a:chOff x="818" y="1780"/>
            <a:chExt cx="1208" cy="1207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818" y="1780"/>
              <a:ext cx="1208" cy="1207"/>
            </a:xfrm>
            <a:custGeom>
              <a:avLst/>
              <a:gdLst>
                <a:gd name="T0" fmla="*/ 1476 w 2953"/>
                <a:gd name="T1" fmla="*/ 0 h 2952"/>
                <a:gd name="T2" fmla="*/ 1476 w 2953"/>
                <a:gd name="T3" fmla="*/ 0 h 2952"/>
                <a:gd name="T4" fmla="*/ 0 w 2953"/>
                <a:gd name="T5" fmla="*/ 1476 h 2952"/>
                <a:gd name="T6" fmla="*/ 1476 w 2953"/>
                <a:gd name="T7" fmla="*/ 2952 h 2952"/>
                <a:gd name="T8" fmla="*/ 2953 w 2953"/>
                <a:gd name="T9" fmla="*/ 1476 h 2952"/>
                <a:gd name="T10" fmla="*/ 1476 w 2953"/>
                <a:gd name="T11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3" h="2952">
                  <a:moveTo>
                    <a:pt x="1476" y="0"/>
                  </a:moveTo>
                  <a:lnTo>
                    <a:pt x="1476" y="0"/>
                  </a:lnTo>
                  <a:cubicBezTo>
                    <a:pt x="661" y="0"/>
                    <a:pt x="0" y="660"/>
                    <a:pt x="0" y="1476"/>
                  </a:cubicBezTo>
                  <a:cubicBezTo>
                    <a:pt x="0" y="2291"/>
                    <a:pt x="661" y="2952"/>
                    <a:pt x="1476" y="2952"/>
                  </a:cubicBezTo>
                  <a:cubicBezTo>
                    <a:pt x="2292" y="2952"/>
                    <a:pt x="2953" y="2291"/>
                    <a:pt x="2953" y="1476"/>
                  </a:cubicBezTo>
                  <a:cubicBezTo>
                    <a:pt x="2953" y="660"/>
                    <a:pt x="2292" y="0"/>
                    <a:pt x="1476" y="0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994" y="2093"/>
              <a:ext cx="806" cy="678"/>
            </a:xfrm>
            <a:custGeom>
              <a:avLst/>
              <a:gdLst>
                <a:gd name="T0" fmla="*/ 577 w 1969"/>
                <a:gd name="T1" fmla="*/ 581 h 1660"/>
                <a:gd name="T2" fmla="*/ 477 w 1969"/>
                <a:gd name="T3" fmla="*/ 388 h 1660"/>
                <a:gd name="T4" fmla="*/ 335 w 1969"/>
                <a:gd name="T5" fmla="*/ 422 h 1660"/>
                <a:gd name="T6" fmla="*/ 253 w 1969"/>
                <a:gd name="T7" fmla="*/ 450 h 1660"/>
                <a:gd name="T8" fmla="*/ 381 w 1969"/>
                <a:gd name="T9" fmla="*/ 709 h 1660"/>
                <a:gd name="T10" fmla="*/ 528 w 1969"/>
                <a:gd name="T11" fmla="*/ 671 h 1660"/>
                <a:gd name="T12" fmla="*/ 628 w 1969"/>
                <a:gd name="T13" fmla="*/ 670 h 1660"/>
                <a:gd name="T14" fmla="*/ 668 w 1969"/>
                <a:gd name="T15" fmla="*/ 388 h 1660"/>
                <a:gd name="T16" fmla="*/ 1621 w 1969"/>
                <a:gd name="T17" fmla="*/ 388 h 1660"/>
                <a:gd name="T18" fmla="*/ 1480 w 1969"/>
                <a:gd name="T19" fmla="*/ 423 h 1660"/>
                <a:gd name="T20" fmla="*/ 1384 w 1969"/>
                <a:gd name="T21" fmla="*/ 423 h 1660"/>
                <a:gd name="T22" fmla="*/ 1245 w 1969"/>
                <a:gd name="T23" fmla="*/ 388 h 1660"/>
                <a:gd name="T24" fmla="*/ 1283 w 1969"/>
                <a:gd name="T25" fmla="*/ 670 h 1660"/>
                <a:gd name="T26" fmla="*/ 1382 w 1969"/>
                <a:gd name="T27" fmla="*/ 671 h 1660"/>
                <a:gd name="T28" fmla="*/ 1529 w 1969"/>
                <a:gd name="T29" fmla="*/ 709 h 1660"/>
                <a:gd name="T30" fmla="*/ 1659 w 1969"/>
                <a:gd name="T31" fmla="*/ 447 h 1660"/>
                <a:gd name="T32" fmla="*/ 1102 w 1969"/>
                <a:gd name="T33" fmla="*/ 422 h 1660"/>
                <a:gd name="T34" fmla="*/ 1004 w 1969"/>
                <a:gd name="T35" fmla="*/ 423 h 1660"/>
                <a:gd name="T36" fmla="*/ 908 w 1969"/>
                <a:gd name="T37" fmla="*/ 423 h 1660"/>
                <a:gd name="T38" fmla="*/ 768 w 1969"/>
                <a:gd name="T39" fmla="*/ 388 h 1660"/>
                <a:gd name="T40" fmla="*/ 806 w 1969"/>
                <a:gd name="T41" fmla="*/ 670 h 1660"/>
                <a:gd name="T42" fmla="*/ 905 w 1969"/>
                <a:gd name="T43" fmla="*/ 671 h 1660"/>
                <a:gd name="T44" fmla="*/ 1053 w 1969"/>
                <a:gd name="T45" fmla="*/ 709 h 1660"/>
                <a:gd name="T46" fmla="*/ 1183 w 1969"/>
                <a:gd name="T47" fmla="*/ 447 h 1660"/>
                <a:gd name="T48" fmla="*/ 1102 w 1969"/>
                <a:gd name="T49" fmla="*/ 422 h 1660"/>
                <a:gd name="T50" fmla="*/ 1761 w 1969"/>
                <a:gd name="T51" fmla="*/ 657 h 1660"/>
                <a:gd name="T52" fmla="*/ 1660 w 1969"/>
                <a:gd name="T53" fmla="*/ 656 h 1660"/>
                <a:gd name="T54" fmla="*/ 1486 w 1969"/>
                <a:gd name="T55" fmla="*/ 1183 h 1660"/>
                <a:gd name="T56" fmla="*/ 1485 w 1969"/>
                <a:gd name="T57" fmla="*/ 1194 h 1660"/>
                <a:gd name="T58" fmla="*/ 1479 w 1969"/>
                <a:gd name="T59" fmla="*/ 1530 h 1660"/>
                <a:gd name="T60" fmla="*/ 1359 w 1969"/>
                <a:gd name="T61" fmla="*/ 1596 h 1660"/>
                <a:gd name="T62" fmla="*/ 1049 w 1969"/>
                <a:gd name="T63" fmla="*/ 1444 h 1660"/>
                <a:gd name="T64" fmla="*/ 975 w 1969"/>
                <a:gd name="T65" fmla="*/ 821 h 1660"/>
                <a:gd name="T66" fmla="*/ 1486 w 1969"/>
                <a:gd name="T67" fmla="*/ 1183 h 1660"/>
                <a:gd name="T68" fmla="*/ 1302 w 1969"/>
                <a:gd name="T69" fmla="*/ 968 h 1660"/>
                <a:gd name="T70" fmla="*/ 911 w 1969"/>
                <a:gd name="T71" fmla="*/ 827 h 1660"/>
                <a:gd name="T72" fmla="*/ 129 w 1969"/>
                <a:gd name="T73" fmla="*/ 129 h 1660"/>
                <a:gd name="T74" fmla="*/ 1905 w 1969"/>
                <a:gd name="T75" fmla="*/ 0 h 1660"/>
                <a:gd name="T76" fmla="*/ 0 w 1969"/>
                <a:gd name="T77" fmla="*/ 1032 h 1660"/>
                <a:gd name="T78" fmla="*/ 975 w 1969"/>
                <a:gd name="T79" fmla="*/ 1445 h 1660"/>
                <a:gd name="T80" fmla="*/ 1080 w 1969"/>
                <a:gd name="T81" fmla="*/ 1500 h 1660"/>
                <a:gd name="T82" fmla="*/ 1359 w 1969"/>
                <a:gd name="T83" fmla="*/ 1660 h 1660"/>
                <a:gd name="T84" fmla="*/ 1540 w 1969"/>
                <a:gd name="T85" fmla="*/ 1548 h 1660"/>
                <a:gd name="T86" fmla="*/ 1519 w 1969"/>
                <a:gd name="T87" fmla="*/ 1249 h 1660"/>
                <a:gd name="T88" fmla="*/ 1476 w 1969"/>
                <a:gd name="T89" fmla="*/ 1097 h 1660"/>
                <a:gd name="T90" fmla="*/ 1905 w 1969"/>
                <a:gd name="T91" fmla="*/ 968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69" h="1660">
                  <a:moveTo>
                    <a:pt x="625" y="422"/>
                  </a:moveTo>
                  <a:lnTo>
                    <a:pt x="625" y="422"/>
                  </a:lnTo>
                  <a:lnTo>
                    <a:pt x="577" y="581"/>
                  </a:lnTo>
                  <a:lnTo>
                    <a:pt x="527" y="423"/>
                  </a:lnTo>
                  <a:cubicBezTo>
                    <a:pt x="521" y="402"/>
                    <a:pt x="504" y="388"/>
                    <a:pt x="482" y="388"/>
                  </a:cubicBezTo>
                  <a:lnTo>
                    <a:pt x="477" y="388"/>
                  </a:lnTo>
                  <a:cubicBezTo>
                    <a:pt x="454" y="388"/>
                    <a:pt x="438" y="402"/>
                    <a:pt x="431" y="423"/>
                  </a:cubicBezTo>
                  <a:lnTo>
                    <a:pt x="382" y="581"/>
                  </a:lnTo>
                  <a:lnTo>
                    <a:pt x="335" y="422"/>
                  </a:lnTo>
                  <a:cubicBezTo>
                    <a:pt x="328" y="402"/>
                    <a:pt x="314" y="388"/>
                    <a:pt x="292" y="388"/>
                  </a:cubicBezTo>
                  <a:cubicBezTo>
                    <a:pt x="265" y="388"/>
                    <a:pt x="249" y="408"/>
                    <a:pt x="249" y="428"/>
                  </a:cubicBezTo>
                  <a:cubicBezTo>
                    <a:pt x="249" y="436"/>
                    <a:pt x="251" y="445"/>
                    <a:pt x="253" y="450"/>
                  </a:cubicBezTo>
                  <a:lnTo>
                    <a:pt x="329" y="670"/>
                  </a:lnTo>
                  <a:cubicBezTo>
                    <a:pt x="339" y="697"/>
                    <a:pt x="357" y="709"/>
                    <a:pt x="378" y="709"/>
                  </a:cubicBezTo>
                  <a:lnTo>
                    <a:pt x="381" y="709"/>
                  </a:lnTo>
                  <a:cubicBezTo>
                    <a:pt x="403" y="709"/>
                    <a:pt x="421" y="697"/>
                    <a:pt x="429" y="671"/>
                  </a:cubicBezTo>
                  <a:lnTo>
                    <a:pt x="479" y="514"/>
                  </a:lnTo>
                  <a:lnTo>
                    <a:pt x="528" y="671"/>
                  </a:lnTo>
                  <a:cubicBezTo>
                    <a:pt x="536" y="697"/>
                    <a:pt x="555" y="709"/>
                    <a:pt x="576" y="709"/>
                  </a:cubicBezTo>
                  <a:lnTo>
                    <a:pt x="579" y="709"/>
                  </a:lnTo>
                  <a:cubicBezTo>
                    <a:pt x="600" y="709"/>
                    <a:pt x="618" y="697"/>
                    <a:pt x="628" y="670"/>
                  </a:cubicBezTo>
                  <a:lnTo>
                    <a:pt x="706" y="447"/>
                  </a:lnTo>
                  <a:cubicBezTo>
                    <a:pt x="707" y="443"/>
                    <a:pt x="709" y="435"/>
                    <a:pt x="709" y="429"/>
                  </a:cubicBezTo>
                  <a:cubicBezTo>
                    <a:pt x="709" y="407"/>
                    <a:pt x="692" y="388"/>
                    <a:pt x="668" y="388"/>
                  </a:cubicBezTo>
                  <a:cubicBezTo>
                    <a:pt x="645" y="388"/>
                    <a:pt x="631" y="403"/>
                    <a:pt x="625" y="422"/>
                  </a:cubicBezTo>
                  <a:close/>
                  <a:moveTo>
                    <a:pt x="1621" y="388"/>
                  </a:moveTo>
                  <a:lnTo>
                    <a:pt x="1621" y="388"/>
                  </a:lnTo>
                  <a:cubicBezTo>
                    <a:pt x="1598" y="388"/>
                    <a:pt x="1584" y="403"/>
                    <a:pt x="1579" y="422"/>
                  </a:cubicBezTo>
                  <a:lnTo>
                    <a:pt x="1530" y="581"/>
                  </a:lnTo>
                  <a:lnTo>
                    <a:pt x="1480" y="423"/>
                  </a:lnTo>
                  <a:cubicBezTo>
                    <a:pt x="1474" y="402"/>
                    <a:pt x="1458" y="388"/>
                    <a:pt x="1435" y="388"/>
                  </a:cubicBezTo>
                  <a:lnTo>
                    <a:pt x="1430" y="388"/>
                  </a:lnTo>
                  <a:cubicBezTo>
                    <a:pt x="1407" y="388"/>
                    <a:pt x="1391" y="402"/>
                    <a:pt x="1384" y="423"/>
                  </a:cubicBezTo>
                  <a:lnTo>
                    <a:pt x="1335" y="581"/>
                  </a:lnTo>
                  <a:lnTo>
                    <a:pt x="1288" y="422"/>
                  </a:lnTo>
                  <a:cubicBezTo>
                    <a:pt x="1281" y="402"/>
                    <a:pt x="1267" y="388"/>
                    <a:pt x="1245" y="388"/>
                  </a:cubicBezTo>
                  <a:cubicBezTo>
                    <a:pt x="1219" y="388"/>
                    <a:pt x="1202" y="408"/>
                    <a:pt x="1202" y="428"/>
                  </a:cubicBezTo>
                  <a:cubicBezTo>
                    <a:pt x="1202" y="436"/>
                    <a:pt x="1205" y="445"/>
                    <a:pt x="1206" y="450"/>
                  </a:cubicBezTo>
                  <a:lnTo>
                    <a:pt x="1283" y="670"/>
                  </a:lnTo>
                  <a:cubicBezTo>
                    <a:pt x="1292" y="697"/>
                    <a:pt x="1310" y="709"/>
                    <a:pt x="1331" y="709"/>
                  </a:cubicBezTo>
                  <a:lnTo>
                    <a:pt x="1334" y="709"/>
                  </a:lnTo>
                  <a:cubicBezTo>
                    <a:pt x="1356" y="709"/>
                    <a:pt x="1374" y="697"/>
                    <a:pt x="1382" y="671"/>
                  </a:cubicBezTo>
                  <a:lnTo>
                    <a:pt x="1432" y="514"/>
                  </a:lnTo>
                  <a:lnTo>
                    <a:pt x="1481" y="671"/>
                  </a:lnTo>
                  <a:cubicBezTo>
                    <a:pt x="1490" y="697"/>
                    <a:pt x="1508" y="709"/>
                    <a:pt x="1529" y="709"/>
                  </a:cubicBezTo>
                  <a:lnTo>
                    <a:pt x="1532" y="709"/>
                  </a:lnTo>
                  <a:cubicBezTo>
                    <a:pt x="1554" y="709"/>
                    <a:pt x="1572" y="697"/>
                    <a:pt x="1581" y="670"/>
                  </a:cubicBezTo>
                  <a:lnTo>
                    <a:pt x="1659" y="447"/>
                  </a:lnTo>
                  <a:cubicBezTo>
                    <a:pt x="1661" y="443"/>
                    <a:pt x="1662" y="435"/>
                    <a:pt x="1662" y="429"/>
                  </a:cubicBezTo>
                  <a:cubicBezTo>
                    <a:pt x="1662" y="407"/>
                    <a:pt x="1646" y="388"/>
                    <a:pt x="1621" y="388"/>
                  </a:cubicBezTo>
                  <a:close/>
                  <a:moveTo>
                    <a:pt x="1102" y="422"/>
                  </a:moveTo>
                  <a:lnTo>
                    <a:pt x="1102" y="422"/>
                  </a:lnTo>
                  <a:lnTo>
                    <a:pt x="1053" y="581"/>
                  </a:lnTo>
                  <a:lnTo>
                    <a:pt x="1004" y="423"/>
                  </a:lnTo>
                  <a:cubicBezTo>
                    <a:pt x="997" y="402"/>
                    <a:pt x="981" y="388"/>
                    <a:pt x="958" y="388"/>
                  </a:cubicBezTo>
                  <a:lnTo>
                    <a:pt x="953" y="388"/>
                  </a:lnTo>
                  <a:cubicBezTo>
                    <a:pt x="930" y="388"/>
                    <a:pt x="914" y="402"/>
                    <a:pt x="908" y="423"/>
                  </a:cubicBezTo>
                  <a:lnTo>
                    <a:pt x="859" y="581"/>
                  </a:lnTo>
                  <a:lnTo>
                    <a:pt x="811" y="422"/>
                  </a:lnTo>
                  <a:cubicBezTo>
                    <a:pt x="805" y="402"/>
                    <a:pt x="790" y="388"/>
                    <a:pt x="768" y="388"/>
                  </a:cubicBezTo>
                  <a:cubicBezTo>
                    <a:pt x="742" y="388"/>
                    <a:pt x="726" y="408"/>
                    <a:pt x="726" y="428"/>
                  </a:cubicBezTo>
                  <a:cubicBezTo>
                    <a:pt x="726" y="436"/>
                    <a:pt x="728" y="445"/>
                    <a:pt x="730" y="450"/>
                  </a:cubicBezTo>
                  <a:lnTo>
                    <a:pt x="806" y="670"/>
                  </a:lnTo>
                  <a:cubicBezTo>
                    <a:pt x="815" y="697"/>
                    <a:pt x="833" y="709"/>
                    <a:pt x="855" y="709"/>
                  </a:cubicBezTo>
                  <a:lnTo>
                    <a:pt x="858" y="709"/>
                  </a:lnTo>
                  <a:cubicBezTo>
                    <a:pt x="879" y="709"/>
                    <a:pt x="897" y="697"/>
                    <a:pt x="905" y="671"/>
                  </a:cubicBezTo>
                  <a:lnTo>
                    <a:pt x="955" y="514"/>
                  </a:lnTo>
                  <a:lnTo>
                    <a:pt x="1005" y="671"/>
                  </a:lnTo>
                  <a:cubicBezTo>
                    <a:pt x="1013" y="697"/>
                    <a:pt x="1031" y="709"/>
                    <a:pt x="1053" y="709"/>
                  </a:cubicBezTo>
                  <a:lnTo>
                    <a:pt x="1056" y="709"/>
                  </a:lnTo>
                  <a:cubicBezTo>
                    <a:pt x="1077" y="709"/>
                    <a:pt x="1095" y="697"/>
                    <a:pt x="1104" y="670"/>
                  </a:cubicBezTo>
                  <a:lnTo>
                    <a:pt x="1183" y="447"/>
                  </a:lnTo>
                  <a:cubicBezTo>
                    <a:pt x="1184" y="443"/>
                    <a:pt x="1186" y="435"/>
                    <a:pt x="1186" y="429"/>
                  </a:cubicBezTo>
                  <a:cubicBezTo>
                    <a:pt x="1186" y="407"/>
                    <a:pt x="1169" y="388"/>
                    <a:pt x="1145" y="388"/>
                  </a:cubicBezTo>
                  <a:cubicBezTo>
                    <a:pt x="1121" y="388"/>
                    <a:pt x="1108" y="403"/>
                    <a:pt x="1102" y="422"/>
                  </a:cubicBezTo>
                  <a:close/>
                  <a:moveTo>
                    <a:pt x="1710" y="707"/>
                  </a:moveTo>
                  <a:lnTo>
                    <a:pt x="1710" y="707"/>
                  </a:lnTo>
                  <a:cubicBezTo>
                    <a:pt x="1739" y="707"/>
                    <a:pt x="1761" y="685"/>
                    <a:pt x="1761" y="657"/>
                  </a:cubicBezTo>
                  <a:lnTo>
                    <a:pt x="1761" y="656"/>
                  </a:lnTo>
                  <a:cubicBezTo>
                    <a:pt x="1761" y="628"/>
                    <a:pt x="1739" y="607"/>
                    <a:pt x="1710" y="607"/>
                  </a:cubicBezTo>
                  <a:cubicBezTo>
                    <a:pt x="1681" y="607"/>
                    <a:pt x="1660" y="628"/>
                    <a:pt x="1660" y="656"/>
                  </a:cubicBezTo>
                  <a:lnTo>
                    <a:pt x="1660" y="657"/>
                  </a:lnTo>
                  <a:cubicBezTo>
                    <a:pt x="1660" y="685"/>
                    <a:pt x="1681" y="707"/>
                    <a:pt x="1710" y="707"/>
                  </a:cubicBezTo>
                  <a:close/>
                  <a:moveTo>
                    <a:pt x="1486" y="1183"/>
                  </a:moveTo>
                  <a:lnTo>
                    <a:pt x="1486" y="1183"/>
                  </a:lnTo>
                  <a:cubicBezTo>
                    <a:pt x="1487" y="1184"/>
                    <a:pt x="1488" y="1187"/>
                    <a:pt x="1488" y="1189"/>
                  </a:cubicBezTo>
                  <a:cubicBezTo>
                    <a:pt x="1488" y="1191"/>
                    <a:pt x="1487" y="1193"/>
                    <a:pt x="1485" y="1194"/>
                  </a:cubicBezTo>
                  <a:lnTo>
                    <a:pt x="1338" y="1284"/>
                  </a:lnTo>
                  <a:lnTo>
                    <a:pt x="1478" y="1525"/>
                  </a:lnTo>
                  <a:cubicBezTo>
                    <a:pt x="1479" y="1527"/>
                    <a:pt x="1479" y="1529"/>
                    <a:pt x="1479" y="1530"/>
                  </a:cubicBezTo>
                  <a:cubicBezTo>
                    <a:pt x="1478" y="1532"/>
                    <a:pt x="1477" y="1533"/>
                    <a:pt x="1475" y="1534"/>
                  </a:cubicBezTo>
                  <a:lnTo>
                    <a:pt x="1362" y="1596"/>
                  </a:lnTo>
                  <a:cubicBezTo>
                    <a:pt x="1361" y="1596"/>
                    <a:pt x="1360" y="1596"/>
                    <a:pt x="1359" y="1596"/>
                  </a:cubicBezTo>
                  <a:cubicBezTo>
                    <a:pt x="1358" y="1596"/>
                    <a:pt x="1355" y="1596"/>
                    <a:pt x="1353" y="1593"/>
                  </a:cubicBezTo>
                  <a:lnTo>
                    <a:pt x="1214" y="1351"/>
                  </a:lnTo>
                  <a:lnTo>
                    <a:pt x="1049" y="1444"/>
                  </a:lnTo>
                  <a:cubicBezTo>
                    <a:pt x="1048" y="1444"/>
                    <a:pt x="1047" y="1445"/>
                    <a:pt x="1042" y="1444"/>
                  </a:cubicBezTo>
                  <a:cubicBezTo>
                    <a:pt x="1041" y="1443"/>
                    <a:pt x="1039" y="1441"/>
                    <a:pt x="1039" y="1439"/>
                  </a:cubicBezTo>
                  <a:lnTo>
                    <a:pt x="975" y="821"/>
                  </a:lnTo>
                  <a:cubicBezTo>
                    <a:pt x="975" y="818"/>
                    <a:pt x="976" y="816"/>
                    <a:pt x="978" y="814"/>
                  </a:cubicBezTo>
                  <a:cubicBezTo>
                    <a:pt x="980" y="813"/>
                    <a:pt x="982" y="813"/>
                    <a:pt x="985" y="815"/>
                  </a:cubicBezTo>
                  <a:lnTo>
                    <a:pt x="1486" y="1183"/>
                  </a:lnTo>
                  <a:close/>
                  <a:moveTo>
                    <a:pt x="1905" y="968"/>
                  </a:moveTo>
                  <a:lnTo>
                    <a:pt x="1905" y="968"/>
                  </a:lnTo>
                  <a:lnTo>
                    <a:pt x="1302" y="968"/>
                  </a:lnTo>
                  <a:lnTo>
                    <a:pt x="1023" y="763"/>
                  </a:lnTo>
                  <a:cubicBezTo>
                    <a:pt x="1001" y="747"/>
                    <a:pt x="970" y="745"/>
                    <a:pt x="946" y="759"/>
                  </a:cubicBezTo>
                  <a:cubicBezTo>
                    <a:pt x="922" y="773"/>
                    <a:pt x="908" y="799"/>
                    <a:pt x="911" y="827"/>
                  </a:cubicBezTo>
                  <a:lnTo>
                    <a:pt x="926" y="968"/>
                  </a:lnTo>
                  <a:lnTo>
                    <a:pt x="129" y="968"/>
                  </a:lnTo>
                  <a:lnTo>
                    <a:pt x="129" y="129"/>
                  </a:lnTo>
                  <a:lnTo>
                    <a:pt x="1905" y="129"/>
                  </a:lnTo>
                  <a:cubicBezTo>
                    <a:pt x="1940" y="129"/>
                    <a:pt x="1969" y="100"/>
                    <a:pt x="1969" y="64"/>
                  </a:cubicBezTo>
                  <a:cubicBezTo>
                    <a:pt x="1969" y="29"/>
                    <a:pt x="1940" y="0"/>
                    <a:pt x="1905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lnTo>
                    <a:pt x="0" y="1032"/>
                  </a:lnTo>
                  <a:cubicBezTo>
                    <a:pt x="0" y="1068"/>
                    <a:pt x="29" y="1097"/>
                    <a:pt x="64" y="1097"/>
                  </a:cubicBezTo>
                  <a:lnTo>
                    <a:pt x="939" y="1097"/>
                  </a:lnTo>
                  <a:lnTo>
                    <a:pt x="975" y="1445"/>
                  </a:lnTo>
                  <a:cubicBezTo>
                    <a:pt x="978" y="1469"/>
                    <a:pt x="992" y="1490"/>
                    <a:pt x="1013" y="1501"/>
                  </a:cubicBezTo>
                  <a:cubicBezTo>
                    <a:pt x="1023" y="1506"/>
                    <a:pt x="1034" y="1509"/>
                    <a:pt x="1046" y="1509"/>
                  </a:cubicBezTo>
                  <a:cubicBezTo>
                    <a:pt x="1058" y="1509"/>
                    <a:pt x="1070" y="1506"/>
                    <a:pt x="1080" y="1500"/>
                  </a:cubicBezTo>
                  <a:lnTo>
                    <a:pt x="1190" y="1438"/>
                  </a:lnTo>
                  <a:lnTo>
                    <a:pt x="1298" y="1625"/>
                  </a:lnTo>
                  <a:cubicBezTo>
                    <a:pt x="1310" y="1647"/>
                    <a:pt x="1334" y="1660"/>
                    <a:pt x="1359" y="1660"/>
                  </a:cubicBezTo>
                  <a:cubicBezTo>
                    <a:pt x="1371" y="1660"/>
                    <a:pt x="1383" y="1657"/>
                    <a:pt x="1393" y="1652"/>
                  </a:cubicBezTo>
                  <a:lnTo>
                    <a:pt x="1506" y="1591"/>
                  </a:lnTo>
                  <a:cubicBezTo>
                    <a:pt x="1523" y="1582"/>
                    <a:pt x="1535" y="1566"/>
                    <a:pt x="1540" y="1548"/>
                  </a:cubicBezTo>
                  <a:cubicBezTo>
                    <a:pt x="1545" y="1529"/>
                    <a:pt x="1543" y="1510"/>
                    <a:pt x="1534" y="1493"/>
                  </a:cubicBezTo>
                  <a:lnTo>
                    <a:pt x="1425" y="1306"/>
                  </a:lnTo>
                  <a:lnTo>
                    <a:pt x="1519" y="1249"/>
                  </a:lnTo>
                  <a:cubicBezTo>
                    <a:pt x="1539" y="1237"/>
                    <a:pt x="1552" y="1215"/>
                    <a:pt x="1553" y="1192"/>
                  </a:cubicBezTo>
                  <a:cubicBezTo>
                    <a:pt x="1554" y="1168"/>
                    <a:pt x="1543" y="1145"/>
                    <a:pt x="1524" y="1131"/>
                  </a:cubicBezTo>
                  <a:lnTo>
                    <a:pt x="1476" y="1097"/>
                  </a:lnTo>
                  <a:lnTo>
                    <a:pt x="1905" y="1097"/>
                  </a:lnTo>
                  <a:cubicBezTo>
                    <a:pt x="1940" y="1097"/>
                    <a:pt x="1969" y="1068"/>
                    <a:pt x="1969" y="1032"/>
                  </a:cubicBezTo>
                  <a:cubicBezTo>
                    <a:pt x="1969" y="997"/>
                    <a:pt x="1940" y="968"/>
                    <a:pt x="1905" y="96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8" name="Group 24"/>
          <p:cNvGrpSpPr>
            <a:grpSpLocks noChangeAspect="1"/>
          </p:cNvGrpSpPr>
          <p:nvPr/>
        </p:nvGrpSpPr>
        <p:grpSpPr bwMode="auto">
          <a:xfrm>
            <a:off x="8221611" y="3348022"/>
            <a:ext cx="1920451" cy="1920451"/>
            <a:chOff x="4081" y="1709"/>
            <a:chExt cx="1011" cy="1011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4081" y="1709"/>
              <a:ext cx="1011" cy="1011"/>
            </a:xfrm>
            <a:custGeom>
              <a:avLst/>
              <a:gdLst>
                <a:gd name="T0" fmla="*/ 0 w 3899"/>
                <a:gd name="T1" fmla="*/ 1949 h 3899"/>
                <a:gd name="T2" fmla="*/ 0 w 3899"/>
                <a:gd name="T3" fmla="*/ 1949 h 3899"/>
                <a:gd name="T4" fmla="*/ 1949 w 3899"/>
                <a:gd name="T5" fmla="*/ 0 h 3899"/>
                <a:gd name="T6" fmla="*/ 3899 w 3899"/>
                <a:gd name="T7" fmla="*/ 1949 h 3899"/>
                <a:gd name="T8" fmla="*/ 1949 w 3899"/>
                <a:gd name="T9" fmla="*/ 3899 h 3899"/>
                <a:gd name="T10" fmla="*/ 0 w 3899"/>
                <a:gd name="T11" fmla="*/ 1949 h 3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99" h="3899">
                  <a:moveTo>
                    <a:pt x="0" y="1949"/>
                  </a:moveTo>
                  <a:lnTo>
                    <a:pt x="0" y="1949"/>
                  </a:lnTo>
                  <a:cubicBezTo>
                    <a:pt x="0" y="872"/>
                    <a:pt x="872" y="0"/>
                    <a:pt x="1949" y="0"/>
                  </a:cubicBezTo>
                  <a:cubicBezTo>
                    <a:pt x="3026" y="0"/>
                    <a:pt x="3899" y="872"/>
                    <a:pt x="3899" y="1949"/>
                  </a:cubicBezTo>
                  <a:cubicBezTo>
                    <a:pt x="3899" y="3026"/>
                    <a:pt x="3026" y="3899"/>
                    <a:pt x="1949" y="3899"/>
                  </a:cubicBezTo>
                  <a:cubicBezTo>
                    <a:pt x="872" y="3899"/>
                    <a:pt x="0" y="3026"/>
                    <a:pt x="0" y="1949"/>
                  </a:cubicBezTo>
                  <a:close/>
                </a:path>
              </a:pathLst>
            </a:cu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20" name="Freeform 26"/>
            <p:cNvSpPr>
              <a:spLocks noEditPoints="1"/>
            </p:cNvSpPr>
            <p:nvPr/>
          </p:nvSpPr>
          <p:spPr bwMode="auto">
            <a:xfrm>
              <a:off x="4329" y="2020"/>
              <a:ext cx="514" cy="435"/>
            </a:xfrm>
            <a:custGeom>
              <a:avLst/>
              <a:gdLst>
                <a:gd name="T0" fmla="*/ 317 w 1982"/>
                <a:gd name="T1" fmla="*/ 1406 h 1677"/>
                <a:gd name="T2" fmla="*/ 1136 w 1982"/>
                <a:gd name="T3" fmla="*/ 1360 h 1677"/>
                <a:gd name="T4" fmla="*/ 317 w 1982"/>
                <a:gd name="T5" fmla="*/ 1314 h 1677"/>
                <a:gd name="T6" fmla="*/ 317 w 1982"/>
                <a:gd name="T7" fmla="*/ 1406 h 1677"/>
                <a:gd name="T8" fmla="*/ 317 w 1982"/>
                <a:gd name="T9" fmla="*/ 959 h 1677"/>
                <a:gd name="T10" fmla="*/ 1730 w 1982"/>
                <a:gd name="T11" fmla="*/ 913 h 1677"/>
                <a:gd name="T12" fmla="*/ 317 w 1982"/>
                <a:gd name="T13" fmla="*/ 867 h 1677"/>
                <a:gd name="T14" fmla="*/ 317 w 1982"/>
                <a:gd name="T15" fmla="*/ 959 h 1677"/>
                <a:gd name="T16" fmla="*/ 1891 w 1982"/>
                <a:gd name="T17" fmla="*/ 298 h 1677"/>
                <a:gd name="T18" fmla="*/ 1668 w 1982"/>
                <a:gd name="T19" fmla="*/ 92 h 1677"/>
                <a:gd name="T20" fmla="*/ 1891 w 1982"/>
                <a:gd name="T21" fmla="*/ 174 h 1677"/>
                <a:gd name="T22" fmla="*/ 1891 w 1982"/>
                <a:gd name="T23" fmla="*/ 590 h 1677"/>
                <a:gd name="T24" fmla="*/ 1648 w 1982"/>
                <a:gd name="T25" fmla="*/ 590 h 1677"/>
                <a:gd name="T26" fmla="*/ 1891 w 1982"/>
                <a:gd name="T27" fmla="*/ 390 h 1677"/>
                <a:gd name="T28" fmla="*/ 1891 w 1982"/>
                <a:gd name="T29" fmla="*/ 1476 h 1677"/>
                <a:gd name="T30" fmla="*/ 1809 w 1982"/>
                <a:gd name="T31" fmla="*/ 1586 h 1677"/>
                <a:gd name="T32" fmla="*/ 92 w 1982"/>
                <a:gd name="T33" fmla="*/ 1476 h 1677"/>
                <a:gd name="T34" fmla="*/ 1891 w 1982"/>
                <a:gd name="T35" fmla="*/ 682 h 1677"/>
                <a:gd name="T36" fmla="*/ 92 w 1982"/>
                <a:gd name="T37" fmla="*/ 390 h 1677"/>
                <a:gd name="T38" fmla="*/ 321 w 1982"/>
                <a:gd name="T39" fmla="*/ 390 h 1677"/>
                <a:gd name="T40" fmla="*/ 92 w 1982"/>
                <a:gd name="T41" fmla="*/ 590 h 1677"/>
                <a:gd name="T42" fmla="*/ 92 w 1982"/>
                <a:gd name="T43" fmla="*/ 174 h 1677"/>
                <a:gd name="T44" fmla="*/ 171 w 1982"/>
                <a:gd name="T45" fmla="*/ 92 h 1677"/>
                <a:gd name="T46" fmla="*/ 92 w 1982"/>
                <a:gd name="T47" fmla="*/ 298 h 1677"/>
                <a:gd name="T48" fmla="*/ 536 w 1982"/>
                <a:gd name="T49" fmla="*/ 390 h 1677"/>
                <a:gd name="T50" fmla="*/ 748 w 1982"/>
                <a:gd name="T51" fmla="*/ 390 h 1677"/>
                <a:gd name="T52" fmla="*/ 367 w 1982"/>
                <a:gd name="T53" fmla="*/ 590 h 1677"/>
                <a:gd name="T54" fmla="*/ 598 w 1982"/>
                <a:gd name="T55" fmla="*/ 92 h 1677"/>
                <a:gd name="T56" fmla="*/ 753 w 1982"/>
                <a:gd name="T57" fmla="*/ 298 h 1677"/>
                <a:gd name="T58" fmla="*/ 387 w 1982"/>
                <a:gd name="T59" fmla="*/ 92 h 1677"/>
                <a:gd name="T60" fmla="*/ 963 w 1982"/>
                <a:gd name="T61" fmla="*/ 390 h 1677"/>
                <a:gd name="T62" fmla="*/ 1175 w 1982"/>
                <a:gd name="T63" fmla="*/ 390 h 1677"/>
                <a:gd name="T64" fmla="*/ 794 w 1982"/>
                <a:gd name="T65" fmla="*/ 590 h 1677"/>
                <a:gd name="T66" fmla="*/ 1025 w 1982"/>
                <a:gd name="T67" fmla="*/ 92 h 1677"/>
                <a:gd name="T68" fmla="*/ 1180 w 1982"/>
                <a:gd name="T69" fmla="*/ 298 h 1677"/>
                <a:gd name="T70" fmla="*/ 814 w 1982"/>
                <a:gd name="T71" fmla="*/ 92 h 1677"/>
                <a:gd name="T72" fmla="*/ 1390 w 1982"/>
                <a:gd name="T73" fmla="*/ 390 h 1677"/>
                <a:gd name="T74" fmla="*/ 1602 w 1982"/>
                <a:gd name="T75" fmla="*/ 390 h 1677"/>
                <a:gd name="T76" fmla="*/ 1221 w 1982"/>
                <a:gd name="T77" fmla="*/ 590 h 1677"/>
                <a:gd name="T78" fmla="*/ 1452 w 1982"/>
                <a:gd name="T79" fmla="*/ 92 h 1677"/>
                <a:gd name="T80" fmla="*/ 1607 w 1982"/>
                <a:gd name="T81" fmla="*/ 298 h 1677"/>
                <a:gd name="T82" fmla="*/ 1241 w 1982"/>
                <a:gd name="T83" fmla="*/ 92 h 1677"/>
                <a:gd name="T84" fmla="*/ 1809 w 1982"/>
                <a:gd name="T85" fmla="*/ 0 h 1677"/>
                <a:gd name="T86" fmla="*/ 174 w 1982"/>
                <a:gd name="T87" fmla="*/ 0 h 1677"/>
                <a:gd name="T88" fmla="*/ 0 w 1982"/>
                <a:gd name="T89" fmla="*/ 1476 h 1677"/>
                <a:gd name="T90" fmla="*/ 1809 w 1982"/>
                <a:gd name="T91" fmla="*/ 1677 h 1677"/>
                <a:gd name="T92" fmla="*/ 1982 w 1982"/>
                <a:gd name="T93" fmla="*/ 174 h 1677"/>
                <a:gd name="T94" fmla="*/ 317 w 1982"/>
                <a:gd name="T95" fmla="*/ 1182 h 1677"/>
                <a:gd name="T96" fmla="*/ 1566 w 1982"/>
                <a:gd name="T97" fmla="*/ 1182 h 1677"/>
                <a:gd name="T98" fmla="*/ 1566 w 1982"/>
                <a:gd name="T99" fmla="*/ 1091 h 1677"/>
                <a:gd name="T100" fmla="*/ 271 w 1982"/>
                <a:gd name="T101" fmla="*/ 1136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82" h="1677">
                  <a:moveTo>
                    <a:pt x="317" y="1406"/>
                  </a:moveTo>
                  <a:lnTo>
                    <a:pt x="317" y="1406"/>
                  </a:lnTo>
                  <a:lnTo>
                    <a:pt x="1091" y="1406"/>
                  </a:lnTo>
                  <a:cubicBezTo>
                    <a:pt x="1116" y="1406"/>
                    <a:pt x="1136" y="1385"/>
                    <a:pt x="1136" y="1360"/>
                  </a:cubicBezTo>
                  <a:cubicBezTo>
                    <a:pt x="1136" y="1335"/>
                    <a:pt x="1116" y="1314"/>
                    <a:pt x="1091" y="1314"/>
                  </a:cubicBezTo>
                  <a:lnTo>
                    <a:pt x="317" y="1314"/>
                  </a:lnTo>
                  <a:cubicBezTo>
                    <a:pt x="291" y="1314"/>
                    <a:pt x="271" y="1335"/>
                    <a:pt x="271" y="1360"/>
                  </a:cubicBezTo>
                  <a:cubicBezTo>
                    <a:pt x="271" y="1385"/>
                    <a:pt x="291" y="1406"/>
                    <a:pt x="317" y="1406"/>
                  </a:cubicBezTo>
                  <a:close/>
                  <a:moveTo>
                    <a:pt x="317" y="959"/>
                  </a:moveTo>
                  <a:lnTo>
                    <a:pt x="317" y="959"/>
                  </a:lnTo>
                  <a:lnTo>
                    <a:pt x="1685" y="959"/>
                  </a:lnTo>
                  <a:cubicBezTo>
                    <a:pt x="1710" y="959"/>
                    <a:pt x="1730" y="938"/>
                    <a:pt x="1730" y="913"/>
                  </a:cubicBezTo>
                  <a:cubicBezTo>
                    <a:pt x="1730" y="888"/>
                    <a:pt x="1710" y="867"/>
                    <a:pt x="1685" y="867"/>
                  </a:cubicBezTo>
                  <a:lnTo>
                    <a:pt x="317" y="867"/>
                  </a:lnTo>
                  <a:cubicBezTo>
                    <a:pt x="291" y="867"/>
                    <a:pt x="271" y="888"/>
                    <a:pt x="271" y="913"/>
                  </a:cubicBezTo>
                  <a:cubicBezTo>
                    <a:pt x="271" y="938"/>
                    <a:pt x="291" y="959"/>
                    <a:pt x="317" y="959"/>
                  </a:cubicBezTo>
                  <a:close/>
                  <a:moveTo>
                    <a:pt x="1891" y="298"/>
                  </a:moveTo>
                  <a:lnTo>
                    <a:pt x="1891" y="298"/>
                  </a:lnTo>
                  <a:lnTo>
                    <a:pt x="1822" y="298"/>
                  </a:lnTo>
                  <a:lnTo>
                    <a:pt x="1668" y="92"/>
                  </a:lnTo>
                  <a:lnTo>
                    <a:pt x="1809" y="92"/>
                  </a:lnTo>
                  <a:cubicBezTo>
                    <a:pt x="1854" y="92"/>
                    <a:pt x="1891" y="129"/>
                    <a:pt x="1891" y="174"/>
                  </a:cubicBezTo>
                  <a:lnTo>
                    <a:pt x="1891" y="298"/>
                  </a:lnTo>
                  <a:close/>
                  <a:moveTo>
                    <a:pt x="1891" y="590"/>
                  </a:moveTo>
                  <a:lnTo>
                    <a:pt x="1891" y="590"/>
                  </a:lnTo>
                  <a:lnTo>
                    <a:pt x="1648" y="590"/>
                  </a:lnTo>
                  <a:lnTo>
                    <a:pt x="1817" y="390"/>
                  </a:lnTo>
                  <a:lnTo>
                    <a:pt x="1891" y="390"/>
                  </a:lnTo>
                  <a:lnTo>
                    <a:pt x="1891" y="590"/>
                  </a:lnTo>
                  <a:close/>
                  <a:moveTo>
                    <a:pt x="1891" y="1476"/>
                  </a:moveTo>
                  <a:lnTo>
                    <a:pt x="1891" y="1476"/>
                  </a:lnTo>
                  <a:cubicBezTo>
                    <a:pt x="1891" y="1574"/>
                    <a:pt x="1847" y="1586"/>
                    <a:pt x="1809" y="1586"/>
                  </a:cubicBezTo>
                  <a:lnTo>
                    <a:pt x="174" y="1586"/>
                  </a:lnTo>
                  <a:cubicBezTo>
                    <a:pt x="136" y="1586"/>
                    <a:pt x="92" y="1574"/>
                    <a:pt x="92" y="1476"/>
                  </a:cubicBezTo>
                  <a:lnTo>
                    <a:pt x="92" y="682"/>
                  </a:lnTo>
                  <a:lnTo>
                    <a:pt x="1891" y="682"/>
                  </a:lnTo>
                  <a:lnTo>
                    <a:pt x="1891" y="1476"/>
                  </a:lnTo>
                  <a:close/>
                  <a:moveTo>
                    <a:pt x="92" y="390"/>
                  </a:moveTo>
                  <a:lnTo>
                    <a:pt x="92" y="390"/>
                  </a:lnTo>
                  <a:lnTo>
                    <a:pt x="321" y="390"/>
                  </a:lnTo>
                  <a:lnTo>
                    <a:pt x="152" y="590"/>
                  </a:lnTo>
                  <a:lnTo>
                    <a:pt x="92" y="590"/>
                  </a:lnTo>
                  <a:lnTo>
                    <a:pt x="92" y="390"/>
                  </a:lnTo>
                  <a:close/>
                  <a:moveTo>
                    <a:pt x="92" y="174"/>
                  </a:moveTo>
                  <a:lnTo>
                    <a:pt x="92" y="174"/>
                  </a:lnTo>
                  <a:cubicBezTo>
                    <a:pt x="92" y="130"/>
                    <a:pt x="127" y="93"/>
                    <a:pt x="171" y="92"/>
                  </a:cubicBezTo>
                  <a:lnTo>
                    <a:pt x="326" y="298"/>
                  </a:lnTo>
                  <a:lnTo>
                    <a:pt x="92" y="298"/>
                  </a:lnTo>
                  <a:lnTo>
                    <a:pt x="92" y="174"/>
                  </a:lnTo>
                  <a:close/>
                  <a:moveTo>
                    <a:pt x="536" y="390"/>
                  </a:moveTo>
                  <a:lnTo>
                    <a:pt x="536" y="390"/>
                  </a:lnTo>
                  <a:lnTo>
                    <a:pt x="748" y="390"/>
                  </a:lnTo>
                  <a:lnTo>
                    <a:pt x="579" y="590"/>
                  </a:lnTo>
                  <a:lnTo>
                    <a:pt x="367" y="590"/>
                  </a:lnTo>
                  <a:lnTo>
                    <a:pt x="536" y="390"/>
                  </a:lnTo>
                  <a:close/>
                  <a:moveTo>
                    <a:pt x="598" y="92"/>
                  </a:moveTo>
                  <a:lnTo>
                    <a:pt x="598" y="92"/>
                  </a:lnTo>
                  <a:lnTo>
                    <a:pt x="753" y="298"/>
                  </a:lnTo>
                  <a:lnTo>
                    <a:pt x="541" y="298"/>
                  </a:lnTo>
                  <a:lnTo>
                    <a:pt x="387" y="92"/>
                  </a:lnTo>
                  <a:lnTo>
                    <a:pt x="598" y="92"/>
                  </a:lnTo>
                  <a:close/>
                  <a:moveTo>
                    <a:pt x="963" y="390"/>
                  </a:moveTo>
                  <a:lnTo>
                    <a:pt x="963" y="390"/>
                  </a:lnTo>
                  <a:lnTo>
                    <a:pt x="1175" y="390"/>
                  </a:lnTo>
                  <a:lnTo>
                    <a:pt x="1006" y="590"/>
                  </a:lnTo>
                  <a:lnTo>
                    <a:pt x="794" y="590"/>
                  </a:lnTo>
                  <a:lnTo>
                    <a:pt x="963" y="390"/>
                  </a:lnTo>
                  <a:close/>
                  <a:moveTo>
                    <a:pt x="1025" y="92"/>
                  </a:moveTo>
                  <a:lnTo>
                    <a:pt x="1025" y="92"/>
                  </a:lnTo>
                  <a:lnTo>
                    <a:pt x="1180" y="298"/>
                  </a:lnTo>
                  <a:lnTo>
                    <a:pt x="968" y="298"/>
                  </a:lnTo>
                  <a:lnTo>
                    <a:pt x="814" y="92"/>
                  </a:lnTo>
                  <a:lnTo>
                    <a:pt x="1025" y="92"/>
                  </a:lnTo>
                  <a:close/>
                  <a:moveTo>
                    <a:pt x="1390" y="390"/>
                  </a:moveTo>
                  <a:lnTo>
                    <a:pt x="1390" y="390"/>
                  </a:lnTo>
                  <a:lnTo>
                    <a:pt x="1602" y="390"/>
                  </a:lnTo>
                  <a:lnTo>
                    <a:pt x="1433" y="590"/>
                  </a:lnTo>
                  <a:lnTo>
                    <a:pt x="1221" y="590"/>
                  </a:lnTo>
                  <a:lnTo>
                    <a:pt x="1390" y="390"/>
                  </a:lnTo>
                  <a:close/>
                  <a:moveTo>
                    <a:pt x="1452" y="92"/>
                  </a:moveTo>
                  <a:lnTo>
                    <a:pt x="1452" y="92"/>
                  </a:lnTo>
                  <a:lnTo>
                    <a:pt x="1607" y="298"/>
                  </a:lnTo>
                  <a:lnTo>
                    <a:pt x="1395" y="298"/>
                  </a:lnTo>
                  <a:lnTo>
                    <a:pt x="1241" y="92"/>
                  </a:lnTo>
                  <a:lnTo>
                    <a:pt x="1452" y="92"/>
                  </a:lnTo>
                  <a:close/>
                  <a:moveTo>
                    <a:pt x="1809" y="0"/>
                  </a:moveTo>
                  <a:lnTo>
                    <a:pt x="1809" y="0"/>
                  </a:lnTo>
                  <a:lnTo>
                    <a:pt x="174" y="0"/>
                  </a:lnTo>
                  <a:cubicBezTo>
                    <a:pt x="78" y="0"/>
                    <a:pt x="0" y="78"/>
                    <a:pt x="0" y="174"/>
                  </a:cubicBezTo>
                  <a:lnTo>
                    <a:pt x="0" y="1476"/>
                  </a:lnTo>
                  <a:cubicBezTo>
                    <a:pt x="0" y="1602"/>
                    <a:pt x="65" y="1677"/>
                    <a:pt x="174" y="1677"/>
                  </a:cubicBezTo>
                  <a:lnTo>
                    <a:pt x="1809" y="1677"/>
                  </a:lnTo>
                  <a:cubicBezTo>
                    <a:pt x="1917" y="1677"/>
                    <a:pt x="1982" y="1602"/>
                    <a:pt x="1982" y="1476"/>
                  </a:cubicBezTo>
                  <a:lnTo>
                    <a:pt x="1982" y="174"/>
                  </a:lnTo>
                  <a:cubicBezTo>
                    <a:pt x="1982" y="78"/>
                    <a:pt x="1904" y="0"/>
                    <a:pt x="1809" y="0"/>
                  </a:cubicBezTo>
                  <a:close/>
                  <a:moveTo>
                    <a:pt x="317" y="1182"/>
                  </a:moveTo>
                  <a:lnTo>
                    <a:pt x="317" y="1182"/>
                  </a:lnTo>
                  <a:lnTo>
                    <a:pt x="1566" y="1182"/>
                  </a:lnTo>
                  <a:cubicBezTo>
                    <a:pt x="1591" y="1182"/>
                    <a:pt x="1612" y="1162"/>
                    <a:pt x="1612" y="1136"/>
                  </a:cubicBezTo>
                  <a:cubicBezTo>
                    <a:pt x="1612" y="1111"/>
                    <a:pt x="1591" y="1091"/>
                    <a:pt x="1566" y="1091"/>
                  </a:cubicBezTo>
                  <a:lnTo>
                    <a:pt x="317" y="1091"/>
                  </a:lnTo>
                  <a:cubicBezTo>
                    <a:pt x="291" y="1091"/>
                    <a:pt x="271" y="1111"/>
                    <a:pt x="271" y="1136"/>
                  </a:cubicBezTo>
                  <a:cubicBezTo>
                    <a:pt x="271" y="1162"/>
                    <a:pt x="291" y="1182"/>
                    <a:pt x="317" y="11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739"/>
                </a:lnSpc>
              </a:pPr>
              <a:endParaRPr lang="en-US" sz="15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sp>
        <p:nvSpPr>
          <p:cNvPr id="25" name="Text Placeholder 38"/>
          <p:cNvSpPr txBox="1">
            <a:spLocks/>
          </p:cNvSpPr>
          <p:nvPr/>
        </p:nvSpPr>
        <p:spPr>
          <a:xfrm>
            <a:off x="674135" y="1266499"/>
            <a:ext cx="2324142" cy="74161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4741" spc="-199" dirty="0"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96%</a:t>
            </a:r>
          </a:p>
        </p:txBody>
      </p:sp>
      <p:sp>
        <p:nvSpPr>
          <p:cNvPr id="26" name="Text Placeholder 65"/>
          <p:cNvSpPr txBox="1">
            <a:spLocks/>
          </p:cNvSpPr>
          <p:nvPr/>
        </p:nvSpPr>
        <p:spPr>
          <a:xfrm>
            <a:off x="674135" y="1808164"/>
            <a:ext cx="2324142" cy="344903"/>
          </a:xfrm>
          <a:prstGeom prst="rect">
            <a:avLst/>
          </a:prstGeom>
        </p:spPr>
        <p:txBody>
          <a:bodyPr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844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社交平台多媒体</a:t>
            </a:r>
            <a:endParaRPr lang="en-US" sz="1844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Placeholder 38"/>
          <p:cNvSpPr txBox="1">
            <a:spLocks/>
          </p:cNvSpPr>
          <p:nvPr/>
        </p:nvSpPr>
        <p:spPr>
          <a:xfrm>
            <a:off x="8056843" y="5609207"/>
            <a:ext cx="2324142" cy="74161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741" spc="-199" dirty="0"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74%</a:t>
            </a:r>
          </a:p>
        </p:txBody>
      </p:sp>
      <p:sp>
        <p:nvSpPr>
          <p:cNvPr id="29" name="Text Placeholder 65"/>
          <p:cNvSpPr txBox="1">
            <a:spLocks/>
          </p:cNvSpPr>
          <p:nvPr/>
        </p:nvSpPr>
        <p:spPr>
          <a:xfrm>
            <a:off x="8056842" y="6150870"/>
            <a:ext cx="2324142" cy="344903"/>
          </a:xfrm>
          <a:prstGeom prst="rect">
            <a:avLst/>
          </a:prstGeom>
        </p:spPr>
        <p:txBody>
          <a:bodyPr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44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搜索引擎</a:t>
            </a:r>
            <a:endParaRPr lang="en-US" sz="1844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38"/>
          <p:cNvSpPr txBox="1">
            <a:spLocks/>
          </p:cNvSpPr>
          <p:nvPr/>
        </p:nvSpPr>
        <p:spPr>
          <a:xfrm>
            <a:off x="679361" y="3444249"/>
            <a:ext cx="1548628" cy="74161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4741" spc="-199" dirty="0"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69%</a:t>
            </a:r>
          </a:p>
        </p:txBody>
      </p:sp>
      <p:sp>
        <p:nvSpPr>
          <p:cNvPr id="36" name="Text Placeholder 65"/>
          <p:cNvSpPr txBox="1">
            <a:spLocks/>
          </p:cNvSpPr>
          <p:nvPr/>
        </p:nvSpPr>
        <p:spPr>
          <a:xfrm>
            <a:off x="679361" y="3985911"/>
            <a:ext cx="1548628" cy="344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844" dirty="0">
                <a:latin typeface="微软雅黑" panose="020B0503020204020204" pitchFamily="34" charset="-122"/>
                <a:ea typeface="微软雅黑" panose="020B0503020204020204" pitchFamily="34" charset="-122"/>
              </a:rPr>
              <a:t>娱乐游戏</a:t>
            </a:r>
            <a:endParaRPr lang="en-US" sz="1844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38"/>
          <p:cNvSpPr txBox="1">
            <a:spLocks/>
          </p:cNvSpPr>
          <p:nvPr/>
        </p:nvSpPr>
        <p:spPr>
          <a:xfrm>
            <a:off x="9123484" y="1293684"/>
            <a:ext cx="2324142" cy="74161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741" spc="-199" dirty="0"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83%</a:t>
            </a:r>
          </a:p>
        </p:txBody>
      </p:sp>
      <p:sp>
        <p:nvSpPr>
          <p:cNvPr id="39" name="Text Placeholder 65"/>
          <p:cNvSpPr txBox="1">
            <a:spLocks/>
          </p:cNvSpPr>
          <p:nvPr/>
        </p:nvSpPr>
        <p:spPr>
          <a:xfrm>
            <a:off x="9123484" y="1835347"/>
            <a:ext cx="2324142" cy="344903"/>
          </a:xfrm>
          <a:prstGeom prst="rect">
            <a:avLst/>
          </a:prstGeom>
        </p:spPr>
        <p:txBody>
          <a:bodyPr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44" dirty="0">
                <a:latin typeface="微软雅黑" panose="020B0503020204020204" pitchFamily="34" charset="-122"/>
                <a:ea typeface="微软雅黑" panose="020B0503020204020204" pitchFamily="34" charset="-122"/>
              </a:rPr>
              <a:t>音乐</a:t>
            </a:r>
            <a:endParaRPr lang="en-US" sz="1844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 Placeholder 38"/>
          <p:cNvSpPr txBox="1">
            <a:spLocks/>
          </p:cNvSpPr>
          <p:nvPr/>
        </p:nvSpPr>
        <p:spPr>
          <a:xfrm>
            <a:off x="10059971" y="2677583"/>
            <a:ext cx="1546589" cy="74161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741" spc="-199" dirty="0"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61%</a:t>
            </a:r>
          </a:p>
        </p:txBody>
      </p:sp>
      <p:sp>
        <p:nvSpPr>
          <p:cNvPr id="44" name="Text Placeholder 65"/>
          <p:cNvSpPr txBox="1">
            <a:spLocks/>
          </p:cNvSpPr>
          <p:nvPr/>
        </p:nvSpPr>
        <p:spPr>
          <a:xfrm>
            <a:off x="10059971" y="3219247"/>
            <a:ext cx="1546589" cy="344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44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endParaRPr lang="en-US" sz="1844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Straight Connector 6"/>
          <p:cNvCxnSpPr/>
          <p:nvPr/>
        </p:nvCxnSpPr>
        <p:spPr>
          <a:xfrm flipV="1">
            <a:off x="331063" y="872457"/>
            <a:ext cx="11528752" cy="13642"/>
          </a:xfrm>
          <a:prstGeom prst="line">
            <a:avLst/>
          </a:prstGeom>
          <a:ln w="50800">
            <a:solidFill>
              <a:srgbClr val="F88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55"/>
          <p:cNvSpPr>
            <a:spLocks noEditPoints="1"/>
          </p:cNvSpPr>
          <p:nvPr/>
        </p:nvSpPr>
        <p:spPr bwMode="auto">
          <a:xfrm>
            <a:off x="407084" y="286027"/>
            <a:ext cx="504056" cy="41509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93700" dist="381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文本占位符 5"/>
          <p:cNvSpPr txBox="1">
            <a:spLocks/>
          </p:cNvSpPr>
          <p:nvPr/>
        </p:nvSpPr>
        <p:spPr>
          <a:xfrm>
            <a:off x="659112" y="286027"/>
            <a:ext cx="2607915" cy="414338"/>
          </a:xfrm>
          <a:prstGeom prst="rect">
            <a:avLst/>
          </a:prstGeom>
        </p:spPr>
        <p:txBody>
          <a:bodyPr/>
          <a:lstStyle>
            <a:lvl1pPr marL="0" indent="0" algn="l" defTabSz="121962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947" indent="-381133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53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输入您的标题 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63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30" grpId="0" animBg="1"/>
      <p:bldP spid="37" grpId="0" animBg="1"/>
      <p:bldP spid="42" grpId="0" animBg="1"/>
      <p:bldP spid="25" grpId="0"/>
      <p:bldP spid="26" grpId="0"/>
      <p:bldP spid="28" grpId="0"/>
      <p:bldP spid="29" grpId="0"/>
      <p:bldP spid="35" grpId="0"/>
      <p:bldP spid="36" grpId="0"/>
      <p:bldP spid="38" grpId="0"/>
      <p:bldP spid="39" grpId="0"/>
      <p:bldP spid="43" grpId="0"/>
      <p:bldP spid="44" grpId="0"/>
      <p:bldP spid="33" grpId="0" animBg="1"/>
      <p:bldP spid="34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4"/>
  <p:tag name="ISPRING_PRESENTATION_TITLE" val="PowerPoint 演示文稿"/>
</p:tagLst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3542</Words>
  <Application>Microsoft Office PowerPoint</Application>
  <PresentationFormat>自定义</PresentationFormat>
  <Paragraphs>317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粉笔</dc:title>
  <dc:creator>第一PPT</dc:creator>
  <cp:keywords>www.1ppt.com</cp:keywords>
  <cp:lastModifiedBy>Windows User</cp:lastModifiedBy>
  <cp:revision>181</cp:revision>
  <dcterms:created xsi:type="dcterms:W3CDTF">2014-08-23T07:50:08Z</dcterms:created>
  <dcterms:modified xsi:type="dcterms:W3CDTF">2018-11-26T02:32:26Z</dcterms:modified>
</cp:coreProperties>
</file>