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703" r:id="rId3"/>
  </p:sldMasterIdLst>
  <p:notesMasterIdLst>
    <p:notesMasterId r:id="rId32"/>
  </p:notesMasterIdLst>
  <p:sldIdLst>
    <p:sldId id="256" r:id="rId4"/>
    <p:sldId id="258" r:id="rId5"/>
    <p:sldId id="257" r:id="rId6"/>
    <p:sldId id="268" r:id="rId7"/>
    <p:sldId id="269" r:id="rId8"/>
    <p:sldId id="276" r:id="rId9"/>
    <p:sldId id="278" r:id="rId10"/>
    <p:sldId id="267" r:id="rId11"/>
    <p:sldId id="259" r:id="rId12"/>
    <p:sldId id="262" r:id="rId13"/>
    <p:sldId id="272" r:id="rId14"/>
    <p:sldId id="273" r:id="rId15"/>
    <p:sldId id="281" r:id="rId16"/>
    <p:sldId id="274" r:id="rId17"/>
    <p:sldId id="260" r:id="rId18"/>
    <p:sldId id="275" r:id="rId19"/>
    <p:sldId id="277" r:id="rId20"/>
    <p:sldId id="279" r:id="rId21"/>
    <p:sldId id="280" r:id="rId22"/>
    <p:sldId id="263" r:id="rId23"/>
    <p:sldId id="261" r:id="rId24"/>
    <p:sldId id="264" r:id="rId25"/>
    <p:sldId id="265" r:id="rId26"/>
    <p:sldId id="266" r:id="rId27"/>
    <p:sldId id="270" r:id="rId28"/>
    <p:sldId id="271" r:id="rId29"/>
    <p:sldId id="282" r:id="rId30"/>
    <p:sldId id="283"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7F5FFE-0BFE-49BD-A774-C47C950B0FFB}" type="datetimeFigureOut">
              <a:rPr lang="zh-CN" altLang="en-US" smtClean="0"/>
              <a:t>2018/11/23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DF5593-C8E0-4551-A905-C4B74C7C6762}" type="slidenum">
              <a:rPr lang="zh-CN" altLang="en-US" smtClean="0"/>
              <a:t>‹#›</a:t>
            </a:fld>
            <a:endParaRPr lang="zh-CN" altLang="en-US"/>
          </a:p>
        </p:txBody>
      </p:sp>
    </p:spTree>
    <p:extLst>
      <p:ext uri="{BB962C8B-B14F-4D97-AF65-F5344CB8AC3E}">
        <p14:creationId xmlns:p14="http://schemas.microsoft.com/office/powerpoint/2010/main" val="201644887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335494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D5A07994-C8B3-4AE3-941A-33CBF2F8E06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05686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053999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1087438" rtl="0" eaLnBrk="1" fontAlgn="base" latinLnBrk="0" hangingPunct="1">
              <a:lnSpc>
                <a:spcPct val="100000"/>
              </a:lnSpc>
              <a:spcBef>
                <a:spcPct val="0"/>
              </a:spcBef>
              <a:spcAft>
                <a:spcPct val="0"/>
              </a:spcAft>
              <a:buClrTx/>
              <a:buSzTx/>
              <a:buFontTx/>
              <a:buNone/>
              <a:tabLst/>
              <a:defRPr/>
            </a:pPr>
            <a:fld id="{B41B9E0F-BCBF-48C5-8644-FAE1BD631DA9}"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1087438" rtl="0" eaLnBrk="1" fontAlgn="base" latinLnBrk="0" hangingPunct="1">
                <a:lnSpc>
                  <a:spcPct val="100000"/>
                </a:lnSpc>
                <a:spcBef>
                  <a:spcPct val="0"/>
                </a:spcBef>
                <a:spcAft>
                  <a:spcPct val="0"/>
                </a:spcAft>
                <a:buClrTx/>
                <a:buSzTx/>
                <a:buFontTx/>
                <a:buNone/>
                <a:tabLst/>
                <a:defRPr/>
              </a:pPr>
              <a:t>17</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554498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414487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9F99227D-56E9-477B-B013-73650152E256}" type="slidenum">
              <a:rPr lang="zh-CN" altLang="en-US" sz="1200" b="0">
                <a:latin typeface="Calibri" pitchFamily="34" charset="0"/>
                <a:ea typeface="宋体" charset="-122"/>
              </a:rPr>
              <a:pPr algn="r" defTabSz="914400"/>
              <a:t>19</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3817630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2E477DFE-51A2-4E00-9E2D-A1D47808E2F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502085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E4556866-2B0E-4CE2-9C97-245B4F496AD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766129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9E9238FD-4BE5-4C59-BE78-6DC58536DE8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001702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0042092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2080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819D885-E8DE-47BF-8BF1-5E92609D2FB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483531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0BFC0C0B-E8AB-40A4-80EA-DA5392A0EA1E}"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57699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803682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EC642553-1284-4C63-9F7B-C2199541B2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67162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CD6ED3BC-262E-4D91-8479-43897E2EDEA3}"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07303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996845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75997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521006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幻灯片图像占位符 1"/>
          <p:cNvSpPr>
            <a:spLocks noGrp="1" noRot="1" noChangeAspect="1" noTextEdit="1"/>
          </p:cNvSpPr>
          <p:nvPr>
            <p:ph type="sldImg"/>
          </p:nvPr>
        </p:nvSpPr>
        <p:spPr bwMode="auto">
          <a:noFill/>
          <a:ln>
            <a:solidFill>
              <a:srgbClr val="000000"/>
            </a:solidFill>
            <a:miter lim="800000"/>
            <a:headEnd/>
            <a:tailEnd/>
          </a:ln>
        </p:spPr>
      </p:sp>
      <p:sp>
        <p:nvSpPr>
          <p:cNvPr id="90114"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90115"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1FC37519-01E2-420B-ADD5-5A56B8CBFA0B}" type="slidenum">
              <a:rPr lang="zh-CN" altLang="en-US" sz="1200" b="0">
                <a:latin typeface="Calibri" pitchFamily="34" charset="0"/>
                <a:ea typeface="宋体" charset="-122"/>
              </a:rPr>
              <a:pPr algn="r" defTabSz="914400"/>
              <a:t>13</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2999134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24338692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30531668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12845260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占位符 5"/>
          <p:cNvSpPr>
            <a:spLocks noGrp="1"/>
          </p:cNvSpPr>
          <p:nvPr>
            <p:ph type="title"/>
          </p:nvPr>
        </p:nvSpPr>
        <p:spPr>
          <a:xfrm>
            <a:off x="0" y="0"/>
            <a:ext cx="8229600" cy="857250"/>
          </a:xfrm>
          <a:prstGeom prst="rect">
            <a:avLst/>
          </a:prstGeom>
        </p:spPr>
        <p:txBody>
          <a:bodyPr vert="horz" lIns="91440" tIns="45720" rIns="91440" bIns="45720" rtlCol="0" anchor="ctr">
            <a:normAutofit/>
          </a:bodyPr>
          <a:lstStyle/>
          <a:p>
            <a:r>
              <a:rPr lang="zh-CN" altLang="en-US" dirty="0" smtClean="0"/>
              <a:t>文字内容</a:t>
            </a:r>
            <a:endParaRPr lang="zh-CN" altLang="en-US" dirty="0"/>
          </a:p>
        </p:txBody>
      </p:sp>
    </p:spTree>
    <p:extLst>
      <p:ext uri="{BB962C8B-B14F-4D97-AF65-F5344CB8AC3E}">
        <p14:creationId xmlns:p14="http://schemas.microsoft.com/office/powerpoint/2010/main" val="37977059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69032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42523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87326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59038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83148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14959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67635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30410905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53578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45396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99768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05548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30315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25095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145118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53323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05016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44688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11701761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450325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98357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77049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02346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41305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17228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56535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65954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18534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64901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32038962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dirty="0"/>
              <a:t>Click to edit Master title style</a:t>
            </a:r>
            <a:endParaRPr lang="zh-CN" altLang="en-US" dirty="0"/>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24708771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20242841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57310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96877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391461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74022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47312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82878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734927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4803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39058990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38134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066880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1725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smtClean="0"/>
              <a:t>单击此处编辑母版标题样式</a:t>
            </a:r>
            <a:endParaRPr lang="en-US" dirty="0"/>
          </a:p>
        </p:txBody>
      </p:sp>
      <p:sp>
        <p:nvSpPr>
          <p:cNvPr id="3" name="Date Placeholder 2"/>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8473722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23761294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dirty="0"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530431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CCD25F44-C3C8-4169-801C-D53D1A132797}" type="datetimeFigureOut">
              <a:rPr lang="zh-CN" altLang="en-US" smtClean="0"/>
              <a:t>2018/11/23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7692845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image" Target="../media/image1.jpeg"/><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CD25F44-C3C8-4169-801C-D53D1A132797}" type="datetimeFigureOut">
              <a:rPr lang="zh-CN" altLang="en-US" smtClean="0"/>
              <a:t>2018/11/23</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6B5A72D-6910-4784-B4B6-29281E1CAC41}" type="slidenum">
              <a:rPr lang="zh-CN" altLang="en-US" smtClean="0"/>
              <a:t>‹#›</a:t>
            </a:fld>
            <a:endParaRPr lang="zh-CN" altLang="en-US"/>
          </a:p>
        </p:txBody>
      </p:sp>
    </p:spTree>
    <p:extLst>
      <p:ext uri="{BB962C8B-B14F-4D97-AF65-F5344CB8AC3E}">
        <p14:creationId xmlns:p14="http://schemas.microsoft.com/office/powerpoint/2010/main" val="31142711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矩形 3"/>
          <p:cNvSpPr/>
          <p:nvPr userDrawn="1"/>
        </p:nvSpPr>
        <p:spPr>
          <a:xfrm>
            <a:off x="0" y="719667"/>
            <a:ext cx="9144000" cy="42333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占位符 5"/>
          <p:cNvSpPr>
            <a:spLocks noGrp="1"/>
          </p:cNvSpPr>
          <p:nvPr>
            <p:ph type="title"/>
          </p:nvPr>
        </p:nvSpPr>
        <p:spPr>
          <a:xfrm>
            <a:off x="0" y="0"/>
            <a:ext cx="8229600" cy="857250"/>
          </a:xfrm>
          <a:prstGeom prst="rect">
            <a:avLst/>
          </a:prstGeom>
        </p:spPr>
        <p:txBody>
          <a:bodyPr vert="horz" lIns="91440" tIns="45720" rIns="91440" bIns="45720" rtlCol="0" anchor="ctr">
            <a:normAutofit/>
          </a:bodyPr>
          <a:lstStyle/>
          <a:p>
            <a:r>
              <a:rPr lang="zh-CN" altLang="en-US" dirty="0" smtClean="0"/>
              <a:t>文字内容</a:t>
            </a:r>
            <a:endParaRPr lang="zh-CN" altLang="en-US" dirty="0"/>
          </a:p>
        </p:txBody>
      </p:sp>
    </p:spTree>
    <p:extLst>
      <p:ext uri="{BB962C8B-B14F-4D97-AF65-F5344CB8AC3E}">
        <p14:creationId xmlns:p14="http://schemas.microsoft.com/office/powerpoint/2010/main" val="13981663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ctr" defTabSz="909361" rtl="0" eaLnBrk="0" fontAlgn="base" hangingPunct="0">
        <a:spcBef>
          <a:spcPct val="0"/>
        </a:spcBef>
        <a:spcAft>
          <a:spcPct val="0"/>
        </a:spcAft>
        <a:defRPr sz="3600" kern="1200">
          <a:solidFill>
            <a:srgbClr val="003300"/>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50455546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4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文本框 4"/>
          <p:cNvSpPr txBox="1"/>
          <p:nvPr/>
        </p:nvSpPr>
        <p:spPr>
          <a:xfrm>
            <a:off x="2155923" y="1506488"/>
            <a:ext cx="5035353" cy="769441"/>
          </a:xfrm>
          <a:prstGeom prst="rect">
            <a:avLst/>
          </a:prstGeom>
          <a:noFill/>
        </p:spPr>
        <p:txBody>
          <a:bodyPr wrap="none" rtlCol="0">
            <a:spAutoFit/>
          </a:bodyPr>
          <a:lstStyle/>
          <a:p>
            <a:r>
              <a:rPr lang="zh-CN" altLang="en-US" sz="4400" b="1" dirty="0" smtClean="0">
                <a:latin typeface="微软雅黑" panose="020B0503020204020204" pitchFamily="34" charset="-122"/>
                <a:ea typeface="微软雅黑" panose="020B0503020204020204" pitchFamily="34" charset="-122"/>
              </a:rPr>
              <a:t>反腐倡廉  从严治党</a:t>
            </a:r>
            <a:endParaRPr lang="zh-CN" altLang="en-US" sz="4400" b="1" dirty="0">
              <a:latin typeface="微软雅黑" panose="020B0503020204020204" pitchFamily="34" charset="-122"/>
              <a:ea typeface="微软雅黑" panose="020B0503020204020204" pitchFamily="34" charset="-122"/>
            </a:endParaRPr>
          </a:p>
        </p:txBody>
      </p:sp>
      <p:sp>
        <p:nvSpPr>
          <p:cNvPr id="6" name="文本框 5"/>
          <p:cNvSpPr txBox="1"/>
          <p:nvPr/>
        </p:nvSpPr>
        <p:spPr>
          <a:xfrm>
            <a:off x="2133481" y="2322096"/>
            <a:ext cx="5028941" cy="677108"/>
          </a:xfrm>
          <a:prstGeom prst="rect">
            <a:avLst/>
          </a:prstGeom>
          <a:noFill/>
        </p:spPr>
        <p:txBody>
          <a:bodyPr wrap="none" rtlCol="0">
            <a:spAutoFit/>
          </a:bodyPr>
          <a:lstStyle/>
          <a:p>
            <a:r>
              <a:rPr lang="zh-CN" altLang="en-US" sz="3800" b="1" dirty="0" smtClean="0">
                <a:latin typeface="微软雅黑" panose="020B0503020204020204" pitchFamily="34" charset="-122"/>
                <a:ea typeface="微软雅黑" panose="020B0503020204020204" pitchFamily="34" charset="-122"/>
              </a:rPr>
              <a:t>党建工作汇报</a:t>
            </a:r>
            <a:r>
              <a:rPr lang="en-US" altLang="zh-CN" sz="3800" b="1" dirty="0" smtClean="0">
                <a:latin typeface="微软雅黑" panose="020B0503020204020204" pitchFamily="34" charset="-122"/>
                <a:ea typeface="微软雅黑" panose="020B0503020204020204" pitchFamily="34" charset="-122"/>
              </a:rPr>
              <a:t>PPT</a:t>
            </a:r>
            <a:r>
              <a:rPr lang="zh-CN" altLang="en-US" sz="3800" b="1" dirty="0" smtClean="0">
                <a:latin typeface="微软雅黑" panose="020B0503020204020204" pitchFamily="34" charset="-122"/>
                <a:ea typeface="微软雅黑" panose="020B0503020204020204" pitchFamily="34" charset="-122"/>
              </a:rPr>
              <a:t>模板</a:t>
            </a:r>
            <a:endParaRPr lang="zh-CN" altLang="en-US" sz="3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99463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500"/>
                                        <p:tgtEl>
                                          <p:spTgt spid="5"/>
                                        </p:tgtEl>
                                      </p:cBhvr>
                                    </p:animEffect>
                                  </p:childTnLst>
                                </p:cTn>
                              </p:par>
                            </p:childTnLst>
                          </p:cTn>
                        </p:par>
                        <p:par>
                          <p:cTn id="8" fill="hold">
                            <p:stCondLst>
                              <p:cond delay="1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endParaRPr lang="en-US" sz="941">
              <a:solidFill>
                <a:srgbClr val="FFFFFF"/>
              </a:solidFill>
              <a:latin typeface="微软雅黑" pitchFamily="34" charset="-122"/>
              <a:ea typeface="造字工房悦黑体验版常规体" pitchFamily="50" charset="-122"/>
              <a:sym typeface="微软雅黑" pitchFamily="34" charset="-122"/>
            </a:endParaRP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endParaRPr lang="zh-CN" altLang="en-US" sz="1317">
              <a:solidFill>
                <a:srgbClr val="000000"/>
              </a:solidFill>
              <a:latin typeface="Arial" charset="0"/>
              <a:ea typeface="造字工房悦黑体验版常规体" pitchFamily="50" charset="-122"/>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endParaRPr lang="en-US" sz="941">
              <a:solidFill>
                <a:srgbClr val="FFFFFF"/>
              </a:solidFill>
              <a:latin typeface="微软雅黑" pitchFamily="34" charset="-122"/>
              <a:ea typeface="造字工房悦黑体验版常规体" pitchFamily="50" charset="-122"/>
              <a:sym typeface="微软雅黑" pitchFamily="34" charset="-122"/>
            </a:endParaRP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2B2E30"/>
          </a:solidFill>
          <a:ln w="25400">
            <a:noFill/>
            <a:bevel/>
            <a:headEnd/>
            <a:tailEnd/>
          </a:ln>
        </p:spPr>
        <p:txBody>
          <a:bodyPr lIns="0" tIns="0" rIns="0" bIns="0" anchor="ctr"/>
          <a:lstStyle/>
          <a:p>
            <a:pPr algn="ctr" defTabSz="682394" fontAlgn="base">
              <a:lnSpc>
                <a:spcPct val="120000"/>
              </a:lnSpc>
              <a:spcBef>
                <a:spcPct val="0"/>
              </a:spcBef>
              <a:spcAft>
                <a:spcPct val="0"/>
              </a:spcAft>
            </a:pPr>
            <a:r>
              <a:rPr lang="zh-CN" altLang="en-US" sz="1317" b="1">
                <a:solidFill>
                  <a:srgbClr val="FFFFFF"/>
                </a:solidFill>
                <a:latin typeface="微软雅黑" pitchFamily="34" charset="-122"/>
                <a:ea typeface="微软雅黑" pitchFamily="34" charset="-122"/>
                <a:sym typeface="微软雅黑" pitchFamily="34" charset="-122"/>
              </a:rPr>
              <a:t>文本</a:t>
            </a:r>
            <a:endParaRPr lang="zh-CN" altLang="en-US" sz="1317">
              <a:solidFill>
                <a:srgbClr val="000000"/>
              </a:solidFill>
              <a:latin typeface="Arial" charset="0"/>
              <a:ea typeface="微软雅黑" pitchFamily="34" charset="-122"/>
            </a:endParaRPr>
          </a:p>
        </p:txBody>
      </p:sp>
      <p:sp>
        <p:nvSpPr>
          <p:cNvPr id="97287" name="椭圆 8"/>
          <p:cNvSpPr>
            <a:spLocks noChangeArrowheads="1"/>
          </p:cNvSpPr>
          <p:nvPr/>
        </p:nvSpPr>
        <p:spPr bwMode="auto">
          <a:xfrm>
            <a:off x="4294276" y="2291040"/>
            <a:ext cx="606216" cy="595763"/>
          </a:xfrm>
          <a:prstGeom prst="ellipse">
            <a:avLst/>
          </a:prstGeom>
          <a:solidFill>
            <a:srgbClr val="2B2E30"/>
          </a:solidFill>
          <a:ln w="25400">
            <a:noFill/>
            <a:bevel/>
            <a:headEnd/>
            <a:tailEnd/>
          </a:ln>
        </p:spPr>
        <p:txBody>
          <a:bodyPr lIns="0" tIns="0" rIns="0" bIns="0" anchor="ctr"/>
          <a:lstStyle/>
          <a:p>
            <a:pPr algn="ctr" defTabSz="682394" fontAlgn="base">
              <a:lnSpc>
                <a:spcPct val="120000"/>
              </a:lnSpc>
              <a:spcBef>
                <a:spcPct val="0"/>
              </a:spcBef>
              <a:spcAft>
                <a:spcPct val="0"/>
              </a:spcAft>
            </a:pPr>
            <a:r>
              <a:rPr lang="zh-CN" altLang="en-US" sz="1317" b="1">
                <a:solidFill>
                  <a:srgbClr val="FFFFFF"/>
                </a:solidFill>
                <a:latin typeface="微软雅黑" pitchFamily="34" charset="-122"/>
                <a:ea typeface="微软雅黑" pitchFamily="34" charset="-122"/>
                <a:sym typeface="微软雅黑" pitchFamily="34" charset="-122"/>
              </a:rPr>
              <a:t>文本</a:t>
            </a:r>
            <a:endParaRPr lang="zh-CN" altLang="en-US" sz="1317">
              <a:solidFill>
                <a:srgbClr val="000000"/>
              </a:solidFill>
              <a:latin typeface="Arial" charset="0"/>
              <a:ea typeface="微软雅黑" pitchFamily="34" charset="-122"/>
            </a:endParaRPr>
          </a:p>
        </p:txBody>
      </p:sp>
      <p:sp>
        <p:nvSpPr>
          <p:cNvPr id="97288" name="椭圆 9"/>
          <p:cNvSpPr>
            <a:spLocks noChangeArrowheads="1"/>
          </p:cNvSpPr>
          <p:nvPr/>
        </p:nvSpPr>
        <p:spPr bwMode="auto">
          <a:xfrm>
            <a:off x="5932253" y="2291040"/>
            <a:ext cx="604722" cy="595763"/>
          </a:xfrm>
          <a:prstGeom prst="ellipse">
            <a:avLst/>
          </a:prstGeom>
          <a:solidFill>
            <a:srgbClr val="2B2E30"/>
          </a:solidFill>
          <a:ln w="25400">
            <a:noFill/>
            <a:bevel/>
            <a:headEnd/>
            <a:tailEnd/>
          </a:ln>
        </p:spPr>
        <p:txBody>
          <a:bodyPr lIns="0" tIns="0" rIns="0" bIns="0" anchor="ctr"/>
          <a:lstStyle/>
          <a:p>
            <a:pPr algn="ctr" defTabSz="682394" fontAlgn="base">
              <a:lnSpc>
                <a:spcPct val="120000"/>
              </a:lnSpc>
              <a:spcBef>
                <a:spcPct val="0"/>
              </a:spcBef>
              <a:spcAft>
                <a:spcPct val="0"/>
              </a:spcAft>
            </a:pPr>
            <a:r>
              <a:rPr lang="zh-CN" altLang="en-US" sz="1317" b="1">
                <a:solidFill>
                  <a:srgbClr val="FFFFFF"/>
                </a:solidFill>
                <a:latin typeface="微软雅黑" pitchFamily="34" charset="-122"/>
                <a:ea typeface="微软雅黑" pitchFamily="34" charset="-122"/>
                <a:sym typeface="微软雅黑" pitchFamily="34" charset="-122"/>
              </a:rPr>
              <a:t>文本</a:t>
            </a:r>
            <a:endParaRPr lang="zh-CN" altLang="en-US" sz="1317">
              <a:solidFill>
                <a:srgbClr val="000000"/>
              </a:solidFill>
              <a:latin typeface="Arial" charset="0"/>
              <a:ea typeface="微软雅黑" pitchFamily="34" charset="-122"/>
            </a:endParaRPr>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algn="ctr" defTabSz="682394" fontAlgn="base">
              <a:lnSpc>
                <a:spcPct val="110000"/>
              </a:lnSpc>
              <a:spcBef>
                <a:spcPct val="0"/>
              </a:spcBef>
              <a:spcAft>
                <a:spcPct val="0"/>
              </a:spcAft>
            </a:pPr>
            <a:endParaRPr lang="zh-CN" altLang="en-US" sz="941">
              <a:solidFill>
                <a:srgbClr val="FFFFFF"/>
              </a:solidFill>
              <a:latin typeface="Arial" charset="0"/>
              <a:ea typeface="微软雅黑" pitchFamily="34" charset="-122"/>
              <a:sym typeface="微软雅黑" pitchFamily="34" charset="-122"/>
            </a:endParaRP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endParaRPr lang="en-US" sz="941">
              <a:solidFill>
                <a:srgbClr val="FFFFFF"/>
              </a:solidFill>
              <a:latin typeface="Arial" charset="0"/>
              <a:ea typeface="微软雅黑" pitchFamily="34" charset="-122"/>
              <a:sym typeface="微软雅黑" pitchFamily="34" charset="-122"/>
            </a:endParaRP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endParaRPr lang="zh-CN" altLang="en-US" sz="941">
              <a:solidFill>
                <a:srgbClr val="000000"/>
              </a:solidFill>
              <a:latin typeface="Arial" charset="0"/>
              <a:ea typeface="微软雅黑" pitchFamily="34" charset="-122"/>
            </a:endParaRPr>
          </a:p>
          <a:p>
            <a:pPr algn="ctr" defTabSz="682394" fontAlgn="base">
              <a:lnSpc>
                <a:spcPct val="110000"/>
              </a:lnSpc>
              <a:spcBef>
                <a:spcPct val="0"/>
              </a:spcBef>
              <a:spcAft>
                <a:spcPct val="0"/>
              </a:spcAft>
            </a:pPr>
            <a:endParaRPr lang="zh-CN" altLang="en-US" sz="941">
              <a:solidFill>
                <a:srgbClr val="FFFFFF"/>
              </a:solidFill>
              <a:latin typeface="Arial" charset="0"/>
              <a:ea typeface="微软雅黑" pitchFamily="34" charset="-122"/>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915347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cs typeface="Arial" charset="0"/>
                <a:sym typeface="Arial" charset="0"/>
              </a:rPr>
              <a:t>单击此处添加标题内容</a:t>
            </a:r>
            <a:endParaRPr lang="zh-CN" altLang="en-US" sz="1129" b="1">
              <a:solidFill>
                <a:srgbClr val="808080"/>
              </a:solidFill>
              <a:latin typeface="Arial" charset="0"/>
              <a:ea typeface="微软雅黑" pitchFamily="34" charset="-122"/>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defTabSz="682394" fontAlgn="base">
              <a:lnSpc>
                <a:spcPct val="130000"/>
              </a:lnSpc>
              <a:spcBef>
                <a:spcPts val="447"/>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defTabSz="682394" fontAlgn="base">
              <a:lnSpc>
                <a:spcPct val="130000"/>
              </a:lnSpc>
              <a:spcBef>
                <a:spcPts val="447"/>
              </a:spcBef>
              <a:spcAft>
                <a:spcPct val="0"/>
              </a:spcAft>
            </a:pPr>
            <a:r>
              <a:rPr lang="zh-CN" altLang="en-US" sz="941">
                <a:solidFill>
                  <a:srgbClr val="808080"/>
                </a:solidFill>
                <a:latin typeface="微软雅黑" pitchFamily="34" charset="-122"/>
                <a:ea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algn="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endParaRPr lang="zh-CN" altLang="en-US" sz="1129" b="1">
              <a:solidFill>
                <a:srgbClr val="808080"/>
              </a:solidFill>
              <a:latin typeface="Arial" charset="0"/>
              <a:ea typeface="微软雅黑" pitchFamily="34" charset="-122"/>
              <a:sym typeface="微软雅黑" pitchFamily="34" charset="-122"/>
            </a:endParaRPr>
          </a:p>
          <a:p>
            <a:pPr algn="r" defTabSz="682394" fontAlgn="base">
              <a:spcBef>
                <a:spcPct val="0"/>
              </a:spcBef>
              <a:spcAft>
                <a:spcPct val="0"/>
              </a:spcAft>
            </a:pPr>
            <a:endParaRPr lang="en-US" altLang="zh-CN" sz="1129" b="1">
              <a:solidFill>
                <a:srgbClr val="808080"/>
              </a:solidFill>
              <a:latin typeface="Arial" charset="0"/>
              <a:ea typeface="微软雅黑" pitchFamily="34" charset="-122"/>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algn="r" defTabSz="682394" fontAlgn="base">
              <a:lnSpc>
                <a:spcPct val="130000"/>
              </a:lnSpc>
              <a:spcBef>
                <a:spcPts val="447"/>
              </a:spcBef>
              <a:spcAft>
                <a:spcPct val="0"/>
              </a:spcAft>
            </a:pPr>
            <a:r>
              <a:rPr lang="zh-CN" altLang="en-US" sz="941">
                <a:solidFill>
                  <a:srgbClr val="808080"/>
                </a:solidFill>
                <a:latin typeface="微软雅黑" pitchFamily="34" charset="-122"/>
                <a:ea typeface="微软雅黑" pitchFamily="34" charset="-122"/>
              </a:rPr>
              <a:t>请在此处添加您需要的文字内容请在此处添加您需要的文字内容请在此处添加您需要的文字内容请在此处添加您需要的文字内容</a:t>
            </a:r>
          </a:p>
          <a:p>
            <a:pPr algn="r" defTabSz="682394" fontAlgn="base">
              <a:lnSpc>
                <a:spcPct val="130000"/>
              </a:lnSpc>
              <a:spcBef>
                <a:spcPts val="447"/>
              </a:spcBef>
              <a:spcAft>
                <a:spcPct val="0"/>
              </a:spcAft>
            </a:pPr>
            <a:r>
              <a:rPr lang="en-US" altLang="zh-CN" sz="941">
                <a:solidFill>
                  <a:srgbClr val="7F7F7F"/>
                </a:solidFill>
                <a:latin typeface="微软雅黑" pitchFamily="34" charset="-122"/>
                <a:ea typeface="微软雅黑" pitchFamily="34" charset="-122"/>
                <a:cs typeface="Arial" charset="0"/>
                <a:sym typeface="Arial" charset="0"/>
              </a:rPr>
              <a:t>.</a:t>
            </a:r>
            <a:endParaRPr lang="zh-CN" altLang="en-US" sz="941">
              <a:solidFill>
                <a:srgbClr val="7F7F7F"/>
              </a:solidFill>
              <a:latin typeface="微软雅黑" pitchFamily="34" charset="-122"/>
              <a:ea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algn="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endParaRPr lang="zh-CN" altLang="en-US" sz="1129" b="1">
              <a:solidFill>
                <a:srgbClr val="808080"/>
              </a:solidFill>
              <a:latin typeface="Arial" charset="0"/>
              <a:ea typeface="微软雅黑" pitchFamily="34" charset="-122"/>
              <a:sym typeface="微软雅黑" pitchFamily="34" charset="-122"/>
            </a:endParaRPr>
          </a:p>
          <a:p>
            <a:pPr algn="r" defTabSz="682394" fontAlgn="base">
              <a:spcBef>
                <a:spcPct val="0"/>
              </a:spcBef>
              <a:spcAft>
                <a:spcPct val="0"/>
              </a:spcAft>
            </a:pPr>
            <a:endParaRPr lang="en-US" altLang="zh-CN" sz="1129" b="1">
              <a:solidFill>
                <a:srgbClr val="808080"/>
              </a:solidFill>
              <a:latin typeface="Arial" charset="0"/>
              <a:ea typeface="微软雅黑" pitchFamily="34" charset="-122"/>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algn="r" defTabSz="682394" fontAlgn="base">
              <a:lnSpc>
                <a:spcPct val="130000"/>
              </a:lnSpc>
              <a:spcBef>
                <a:spcPts val="447"/>
              </a:spcBef>
              <a:spcAft>
                <a:spcPct val="0"/>
              </a:spcAft>
            </a:pPr>
            <a:r>
              <a:rPr lang="zh-CN" altLang="en-US" sz="941">
                <a:solidFill>
                  <a:srgbClr val="808080"/>
                </a:solidFill>
                <a:latin typeface="Arial" charset="0"/>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algn="ctr" defTabSz="682394" fontAlgn="base">
              <a:spcBef>
                <a:spcPct val="0"/>
              </a:spcBef>
              <a:spcAft>
                <a:spcPct val="0"/>
              </a:spcAft>
            </a:pPr>
            <a:r>
              <a:rPr lang="zh-CN" altLang="en-US" sz="2069" b="1">
                <a:solidFill>
                  <a:srgbClr val="808080"/>
                </a:solidFill>
                <a:latin typeface="Arial" charset="0"/>
                <a:ea typeface="微软雅黑" pitchFamily="34" charset="-122"/>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87" name="Rectangle 37"/>
            <p:cNvSpPr>
              <a:spLocks noChangeArrowheads="1"/>
            </p:cNvSpPr>
            <p:nvPr/>
          </p:nvSpPr>
          <p:spPr bwMode="auto">
            <a:xfrm>
              <a:off x="2823" y="1280"/>
              <a:ext cx="431" cy="246"/>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787" b="1">
                  <a:solidFill>
                    <a:srgbClr val="FFFFFF"/>
                  </a:solidFill>
                  <a:latin typeface="Arial" charset="0"/>
                  <a:ea typeface="微软雅黑" pitchFamily="34" charset="-122"/>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85" name="Rectangle 38"/>
            <p:cNvSpPr>
              <a:spLocks noChangeArrowheads="1"/>
            </p:cNvSpPr>
            <p:nvPr/>
          </p:nvSpPr>
          <p:spPr bwMode="auto">
            <a:xfrm>
              <a:off x="2823" y="2232"/>
              <a:ext cx="431" cy="246"/>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787" b="1">
                  <a:solidFill>
                    <a:srgbClr val="FFFFFF"/>
                  </a:solidFill>
                  <a:latin typeface="Arial" charset="0"/>
                  <a:ea typeface="微软雅黑" pitchFamily="34" charset="-122"/>
                  <a:sym typeface="Arial" charset="0"/>
                </a:rPr>
                <a:t>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53971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6 h 2222"/>
                <a:gd name="T12" fmla="*/ 650 w 2222"/>
                <a:gd name="T13" fmla="*/ 387 h 2222"/>
                <a:gd name="T14" fmla="*/ 383 w 2222"/>
                <a:gd name="T15" fmla="*/ 656 h 2222"/>
                <a:gd name="T16" fmla="*/ 115 w 2222"/>
                <a:gd name="T17" fmla="*/ 387 h 2222"/>
                <a:gd name="T18" fmla="*/ 383 w 2222"/>
                <a:gd name="T19" fmla="*/ 11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7 h 2222"/>
                <a:gd name="T12" fmla="*/ 650 w 2222"/>
                <a:gd name="T13" fmla="*/ 387 h 2222"/>
                <a:gd name="T14" fmla="*/ 383 w 2222"/>
                <a:gd name="T15" fmla="*/ 656 h 2222"/>
                <a:gd name="T16" fmla="*/ 116 w 2222"/>
                <a:gd name="T17" fmla="*/ 387 h 2222"/>
                <a:gd name="T18" fmla="*/ 383 w 2222"/>
                <a:gd name="T19" fmla="*/ 117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algn="ct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algn="ct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387 w 2221"/>
                <a:gd name="T1" fmla="*/ 0 h 2222"/>
                <a:gd name="T2" fmla="*/ 775 w 2221"/>
                <a:gd name="T3" fmla="*/ 382 h 2222"/>
                <a:gd name="T4" fmla="*/ 387 w 2221"/>
                <a:gd name="T5" fmla="*/ 765 h 2222"/>
                <a:gd name="T6" fmla="*/ 0 w 2221"/>
                <a:gd name="T7" fmla="*/ 382 h 2222"/>
                <a:gd name="T8" fmla="*/ 387 w 2221"/>
                <a:gd name="T9" fmla="*/ 0 h 2222"/>
                <a:gd name="T10" fmla="*/ 387 w 2221"/>
                <a:gd name="T11" fmla="*/ 115 h 2222"/>
                <a:gd name="T12" fmla="*/ 658 w 2221"/>
                <a:gd name="T13" fmla="*/ 382 h 2222"/>
                <a:gd name="T14" fmla="*/ 387 w 2221"/>
                <a:gd name="T15" fmla="*/ 649 h 2222"/>
                <a:gd name="T16" fmla="*/ 117 w 2221"/>
                <a:gd name="T17" fmla="*/ 382 h 2222"/>
                <a:gd name="T18" fmla="*/ 387 w 2221"/>
                <a:gd name="T19" fmla="*/ 11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388 w 2221"/>
                <a:gd name="T1" fmla="*/ 773 h 2222"/>
                <a:gd name="T2" fmla="*/ 775 w 2221"/>
                <a:gd name="T3" fmla="*/ 387 h 2222"/>
                <a:gd name="T4" fmla="*/ 388 w 2221"/>
                <a:gd name="T5" fmla="*/ 0 h 2222"/>
                <a:gd name="T6" fmla="*/ 0 w 2221"/>
                <a:gd name="T7" fmla="*/ 387 h 2222"/>
                <a:gd name="T8" fmla="*/ 388 w 2221"/>
                <a:gd name="T9" fmla="*/ 773 h 2222"/>
                <a:gd name="T10" fmla="*/ 388 w 2221"/>
                <a:gd name="T11" fmla="*/ 656 h 2222"/>
                <a:gd name="T12" fmla="*/ 658 w 2221"/>
                <a:gd name="T13" fmla="*/ 387 h 2222"/>
                <a:gd name="T14" fmla="*/ 388 w 2221"/>
                <a:gd name="T15" fmla="*/ 116 h 2222"/>
                <a:gd name="T16" fmla="*/ 117 w 2221"/>
                <a:gd name="T17" fmla="*/ 387 h 2222"/>
                <a:gd name="T18" fmla="*/ 388 w 2221"/>
                <a:gd name="T19" fmla="*/ 65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endParaRPr lang="en-US" altLang="zh-CN" sz="1599">
                <a:solidFill>
                  <a:srgbClr val="808080"/>
                </a:solidFill>
                <a:latin typeface="微软雅黑" pitchFamily="34" charset="-122"/>
                <a:ea typeface="微软雅黑" pitchFamily="34" charset="-122"/>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379 w 2222"/>
                <a:gd name="T1" fmla="*/ 765 h 2222"/>
                <a:gd name="T2" fmla="*/ 757 w 2222"/>
                <a:gd name="T3" fmla="*/ 382 h 2222"/>
                <a:gd name="T4" fmla="*/ 379 w 2222"/>
                <a:gd name="T5" fmla="*/ 0 h 2222"/>
                <a:gd name="T6" fmla="*/ 0 w 2222"/>
                <a:gd name="T7" fmla="*/ 382 h 2222"/>
                <a:gd name="T8" fmla="*/ 379 w 2222"/>
                <a:gd name="T9" fmla="*/ 765 h 2222"/>
                <a:gd name="T10" fmla="*/ 379 w 2222"/>
                <a:gd name="T11" fmla="*/ 649 h 2222"/>
                <a:gd name="T12" fmla="*/ 643 w 2222"/>
                <a:gd name="T13" fmla="*/ 382 h 2222"/>
                <a:gd name="T14" fmla="*/ 379 w 2222"/>
                <a:gd name="T15" fmla="*/ 115 h 2222"/>
                <a:gd name="T16" fmla="*/ 114 w 2222"/>
                <a:gd name="T17" fmla="*/ 382 h 2222"/>
                <a:gd name="T18" fmla="*/ 379 w 2222"/>
                <a:gd name="T19" fmla="*/ 6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sp>
        <p:nvSpPr>
          <p:cNvPr id="36" name="等腰三角形 1"/>
          <p:cNvSpPr>
            <a:spLocks/>
          </p:cNvSpPr>
          <p:nvPr/>
        </p:nvSpPr>
        <p:spPr bwMode="auto">
          <a:xfrm flipV="1">
            <a:off x="3458117" y="1417552"/>
            <a:ext cx="1239308" cy="113479"/>
          </a:xfrm>
          <a:custGeom>
            <a:avLst/>
            <a:gdLst>
              <a:gd name="T0" fmla="*/ 18865 w 2313967"/>
              <a:gd name="T1" fmla="*/ 0 h 288032"/>
              <a:gd name="T2" fmla="*/ 23942 w 2313967"/>
              <a:gd name="T3" fmla="*/ 1167 h 288032"/>
              <a:gd name="T4" fmla="*/ 78880 w 2313967"/>
              <a:gd name="T5" fmla="*/ 1167 h 288032"/>
              <a:gd name="T6" fmla="*/ 78880 w 2313967"/>
              <a:gd name="T7" fmla="*/ 1556 h 288032"/>
              <a:gd name="T8" fmla="*/ 25635 w 2313967"/>
              <a:gd name="T9" fmla="*/ 1556 h 288032"/>
              <a:gd name="T10" fmla="*/ 12096 w 2313967"/>
              <a:gd name="T11" fmla="*/ 1556 h 288032"/>
              <a:gd name="T12" fmla="*/ 0 w 2313967"/>
              <a:gd name="T13" fmla="*/ 1556 h 288032"/>
              <a:gd name="T14" fmla="*/ 0 w 2313967"/>
              <a:gd name="T15" fmla="*/ 1167 h 288032"/>
              <a:gd name="T16" fmla="*/ 13788 w 2313967"/>
              <a:gd name="T17" fmla="*/ 116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38" name="等腰三角形 1"/>
          <p:cNvSpPr>
            <a:spLocks/>
          </p:cNvSpPr>
          <p:nvPr/>
        </p:nvSpPr>
        <p:spPr bwMode="auto">
          <a:xfrm flipV="1">
            <a:off x="5839678" y="1725139"/>
            <a:ext cx="1237814" cy="114972"/>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0" name="等腰三角形 1"/>
          <p:cNvSpPr>
            <a:spLocks/>
          </p:cNvSpPr>
          <p:nvPr/>
        </p:nvSpPr>
        <p:spPr bwMode="auto">
          <a:xfrm>
            <a:off x="4074785" y="4129097"/>
            <a:ext cx="1237814" cy="114972"/>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2" name="等腰三角形 1"/>
          <p:cNvSpPr>
            <a:spLocks/>
          </p:cNvSpPr>
          <p:nvPr/>
        </p:nvSpPr>
        <p:spPr bwMode="auto">
          <a:xfrm>
            <a:off x="2050085" y="4376959"/>
            <a:ext cx="1237814" cy="116465"/>
          </a:xfrm>
          <a:custGeom>
            <a:avLst/>
            <a:gdLst>
              <a:gd name="T0" fmla="*/ 18729 w 2313967"/>
              <a:gd name="T1" fmla="*/ 0 h 288032"/>
              <a:gd name="T2" fmla="*/ 23770 w 2313967"/>
              <a:gd name="T3" fmla="*/ 1364 h 288032"/>
              <a:gd name="T4" fmla="*/ 78311 w 2313967"/>
              <a:gd name="T5" fmla="*/ 1364 h 288032"/>
              <a:gd name="T6" fmla="*/ 78311 w 2313967"/>
              <a:gd name="T7" fmla="*/ 1818 h 288032"/>
              <a:gd name="T8" fmla="*/ 25450 w 2313967"/>
              <a:gd name="T9" fmla="*/ 1818 h 288032"/>
              <a:gd name="T10" fmla="*/ 12008 w 2313967"/>
              <a:gd name="T11" fmla="*/ 1818 h 288032"/>
              <a:gd name="T12" fmla="*/ 0 w 2313967"/>
              <a:gd name="T13" fmla="*/ 1818 h 288032"/>
              <a:gd name="T14" fmla="*/ 0 w 2313967"/>
              <a:gd name="T15" fmla="*/ 1364 h 288032"/>
              <a:gd name="T16" fmla="*/ 13688 w 2313967"/>
              <a:gd name="T17" fmla="*/ 136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658585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flipH="1">
            <a:off x="1764893" y="2441847"/>
            <a:ext cx="2235234" cy="1440882"/>
          </a:xfrm>
          <a:prstGeom prst="parallelogram">
            <a:avLst>
              <a:gd name="adj" fmla="val 88330"/>
            </a:avLst>
          </a:prstGeom>
          <a:solidFill>
            <a:schemeClr val="bg2"/>
          </a:solidFill>
          <a:ln w="38100">
            <a:noFill/>
            <a:round/>
            <a:headEnd/>
            <a:tailEnd/>
          </a:ln>
        </p:spPr>
        <p:txBody>
          <a:bodyPr lIns="91028" tIns="45514" rIns="91028" bIns="45514"/>
          <a:lstStyle/>
          <a:p>
            <a:pPr defTabSz="910854"/>
            <a:endParaRPr lang="zh-CN" altLang="en-US" sz="1270">
              <a:latin typeface="Calibri" pitchFamily="34" charset="0"/>
              <a:ea typeface="宋体" charset="-122"/>
            </a:endParaRPr>
          </a:p>
        </p:txBody>
      </p:sp>
      <p:sp>
        <p:nvSpPr>
          <p:cNvPr id="3" name="平行四边形 2"/>
          <p:cNvSpPr>
            <a:spLocks noChangeArrowheads="1"/>
          </p:cNvSpPr>
          <p:nvPr/>
        </p:nvSpPr>
        <p:spPr bwMode="auto">
          <a:xfrm flipH="1">
            <a:off x="3293871" y="2441847"/>
            <a:ext cx="2236726" cy="1440882"/>
          </a:xfrm>
          <a:prstGeom prst="parallelogram">
            <a:avLst>
              <a:gd name="adj" fmla="val 88389"/>
            </a:avLst>
          </a:prstGeom>
          <a:solidFill>
            <a:schemeClr val="bg2"/>
          </a:solidFill>
          <a:ln w="38100">
            <a:noFill/>
            <a:round/>
            <a:headEnd/>
            <a:tailEnd/>
          </a:ln>
        </p:spPr>
        <p:txBody>
          <a:bodyPr lIns="91028" tIns="45514" rIns="91028" bIns="45514"/>
          <a:lstStyle/>
          <a:p>
            <a:pPr defTabSz="910854"/>
            <a:endParaRPr lang="zh-CN" altLang="en-US" sz="1270">
              <a:latin typeface="Calibri" pitchFamily="34" charset="0"/>
              <a:ea typeface="宋体" charset="-122"/>
            </a:endParaRPr>
          </a:p>
        </p:txBody>
      </p:sp>
      <p:sp>
        <p:nvSpPr>
          <p:cNvPr id="4" name="平行四边形 3"/>
          <p:cNvSpPr>
            <a:spLocks noChangeArrowheads="1"/>
          </p:cNvSpPr>
          <p:nvPr/>
        </p:nvSpPr>
        <p:spPr bwMode="auto">
          <a:xfrm flipH="1">
            <a:off x="4822848" y="2441847"/>
            <a:ext cx="2236726" cy="1440882"/>
          </a:xfrm>
          <a:prstGeom prst="parallelogram">
            <a:avLst>
              <a:gd name="adj" fmla="val 88389"/>
            </a:avLst>
          </a:prstGeom>
          <a:solidFill>
            <a:schemeClr val="bg2"/>
          </a:solidFill>
          <a:ln w="38100">
            <a:noFill/>
            <a:round/>
            <a:headEnd/>
            <a:tailEnd/>
          </a:ln>
        </p:spPr>
        <p:txBody>
          <a:bodyPr lIns="91028" tIns="45514" rIns="91028" bIns="45514"/>
          <a:lstStyle/>
          <a:p>
            <a:pPr defTabSz="910854"/>
            <a:endParaRPr lang="zh-CN" altLang="en-US" sz="1270">
              <a:solidFill>
                <a:srgbClr val="808080"/>
              </a:solidFill>
              <a:latin typeface="Calibri" pitchFamily="34" charset="0"/>
              <a:ea typeface="宋体" charset="-122"/>
            </a:endParaRPr>
          </a:p>
        </p:txBody>
      </p:sp>
      <p:sp>
        <p:nvSpPr>
          <p:cNvPr id="5" name="TextBox 61"/>
          <p:cNvSpPr txBox="1">
            <a:spLocks noChangeArrowheads="1"/>
          </p:cNvSpPr>
          <p:nvPr/>
        </p:nvSpPr>
        <p:spPr bwMode="auto">
          <a:xfrm>
            <a:off x="1718607" y="2107383"/>
            <a:ext cx="908391" cy="309028"/>
          </a:xfrm>
          <a:prstGeom prst="rect">
            <a:avLst/>
          </a:prstGeom>
          <a:noFill/>
          <a:ln w="9525">
            <a:noFill/>
            <a:miter lim="800000"/>
            <a:headEnd/>
            <a:tailEnd/>
          </a:ln>
        </p:spPr>
        <p:txBody>
          <a:bodyPr wrap="none" lIns="91028" tIns="45514" rIns="91028" bIns="45514">
            <a:spAutoFit/>
          </a:bodyPr>
          <a:lstStyle/>
          <a:p>
            <a:pPr defTabSz="910854"/>
            <a:r>
              <a:rPr lang="zh-CN" altLang="en-US" sz="1411">
                <a:solidFill>
                  <a:srgbClr val="595959"/>
                </a:solidFill>
                <a:latin typeface="微软雅黑" pitchFamily="34" charset="-122"/>
              </a:rPr>
              <a:t>标题内容</a:t>
            </a:r>
          </a:p>
        </p:txBody>
      </p:sp>
      <p:sp>
        <p:nvSpPr>
          <p:cNvPr id="6" name="TextBox 61"/>
          <p:cNvSpPr txBox="1">
            <a:spLocks noChangeArrowheads="1"/>
          </p:cNvSpPr>
          <p:nvPr/>
        </p:nvSpPr>
        <p:spPr bwMode="auto">
          <a:xfrm>
            <a:off x="3353597" y="2107384"/>
            <a:ext cx="857095" cy="294601"/>
          </a:xfrm>
          <a:prstGeom prst="rect">
            <a:avLst/>
          </a:prstGeom>
          <a:noFill/>
          <a:ln w="9525">
            <a:noFill/>
            <a:miter lim="800000"/>
            <a:headEnd/>
            <a:tailEnd/>
          </a:ln>
        </p:spPr>
        <p:txBody>
          <a:bodyPr wrap="none" lIns="91028" tIns="45514" rIns="91028" bIns="45514">
            <a:spAutoFit/>
          </a:bodyPr>
          <a:lstStyle/>
          <a:p>
            <a:pPr defTabSz="910854"/>
            <a:r>
              <a:rPr lang="zh-CN" altLang="en-US" sz="1317">
                <a:solidFill>
                  <a:srgbClr val="595959"/>
                </a:solidFill>
              </a:rPr>
              <a:t>标题内容</a:t>
            </a:r>
          </a:p>
        </p:txBody>
      </p:sp>
      <p:sp>
        <p:nvSpPr>
          <p:cNvPr id="7" name="TextBox 61"/>
          <p:cNvSpPr txBox="1">
            <a:spLocks noChangeArrowheads="1"/>
          </p:cNvSpPr>
          <p:nvPr/>
        </p:nvSpPr>
        <p:spPr bwMode="auto">
          <a:xfrm>
            <a:off x="4849725" y="2107384"/>
            <a:ext cx="857095" cy="294601"/>
          </a:xfrm>
          <a:prstGeom prst="rect">
            <a:avLst/>
          </a:prstGeom>
          <a:noFill/>
          <a:ln w="9525">
            <a:noFill/>
            <a:miter lim="800000"/>
            <a:headEnd/>
            <a:tailEnd/>
          </a:ln>
        </p:spPr>
        <p:txBody>
          <a:bodyPr wrap="none" lIns="91028" tIns="45514" rIns="91028" bIns="45514">
            <a:spAutoFit/>
          </a:bodyPr>
          <a:lstStyle/>
          <a:p>
            <a:pPr defTabSz="910854"/>
            <a:r>
              <a:rPr lang="zh-CN" altLang="en-US" sz="1317">
                <a:solidFill>
                  <a:srgbClr val="595959"/>
                </a:solidFill>
              </a:rPr>
              <a:t>标题内容</a:t>
            </a:r>
          </a:p>
        </p:txBody>
      </p:sp>
      <p:sp>
        <p:nvSpPr>
          <p:cNvPr id="8" name="平行四边形 7"/>
          <p:cNvSpPr>
            <a:spLocks noChangeArrowheads="1"/>
          </p:cNvSpPr>
          <p:nvPr/>
        </p:nvSpPr>
        <p:spPr bwMode="auto">
          <a:xfrm>
            <a:off x="1517032" y="2428410"/>
            <a:ext cx="1213925" cy="1454320"/>
          </a:xfrm>
          <a:prstGeom prst="parallelogram">
            <a:avLst>
              <a:gd name="adj" fmla="val 20417"/>
            </a:avLst>
          </a:prstGeom>
          <a:solidFill>
            <a:schemeClr val="tx2"/>
          </a:solidFill>
          <a:ln w="3175" algn="ctr">
            <a:noFill/>
            <a:miter lim="800000"/>
            <a:headEnd/>
            <a:tailEnd/>
          </a:ln>
        </p:spPr>
        <p:txBody>
          <a:bodyPr lIns="0" tIns="45514" rIns="0" bIns="45514" anchor="ctr"/>
          <a:lstStyle/>
          <a:p>
            <a:pPr algn="ctr" defTabSz="910854">
              <a:lnSpc>
                <a:spcPct val="120000"/>
              </a:lnSpc>
              <a:spcBef>
                <a:spcPts val="600"/>
              </a:spcBef>
              <a:spcAft>
                <a:spcPts val="600"/>
              </a:spcAft>
            </a:pPr>
            <a:endParaRPr lang="zh-CN" altLang="en-US" sz="2822">
              <a:solidFill>
                <a:srgbClr val="FFFFFF"/>
              </a:solidFill>
              <a:latin typeface="Impact" pitchFamily="34" charset="0"/>
            </a:endParaRPr>
          </a:p>
        </p:txBody>
      </p:sp>
      <p:sp>
        <p:nvSpPr>
          <p:cNvPr id="9" name="平行四边形 8"/>
          <p:cNvSpPr>
            <a:spLocks noChangeArrowheads="1"/>
          </p:cNvSpPr>
          <p:nvPr/>
        </p:nvSpPr>
        <p:spPr bwMode="auto">
          <a:xfrm>
            <a:off x="3046009" y="2428410"/>
            <a:ext cx="1213925" cy="1454320"/>
          </a:xfrm>
          <a:prstGeom prst="parallelogram">
            <a:avLst>
              <a:gd name="adj" fmla="val 20417"/>
            </a:avLst>
          </a:prstGeom>
          <a:solidFill>
            <a:schemeClr val="tx2"/>
          </a:solidFill>
          <a:ln w="3175" algn="ctr">
            <a:noFill/>
            <a:miter lim="800000"/>
            <a:headEnd/>
            <a:tailEnd/>
          </a:ln>
        </p:spPr>
        <p:txBody>
          <a:bodyPr lIns="0" tIns="45514" rIns="0" bIns="45514" anchor="ctr"/>
          <a:lstStyle/>
          <a:p>
            <a:pPr algn="ctr" defTabSz="910854">
              <a:lnSpc>
                <a:spcPct val="120000"/>
              </a:lnSpc>
              <a:spcBef>
                <a:spcPts val="600"/>
              </a:spcBef>
              <a:spcAft>
                <a:spcPts val="600"/>
              </a:spcAft>
            </a:pPr>
            <a:endParaRPr lang="zh-CN" altLang="en-US" sz="2822">
              <a:solidFill>
                <a:srgbClr val="FFFFFF"/>
              </a:solidFill>
              <a:latin typeface="Impact" pitchFamily="34" charset="0"/>
            </a:endParaRPr>
          </a:p>
        </p:txBody>
      </p:sp>
      <p:sp>
        <p:nvSpPr>
          <p:cNvPr id="10" name="平行四边形 9"/>
          <p:cNvSpPr>
            <a:spLocks noChangeArrowheads="1"/>
          </p:cNvSpPr>
          <p:nvPr/>
        </p:nvSpPr>
        <p:spPr bwMode="auto">
          <a:xfrm>
            <a:off x="4574986" y="2428410"/>
            <a:ext cx="1213925" cy="1454320"/>
          </a:xfrm>
          <a:prstGeom prst="parallelogram">
            <a:avLst>
              <a:gd name="adj" fmla="val 20417"/>
            </a:avLst>
          </a:prstGeom>
          <a:solidFill>
            <a:schemeClr val="tx2"/>
          </a:solidFill>
          <a:ln w="3175" algn="ctr">
            <a:noFill/>
            <a:miter lim="800000"/>
            <a:headEnd/>
            <a:tailEnd/>
          </a:ln>
        </p:spPr>
        <p:txBody>
          <a:bodyPr lIns="0" tIns="45514" rIns="0" bIns="45514" anchor="ctr"/>
          <a:lstStyle/>
          <a:p>
            <a:pPr algn="ctr" defTabSz="910854">
              <a:lnSpc>
                <a:spcPct val="120000"/>
              </a:lnSpc>
              <a:spcBef>
                <a:spcPts val="600"/>
              </a:spcBef>
              <a:spcAft>
                <a:spcPts val="600"/>
              </a:spcAft>
            </a:pPr>
            <a:endParaRPr lang="zh-CN" altLang="en-US" sz="2822">
              <a:solidFill>
                <a:srgbClr val="FFFFFF"/>
              </a:solidFill>
              <a:latin typeface="Impact" pitchFamily="34" charset="0"/>
            </a:endParaRPr>
          </a:p>
        </p:txBody>
      </p:sp>
      <p:sp>
        <p:nvSpPr>
          <p:cNvPr id="94221" name="AutoShape 13"/>
          <p:cNvSpPr>
            <a:spLocks noChangeArrowheads="1"/>
          </p:cNvSpPr>
          <p:nvPr/>
        </p:nvSpPr>
        <p:spPr bwMode="auto">
          <a:xfrm rot="582694" flipV="1">
            <a:off x="5859089" y="1286156"/>
            <a:ext cx="1896290" cy="2708559"/>
          </a:xfrm>
          <a:prstGeom prst="downArrow">
            <a:avLst>
              <a:gd name="adj1" fmla="val 47852"/>
              <a:gd name="adj2" fmla="val 40443"/>
            </a:avLst>
          </a:prstGeom>
          <a:solidFill>
            <a:schemeClr val="tx2"/>
          </a:solidFill>
          <a:ln w="9525">
            <a:noFill/>
            <a:miter lim="800000"/>
            <a:headEnd/>
            <a:tailEnd/>
          </a:ln>
        </p:spPr>
        <p:txBody>
          <a:bodyPr vert="eaVert" wrap="none" anchor="ctr"/>
          <a:lstStyle/>
          <a:p>
            <a:endParaRPr lang="zh-CN" altLang="en-US" sz="1270"/>
          </a:p>
        </p:txBody>
      </p:sp>
      <p:sp>
        <p:nvSpPr>
          <p:cNvPr id="94224" name="Text Box 16"/>
          <p:cNvSpPr txBox="1">
            <a:spLocks noChangeArrowheads="1"/>
          </p:cNvSpPr>
          <p:nvPr/>
        </p:nvSpPr>
        <p:spPr bwMode="auto">
          <a:xfrm rot="639660">
            <a:off x="6504757" y="2096932"/>
            <a:ext cx="445186" cy="2168042"/>
          </a:xfrm>
          <a:prstGeom prst="rect">
            <a:avLst/>
          </a:prstGeom>
          <a:noFill/>
          <a:ln w="9525">
            <a:noFill/>
            <a:miter lim="800000"/>
            <a:headEnd/>
            <a:tailEnd/>
          </a:ln>
        </p:spPr>
        <p:txBody>
          <a:bodyPr vert="eaVert">
            <a:spAutoFit/>
          </a:bodyPr>
          <a:lstStyle/>
          <a:p>
            <a:pPr defTabSz="860085">
              <a:spcBef>
                <a:spcPct val="50000"/>
              </a:spcBef>
            </a:pPr>
            <a:r>
              <a:rPr lang="zh-CN" altLang="en-US" sz="1693">
                <a:solidFill>
                  <a:schemeClr val="bg1"/>
                </a:solidFill>
              </a:rPr>
              <a:t>单击此处添加标题</a:t>
            </a:r>
          </a:p>
        </p:txBody>
      </p:sp>
      <p:sp>
        <p:nvSpPr>
          <p:cNvPr id="94225" name="AutoShape 17"/>
          <p:cNvSpPr>
            <a:spLocks noChangeArrowheads="1"/>
          </p:cNvSpPr>
          <p:nvPr/>
        </p:nvSpPr>
        <p:spPr bwMode="auto">
          <a:xfrm>
            <a:off x="-643544" y="3858839"/>
            <a:ext cx="10092145" cy="880954"/>
          </a:xfrm>
          <a:prstGeom prst="roundRect">
            <a:avLst>
              <a:gd name="adj" fmla="val 16667"/>
            </a:avLst>
          </a:prstGeom>
          <a:solidFill>
            <a:schemeClr val="tx2"/>
          </a:solidFill>
          <a:ln w="9525">
            <a:noFill/>
            <a:round/>
            <a:headEnd/>
            <a:tailEnd/>
          </a:ln>
        </p:spPr>
        <p:txBody>
          <a:bodyPr wrap="none" anchor="ctr"/>
          <a:lstStyle/>
          <a:p>
            <a:endParaRPr lang="zh-CN" altLang="en-US" sz="1270"/>
          </a:p>
        </p:txBody>
      </p:sp>
      <p:sp>
        <p:nvSpPr>
          <p:cNvPr id="11" name="Rectangle 8"/>
          <p:cNvSpPr>
            <a:spLocks noChangeArrowheads="1"/>
          </p:cNvSpPr>
          <p:nvPr/>
        </p:nvSpPr>
        <p:spPr bwMode="gray">
          <a:xfrm>
            <a:off x="1930633" y="4138057"/>
            <a:ext cx="5285722" cy="439448"/>
          </a:xfrm>
          <a:prstGeom prst="rect">
            <a:avLst/>
          </a:prstGeom>
          <a:noFill/>
          <a:ln w="9525">
            <a:noFill/>
            <a:miter lim="800000"/>
            <a:headEnd/>
            <a:tailEnd/>
          </a:ln>
        </p:spPr>
        <p:txBody>
          <a:bodyPr lIns="91028" tIns="45514" rIns="91028" bIns="45514">
            <a:spAutoFit/>
          </a:bodyPr>
          <a:lstStyle/>
          <a:p>
            <a:pPr algn="ctr" defTabSz="910854"/>
            <a:r>
              <a:rPr lang="zh-CN" altLang="en-US" sz="1129">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a:t>
            </a:r>
            <a:endParaRPr lang="en-US" altLang="zh-CN" sz="1129">
              <a:solidFill>
                <a:schemeClr val="bg1"/>
              </a:solidFill>
              <a:sym typeface="造字工房悦黑体验版常规体" pitchFamily="50" charset="-122"/>
            </a:endParaRP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4381024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4225"/>
                                        </p:tgtEl>
                                        <p:attrNameLst>
                                          <p:attrName>style.visibility</p:attrName>
                                        </p:attrNameLst>
                                      </p:cBhvr>
                                      <p:to>
                                        <p:strVal val="visible"/>
                                      </p:to>
                                    </p:set>
                                    <p:animEffect transition="in" filter="wipe(up)">
                                      <p:cBhvr>
                                        <p:cTn id="7" dur="500"/>
                                        <p:tgtEl>
                                          <p:spTgt spid="942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up)">
                                      <p:cBhvr>
                                        <p:cTn id="37" dur="500"/>
                                        <p:tgtEl>
                                          <p:spTgt spid="4"/>
                                        </p:tgtEl>
                                      </p:cBhvr>
                                    </p:animEffect>
                                  </p:childTnLst>
                                </p:cTn>
                              </p:par>
                            </p:childTnLst>
                          </p:cTn>
                        </p:par>
                        <p:par>
                          <p:cTn id="38" fill="hold">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94221"/>
                                        </p:tgtEl>
                                        <p:attrNameLst>
                                          <p:attrName>style.visibility</p:attrName>
                                        </p:attrNameLst>
                                      </p:cBhvr>
                                      <p:to>
                                        <p:strVal val="visible"/>
                                      </p:to>
                                    </p:set>
                                    <p:animEffect transition="in" filter="wipe(down)">
                                      <p:cBhvr>
                                        <p:cTn id="41" dur="500"/>
                                        <p:tgtEl>
                                          <p:spTgt spid="94221"/>
                                        </p:tgtEl>
                                      </p:cBhvr>
                                    </p:animEffect>
                                  </p:childTnLst>
                                </p:cTn>
                              </p:par>
                            </p:childTnLst>
                          </p:cTn>
                        </p:par>
                        <p:par>
                          <p:cTn id="42" fill="hold">
                            <p:stCondLst>
                              <p:cond delay="500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94224"/>
                                        </p:tgtEl>
                                        <p:attrNameLst>
                                          <p:attrName>style.visibility</p:attrName>
                                        </p:attrNameLst>
                                      </p:cBhvr>
                                      <p:to>
                                        <p:strVal val="visible"/>
                                      </p:to>
                                    </p:set>
                                    <p:anim by="(-#ppt_w*2)" calcmode="lin" valueType="num">
                                      <p:cBhvr rctx="PPT">
                                        <p:cTn id="45" dur="250" autoRev="1" fill="hold">
                                          <p:stCondLst>
                                            <p:cond delay="0"/>
                                          </p:stCondLst>
                                        </p:cTn>
                                        <p:tgtEl>
                                          <p:spTgt spid="94224"/>
                                        </p:tgtEl>
                                        <p:attrNameLst>
                                          <p:attrName>ppt_w</p:attrName>
                                        </p:attrNameLst>
                                      </p:cBhvr>
                                    </p:anim>
                                    <p:anim by="(#ppt_w*0.50)" calcmode="lin" valueType="num">
                                      <p:cBhvr>
                                        <p:cTn id="46" dur="250" decel="50000" autoRev="1" fill="hold">
                                          <p:stCondLst>
                                            <p:cond delay="0"/>
                                          </p:stCondLst>
                                        </p:cTn>
                                        <p:tgtEl>
                                          <p:spTgt spid="94224"/>
                                        </p:tgtEl>
                                        <p:attrNameLst>
                                          <p:attrName>ppt_x</p:attrName>
                                        </p:attrNameLst>
                                      </p:cBhvr>
                                    </p:anim>
                                    <p:anim from="(-#ppt_h/2)" to="(#ppt_y)" calcmode="lin" valueType="num">
                                      <p:cBhvr>
                                        <p:cTn id="47" dur="500" fill="hold">
                                          <p:stCondLst>
                                            <p:cond delay="0"/>
                                          </p:stCondLst>
                                        </p:cTn>
                                        <p:tgtEl>
                                          <p:spTgt spid="94224"/>
                                        </p:tgtEl>
                                        <p:attrNameLst>
                                          <p:attrName>ppt_y</p:attrName>
                                        </p:attrNameLst>
                                      </p:cBhvr>
                                    </p:anim>
                                    <p:animRot by="21600000">
                                      <p:cBhvr>
                                        <p:cTn id="48" dur="500" fill="hold">
                                          <p:stCondLst>
                                            <p:cond delay="0"/>
                                          </p:stCondLst>
                                        </p:cTn>
                                        <p:tgtEl>
                                          <p:spTgt spid="94224"/>
                                        </p:tgtEl>
                                        <p:attrNameLst>
                                          <p:attrName>r</p:attrName>
                                        </p:attrNameLst>
                                      </p:cBhvr>
                                    </p:animRot>
                                  </p:childTnLst>
                                </p:cTn>
                              </p:par>
                            </p:childTnLst>
                          </p:cTn>
                        </p:par>
                        <p:par>
                          <p:cTn id="49" fill="hold">
                            <p:stCondLst>
                              <p:cond delay="5850"/>
                            </p:stCondLst>
                            <p:childTnLst>
                              <p:par>
                                <p:cTn id="50" presetID="42"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1000"/>
                                        <p:tgtEl>
                                          <p:spTgt spid="6"/>
                                        </p:tgtEl>
                                      </p:cBhvr>
                                    </p:animEffect>
                                    <p:anim calcmode="lin" valueType="num">
                                      <p:cBhvr>
                                        <p:cTn id="58" dur="1000" fill="hold"/>
                                        <p:tgtEl>
                                          <p:spTgt spid="6"/>
                                        </p:tgtEl>
                                        <p:attrNameLst>
                                          <p:attrName>ppt_x</p:attrName>
                                        </p:attrNameLst>
                                      </p:cBhvr>
                                      <p:tavLst>
                                        <p:tav tm="0">
                                          <p:val>
                                            <p:strVal val="#ppt_x"/>
                                          </p:val>
                                        </p:tav>
                                        <p:tav tm="100000">
                                          <p:val>
                                            <p:strVal val="#ppt_x"/>
                                          </p:val>
                                        </p:tav>
                                      </p:tavLst>
                                    </p:anim>
                                    <p:anim calcmode="lin" valueType="num">
                                      <p:cBhvr>
                                        <p:cTn id="59" dur="1000" fill="hold"/>
                                        <p:tgtEl>
                                          <p:spTgt spid="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1000"/>
                                        <p:tgtEl>
                                          <p:spTgt spid="7"/>
                                        </p:tgtEl>
                                      </p:cBhvr>
                                    </p:animEffect>
                                    <p:anim calcmode="lin" valueType="num">
                                      <p:cBhvr>
                                        <p:cTn id="63" dur="1000" fill="hold"/>
                                        <p:tgtEl>
                                          <p:spTgt spid="7"/>
                                        </p:tgtEl>
                                        <p:attrNameLst>
                                          <p:attrName>ppt_x</p:attrName>
                                        </p:attrNameLst>
                                      </p:cBhvr>
                                      <p:tavLst>
                                        <p:tav tm="0">
                                          <p:val>
                                            <p:strVal val="#ppt_x"/>
                                          </p:val>
                                        </p:tav>
                                        <p:tav tm="100000">
                                          <p:val>
                                            <p:strVal val="#ppt_x"/>
                                          </p:val>
                                        </p:tav>
                                      </p:tavLst>
                                    </p:anim>
                                    <p:anim calcmode="lin" valueType="num">
                                      <p:cBhvr>
                                        <p:cTn id="6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94221" grpId="0" animBg="1"/>
      <p:bldP spid="94224" grpId="0"/>
      <p:bldP spid="94225" grpId="0" animBg="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6699"/>
                </a:solidFill>
                <a:latin typeface="微软雅黑" pitchFamily="34" charset="-122"/>
                <a:ea typeface="微软雅黑" pitchFamily="34" charset="-122"/>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6699"/>
                </a:solidFill>
                <a:latin typeface="微软雅黑" pitchFamily="34" charset="-122"/>
                <a:ea typeface="微软雅黑" pitchFamily="34" charset="-122"/>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6699"/>
                </a:solidFill>
                <a:latin typeface="微软雅黑" pitchFamily="34" charset="-122"/>
                <a:ea typeface="微软雅黑" pitchFamily="34" charset="-122"/>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6699"/>
                </a:solidFill>
                <a:latin typeface="微软雅黑" pitchFamily="34" charset="-122"/>
                <a:ea typeface="微软雅黑" pitchFamily="34" charset="-122"/>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algn="ctr" defTabSz="860085" fontAlgn="base">
              <a:spcBef>
                <a:spcPct val="0"/>
              </a:spcBef>
              <a:spcAft>
                <a:spcPct val="0"/>
              </a:spcAft>
            </a:pPr>
            <a:endParaRPr lang="zh-CN" altLang="zh-CN" sz="1881">
              <a:solidFill>
                <a:srgbClr val="FFFFFF"/>
              </a:solidFill>
              <a:latin typeface="Arial" charset="0"/>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algn="ctr" defTabSz="860085" fontAlgn="base">
              <a:lnSpc>
                <a:spcPct val="50000"/>
              </a:lnSpc>
              <a:spcBef>
                <a:spcPct val="50000"/>
              </a:spcBef>
              <a:spcAft>
                <a:spcPct val="0"/>
              </a:spcAft>
            </a:pPr>
            <a:r>
              <a:rPr lang="zh-CN" altLang="en-US" sz="2634">
                <a:solidFill>
                  <a:srgbClr val="B2B2B2"/>
                </a:solidFill>
                <a:latin typeface="Arial" charset="0"/>
                <a:ea typeface="方正大黑简体" pitchFamily="2" charset="-122"/>
              </a:rPr>
              <a:t>标题</a:t>
            </a:r>
          </a:p>
          <a:p>
            <a:pPr algn="ctr" defTabSz="860085" fontAlgn="base">
              <a:lnSpc>
                <a:spcPct val="50000"/>
              </a:lnSpc>
              <a:spcBef>
                <a:spcPct val="50000"/>
              </a:spcBef>
              <a:spcAft>
                <a:spcPct val="0"/>
              </a:spcAft>
            </a:pPr>
            <a:r>
              <a:rPr lang="zh-CN" altLang="en-US" sz="2634">
                <a:solidFill>
                  <a:srgbClr val="B2B2B2"/>
                </a:solidFill>
                <a:latin typeface="Arial" charset="0"/>
                <a:ea typeface="方正大黑简体" pitchFamily="2" charset="-122"/>
              </a:rPr>
              <a:t>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526683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 name="组合 1"/>
          <p:cNvGrpSpPr/>
          <p:nvPr/>
        </p:nvGrpSpPr>
        <p:grpSpPr>
          <a:xfrm>
            <a:off x="3117850" y="1069598"/>
            <a:ext cx="2974975" cy="614362"/>
            <a:chOff x="3117850" y="1069598"/>
            <a:chExt cx="2974975" cy="614362"/>
          </a:xfrm>
        </p:grpSpPr>
        <p:grpSp>
          <p:nvGrpSpPr>
            <p:cNvPr id="7" name="组合 13"/>
            <p:cNvGrpSpPr>
              <a:grpSpLocks/>
            </p:cNvGrpSpPr>
            <p:nvPr/>
          </p:nvGrpSpPr>
          <p:grpSpPr bwMode="auto">
            <a:xfrm>
              <a:off x="3117850" y="1069598"/>
              <a:ext cx="2974975" cy="614362"/>
              <a:chOff x="3725790" y="847725"/>
              <a:chExt cx="3730770" cy="781050"/>
            </a:xfrm>
          </p:grpSpPr>
          <p:grpSp>
            <p:nvGrpSpPr>
              <p:cNvPr id="8" name="组合 9"/>
              <p:cNvGrpSpPr>
                <a:grpSpLocks/>
              </p:cNvGrpSpPr>
              <p:nvPr/>
            </p:nvGrpSpPr>
            <p:grpSpPr bwMode="auto">
              <a:xfrm>
                <a:off x="3725790" y="1019175"/>
                <a:ext cx="627135" cy="609600"/>
                <a:chOff x="3725790" y="1019175"/>
                <a:chExt cx="627135" cy="609600"/>
              </a:xfrm>
            </p:grpSpPr>
            <p:sp>
              <p:nvSpPr>
                <p:cNvPr id="13" name="任意多边形 12"/>
                <p:cNvSpPr/>
                <p:nvPr/>
              </p:nvSpPr>
              <p:spPr>
                <a:xfrm>
                  <a:off x="3725790" y="1019273"/>
                  <a:ext cx="627104"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4" name="直角三角形 8"/>
                <p:cNvSpPr>
                  <a:spLocks noChangeArrowheads="1"/>
                </p:cNvSpPr>
                <p:nvPr/>
              </p:nvSpPr>
              <p:spPr bwMode="auto">
                <a:xfrm rot="5400000" flipV="1">
                  <a:off x="4181475" y="1457325"/>
                  <a:ext cx="171450" cy="171450"/>
                </a:xfrm>
                <a:prstGeom prst="rtTriangle">
                  <a:avLst/>
                </a:prstGeom>
                <a:solidFill>
                  <a:srgbClr val="336699"/>
                </a:solidFill>
                <a:ln w="12700" algn="ctr">
                  <a:noFill/>
                  <a:miter lim="800000"/>
                  <a:headEnd/>
                  <a:tailEnd/>
                </a:ln>
              </p:spPr>
              <p:txBody>
                <a:bodyPr vert="eaVert"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grpSp>
            <p:nvGrpSpPr>
              <p:cNvPr id="9" name="组合 10"/>
              <p:cNvGrpSpPr>
                <a:grpSpLocks/>
              </p:cNvGrpSpPr>
              <p:nvPr/>
            </p:nvGrpSpPr>
            <p:grpSpPr bwMode="auto">
              <a:xfrm flipH="1">
                <a:off x="6829425" y="1019175"/>
                <a:ext cx="627135" cy="609600"/>
                <a:chOff x="3725790" y="1019175"/>
                <a:chExt cx="627135" cy="609600"/>
              </a:xfrm>
            </p:grpSpPr>
            <p:sp>
              <p:nvSpPr>
                <p:cNvPr id="11" name="任意多边形 10"/>
                <p:cNvSpPr/>
                <p:nvPr/>
              </p:nvSpPr>
              <p:spPr>
                <a:xfrm>
                  <a:off x="3725790" y="1019273"/>
                  <a:ext cx="627105"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2" name="直角三角形 12"/>
                <p:cNvSpPr>
                  <a:spLocks noChangeArrowheads="1"/>
                </p:cNvSpPr>
                <p:nvPr/>
              </p:nvSpPr>
              <p:spPr bwMode="auto">
                <a:xfrm rot="5400000" flipV="1">
                  <a:off x="4181475" y="1457325"/>
                  <a:ext cx="171450" cy="171450"/>
                </a:xfrm>
                <a:prstGeom prst="rtTriangle">
                  <a:avLst/>
                </a:prstGeom>
                <a:solidFill>
                  <a:srgbClr val="336699"/>
                </a:solidFill>
                <a:ln w="12700" algn="ctr">
                  <a:noFill/>
                  <a:miter lim="800000"/>
                  <a:headEnd/>
                  <a:tailEnd/>
                </a:ln>
              </p:spPr>
              <p:txBody>
                <a:bodyPr rot="10800000" vert="eaVert"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sp>
            <p:nvSpPr>
              <p:cNvPr id="10" name="矩形 4"/>
              <p:cNvSpPr>
                <a:spLocks noChangeArrowheads="1"/>
              </p:cNvSpPr>
              <p:nvPr/>
            </p:nvSpPr>
            <p:spPr bwMode="auto">
              <a:xfrm>
                <a:off x="4181475" y="847725"/>
                <a:ext cx="2819400" cy="609600"/>
              </a:xfrm>
              <a:prstGeom prst="rect">
                <a:avLst/>
              </a:prstGeom>
              <a:solidFill>
                <a:srgbClr val="66CCFF"/>
              </a:solidFill>
              <a:ln w="12700"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sp>
          <p:nvSpPr>
            <p:cNvPr id="15" name="文本框 14"/>
            <p:cNvSpPr txBox="1">
              <a:spLocks noChangeArrowheads="1"/>
            </p:cNvSpPr>
            <p:nvPr/>
          </p:nvSpPr>
          <p:spPr bwMode="auto">
            <a:xfrm>
              <a:off x="4100512" y="1107698"/>
              <a:ext cx="831850" cy="407987"/>
            </a:xfrm>
            <a:prstGeom prst="rect">
              <a:avLst/>
            </a:prstGeom>
            <a:noFill/>
            <a:ln w="9525">
              <a:noFill/>
              <a:miter lim="800000"/>
              <a:headEnd/>
              <a:tailEnd/>
            </a:ln>
          </p:spPr>
          <p:txBody>
            <a:bodyPr wrap="none" lIns="72585" tIns="36293" rIns="72585" bIns="36293">
              <a:spAutoFit/>
            </a:bodyPr>
            <a:lstStyle/>
            <a:p>
              <a:pPr algn="ctr" defTabSz="725488" fontAlgn="base">
                <a:spcBef>
                  <a:spcPct val="0"/>
                </a:spcBef>
                <a:spcAft>
                  <a:spcPct val="0"/>
                </a:spcAft>
              </a:pPr>
              <a:r>
                <a:rPr lang="zh-CN" altLang="en-US" sz="2200">
                  <a:solidFill>
                    <a:srgbClr val="FFFFFF"/>
                  </a:solidFill>
                  <a:ea typeface="微软雅黑" pitchFamily="34" charset="-122"/>
                </a:rPr>
                <a:t>目  录</a:t>
              </a:r>
            </a:p>
          </p:txBody>
        </p:sp>
      </p:grpSp>
      <p:grpSp>
        <p:nvGrpSpPr>
          <p:cNvPr id="16" name="组合 17"/>
          <p:cNvGrpSpPr>
            <a:grpSpLocks/>
          </p:cNvGrpSpPr>
          <p:nvPr/>
        </p:nvGrpSpPr>
        <p:grpSpPr bwMode="auto">
          <a:xfrm>
            <a:off x="4105274" y="2080680"/>
            <a:ext cx="1000125" cy="1088958"/>
            <a:chOff x="1581150" y="2144869"/>
            <a:chExt cx="720000" cy="792711"/>
          </a:xfrm>
        </p:grpSpPr>
        <p:sp>
          <p:nvSpPr>
            <p:cNvPr id="17" name="矩形 15"/>
            <p:cNvSpPr>
              <a:spLocks noChangeArrowheads="1"/>
            </p:cNvSpPr>
            <p:nvPr/>
          </p:nvSpPr>
          <p:spPr bwMode="auto">
            <a:xfrm>
              <a:off x="1581150" y="2181225"/>
              <a:ext cx="720000" cy="720000"/>
            </a:xfrm>
            <a:prstGeom prst="rect">
              <a:avLst/>
            </a:prstGeom>
            <a:noFill/>
            <a:ln w="38100" algn="ctr">
              <a:solidFill>
                <a:srgbClr val="66CCFF"/>
              </a:solid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4000" b="0" i="0" u="none" strike="noStrike" kern="0" cap="none" spc="0" normalizeH="0" baseline="0" noProof="0">
                <a:ln>
                  <a:noFill/>
                </a:ln>
                <a:solidFill>
                  <a:srgbClr val="FFFFFF"/>
                </a:solidFill>
                <a:effectLst/>
                <a:uLnTx/>
                <a:uFillTx/>
                <a:ea typeface="微软雅黑" pitchFamily="34" charset="-122"/>
              </a:endParaRPr>
            </a:p>
          </p:txBody>
        </p:sp>
        <p:sp>
          <p:nvSpPr>
            <p:cNvPr id="18" name="文本框 16"/>
            <p:cNvSpPr txBox="1">
              <a:spLocks noChangeArrowheads="1"/>
            </p:cNvSpPr>
            <p:nvPr/>
          </p:nvSpPr>
          <p:spPr bwMode="auto">
            <a:xfrm>
              <a:off x="1726823" y="2144869"/>
              <a:ext cx="428655" cy="792711"/>
            </a:xfrm>
            <a:prstGeom prst="rect">
              <a:avLst/>
            </a:prstGeom>
            <a:noFill/>
            <a:ln w="9525">
              <a:noFill/>
              <a:miter lim="800000"/>
              <a:headEnd/>
              <a:tailEnd/>
            </a:ln>
          </p:spPr>
          <p:txBody>
            <a:bodyPr wrap="none" lIns="72585" tIns="36293" rIns="72585" bIns="36293">
              <a:spAutoFit/>
            </a:bodyP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6600" b="0" i="0" u="none" strike="noStrike" kern="0" cap="none" spc="0" normalizeH="0" baseline="0" noProof="0" dirty="0" smtClean="0">
                  <a:ln>
                    <a:noFill/>
                  </a:ln>
                  <a:solidFill>
                    <a:srgbClr val="66CCFF"/>
                  </a:solidFill>
                  <a:effectLst/>
                  <a:uLnTx/>
                  <a:uFillTx/>
                  <a:latin typeface="Impact" pitchFamily="34" charset="0"/>
                  <a:ea typeface="微软雅黑" pitchFamily="34" charset="-122"/>
                </a:rPr>
                <a:t>3</a:t>
              </a:r>
              <a:endParaRPr kumimoji="0" lang="zh-CN" altLang="en-US" sz="6600" b="0" i="0" u="none" strike="noStrike" kern="0" cap="none" spc="0" normalizeH="0" baseline="0" noProof="0" dirty="0">
                <a:ln>
                  <a:noFill/>
                </a:ln>
                <a:solidFill>
                  <a:srgbClr val="66CCFF"/>
                </a:solidFill>
                <a:effectLst/>
                <a:uLnTx/>
                <a:uFillTx/>
                <a:latin typeface="Impact" pitchFamily="34" charset="0"/>
                <a:ea typeface="微软雅黑" pitchFamily="34" charset="-122"/>
              </a:endParaRPr>
            </a:p>
          </p:txBody>
        </p:sp>
      </p:grpSp>
      <p:sp>
        <p:nvSpPr>
          <p:cNvPr id="19" name="文本框 18"/>
          <p:cNvSpPr txBox="1">
            <a:spLocks noChangeArrowheads="1"/>
          </p:cNvSpPr>
          <p:nvPr/>
        </p:nvSpPr>
        <p:spPr bwMode="auto">
          <a:xfrm>
            <a:off x="2214101" y="3566357"/>
            <a:ext cx="4782472" cy="565737"/>
          </a:xfrm>
          <a:prstGeom prst="rect">
            <a:avLst/>
          </a:prstGeom>
          <a:noFill/>
          <a:ln w="9525">
            <a:noFill/>
            <a:miter lim="800000"/>
            <a:headEnd/>
            <a:tailEnd/>
          </a:ln>
        </p:spPr>
        <p:txBody>
          <a:bodyPr wrap="none" lIns="72585" tIns="36293" rIns="72585" bIns="36293">
            <a:spAutoFit/>
          </a:bodyPr>
          <a:lstStyle/>
          <a:p>
            <a:pPr defTabSz="725488" fontAlgn="base">
              <a:spcBef>
                <a:spcPct val="0"/>
              </a:spcBef>
              <a:spcAft>
                <a:spcPct val="0"/>
              </a:spcAft>
            </a:pPr>
            <a:r>
              <a:rPr lang="en-US" altLang="zh-CN" sz="3200" b="1" dirty="0">
                <a:latin typeface="微软雅黑" pitchFamily="34" charset="-122"/>
                <a:ea typeface="微软雅黑" pitchFamily="34" charset="-122"/>
              </a:rPr>
              <a:t> </a:t>
            </a:r>
            <a:r>
              <a:rPr lang="zh-CN" altLang="en-US" sz="3200" b="1" dirty="0">
                <a:latin typeface="微软雅黑" pitchFamily="34" charset="-122"/>
                <a:ea typeface="微软雅黑" pitchFamily="34" charset="-122"/>
              </a:rPr>
              <a:t>请在此处添加幻灯片标题</a:t>
            </a:r>
          </a:p>
        </p:txBody>
      </p:sp>
    </p:spTree>
    <p:extLst>
      <p:ext uri="{BB962C8B-B14F-4D97-AF65-F5344CB8AC3E}">
        <p14:creationId xmlns:p14="http://schemas.microsoft.com/office/powerpoint/2010/main" val="24781632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9"/>
                                        </p:tgtEl>
                                        <p:attrNameLst>
                                          <p:attrName>ppt_y</p:attrName>
                                        </p:attrNameLst>
                                      </p:cBhvr>
                                      <p:tavLst>
                                        <p:tav tm="0">
                                          <p:val>
                                            <p:strVal val="#ppt_y"/>
                                          </p:val>
                                        </p:tav>
                                        <p:tav tm="100000">
                                          <p:val>
                                            <p:strVal val="#ppt_y"/>
                                          </p:val>
                                        </p:tav>
                                      </p:tavLst>
                                    </p:anim>
                                    <p:anim calcmode="lin" valueType="num">
                                      <p:cBhvr>
                                        <p:cTn id="13"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5" y="3009241"/>
            <a:ext cx="468847" cy="949638"/>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38" name="矩形 2"/>
          <p:cNvSpPr>
            <a:spLocks noChangeArrowheads="1"/>
          </p:cNvSpPr>
          <p:nvPr/>
        </p:nvSpPr>
        <p:spPr bwMode="auto">
          <a:xfrm>
            <a:off x="1312472" y="2783777"/>
            <a:ext cx="467353" cy="117510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0" name="矩形 4"/>
          <p:cNvSpPr>
            <a:spLocks noChangeArrowheads="1"/>
          </p:cNvSpPr>
          <p:nvPr/>
        </p:nvSpPr>
        <p:spPr bwMode="auto">
          <a:xfrm>
            <a:off x="2656300" y="3197377"/>
            <a:ext cx="468847" cy="761502"/>
          </a:xfrm>
          <a:prstGeom prst="rect">
            <a:avLst/>
          </a:prstGeom>
          <a:solidFill>
            <a:schemeClr val="tx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4" name="矩形 8"/>
          <p:cNvSpPr>
            <a:spLocks noChangeArrowheads="1"/>
          </p:cNvSpPr>
          <p:nvPr/>
        </p:nvSpPr>
        <p:spPr bwMode="auto">
          <a:xfrm>
            <a:off x="5346941" y="3009241"/>
            <a:ext cx="467353" cy="949638"/>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5" name="矩形 9"/>
          <p:cNvSpPr>
            <a:spLocks noChangeArrowheads="1"/>
          </p:cNvSpPr>
          <p:nvPr/>
        </p:nvSpPr>
        <p:spPr bwMode="auto">
          <a:xfrm>
            <a:off x="6018855" y="2783777"/>
            <a:ext cx="468847" cy="117510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7" name="矩形 11"/>
          <p:cNvSpPr>
            <a:spLocks noChangeArrowheads="1"/>
          </p:cNvSpPr>
          <p:nvPr/>
        </p:nvSpPr>
        <p:spPr bwMode="auto">
          <a:xfrm>
            <a:off x="7364175" y="2341807"/>
            <a:ext cx="467354" cy="161707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8" name="矩形 12"/>
          <p:cNvSpPr>
            <a:spLocks noChangeArrowheads="1"/>
          </p:cNvSpPr>
          <p:nvPr/>
        </p:nvSpPr>
        <p:spPr bwMode="auto">
          <a:xfrm>
            <a:off x="8036089" y="2558313"/>
            <a:ext cx="468847" cy="1400567"/>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941">
              <a:solidFill>
                <a:srgbClr val="FFFFFF"/>
              </a:solidFill>
              <a:latin typeface="Calibri" pitchFamily="34" charset="0"/>
              <a:ea typeface="微软雅黑" pitchFamily="34" charset="-122"/>
            </a:endParaRPr>
          </a:p>
        </p:txBody>
      </p:sp>
      <p:sp>
        <p:nvSpPr>
          <p:cNvPr id="65550"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algn="ctr"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1"/>
            <a:ext cx="2147138" cy="715314"/>
            <a:chOff x="4006936" y="791417"/>
            <a:chExt cx="2148546" cy="723886"/>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035" b="1">
                  <a:solidFill>
                    <a:srgbClr val="808080"/>
                  </a:solidFill>
                  <a:latin typeface="微软雅黑" pitchFamily="34" charset="-122"/>
                  <a:ea typeface="微软雅黑" pitchFamily="34" charset="-122"/>
                </a:rPr>
                <a:t>请在此处添加标题内容</a:t>
              </a:r>
            </a:p>
          </p:txBody>
        </p:sp>
        <p:sp>
          <p:nvSpPr>
            <p:cNvPr id="70677" name="TextBox 82"/>
            <p:cNvSpPr txBox="1">
              <a:spLocks noChangeArrowheads="1"/>
            </p:cNvSpPr>
            <p:nvPr/>
          </p:nvSpPr>
          <p:spPr bwMode="auto">
            <a:xfrm>
              <a:off x="4086124" y="1005984"/>
              <a:ext cx="2069358" cy="509319"/>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微软雅黑" pitchFamily="34" charset="-122"/>
                  <a:ea typeface="微软雅黑" pitchFamily="34" charset="-122"/>
                </a:rPr>
                <a:t>在此添加正文并根据需要调整字体大小，建议采用</a:t>
              </a:r>
              <a:r>
                <a:rPr lang="en-US" altLang="zh-CN" sz="941">
                  <a:solidFill>
                    <a:srgbClr val="808080"/>
                  </a:solidFill>
                  <a:latin typeface="微软雅黑" pitchFamily="34" charset="-122"/>
                  <a:ea typeface="微软雅黑" pitchFamily="34" charset="-122"/>
                </a:rPr>
                <a:t>1.5</a:t>
              </a:r>
              <a:r>
                <a:rPr lang="zh-CN" altLang="en-US" sz="941">
                  <a:solidFill>
                    <a:srgbClr val="808080"/>
                  </a:solidFill>
                  <a:latin typeface="微软雅黑" pitchFamily="34" charset="-122"/>
                  <a:ea typeface="微软雅黑" pitchFamily="34" charset="-122"/>
                </a:rPr>
                <a:t>倍行距和两端对齐方式。</a:t>
              </a:r>
            </a:p>
          </p:txBody>
        </p:sp>
      </p:grpSp>
      <p:grpSp>
        <p:nvGrpSpPr>
          <p:cNvPr id="65552" name="组合 18"/>
          <p:cNvGrpSpPr>
            <a:grpSpLocks/>
          </p:cNvGrpSpPr>
          <p:nvPr/>
        </p:nvGrpSpPr>
        <p:grpSpPr bwMode="auto">
          <a:xfrm>
            <a:off x="2993750" y="1160731"/>
            <a:ext cx="2148630" cy="715314"/>
            <a:chOff x="4006936" y="791417"/>
            <a:chExt cx="2148546" cy="723886"/>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rPr>
                <a:t>请在此处添加标题内容</a:t>
              </a:r>
            </a:p>
          </p:txBody>
        </p:sp>
        <p:sp>
          <p:nvSpPr>
            <p:cNvPr id="70675" name="TextBox 82"/>
            <p:cNvSpPr txBox="1">
              <a:spLocks noChangeArrowheads="1"/>
            </p:cNvSpPr>
            <p:nvPr/>
          </p:nvSpPr>
          <p:spPr bwMode="auto">
            <a:xfrm>
              <a:off x="4087562" y="1005984"/>
              <a:ext cx="2067920" cy="509319"/>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微软雅黑" pitchFamily="34" charset="-122"/>
                  <a:ea typeface="微软雅黑" pitchFamily="34" charset="-122"/>
                </a:rPr>
                <a:t>在此添加正文并根据需要调整字体大小，建议采用</a:t>
              </a:r>
              <a:r>
                <a:rPr lang="en-US" altLang="zh-CN" sz="941">
                  <a:solidFill>
                    <a:srgbClr val="808080"/>
                  </a:solidFill>
                  <a:latin typeface="微软雅黑" pitchFamily="34" charset="-122"/>
                  <a:ea typeface="微软雅黑" pitchFamily="34" charset="-122"/>
                </a:rPr>
                <a:t>1.5</a:t>
              </a:r>
              <a:r>
                <a:rPr lang="zh-CN" altLang="en-US" sz="941">
                  <a:solidFill>
                    <a:srgbClr val="808080"/>
                  </a:solidFill>
                  <a:latin typeface="微软雅黑" pitchFamily="34" charset="-122"/>
                  <a:ea typeface="微软雅黑" pitchFamily="34" charset="-122"/>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algn="ctr" defTabSz="860085" fontAlgn="base">
              <a:spcBef>
                <a:spcPct val="0"/>
              </a:spcBef>
              <a:spcAft>
                <a:spcPct val="0"/>
              </a:spcAft>
            </a:pPr>
            <a:r>
              <a:rPr lang="zh-CN" altLang="en-US" sz="752">
                <a:solidFill>
                  <a:srgbClr val="000000"/>
                </a:solidFill>
                <a:latin typeface="Arial" charset="0"/>
                <a:ea typeface="微软雅黑" pitchFamily="34" charset="-122"/>
              </a:rPr>
              <a:t>添加标题内容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927974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9"/>
            <a:ext cx="1302020" cy="1249759"/>
            <a:chOff x="567" y="879"/>
            <a:chExt cx="872" cy="837"/>
          </a:xfrm>
        </p:grpSpPr>
        <p:sp>
          <p:nvSpPr>
            <p:cNvPr id="74776" name="Freeform 9"/>
            <p:cNvSpPr>
              <a:spLocks noEditPoints="1"/>
            </p:cNvSpPr>
            <p:nvPr/>
          </p:nvSpPr>
          <p:spPr bwMode="auto">
            <a:xfrm>
              <a:off x="755" y="1039"/>
              <a:ext cx="684" cy="677"/>
            </a:xfrm>
            <a:custGeom>
              <a:avLst/>
              <a:gdLst>
                <a:gd name="T0" fmla="*/ 106210215 w 295"/>
                <a:gd name="T1" fmla="*/ 0 h 295"/>
                <a:gd name="T2" fmla="*/ 0 w 295"/>
                <a:gd name="T3" fmla="*/ 100026869 h 295"/>
                <a:gd name="T4" fmla="*/ 106210215 w 295"/>
                <a:gd name="T5" fmla="*/ 199377675 h 295"/>
                <a:gd name="T6" fmla="*/ 211702652 w 295"/>
                <a:gd name="T7" fmla="*/ 100026869 h 295"/>
                <a:gd name="T8" fmla="*/ 106210215 w 295"/>
                <a:gd name="T9" fmla="*/ 0 h 295"/>
                <a:gd name="T10" fmla="*/ 106210215 w 295"/>
                <a:gd name="T11" fmla="*/ 149364296 h 295"/>
                <a:gd name="T12" fmla="*/ 53105144 w 295"/>
                <a:gd name="T13" fmla="*/ 100026869 h 295"/>
                <a:gd name="T14" fmla="*/ 106210215 w 295"/>
                <a:gd name="T15" fmla="*/ 50013361 h 295"/>
                <a:gd name="T16" fmla="*/ 158597637 w 295"/>
                <a:gd name="T17" fmla="*/ 100026869 h 295"/>
                <a:gd name="T18" fmla="*/ 106210215 w 295"/>
                <a:gd name="T19" fmla="*/ 14936429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7" name="Freeform 10"/>
            <p:cNvSpPr>
              <a:spLocks/>
            </p:cNvSpPr>
            <p:nvPr/>
          </p:nvSpPr>
          <p:spPr bwMode="auto">
            <a:xfrm>
              <a:off x="567" y="879"/>
              <a:ext cx="507" cy="500"/>
            </a:xfrm>
            <a:custGeom>
              <a:avLst/>
              <a:gdLst>
                <a:gd name="T0" fmla="*/ 159350074 w 218"/>
                <a:gd name="T1" fmla="*/ 73298603 h 218"/>
                <a:gd name="T2" fmla="*/ 159350074 w 218"/>
                <a:gd name="T3" fmla="*/ 0 h 218"/>
                <a:gd name="T4" fmla="*/ 0 w 218"/>
                <a:gd name="T5" fmla="*/ 146597207 h 218"/>
                <a:gd name="T6" fmla="*/ 79675037 w 218"/>
                <a:gd name="T7" fmla="*/ 146597207 h 218"/>
                <a:gd name="T8" fmla="*/ 159350074 w 218"/>
                <a:gd name="T9" fmla="*/ 73298603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8" name="TextBox 58"/>
          <p:cNvSpPr txBox="1">
            <a:spLocks noChangeArrowheads="1"/>
          </p:cNvSpPr>
          <p:nvPr/>
        </p:nvSpPr>
        <p:spPr bwMode="auto">
          <a:xfrm>
            <a:off x="1368053" y="1941645"/>
            <a:ext cx="535368"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25%</a:t>
            </a:r>
            <a:endParaRPr lang="zh-CN" altLang="en-US" sz="1787">
              <a:solidFill>
                <a:srgbClr val="333333"/>
              </a:solidFill>
              <a:latin typeface="Impact" pitchFamily="34" charset="0"/>
              <a:ea typeface="微软雅黑" pitchFamily="34" charset="-122"/>
            </a:endParaRPr>
          </a:p>
        </p:txBody>
      </p:sp>
      <p:grpSp>
        <p:nvGrpSpPr>
          <p:cNvPr id="94235" name="Group 27"/>
          <p:cNvGrpSpPr>
            <a:grpSpLocks/>
          </p:cNvGrpSpPr>
          <p:nvPr/>
        </p:nvGrpSpPr>
        <p:grpSpPr bwMode="auto">
          <a:xfrm>
            <a:off x="2732449"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105870518 w 294"/>
                <a:gd name="T1" fmla="*/ 0 h 295"/>
                <a:gd name="T2" fmla="*/ 0 w 294"/>
                <a:gd name="T3" fmla="*/ 100049047 h 295"/>
                <a:gd name="T4" fmla="*/ 105870518 w 294"/>
                <a:gd name="T5" fmla="*/ 199422031 h 295"/>
                <a:gd name="T6" fmla="*/ 211741037 w 294"/>
                <a:gd name="T7" fmla="*/ 100049047 h 295"/>
                <a:gd name="T8" fmla="*/ 105870518 w 294"/>
                <a:gd name="T9" fmla="*/ 0 h 295"/>
                <a:gd name="T10" fmla="*/ 105870518 w 294"/>
                <a:gd name="T11" fmla="*/ 149397416 h 295"/>
                <a:gd name="T12" fmla="*/ 52575200 w 294"/>
                <a:gd name="T13" fmla="*/ 100049047 h 295"/>
                <a:gd name="T14" fmla="*/ 105870518 w 294"/>
                <a:gd name="T15" fmla="*/ 50024413 h 295"/>
                <a:gd name="T16" fmla="*/ 159165706 w 294"/>
                <a:gd name="T17" fmla="*/ 100049047 h 295"/>
                <a:gd name="T18" fmla="*/ 105870518 w 294"/>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5" name="Freeform 15"/>
            <p:cNvSpPr>
              <a:spLocks/>
            </p:cNvSpPr>
            <p:nvPr/>
          </p:nvSpPr>
          <p:spPr bwMode="auto">
            <a:xfrm>
              <a:off x="1830" y="879"/>
              <a:ext cx="504" cy="997"/>
            </a:xfrm>
            <a:custGeom>
              <a:avLst/>
              <a:gdLst>
                <a:gd name="T0" fmla="*/ 78371541 w 217"/>
                <a:gd name="T1" fmla="*/ 145998934 h 435"/>
                <a:gd name="T2" fmla="*/ 157468471 w 217"/>
                <a:gd name="T3" fmla="*/ 72999504 h 435"/>
                <a:gd name="T4" fmla="*/ 157468471 w 217"/>
                <a:gd name="T5" fmla="*/ 0 h 435"/>
                <a:gd name="T6" fmla="*/ 0 w 217"/>
                <a:gd name="T7" fmla="*/ 145998934 h 435"/>
                <a:gd name="T8" fmla="*/ 157468471 w 217"/>
                <a:gd name="T9" fmla="*/ 291328251 h 435"/>
                <a:gd name="T10" fmla="*/ 157468471 w 217"/>
                <a:gd name="T11" fmla="*/ 218328692 h 435"/>
                <a:gd name="T12" fmla="*/ 78371541 w 217"/>
                <a:gd name="T13" fmla="*/ 145998934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2" name="TextBox 59"/>
          <p:cNvSpPr txBox="1">
            <a:spLocks noChangeArrowheads="1"/>
          </p:cNvSpPr>
          <p:nvPr/>
        </p:nvSpPr>
        <p:spPr bwMode="auto">
          <a:xfrm>
            <a:off x="3244658" y="1941645"/>
            <a:ext cx="543383"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50%</a:t>
            </a:r>
            <a:endParaRPr lang="zh-CN" altLang="en-US" sz="1787">
              <a:solidFill>
                <a:srgbClr val="333333"/>
              </a:solidFill>
              <a:latin typeface="Impact" pitchFamily="34" charset="0"/>
              <a:ea typeface="微软雅黑" pitchFamily="34" charset="-122"/>
            </a:endParaRPr>
          </a:p>
        </p:txBody>
      </p:sp>
      <p:grpSp>
        <p:nvGrpSpPr>
          <p:cNvPr id="94237" name="Group 29"/>
          <p:cNvGrpSpPr>
            <a:grpSpLocks/>
          </p:cNvGrpSpPr>
          <p:nvPr/>
        </p:nvGrpSpPr>
        <p:grpSpPr bwMode="auto">
          <a:xfrm>
            <a:off x="4610822" y="1344389"/>
            <a:ext cx="1506580" cy="1488662"/>
            <a:chOff x="3088" y="879"/>
            <a:chExt cx="1009" cy="997"/>
          </a:xfrm>
        </p:grpSpPr>
        <p:sp>
          <p:nvSpPr>
            <p:cNvPr id="74772" name="Freeform 19"/>
            <p:cNvSpPr>
              <a:spLocks noEditPoints="1"/>
            </p:cNvSpPr>
            <p:nvPr/>
          </p:nvSpPr>
          <p:spPr bwMode="auto">
            <a:xfrm>
              <a:off x="3276" y="1039"/>
              <a:ext cx="683" cy="677"/>
            </a:xfrm>
            <a:custGeom>
              <a:avLst/>
              <a:gdLst>
                <a:gd name="T0" fmla="*/ 105305387 w 295"/>
                <a:gd name="T1" fmla="*/ 0 h 295"/>
                <a:gd name="T2" fmla="*/ 0 w 295"/>
                <a:gd name="T3" fmla="*/ 100049047 h 295"/>
                <a:gd name="T4" fmla="*/ 105305387 w 295"/>
                <a:gd name="T5" fmla="*/ 199422031 h 295"/>
                <a:gd name="T6" fmla="*/ 209899381 w 295"/>
                <a:gd name="T7" fmla="*/ 100049047 h 295"/>
                <a:gd name="T8" fmla="*/ 105305387 w 295"/>
                <a:gd name="T9" fmla="*/ 0 h 295"/>
                <a:gd name="T10" fmla="*/ 105305387 w 295"/>
                <a:gd name="T11" fmla="*/ 149397416 h 295"/>
                <a:gd name="T12" fmla="*/ 52652694 w 295"/>
                <a:gd name="T13" fmla="*/ 100049047 h 295"/>
                <a:gd name="T14" fmla="*/ 105305387 w 295"/>
                <a:gd name="T15" fmla="*/ 50024413 h 295"/>
                <a:gd name="T16" fmla="*/ 157246742 w 295"/>
                <a:gd name="T17" fmla="*/ 100049047 h 295"/>
                <a:gd name="T18" fmla="*/ 105305387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3" name="Freeform 20"/>
            <p:cNvSpPr>
              <a:spLocks/>
            </p:cNvSpPr>
            <p:nvPr/>
          </p:nvSpPr>
          <p:spPr bwMode="auto">
            <a:xfrm>
              <a:off x="3088" y="879"/>
              <a:ext cx="1009" cy="997"/>
            </a:xfrm>
            <a:custGeom>
              <a:avLst/>
              <a:gdLst>
                <a:gd name="T0" fmla="*/ 313010176 w 435"/>
                <a:gd name="T1" fmla="*/ 145998934 h 435"/>
                <a:gd name="T2" fmla="*/ 234577895 w 435"/>
                <a:gd name="T3" fmla="*/ 145998934 h 435"/>
                <a:gd name="T4" fmla="*/ 234577895 w 435"/>
                <a:gd name="T5" fmla="*/ 145998934 h 435"/>
                <a:gd name="T6" fmla="*/ 156864932 w 435"/>
                <a:gd name="T7" fmla="*/ 218328692 h 435"/>
                <a:gd name="T8" fmla="*/ 78432466 w 435"/>
                <a:gd name="T9" fmla="*/ 145998934 h 435"/>
                <a:gd name="T10" fmla="*/ 156864932 w 435"/>
                <a:gd name="T11" fmla="*/ 72999504 h 435"/>
                <a:gd name="T12" fmla="*/ 156864932 w 435"/>
                <a:gd name="T13" fmla="*/ 0 h 435"/>
                <a:gd name="T14" fmla="*/ 0 w 435"/>
                <a:gd name="T15" fmla="*/ 145998934 h 435"/>
                <a:gd name="T16" fmla="*/ 156864932 w 435"/>
                <a:gd name="T17" fmla="*/ 291328251 h 435"/>
                <a:gd name="T18" fmla="*/ 313010176 w 435"/>
                <a:gd name="T19" fmla="*/ 145998934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6" name="TextBox 60"/>
          <p:cNvSpPr txBox="1">
            <a:spLocks noChangeArrowheads="1"/>
          </p:cNvSpPr>
          <p:nvPr/>
        </p:nvSpPr>
        <p:spPr bwMode="auto">
          <a:xfrm>
            <a:off x="5145088" y="1941645"/>
            <a:ext cx="509720"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75%</a:t>
            </a:r>
            <a:endParaRPr lang="zh-CN" altLang="en-US" sz="1787">
              <a:solidFill>
                <a:srgbClr val="333333"/>
              </a:solidFill>
              <a:latin typeface="Impact" pitchFamily="34" charset="0"/>
              <a:ea typeface="微软雅黑" pitchFamily="34" charset="-122"/>
            </a:endParaRPr>
          </a:p>
        </p:txBody>
      </p:sp>
      <p:grpSp>
        <p:nvGrpSpPr>
          <p:cNvPr id="94236" name="Group 28"/>
          <p:cNvGrpSpPr>
            <a:grpSpLocks/>
          </p:cNvGrpSpPr>
          <p:nvPr/>
        </p:nvGrpSpPr>
        <p:grpSpPr bwMode="auto">
          <a:xfrm>
            <a:off x="6735563"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105516032 w 295"/>
                <a:gd name="T1" fmla="*/ 0 h 295"/>
                <a:gd name="T2" fmla="*/ 0 w 295"/>
                <a:gd name="T3" fmla="*/ 100049047 h 295"/>
                <a:gd name="T4" fmla="*/ 105516032 w 295"/>
                <a:gd name="T5" fmla="*/ 199422031 h 295"/>
                <a:gd name="T6" fmla="*/ 211749692 w 295"/>
                <a:gd name="T7" fmla="*/ 100049047 h 295"/>
                <a:gd name="T8" fmla="*/ 105516032 w 295"/>
                <a:gd name="T9" fmla="*/ 0 h 295"/>
                <a:gd name="T10" fmla="*/ 105516032 w 295"/>
                <a:gd name="T11" fmla="*/ 149397416 h 295"/>
                <a:gd name="T12" fmla="*/ 53116979 w 295"/>
                <a:gd name="T13" fmla="*/ 100049047 h 295"/>
                <a:gd name="T14" fmla="*/ 105516032 w 295"/>
                <a:gd name="T15" fmla="*/ 50024413 h 295"/>
                <a:gd name="T16" fmla="*/ 158632955 w 295"/>
                <a:gd name="T17" fmla="*/ 100049047 h 295"/>
                <a:gd name="T18" fmla="*/ 105516032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1" name="Freeform 25"/>
            <p:cNvSpPr>
              <a:spLocks noEditPoints="1"/>
            </p:cNvSpPr>
            <p:nvPr/>
          </p:nvSpPr>
          <p:spPr bwMode="auto">
            <a:xfrm>
              <a:off x="4511" y="879"/>
              <a:ext cx="1009" cy="997"/>
            </a:xfrm>
            <a:custGeom>
              <a:avLst/>
              <a:gdLst>
                <a:gd name="T0" fmla="*/ 156145244 w 435"/>
                <a:gd name="T1" fmla="*/ 0 h 435"/>
                <a:gd name="T2" fmla="*/ 0 w 435"/>
                <a:gd name="T3" fmla="*/ 145998934 h 435"/>
                <a:gd name="T4" fmla="*/ 156145244 w 435"/>
                <a:gd name="T5" fmla="*/ 291328251 h 435"/>
                <a:gd name="T6" fmla="*/ 313009879 w 435"/>
                <a:gd name="T7" fmla="*/ 145998934 h 435"/>
                <a:gd name="T8" fmla="*/ 156145244 w 435"/>
                <a:gd name="T9" fmla="*/ 0 h 435"/>
                <a:gd name="T10" fmla="*/ 156145244 w 435"/>
                <a:gd name="T11" fmla="*/ 218328692 h 435"/>
                <a:gd name="T12" fmla="*/ 78432466 w 435"/>
                <a:gd name="T13" fmla="*/ 145998934 h 435"/>
                <a:gd name="T14" fmla="*/ 156145244 w 435"/>
                <a:gd name="T15" fmla="*/ 72999504 h 435"/>
                <a:gd name="T16" fmla="*/ 234577895 w 435"/>
                <a:gd name="T17" fmla="*/ 145998934 h 435"/>
                <a:gd name="T18" fmla="*/ 156145244 w 435"/>
                <a:gd name="T19" fmla="*/ 21832869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20" name="TextBox 61"/>
          <p:cNvSpPr txBox="1">
            <a:spLocks noChangeArrowheads="1"/>
          </p:cNvSpPr>
          <p:nvPr/>
        </p:nvSpPr>
        <p:spPr bwMode="auto">
          <a:xfrm>
            <a:off x="7173881" y="1941645"/>
            <a:ext cx="629945"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100%</a:t>
            </a:r>
            <a:endParaRPr lang="zh-CN" altLang="en-US" sz="1787">
              <a:solidFill>
                <a:srgbClr val="333333"/>
              </a:solidFill>
              <a:latin typeface="Impact" pitchFamily="34" charset="0"/>
              <a:ea typeface="微软雅黑" pitchFamily="34" charset="-122"/>
            </a:endParaRPr>
          </a:p>
        </p:txBody>
      </p:sp>
      <p:sp>
        <p:nvSpPr>
          <p:cNvPr id="22" name="文本框 10"/>
          <p:cNvSpPr txBox="1">
            <a:spLocks noChangeArrowheads="1"/>
          </p:cNvSpPr>
          <p:nvPr/>
        </p:nvSpPr>
        <p:spPr bwMode="auto">
          <a:xfrm>
            <a:off x="459888" y="4161947"/>
            <a:ext cx="8376525" cy="416444"/>
          </a:xfrm>
          <a:prstGeom prst="rect">
            <a:avLst/>
          </a:prstGeom>
          <a:noFill/>
          <a:ln w="9525">
            <a:noFill/>
            <a:miter lim="800000"/>
            <a:headEnd/>
            <a:tailEnd/>
          </a:ln>
        </p:spPr>
        <p:txBody>
          <a:bodyPr lIns="68245" tIns="34123" rIns="68245" bIns="34123">
            <a:spAutoFit/>
          </a:bodyPr>
          <a:lstStyle/>
          <a:p>
            <a:pPr algn="ctr" defTabSz="812302" fontAlgn="base">
              <a:spcBef>
                <a:spcPct val="0"/>
              </a:spcBef>
              <a:spcAft>
                <a:spcPct val="0"/>
              </a:spcAft>
            </a:pPr>
            <a:r>
              <a:rPr lang="zh-CN" altLang="en-US" sz="1129">
                <a:solidFill>
                  <a:srgbClr val="808080"/>
                </a:solidFill>
                <a:latin typeface="微软雅黑" pitchFamily="34" charset="-122"/>
                <a:ea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微软雅黑" pitchFamily="34" charset="-122"/>
                <a:ea typeface="微软雅黑" pitchFamily="34" charset="-122"/>
              </a:rPr>
              <a:t>标题内容</a:t>
            </a:r>
          </a:p>
        </p:txBody>
      </p:sp>
      <p:sp>
        <p:nvSpPr>
          <p:cNvPr id="28" name="TextBox 27"/>
          <p:cNvSpPr txBox="1">
            <a:spLocks noChangeArrowheads="1"/>
          </p:cNvSpPr>
          <p:nvPr/>
        </p:nvSpPr>
        <p:spPr bwMode="auto">
          <a:xfrm>
            <a:off x="3029869"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sp>
        <p:nvSpPr>
          <p:cNvPr id="29" name="TextBox 28"/>
          <p:cNvSpPr txBox="1">
            <a:spLocks noChangeArrowheads="1"/>
          </p:cNvSpPr>
          <p:nvPr/>
        </p:nvSpPr>
        <p:spPr bwMode="auto">
          <a:xfrm>
            <a:off x="4911227"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sp>
        <p:nvSpPr>
          <p:cNvPr id="30" name="TextBox 29"/>
          <p:cNvSpPr txBox="1">
            <a:spLocks noChangeArrowheads="1"/>
          </p:cNvSpPr>
          <p:nvPr/>
        </p:nvSpPr>
        <p:spPr bwMode="auto">
          <a:xfrm>
            <a:off x="7034475"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grpSp>
        <p:nvGrpSpPr>
          <p:cNvPr id="45" name="组合 44"/>
          <p:cNvGrpSpPr>
            <a:grpSpLocks/>
          </p:cNvGrpSpPr>
          <p:nvPr/>
        </p:nvGrpSpPr>
        <p:grpSpPr bwMode="auto">
          <a:xfrm>
            <a:off x="524093"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5" tIns="34123" rIns="68245" bIns="34123" anchor="ctr"/>
            <a:lstStyle/>
            <a:p>
              <a:pPr algn="ctr" defTabSz="812302" fontAlgn="base">
                <a:spcBef>
                  <a:spcPct val="0"/>
                </a:spcBef>
                <a:spcAft>
                  <a:spcPct val="0"/>
                </a:spcAft>
              </a:pPr>
              <a:endParaRPr lang="zh-CN" altLang="en-US" sz="1599">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313283" y="3669210"/>
            <a:ext cx="2200888"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787" b="1">
                <a:solidFill>
                  <a:srgbClr val="FFFFFF"/>
                </a:solidFill>
                <a:latin typeface="微软雅黑" pitchFamily="34" charset="-122"/>
                <a:ea typeface="微软雅黑" pitchFamily="34" charset="-122"/>
              </a:rPr>
              <a:t>输入标题内容和文字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735952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27823902 w 1050"/>
                <a:gd name="T1" fmla="*/ 31492985 h 1049"/>
                <a:gd name="T2" fmla="*/ 26641373 w 1050"/>
                <a:gd name="T3" fmla="*/ 34736462 h 1049"/>
                <a:gd name="T4" fmla="*/ 23337316 w 1050"/>
                <a:gd name="T5" fmla="*/ 33794818 h 1049"/>
                <a:gd name="T6" fmla="*/ 21737437 w 1050"/>
                <a:gd name="T7" fmla="*/ 36410525 h 1049"/>
                <a:gd name="T8" fmla="*/ 18294215 w 1050"/>
                <a:gd name="T9" fmla="*/ 34562080 h 1049"/>
                <a:gd name="T10" fmla="*/ 15407503 w 1050"/>
                <a:gd name="T11" fmla="*/ 36515174 h 1049"/>
                <a:gd name="T12" fmla="*/ 13251139 w 1050"/>
                <a:gd name="T13" fmla="*/ 33794818 h 1049"/>
                <a:gd name="T14" fmla="*/ 10468745 w 1050"/>
                <a:gd name="T15" fmla="*/ 34980626 h 1049"/>
                <a:gd name="T16" fmla="*/ 9460130 w 1050"/>
                <a:gd name="T17" fmla="*/ 31981265 h 1049"/>
                <a:gd name="T18" fmla="*/ 8068950 w 1050"/>
                <a:gd name="T19" fmla="*/ 30969864 h 1049"/>
                <a:gd name="T20" fmla="*/ 4869192 w 1050"/>
                <a:gd name="T21" fmla="*/ 30900106 h 1049"/>
                <a:gd name="T22" fmla="*/ 4660514 w 1050"/>
                <a:gd name="T23" fmla="*/ 27133533 h 1049"/>
                <a:gd name="T24" fmla="*/ 1634652 w 1050"/>
                <a:gd name="T25" fmla="*/ 26156974 h 1049"/>
                <a:gd name="T26" fmla="*/ 2712834 w 1050"/>
                <a:gd name="T27" fmla="*/ 22913516 h 1049"/>
                <a:gd name="T28" fmla="*/ 0 w 1050"/>
                <a:gd name="T29" fmla="*/ 20576828 h 1049"/>
                <a:gd name="T30" fmla="*/ 2086793 w 1050"/>
                <a:gd name="T31" fmla="*/ 17438001 h 1049"/>
                <a:gd name="T32" fmla="*/ 208689 w 1050"/>
                <a:gd name="T33" fmla="*/ 14857174 h 1049"/>
                <a:gd name="T34" fmla="*/ 2991068 w 1050"/>
                <a:gd name="T35" fmla="*/ 12834375 h 1049"/>
                <a:gd name="T36" fmla="*/ 1912898 w 1050"/>
                <a:gd name="T37" fmla="*/ 9904777 h 1049"/>
                <a:gd name="T38" fmla="*/ 5147425 w 1050"/>
                <a:gd name="T39" fmla="*/ 8719001 h 1049"/>
                <a:gd name="T40" fmla="*/ 4869192 w 1050"/>
                <a:gd name="T41" fmla="*/ 5684787 h 1049"/>
                <a:gd name="T42" fmla="*/ 8068950 w 1050"/>
                <a:gd name="T43" fmla="*/ 5649914 h 1049"/>
                <a:gd name="T44" fmla="*/ 9425356 w 1050"/>
                <a:gd name="T45" fmla="*/ 2127443 h 1049"/>
                <a:gd name="T46" fmla="*/ 12451208 w 1050"/>
                <a:gd name="T47" fmla="*/ 3069092 h 1049"/>
                <a:gd name="T48" fmla="*/ 14085853 w 1050"/>
                <a:gd name="T49" fmla="*/ 2545951 h 1049"/>
                <a:gd name="T50" fmla="*/ 17424721 w 1050"/>
                <a:gd name="T51" fmla="*/ 2022817 h 1049"/>
                <a:gd name="T52" fmla="*/ 20589688 w 1050"/>
                <a:gd name="T53" fmla="*/ 0 h 1049"/>
                <a:gd name="T54" fmla="*/ 22467797 w 1050"/>
                <a:gd name="T55" fmla="*/ 2545951 h 1049"/>
                <a:gd name="T56" fmla="*/ 24137263 w 1050"/>
                <a:gd name="T57" fmla="*/ 3069092 h 1049"/>
                <a:gd name="T58" fmla="*/ 27163102 w 1050"/>
                <a:gd name="T59" fmla="*/ 2127443 h 1049"/>
                <a:gd name="T60" fmla="*/ 28171680 w 1050"/>
                <a:gd name="T61" fmla="*/ 5405780 h 1049"/>
                <a:gd name="T62" fmla="*/ 31301879 w 1050"/>
                <a:gd name="T63" fmla="*/ 5266274 h 1049"/>
                <a:gd name="T64" fmla="*/ 31440976 w 1050"/>
                <a:gd name="T65" fmla="*/ 8719001 h 1049"/>
                <a:gd name="T66" fmla="*/ 34675540 w 1050"/>
                <a:gd name="T67" fmla="*/ 9904777 h 1049"/>
                <a:gd name="T68" fmla="*/ 33736473 w 1050"/>
                <a:gd name="T69" fmla="*/ 13252856 h 1049"/>
                <a:gd name="T70" fmla="*/ 36344993 w 1050"/>
                <a:gd name="T71" fmla="*/ 14857174 h 1049"/>
                <a:gd name="T72" fmla="*/ 34536419 w 1050"/>
                <a:gd name="T73" fmla="*/ 18275020 h 1049"/>
                <a:gd name="T74" fmla="*/ 36449309 w 1050"/>
                <a:gd name="T75" fmla="*/ 21169708 h 1049"/>
                <a:gd name="T76" fmla="*/ 33736473 w 1050"/>
                <a:gd name="T77" fmla="*/ 23332038 h 1049"/>
                <a:gd name="T78" fmla="*/ 34953733 w 1050"/>
                <a:gd name="T79" fmla="*/ 26156974 h 1049"/>
                <a:gd name="T80" fmla="*/ 31927924 w 1050"/>
                <a:gd name="T81" fmla="*/ 27133533 h 1049"/>
                <a:gd name="T82" fmla="*/ 30919321 w 1050"/>
                <a:gd name="T83" fmla="*/ 28528565 h 1049"/>
                <a:gd name="T84" fmla="*/ 30884516 w 1050"/>
                <a:gd name="T85" fmla="*/ 31772016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946690" fontAlgn="base">
                <a:spcBef>
                  <a:spcPct val="0"/>
                </a:spcBef>
                <a:spcAft>
                  <a:spcPct val="0"/>
                </a:spcAft>
              </a:pPr>
              <a:endParaRPr lang="zh-CN" altLang="en-US" sz="1693">
                <a:solidFill>
                  <a:srgbClr val="66CCFF"/>
                </a:solidFill>
                <a:latin typeface="Arial" charset="0"/>
                <a:ea typeface="微软雅黑" pitchFamily="34" charset="-122"/>
                <a:sym typeface="造字工房悦黑体验版常规体" pitchFamily="50" charset="-122"/>
              </a:endParaRPr>
            </a:p>
            <a:p>
              <a:pPr algn="ctr" defTabSz="946690" fontAlgn="base">
                <a:spcBef>
                  <a:spcPct val="0"/>
                </a:spcBef>
                <a:spcAft>
                  <a:spcPct val="0"/>
                </a:spcAft>
              </a:pPr>
              <a:r>
                <a:rPr lang="zh-CN" altLang="en-US" sz="1693">
                  <a:solidFill>
                    <a:srgbClr val="66CCFF"/>
                  </a:solidFill>
                  <a:latin typeface="Arial" charset="0"/>
                  <a:ea typeface="微软雅黑" pitchFamily="34" charset="-122"/>
                  <a:sym typeface="造字工房悦黑体验版常规体" pitchFamily="50" charset="-122"/>
                </a:rPr>
                <a:t>输入您想要的文字内容</a:t>
              </a:r>
            </a:p>
            <a:p>
              <a:pPr algn="ctr" defTabSz="946690" fontAlgn="base">
                <a:spcBef>
                  <a:spcPct val="0"/>
                </a:spcBef>
                <a:spcAft>
                  <a:spcPct val="0"/>
                </a:spcAft>
              </a:pPr>
              <a:endParaRPr lang="en-US" altLang="zh-CN" sz="1693">
                <a:solidFill>
                  <a:srgbClr val="C00000"/>
                </a:solidFill>
                <a:latin typeface="Calibri" pitchFamily="34" charset="0"/>
                <a:ea typeface="微软雅黑" pitchFamily="34" charset="-122"/>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28683952 w 637"/>
                <a:gd name="T1" fmla="*/ 35184134 h 638"/>
                <a:gd name="T2" fmla="*/ 27318068 w 637"/>
                <a:gd name="T3" fmla="*/ 35823842 h 638"/>
                <a:gd name="T4" fmla="*/ 25822071 w 637"/>
                <a:gd name="T5" fmla="*/ 36335592 h 638"/>
                <a:gd name="T6" fmla="*/ 23545534 w 637"/>
                <a:gd name="T7" fmla="*/ 40685647 h 638"/>
                <a:gd name="T8" fmla="*/ 20293411 w 637"/>
                <a:gd name="T9" fmla="*/ 37039294 h 638"/>
                <a:gd name="T10" fmla="*/ 18732385 w 637"/>
                <a:gd name="T11" fmla="*/ 36911335 h 638"/>
                <a:gd name="T12" fmla="*/ 17171346 w 637"/>
                <a:gd name="T13" fmla="*/ 36655446 h 638"/>
                <a:gd name="T14" fmla="*/ 13593978 w 637"/>
                <a:gd name="T15" fmla="*/ 39598071 h 638"/>
                <a:gd name="T16" fmla="*/ 11772781 w 637"/>
                <a:gd name="T17" fmla="*/ 38894425 h 638"/>
                <a:gd name="T18" fmla="*/ 11317489 w 637"/>
                <a:gd name="T19" fmla="*/ 34096613 h 638"/>
                <a:gd name="T20" fmla="*/ 10081684 w 637"/>
                <a:gd name="T21" fmla="*/ 33200988 h 638"/>
                <a:gd name="T22" fmla="*/ 5138416 w 637"/>
                <a:gd name="T23" fmla="*/ 33968655 h 638"/>
                <a:gd name="T24" fmla="*/ 3642426 w 637"/>
                <a:gd name="T25" fmla="*/ 32113496 h 638"/>
                <a:gd name="T26" fmla="*/ 5788812 w 637"/>
                <a:gd name="T27" fmla="*/ 27635531 h 638"/>
                <a:gd name="T28" fmla="*/ 5073363 w 637"/>
                <a:gd name="T29" fmla="*/ 26228142 h 638"/>
                <a:gd name="T30" fmla="*/ 390260 w 637"/>
                <a:gd name="T31" fmla="*/ 24500913 h 638"/>
                <a:gd name="T32" fmla="*/ 0 w 637"/>
                <a:gd name="T33" fmla="*/ 22134018 h 638"/>
                <a:gd name="T34" fmla="*/ 4162768 w 637"/>
                <a:gd name="T35" fmla="*/ 19255289 h 638"/>
                <a:gd name="T36" fmla="*/ 4357890 w 637"/>
                <a:gd name="T37" fmla="*/ 17656046 h 638"/>
                <a:gd name="T38" fmla="*/ 1105734 w 637"/>
                <a:gd name="T39" fmla="*/ 13753772 h 638"/>
                <a:gd name="T40" fmla="*/ 1951286 w 637"/>
                <a:gd name="T41" fmla="*/ 11642745 h 638"/>
                <a:gd name="T42" fmla="*/ 7089692 w 637"/>
                <a:gd name="T43" fmla="*/ 11194932 h 638"/>
                <a:gd name="T44" fmla="*/ 8065338 w 637"/>
                <a:gd name="T45" fmla="*/ 9915516 h 638"/>
                <a:gd name="T46" fmla="*/ 7219763 w 637"/>
                <a:gd name="T47" fmla="*/ 4861807 h 638"/>
                <a:gd name="T48" fmla="*/ 8975950 w 637"/>
                <a:gd name="T49" fmla="*/ 3518424 h 638"/>
                <a:gd name="T50" fmla="*/ 13724070 w 637"/>
                <a:gd name="T51" fmla="*/ 5629449 h 638"/>
                <a:gd name="T52" fmla="*/ 15220063 w 637"/>
                <a:gd name="T53" fmla="*/ 5053716 h 638"/>
                <a:gd name="T54" fmla="*/ 16976231 w 637"/>
                <a:gd name="T55" fmla="*/ 255894 h 638"/>
                <a:gd name="T56" fmla="*/ 18146973 w 637"/>
                <a:gd name="T57" fmla="*/ 63986 h 638"/>
                <a:gd name="T58" fmla="*/ 21464180 w 637"/>
                <a:gd name="T59" fmla="*/ 4094164 h 638"/>
                <a:gd name="T60" fmla="*/ 23090263 w 637"/>
                <a:gd name="T61" fmla="*/ 4222091 h 638"/>
                <a:gd name="T62" fmla="*/ 24651274 w 637"/>
                <a:gd name="T63" fmla="*/ 4477980 h 638"/>
                <a:gd name="T64" fmla="*/ 28358710 w 637"/>
                <a:gd name="T65" fmla="*/ 1343375 h 638"/>
                <a:gd name="T66" fmla="*/ 29984828 w 637"/>
                <a:gd name="T67" fmla="*/ 2047075 h 638"/>
                <a:gd name="T68" fmla="*/ 30440127 w 637"/>
                <a:gd name="T69" fmla="*/ 7036817 h 638"/>
                <a:gd name="T70" fmla="*/ 31740954 w 637"/>
                <a:gd name="T71" fmla="*/ 7996405 h 638"/>
                <a:gd name="T72" fmla="*/ 36554172 w 637"/>
                <a:gd name="T73" fmla="*/ 7164768 h 638"/>
                <a:gd name="T74" fmla="*/ 37659899 w 637"/>
                <a:gd name="T75" fmla="*/ 8700079 h 638"/>
                <a:gd name="T76" fmla="*/ 35643546 w 637"/>
                <a:gd name="T77" fmla="*/ 12858217 h 638"/>
                <a:gd name="T78" fmla="*/ 36033802 w 637"/>
                <a:gd name="T79" fmla="*/ 13625863 h 638"/>
                <a:gd name="T80" fmla="*/ 36619187 w 637"/>
                <a:gd name="T81" fmla="*/ 15033206 h 638"/>
                <a:gd name="T82" fmla="*/ 41107191 w 637"/>
                <a:gd name="T83" fmla="*/ 16696484 h 638"/>
                <a:gd name="T84" fmla="*/ 41432377 w 637"/>
                <a:gd name="T85" fmla="*/ 19255289 h 638"/>
                <a:gd name="T86" fmla="*/ 37529813 w 637"/>
                <a:gd name="T87" fmla="*/ 22006087 h 638"/>
                <a:gd name="T88" fmla="*/ 37334685 w 637"/>
                <a:gd name="T89" fmla="*/ 23477386 h 638"/>
                <a:gd name="T90" fmla="*/ 40326651 w 637"/>
                <a:gd name="T91" fmla="*/ 27123739 h 638"/>
                <a:gd name="T92" fmla="*/ 39285939 w 637"/>
                <a:gd name="T93" fmla="*/ 29554663 h 638"/>
                <a:gd name="T94" fmla="*/ 34602890 w 637"/>
                <a:gd name="T95" fmla="*/ 30002447 h 638"/>
                <a:gd name="T96" fmla="*/ 33692292 w 637"/>
                <a:gd name="T97" fmla="*/ 31217898 h 638"/>
                <a:gd name="T98" fmla="*/ 34407734 w 637"/>
                <a:gd name="T99" fmla="*/ 35759849 h 638"/>
                <a:gd name="T100" fmla="*/ 32846680 w 637"/>
                <a:gd name="T101" fmla="*/ 3703929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860085" fontAlgn="base">
                <a:spcBef>
                  <a:spcPct val="0"/>
                </a:spcBef>
                <a:spcAft>
                  <a:spcPct val="0"/>
                </a:spcAft>
              </a:pPr>
              <a:endParaRPr lang="zh-CN" altLang="en-US" sz="1129">
                <a:solidFill>
                  <a:srgbClr val="66CCFF"/>
                </a:solidFill>
                <a:latin typeface="Arial" charset="0"/>
                <a:ea typeface="微软雅黑" pitchFamily="34" charset="-122"/>
                <a:sym typeface="造字工房悦黑体验版常规体" pitchFamily="50" charset="-122"/>
              </a:endParaRPr>
            </a:p>
            <a:p>
              <a:pPr algn="ctr" defTabSz="860085" fontAlgn="base">
                <a:spcBef>
                  <a:spcPct val="0"/>
                </a:spcBef>
                <a:spcAft>
                  <a:spcPct val="0"/>
                </a:spcAft>
              </a:pPr>
              <a:r>
                <a:rPr lang="zh-CN" altLang="en-US" sz="1129">
                  <a:solidFill>
                    <a:srgbClr val="66CCFF"/>
                  </a:solidFill>
                  <a:latin typeface="Arial" charset="0"/>
                  <a:ea typeface="微软雅黑" pitchFamily="34" charset="-122"/>
                  <a:sym typeface="造字工房悦黑体验版常规体" pitchFamily="50" charset="-122"/>
                </a:rPr>
                <a:t>输入您想要的文字内容</a:t>
              </a:r>
            </a:p>
            <a:p>
              <a:pPr algn="ctr" defTabSz="860085" fontAlgn="base">
                <a:spcBef>
                  <a:spcPct val="0"/>
                </a:spcBef>
                <a:spcAft>
                  <a:spcPct val="0"/>
                </a:spcAft>
              </a:pPr>
              <a:endParaRPr lang="en-US" altLang="zh-CN" sz="1129">
                <a:solidFill>
                  <a:srgbClr val="C00000"/>
                </a:solidFill>
                <a:latin typeface="Calibri" pitchFamily="34" charset="0"/>
                <a:ea typeface="微软雅黑" pitchFamily="34" charset="-122"/>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24396665 w 808"/>
                <a:gd name="T1" fmla="*/ 28691301 h 810"/>
                <a:gd name="T2" fmla="*/ 22983560 w 808"/>
                <a:gd name="T3" fmla="*/ 29480257 h 810"/>
                <a:gd name="T4" fmla="*/ 22235462 w 808"/>
                <a:gd name="T5" fmla="*/ 32760413 h 810"/>
                <a:gd name="T6" fmla="*/ 21154853 w 808"/>
                <a:gd name="T7" fmla="*/ 33092609 h 810"/>
                <a:gd name="T8" fmla="*/ 18702730 w 808"/>
                <a:gd name="T9" fmla="*/ 30767366 h 810"/>
                <a:gd name="T10" fmla="*/ 17663700 w 808"/>
                <a:gd name="T11" fmla="*/ 30891930 h 810"/>
                <a:gd name="T12" fmla="*/ 15710284 w 808"/>
                <a:gd name="T13" fmla="*/ 33632360 h 810"/>
                <a:gd name="T14" fmla="*/ 14588111 w 808"/>
                <a:gd name="T15" fmla="*/ 33507796 h 810"/>
                <a:gd name="T16" fmla="*/ 13175028 w 808"/>
                <a:gd name="T17" fmla="*/ 30435246 h 810"/>
                <a:gd name="T18" fmla="*/ 12135998 w 808"/>
                <a:gd name="T19" fmla="*/ 30144572 h 810"/>
                <a:gd name="T20" fmla="*/ 9351372 w 808"/>
                <a:gd name="T21" fmla="*/ 31930013 h 810"/>
                <a:gd name="T22" fmla="*/ 8270763 w 808"/>
                <a:gd name="T23" fmla="*/ 31348689 h 810"/>
                <a:gd name="T24" fmla="*/ 8187639 w 808"/>
                <a:gd name="T25" fmla="*/ 28027011 h 810"/>
                <a:gd name="T26" fmla="*/ 7356410 w 808"/>
                <a:gd name="T27" fmla="*/ 27321099 h 810"/>
                <a:gd name="T28" fmla="*/ 4114605 w 808"/>
                <a:gd name="T29" fmla="*/ 27902422 h 810"/>
                <a:gd name="T30" fmla="*/ 3366481 w 808"/>
                <a:gd name="T31" fmla="*/ 26947432 h 810"/>
                <a:gd name="T32" fmla="*/ 4280851 w 808"/>
                <a:gd name="T33" fmla="*/ 23376582 h 810"/>
                <a:gd name="T34" fmla="*/ 3823664 w 808"/>
                <a:gd name="T35" fmla="*/ 22421593 h 810"/>
                <a:gd name="T36" fmla="*/ 664983 w 808"/>
                <a:gd name="T37" fmla="*/ 21632688 h 810"/>
                <a:gd name="T38" fmla="*/ 2784624 w 808"/>
                <a:gd name="T39" fmla="*/ 19141385 h 810"/>
                <a:gd name="T40" fmla="*/ 2659958 w 808"/>
                <a:gd name="T41" fmla="*/ 18103366 h 810"/>
                <a:gd name="T42" fmla="*/ 2576832 w 808"/>
                <a:gd name="T43" fmla="*/ 17023787 h 810"/>
                <a:gd name="T44" fmla="*/ 41567 w 808"/>
                <a:gd name="T45" fmla="*/ 15030777 h 810"/>
                <a:gd name="T46" fmla="*/ 2909319 w 808"/>
                <a:gd name="T47" fmla="*/ 13619041 h 810"/>
                <a:gd name="T48" fmla="*/ 3241807 w 808"/>
                <a:gd name="T49" fmla="*/ 12581018 h 810"/>
                <a:gd name="T50" fmla="*/ 3574308 w 808"/>
                <a:gd name="T51" fmla="*/ 11542973 h 810"/>
                <a:gd name="T52" fmla="*/ 1994956 w 808"/>
                <a:gd name="T53" fmla="*/ 8802549 h 810"/>
                <a:gd name="T54" fmla="*/ 5195214 w 808"/>
                <a:gd name="T55" fmla="*/ 8553421 h 810"/>
                <a:gd name="T56" fmla="*/ 5818626 w 808"/>
                <a:gd name="T57" fmla="*/ 7722989 h 810"/>
                <a:gd name="T58" fmla="*/ 6525172 w 808"/>
                <a:gd name="T59" fmla="*/ 6892563 h 810"/>
                <a:gd name="T60" fmla="*/ 6151129 w 808"/>
                <a:gd name="T61" fmla="*/ 3778449 h 810"/>
                <a:gd name="T62" fmla="*/ 9185117 w 808"/>
                <a:gd name="T63" fmla="*/ 4733457 h 810"/>
                <a:gd name="T64" fmla="*/ 10598222 w 808"/>
                <a:gd name="T65" fmla="*/ 3944537 h 810"/>
                <a:gd name="T66" fmla="*/ 11304775 w 808"/>
                <a:gd name="T67" fmla="*/ 871955 h 810"/>
                <a:gd name="T68" fmla="*/ 12551606 w 808"/>
                <a:gd name="T69" fmla="*/ 498260 h 810"/>
                <a:gd name="T70" fmla="*/ 14879068 w 808"/>
                <a:gd name="T71" fmla="*/ 2615860 h 810"/>
                <a:gd name="T72" fmla="*/ 15918085 w 808"/>
                <a:gd name="T73" fmla="*/ 2532823 h 810"/>
                <a:gd name="T74" fmla="*/ 17746805 w 808"/>
                <a:gd name="T75" fmla="*/ 0 h 810"/>
                <a:gd name="T76" fmla="*/ 19076767 w 808"/>
                <a:gd name="T77" fmla="*/ 124566 h 810"/>
                <a:gd name="T78" fmla="*/ 20406754 w 808"/>
                <a:gd name="T79" fmla="*/ 2948028 h 810"/>
                <a:gd name="T80" fmla="*/ 21404232 w 808"/>
                <a:gd name="T81" fmla="*/ 3238673 h 810"/>
                <a:gd name="T82" fmla="*/ 24064156 w 808"/>
                <a:gd name="T83" fmla="*/ 1619328 h 810"/>
                <a:gd name="T84" fmla="*/ 25227895 w 808"/>
                <a:gd name="T85" fmla="*/ 2242162 h 810"/>
                <a:gd name="T86" fmla="*/ 25394156 w 808"/>
                <a:gd name="T87" fmla="*/ 5397792 h 810"/>
                <a:gd name="T88" fmla="*/ 26183807 w 808"/>
                <a:gd name="T89" fmla="*/ 6062132 h 810"/>
                <a:gd name="T90" fmla="*/ 29300930 w 808"/>
                <a:gd name="T91" fmla="*/ 5563886 h 810"/>
                <a:gd name="T92" fmla="*/ 30132159 w 808"/>
                <a:gd name="T93" fmla="*/ 6560391 h 810"/>
                <a:gd name="T94" fmla="*/ 29300930 w 808"/>
                <a:gd name="T95" fmla="*/ 10006666 h 810"/>
                <a:gd name="T96" fmla="*/ 29758110 w 808"/>
                <a:gd name="T97" fmla="*/ 10961675 h 810"/>
                <a:gd name="T98" fmla="*/ 32875239 w 808"/>
                <a:gd name="T99" fmla="*/ 11833628 h 810"/>
                <a:gd name="T100" fmla="*/ 30755601 w 808"/>
                <a:gd name="T101" fmla="*/ 14241847 h 810"/>
                <a:gd name="T102" fmla="*/ 30921836 w 808"/>
                <a:gd name="T103" fmla="*/ 15279892 h 810"/>
                <a:gd name="T104" fmla="*/ 30963389 w 808"/>
                <a:gd name="T105" fmla="*/ 16400980 h 810"/>
                <a:gd name="T106" fmla="*/ 33540233 w 808"/>
                <a:gd name="T107" fmla="*/ 18352493 h 810"/>
                <a:gd name="T108" fmla="*/ 30630892 w 808"/>
                <a:gd name="T109" fmla="*/ 19805739 h 810"/>
                <a:gd name="T110" fmla="*/ 30339973 w 808"/>
                <a:gd name="T111" fmla="*/ 20843771 h 810"/>
                <a:gd name="T112" fmla="*/ 30007502 w 808"/>
                <a:gd name="T113" fmla="*/ 21840282 h 810"/>
                <a:gd name="T114" fmla="*/ 31669960 w 808"/>
                <a:gd name="T115" fmla="*/ 24705251 h 810"/>
                <a:gd name="T116" fmla="*/ 28386545 w 808"/>
                <a:gd name="T117" fmla="*/ 24871362 h 810"/>
                <a:gd name="T118" fmla="*/ 27763155 w 808"/>
                <a:gd name="T119" fmla="*/ 25743283 h 810"/>
                <a:gd name="T120" fmla="*/ 27056608 w 808"/>
                <a:gd name="T121" fmla="*/ 26532200 h 810"/>
                <a:gd name="T122" fmla="*/ 27513788 w 808"/>
                <a:gd name="T123" fmla="*/ 29812427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946690" fontAlgn="base">
                <a:spcBef>
                  <a:spcPct val="0"/>
                </a:spcBef>
                <a:spcAft>
                  <a:spcPct val="0"/>
                </a:spcAft>
              </a:pPr>
              <a:endParaRPr lang="zh-CN" altLang="en-US" sz="1317">
                <a:solidFill>
                  <a:srgbClr val="66CCFF"/>
                </a:solidFill>
                <a:latin typeface="Arial" charset="0"/>
                <a:ea typeface="微软雅黑" pitchFamily="34" charset="-122"/>
                <a:sym typeface="造字工房悦黑体验版常规体" pitchFamily="50" charset="-122"/>
              </a:endParaRPr>
            </a:p>
            <a:p>
              <a:pPr algn="ctr" defTabSz="946690" fontAlgn="base">
                <a:spcBef>
                  <a:spcPct val="0"/>
                </a:spcBef>
                <a:spcAft>
                  <a:spcPct val="0"/>
                </a:spcAft>
              </a:pPr>
              <a:r>
                <a:rPr lang="zh-CN" altLang="en-US" sz="1317">
                  <a:solidFill>
                    <a:srgbClr val="66CCFF"/>
                  </a:solidFill>
                  <a:latin typeface="Arial" charset="0"/>
                  <a:ea typeface="微软雅黑" pitchFamily="34" charset="-122"/>
                  <a:sym typeface="造字工房悦黑体验版常规体" pitchFamily="50" charset="-122"/>
                </a:rPr>
                <a:t>输入您想要的文字内容</a:t>
              </a:r>
            </a:p>
            <a:p>
              <a:pPr algn="ctr" defTabSz="946690" fontAlgn="base">
                <a:spcBef>
                  <a:spcPct val="0"/>
                </a:spcBef>
                <a:spcAft>
                  <a:spcPct val="0"/>
                </a:spcAft>
              </a:pPr>
              <a:endParaRPr lang="en-US" altLang="zh-CN" sz="1317">
                <a:solidFill>
                  <a:srgbClr val="66CCFF"/>
                </a:solidFill>
                <a:latin typeface="Calibri" pitchFamily="34" charset="0"/>
                <a:ea typeface="微软雅黑" pitchFamily="34" charset="-122"/>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66CCFF"/>
                </a:solidFill>
                <a:latin typeface="微软雅黑" pitchFamily="34" charset="-122"/>
                <a:ea typeface="宋体" charset="-122"/>
              </a:rPr>
              <a:t>添加标题内容</a:t>
            </a:r>
            <a:endParaRPr lang="zh-CN" altLang="en-US" sz="1505">
              <a:solidFill>
                <a:srgbClr val="66CCFF"/>
              </a:solidFill>
              <a:latin typeface="Arial" charset="0"/>
              <a:ea typeface="宋体" charset="-122"/>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336699"/>
                </a:solidFill>
                <a:latin typeface="Arial" charset="0"/>
                <a:ea typeface="微软雅黑" pitchFamily="34" charset="-122"/>
              </a:rPr>
              <a:t>添加标题内容</a:t>
            </a:r>
            <a:endParaRPr lang="zh-CN" altLang="en-US" sz="1505">
              <a:solidFill>
                <a:srgbClr val="336699"/>
              </a:solidFill>
              <a:latin typeface="Arial" charset="0"/>
              <a:ea typeface="微软雅黑" pitchFamily="34" charset="-122"/>
            </a:endParaRPr>
          </a:p>
          <a:p>
            <a:pPr algn="ctr" defTabSz="946690" fontAlgn="base">
              <a:spcBef>
                <a:spcPct val="0"/>
              </a:spcBef>
              <a:spcAft>
                <a:spcPct val="0"/>
              </a:spcAft>
            </a:pPr>
            <a:endParaRPr lang="zh-CN" altLang="en-US" sz="1505">
              <a:solidFill>
                <a:srgbClr val="336699"/>
              </a:solidFill>
              <a:latin typeface="Arial" charset="0"/>
              <a:ea typeface="宋体" charset="-122"/>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336699"/>
                </a:solidFill>
                <a:latin typeface="Arial" charset="0"/>
                <a:ea typeface="微软雅黑" pitchFamily="34" charset="-122"/>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6284276 w 808"/>
                <a:gd name="T1" fmla="*/ 7416764 h 810"/>
                <a:gd name="T2" fmla="*/ 5920274 w 808"/>
                <a:gd name="T3" fmla="*/ 7620694 h 810"/>
                <a:gd name="T4" fmla="*/ 5727569 w 808"/>
                <a:gd name="T5" fmla="*/ 8468623 h 810"/>
                <a:gd name="T6" fmla="*/ 5449226 w 808"/>
                <a:gd name="T7" fmla="*/ 8554488 h 810"/>
                <a:gd name="T8" fmla="*/ 4817584 w 808"/>
                <a:gd name="T9" fmla="*/ 7953431 h 810"/>
                <a:gd name="T10" fmla="*/ 4549944 w 808"/>
                <a:gd name="T11" fmla="*/ 7985631 h 810"/>
                <a:gd name="T12" fmla="*/ 4046776 w 808"/>
                <a:gd name="T13" fmla="*/ 8694032 h 810"/>
                <a:gd name="T14" fmla="*/ 3757714 w 808"/>
                <a:gd name="T15" fmla="*/ 8661831 h 810"/>
                <a:gd name="T16" fmla="*/ 3393725 w 808"/>
                <a:gd name="T17" fmla="*/ 7867566 h 810"/>
                <a:gd name="T18" fmla="*/ 3126080 w 808"/>
                <a:gd name="T19" fmla="*/ 7792433 h 810"/>
                <a:gd name="T20" fmla="*/ 2408794 w 808"/>
                <a:gd name="T21" fmla="*/ 8253962 h 810"/>
                <a:gd name="T22" fmla="*/ 2130443 w 808"/>
                <a:gd name="T23" fmla="*/ 8103696 h 810"/>
                <a:gd name="T24" fmla="*/ 2109034 w 808"/>
                <a:gd name="T25" fmla="*/ 7245025 h 810"/>
                <a:gd name="T26" fmla="*/ 1894919 w 808"/>
                <a:gd name="T27" fmla="*/ 7062563 h 810"/>
                <a:gd name="T28" fmla="*/ 1059869 w 808"/>
                <a:gd name="T29" fmla="*/ 7212824 h 810"/>
                <a:gd name="T30" fmla="*/ 867161 w 808"/>
                <a:gd name="T31" fmla="*/ 6965952 h 810"/>
                <a:gd name="T32" fmla="*/ 1102696 w 808"/>
                <a:gd name="T33" fmla="*/ 6042889 h 810"/>
                <a:gd name="T34" fmla="*/ 984929 w 808"/>
                <a:gd name="T35" fmla="*/ 5796022 h 810"/>
                <a:gd name="T36" fmla="*/ 171294 w 808"/>
                <a:gd name="T37" fmla="*/ 5592087 h 810"/>
                <a:gd name="T38" fmla="*/ 717286 w 808"/>
                <a:gd name="T39" fmla="*/ 4948084 h 810"/>
                <a:gd name="T40" fmla="*/ 685168 w 808"/>
                <a:gd name="T41" fmla="*/ 4679755 h 810"/>
                <a:gd name="T42" fmla="*/ 663757 w 808"/>
                <a:gd name="T43" fmla="*/ 4400680 h 810"/>
                <a:gd name="T44" fmla="*/ 10704 w 808"/>
                <a:gd name="T45" fmla="*/ 3885482 h 810"/>
                <a:gd name="T46" fmla="*/ 749406 w 808"/>
                <a:gd name="T47" fmla="*/ 3520547 h 810"/>
                <a:gd name="T48" fmla="*/ 835050 w 808"/>
                <a:gd name="T49" fmla="*/ 3252219 h 810"/>
                <a:gd name="T50" fmla="*/ 920697 w 808"/>
                <a:gd name="T51" fmla="*/ 2983881 h 810"/>
                <a:gd name="T52" fmla="*/ 513878 w 808"/>
                <a:gd name="T53" fmla="*/ 2275477 h 810"/>
                <a:gd name="T54" fmla="*/ 1338220 w 808"/>
                <a:gd name="T55" fmla="*/ 2211077 h 810"/>
                <a:gd name="T56" fmla="*/ 1498806 w 808"/>
                <a:gd name="T57" fmla="*/ 1996409 h 810"/>
                <a:gd name="T58" fmla="*/ 1680805 w 808"/>
                <a:gd name="T59" fmla="*/ 1781740 h 810"/>
                <a:gd name="T60" fmla="*/ 1584451 w 808"/>
                <a:gd name="T61" fmla="*/ 976737 h 810"/>
                <a:gd name="T62" fmla="*/ 2365969 w 808"/>
                <a:gd name="T63" fmla="*/ 1223608 h 810"/>
                <a:gd name="T64" fmla="*/ 2729969 w 808"/>
                <a:gd name="T65" fmla="*/ 1019671 h 810"/>
                <a:gd name="T66" fmla="*/ 2911967 w 808"/>
                <a:gd name="T67" fmla="*/ 225402 h 810"/>
                <a:gd name="T68" fmla="*/ 3233140 w 808"/>
                <a:gd name="T69" fmla="*/ 128803 h 810"/>
                <a:gd name="T70" fmla="*/ 3832660 w 808"/>
                <a:gd name="T71" fmla="*/ 676202 h 810"/>
                <a:gd name="T72" fmla="*/ 4100299 w 808"/>
                <a:gd name="T73" fmla="*/ 654741 h 810"/>
                <a:gd name="T74" fmla="*/ 4571353 w 808"/>
                <a:gd name="T75" fmla="*/ 0 h 810"/>
                <a:gd name="T76" fmla="*/ 4913936 w 808"/>
                <a:gd name="T77" fmla="*/ 32203 h 810"/>
                <a:gd name="T78" fmla="*/ 5256522 w 808"/>
                <a:gd name="T79" fmla="*/ 762068 h 810"/>
                <a:gd name="T80" fmla="*/ 5513456 w 808"/>
                <a:gd name="T81" fmla="*/ 837206 h 810"/>
                <a:gd name="T82" fmla="*/ 6198627 w 808"/>
                <a:gd name="T83" fmla="*/ 418600 h 810"/>
                <a:gd name="T84" fmla="*/ 6498389 w 808"/>
                <a:gd name="T85" fmla="*/ 579605 h 810"/>
                <a:gd name="T86" fmla="*/ 6541211 w 808"/>
                <a:gd name="T87" fmla="*/ 1395336 h 810"/>
                <a:gd name="T88" fmla="*/ 6744612 w 808"/>
                <a:gd name="T89" fmla="*/ 1567071 h 810"/>
                <a:gd name="T90" fmla="*/ 7547547 w 808"/>
                <a:gd name="T91" fmla="*/ 1438275 h 810"/>
                <a:gd name="T92" fmla="*/ 7761671 w 808"/>
                <a:gd name="T93" fmla="*/ 1695876 h 810"/>
                <a:gd name="T94" fmla="*/ 7547547 w 808"/>
                <a:gd name="T95" fmla="*/ 2586745 h 810"/>
                <a:gd name="T96" fmla="*/ 7665310 w 808"/>
                <a:gd name="T97" fmla="*/ 2833610 h 810"/>
                <a:gd name="T98" fmla="*/ 8468240 w 808"/>
                <a:gd name="T99" fmla="*/ 3059014 h 810"/>
                <a:gd name="T100" fmla="*/ 7922251 w 808"/>
                <a:gd name="T101" fmla="*/ 3681547 h 810"/>
                <a:gd name="T102" fmla="*/ 7965072 w 808"/>
                <a:gd name="T103" fmla="*/ 3949881 h 810"/>
                <a:gd name="T104" fmla="*/ 7975779 w 808"/>
                <a:gd name="T105" fmla="*/ 4239683 h 810"/>
                <a:gd name="T106" fmla="*/ 8639532 w 808"/>
                <a:gd name="T107" fmla="*/ 4744156 h 810"/>
                <a:gd name="T108" fmla="*/ 7890136 w 808"/>
                <a:gd name="T109" fmla="*/ 5119823 h 810"/>
                <a:gd name="T110" fmla="*/ 7815194 w 808"/>
                <a:gd name="T111" fmla="*/ 5388152 h 810"/>
                <a:gd name="T112" fmla="*/ 7729545 w 808"/>
                <a:gd name="T113" fmla="*/ 5645751 h 810"/>
                <a:gd name="T114" fmla="*/ 8157777 w 808"/>
                <a:gd name="T115" fmla="*/ 6386358 h 810"/>
                <a:gd name="T116" fmla="*/ 7312026 w 808"/>
                <a:gd name="T117" fmla="*/ 6429290 h 810"/>
                <a:gd name="T118" fmla="*/ 7151436 w 808"/>
                <a:gd name="T119" fmla="*/ 6654694 h 810"/>
                <a:gd name="T120" fmla="*/ 6969442 w 808"/>
                <a:gd name="T121" fmla="*/ 6858624 h 810"/>
                <a:gd name="T122" fmla="*/ 7087201 w 808"/>
                <a:gd name="T123" fmla="*/ 770656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946690" fontAlgn="base">
                <a:spcBef>
                  <a:spcPct val="0"/>
                </a:spcBef>
                <a:spcAft>
                  <a:spcPct val="0"/>
                </a:spcAft>
              </a:pPr>
              <a:r>
                <a:rPr lang="zh-CN" altLang="en-US" sz="1129">
                  <a:solidFill>
                    <a:srgbClr val="66CCFF"/>
                  </a:solidFill>
                  <a:latin typeface="Arial" charset="0"/>
                  <a:ea typeface="微软雅黑" pitchFamily="34" charset="-122"/>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66CCFF"/>
                </a:solidFill>
                <a:latin typeface="Arial" charset="0"/>
                <a:ea typeface="微软雅黑" pitchFamily="34" charset="-122"/>
              </a:rPr>
              <a:t>添加标题内容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568721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algn="ctr" defTabSz="860085">
              <a:defRPr/>
            </a:pPr>
            <a:endParaRPr lang="en-US" sz="1693" kern="0">
              <a:solidFill>
                <a:sysClr val="window" lastClr="FFFFFF"/>
              </a:solidFill>
              <a:latin typeface="Calibri"/>
            </a:endParaRPr>
          </a:p>
        </p:txBody>
      </p:sp>
      <p:sp>
        <p:nvSpPr>
          <p:cNvPr id="11" name="TextBox 10"/>
          <p:cNvSpPr txBox="1">
            <a:spLocks noChangeArrowheads="1"/>
          </p:cNvSpPr>
          <p:nvPr/>
        </p:nvSpPr>
        <p:spPr bwMode="auto">
          <a:xfrm>
            <a:off x="3823936" y="2730025"/>
            <a:ext cx="2106823" cy="335060"/>
          </a:xfrm>
          <a:prstGeom prst="rect">
            <a:avLst/>
          </a:prstGeom>
          <a:noFill/>
          <a:ln w="9525">
            <a:noFill/>
            <a:miter lim="800000"/>
            <a:headEnd/>
            <a:tailEnd/>
          </a:ln>
        </p:spPr>
        <p:txBody>
          <a:bodyPr lIns="91028" tIns="45514" rIns="91028" bIns="45514">
            <a:spAutoFit/>
          </a:bodyPr>
          <a:lstStyle/>
          <a:p>
            <a:pPr algn="ctr" defTabSz="910854">
              <a:lnSpc>
                <a:spcPct val="80000"/>
              </a:lnSpc>
            </a:pPr>
            <a:r>
              <a:rPr lang="zh-CN" altLang="en-US" sz="1975">
                <a:solidFill>
                  <a:srgbClr val="808080"/>
                </a:solidFill>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1" y="2674777"/>
            <a:ext cx="1400567" cy="526267"/>
          </a:xfrm>
          <a:prstGeom prst="rect">
            <a:avLst/>
          </a:prstGeom>
          <a:noFill/>
          <a:ln w="9525">
            <a:noFill/>
            <a:miter lim="800000"/>
            <a:headEnd/>
            <a:tailEnd/>
          </a:ln>
        </p:spPr>
        <p:txBody>
          <a:bodyPr lIns="91028" tIns="45514" rIns="91028" bIns="45514">
            <a:spAutoFit/>
          </a:bodyPr>
          <a:lstStyle/>
          <a:p>
            <a:pPr algn="just" defTabSz="910854"/>
            <a:r>
              <a:rPr lang="zh-CN" altLang="en-US" sz="941">
                <a:solidFill>
                  <a:srgbClr val="808080"/>
                </a:solidFill>
              </a:rPr>
              <a:t>请在此处添加您需要的文字内容请在此处添加您需要的文字内容</a:t>
            </a:r>
            <a:endParaRPr lang="en-US" altLang="zh-CN" sz="941">
              <a:solidFill>
                <a:srgbClr val="808080"/>
              </a:solidFill>
            </a:endParaRPr>
          </a:p>
        </p:txBody>
      </p:sp>
      <p:grpSp>
        <p:nvGrpSpPr>
          <p:cNvPr id="36" name="组合 35"/>
          <p:cNvGrpSpPr>
            <a:grpSpLocks/>
          </p:cNvGrpSpPr>
          <p:nvPr/>
        </p:nvGrpSpPr>
        <p:grpSpPr bwMode="auto">
          <a:xfrm>
            <a:off x="2157590" y="2258192"/>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algn="ctr" defTabSz="910854"/>
              <a:endParaRPr lang="en-US" altLang="zh-CN" sz="1270">
                <a:solidFill>
                  <a:srgbClr val="FFFFFF"/>
                </a:solidFill>
                <a:latin typeface="Calibri" pitchFamily="34" charset="0"/>
                <a:ea typeface="宋体" charset="-122"/>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algn="ctr" defTabSz="910854">
                <a:lnSpc>
                  <a:spcPct val="80000"/>
                </a:lnSpc>
              </a:pPr>
              <a:r>
                <a:rPr lang="en-US" altLang="zh-CN" sz="3198">
                  <a:solidFill>
                    <a:srgbClr val="FFFFFF"/>
                  </a:solidFill>
                  <a:latin typeface="Arial Rounded MT Bold"/>
                  <a:cs typeface="Times New Roman" pitchFamily="18" charset="0"/>
                </a:rPr>
                <a:t>01</a:t>
              </a:r>
              <a:endParaRPr lang="zh-CN" altLang="en-US" sz="3198">
                <a:solidFill>
                  <a:srgbClr val="FFFFFF"/>
                </a:solidFill>
                <a:latin typeface="Arial Rounded MT Bold"/>
                <a:cs typeface="Times New Roman" pitchFamily="18" charset="0"/>
              </a:endParaRPr>
            </a:p>
          </p:txBody>
        </p:sp>
      </p:grpSp>
      <p:grpSp>
        <p:nvGrpSpPr>
          <p:cNvPr id="37" name="组合 36"/>
          <p:cNvGrpSpPr>
            <a:grpSpLocks/>
          </p:cNvGrpSpPr>
          <p:nvPr/>
        </p:nvGrpSpPr>
        <p:grpSpPr bwMode="auto">
          <a:xfrm>
            <a:off x="3098270"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algn="ctr" defTabSz="910854"/>
              <a:endParaRPr lang="en-US" altLang="zh-CN" sz="1270">
                <a:solidFill>
                  <a:srgbClr val="FFFFFF"/>
                </a:solidFill>
                <a:latin typeface="Calibri" pitchFamily="34" charset="0"/>
                <a:ea typeface="宋体" charset="-122"/>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algn="ctr" defTabSz="910854">
                <a:lnSpc>
                  <a:spcPct val="80000"/>
                </a:lnSpc>
              </a:pPr>
              <a:r>
                <a:rPr lang="en-US" altLang="zh-CN" sz="2822">
                  <a:solidFill>
                    <a:srgbClr val="FFFFFF"/>
                  </a:solidFill>
                  <a:latin typeface="Arial Rounded MT Bold"/>
                  <a:cs typeface="Times New Roman" pitchFamily="18" charset="0"/>
                </a:rPr>
                <a:t>02</a:t>
              </a:r>
              <a:endParaRPr lang="zh-CN" altLang="en-US" sz="2822">
                <a:solidFill>
                  <a:srgbClr val="FFFFFF"/>
                </a:solidFill>
                <a:latin typeface="Arial Rounded MT Bold"/>
                <a:cs typeface="Times New Roman" pitchFamily="18" charset="0"/>
              </a:endParaRPr>
            </a:p>
          </p:txBody>
        </p:sp>
      </p:grpSp>
      <p:grpSp>
        <p:nvGrpSpPr>
          <p:cNvPr id="38" name="组合 37"/>
          <p:cNvGrpSpPr>
            <a:grpSpLocks/>
          </p:cNvGrpSpPr>
          <p:nvPr/>
        </p:nvGrpSpPr>
        <p:grpSpPr bwMode="auto">
          <a:xfrm>
            <a:off x="4518247" y="891966"/>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algn="ctr" defTabSz="910854"/>
              <a:endParaRPr lang="en-US" altLang="zh-CN" sz="1270">
                <a:solidFill>
                  <a:srgbClr val="FFFFFF"/>
                </a:solidFill>
                <a:latin typeface="Calibri" pitchFamily="34" charset="0"/>
                <a:ea typeface="宋体" charset="-122"/>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2352">
                  <a:solidFill>
                    <a:srgbClr val="FFFFFF"/>
                  </a:solidFill>
                  <a:latin typeface="Arial Rounded MT Bold"/>
                  <a:cs typeface="Times New Roman" pitchFamily="18" charset="0"/>
                </a:rPr>
                <a:t>03</a:t>
              </a:r>
              <a:endParaRPr lang="zh-CN" altLang="en-US" sz="2352">
                <a:solidFill>
                  <a:srgbClr val="FFFFFF"/>
                </a:solidFill>
                <a:latin typeface="Arial Rounded MT Bold"/>
                <a:cs typeface="Times New Roman" pitchFamily="18" charset="0"/>
              </a:endParaRPr>
            </a:p>
          </p:txBody>
        </p:sp>
      </p:grpSp>
      <p:grpSp>
        <p:nvGrpSpPr>
          <p:cNvPr id="39" name="组合 38"/>
          <p:cNvGrpSpPr>
            <a:grpSpLocks/>
          </p:cNvGrpSpPr>
          <p:nvPr/>
        </p:nvGrpSpPr>
        <p:grpSpPr bwMode="auto">
          <a:xfrm>
            <a:off x="5863568" y="1532524"/>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algn="ctr" defTabSz="910854"/>
              <a:endParaRPr lang="en-US" altLang="zh-CN" sz="1270">
                <a:solidFill>
                  <a:srgbClr val="FFFFFF"/>
                </a:solidFill>
                <a:latin typeface="Calibri" pitchFamily="34" charset="0"/>
                <a:ea typeface="宋体" charset="-122"/>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1975">
                  <a:solidFill>
                    <a:srgbClr val="FFFFFF"/>
                  </a:solidFill>
                  <a:latin typeface="Arial Rounded MT Bold"/>
                  <a:cs typeface="Times New Roman" pitchFamily="18" charset="0"/>
                </a:rPr>
                <a:t>04</a:t>
              </a:r>
              <a:endParaRPr lang="zh-CN" altLang="en-US" sz="1975">
                <a:solidFill>
                  <a:srgbClr val="FFFFFF"/>
                </a:solidFill>
                <a:latin typeface="Arial Rounded MT Bold"/>
                <a:cs typeface="Times New Roman" pitchFamily="18" charset="0"/>
              </a:endParaRPr>
            </a:p>
          </p:txBody>
        </p:sp>
      </p:grpSp>
      <p:grpSp>
        <p:nvGrpSpPr>
          <p:cNvPr id="40" name="组合 39"/>
          <p:cNvGrpSpPr>
            <a:grpSpLocks/>
          </p:cNvGrpSpPr>
          <p:nvPr/>
        </p:nvGrpSpPr>
        <p:grpSpPr bwMode="auto">
          <a:xfrm>
            <a:off x="6344360"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algn="ctr" defTabSz="910854"/>
              <a:endParaRPr lang="en-US" altLang="zh-CN" sz="1270">
                <a:solidFill>
                  <a:srgbClr val="FFFFFF"/>
                </a:solidFill>
                <a:latin typeface="Calibri" pitchFamily="34" charset="0"/>
                <a:ea typeface="宋体" charset="-122"/>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1411">
                  <a:solidFill>
                    <a:srgbClr val="FFFFFF"/>
                  </a:solidFill>
                  <a:latin typeface="Arial Rounded MT Bold"/>
                  <a:cs typeface="Times New Roman" pitchFamily="18" charset="0"/>
                </a:rPr>
                <a:t>05</a:t>
              </a:r>
              <a:endParaRPr lang="zh-CN" altLang="en-US" sz="1411">
                <a:solidFill>
                  <a:srgbClr val="FFFFFF"/>
                </a:solidFill>
                <a:latin typeface="Arial Rounded MT Bold"/>
                <a:cs typeface="Times New Roman" pitchFamily="18" charset="0"/>
              </a:endParaRPr>
            </a:p>
          </p:txBody>
        </p:sp>
      </p:grpSp>
      <p:grpSp>
        <p:nvGrpSpPr>
          <p:cNvPr id="41" name="组合 40"/>
          <p:cNvGrpSpPr>
            <a:grpSpLocks/>
          </p:cNvGrpSpPr>
          <p:nvPr/>
        </p:nvGrpSpPr>
        <p:grpSpPr bwMode="auto">
          <a:xfrm>
            <a:off x="5778459" y="3830475"/>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algn="ctr" defTabSz="910854"/>
              <a:endParaRPr lang="en-US" altLang="zh-CN" sz="1270">
                <a:solidFill>
                  <a:srgbClr val="FFFFFF"/>
                </a:solidFill>
                <a:latin typeface="Calibri" pitchFamily="34" charset="0"/>
                <a:ea typeface="宋体" charset="-122"/>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1411">
                  <a:solidFill>
                    <a:srgbClr val="FFFFFF"/>
                  </a:solidFill>
                  <a:latin typeface="Arial Rounded MT Bold"/>
                  <a:cs typeface="Times New Roman" pitchFamily="18" charset="0"/>
                </a:rPr>
                <a:t>06</a:t>
              </a:r>
              <a:endParaRPr lang="zh-CN" altLang="en-US" sz="1411">
                <a:solidFill>
                  <a:srgbClr val="FFFFFF"/>
                </a:solidFill>
                <a:latin typeface="Arial Rounded MT Bold"/>
                <a:cs typeface="Times New Roman" pitchFamily="18" charset="0"/>
              </a:endParaRPr>
            </a:p>
          </p:txBody>
        </p:sp>
      </p:grpSp>
      <p:grpSp>
        <p:nvGrpSpPr>
          <p:cNvPr id="42" name="组合 41"/>
          <p:cNvGrpSpPr>
            <a:grpSpLocks/>
          </p:cNvGrpSpPr>
          <p:nvPr/>
        </p:nvGrpSpPr>
        <p:grpSpPr bwMode="auto">
          <a:xfrm>
            <a:off x="4582453" y="4209721"/>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algn="ctr" defTabSz="910854"/>
              <a:endParaRPr lang="en-US" altLang="zh-CN" sz="1270">
                <a:solidFill>
                  <a:srgbClr val="FFFFFF"/>
                </a:solidFill>
                <a:latin typeface="Calibri" pitchFamily="34" charset="0"/>
                <a:ea typeface="宋体" charset="-122"/>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1223">
                  <a:solidFill>
                    <a:srgbClr val="FFFFFF"/>
                  </a:solidFill>
                  <a:latin typeface="Arial Rounded MT Bold"/>
                  <a:cs typeface="Times New Roman" pitchFamily="18" charset="0"/>
                </a:rPr>
                <a:t>07</a:t>
              </a:r>
              <a:endParaRPr lang="zh-CN" altLang="en-US" sz="1223">
                <a:solidFill>
                  <a:srgbClr val="FFFFFF"/>
                </a:solidFill>
                <a:latin typeface="Arial Rounded MT Bold"/>
                <a:cs typeface="Times New Roman" pitchFamily="18" charset="0"/>
              </a:endParaRPr>
            </a:p>
          </p:txBody>
        </p:sp>
      </p:grpSp>
      <p:grpSp>
        <p:nvGrpSpPr>
          <p:cNvPr id="43" name="组合 42"/>
          <p:cNvGrpSpPr>
            <a:grpSpLocks/>
          </p:cNvGrpSpPr>
          <p:nvPr/>
        </p:nvGrpSpPr>
        <p:grpSpPr bwMode="auto">
          <a:xfrm>
            <a:off x="3477528" y="3799108"/>
            <a:ext cx="344915" cy="228621"/>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algn="ctr" defTabSz="910854"/>
              <a:endParaRPr lang="en-US" altLang="zh-CN" sz="1270">
                <a:solidFill>
                  <a:srgbClr val="FFFFFF"/>
                </a:solidFill>
                <a:latin typeface="Calibri" pitchFamily="34" charset="0"/>
                <a:ea typeface="宋体" charset="-122"/>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algn="ctr" defTabSz="910854">
                <a:lnSpc>
                  <a:spcPct val="80000"/>
                </a:lnSpc>
              </a:pPr>
              <a:r>
                <a:rPr lang="en-US" altLang="zh-CN" sz="941">
                  <a:solidFill>
                    <a:srgbClr val="FFFFFF"/>
                  </a:solidFill>
                  <a:latin typeface="Arial Rounded MT Bold"/>
                  <a:cs typeface="Times New Roman" pitchFamily="18" charset="0"/>
                </a:rPr>
                <a:t>08</a:t>
              </a:r>
              <a:endParaRPr lang="zh-CN" altLang="en-US" sz="941">
                <a:solidFill>
                  <a:srgbClr val="FFFFFF"/>
                </a:solidFill>
                <a:latin typeface="Arial Rounded MT Bold"/>
                <a:cs typeface="Times New Roman" pitchFamily="18" charset="0"/>
              </a:endParaRPr>
            </a:p>
          </p:txBody>
        </p:sp>
      </p:grpSp>
      <p:sp>
        <p:nvSpPr>
          <p:cNvPr id="28" name="TextBox 27"/>
          <p:cNvSpPr txBox="1">
            <a:spLocks noChangeArrowheads="1"/>
          </p:cNvSpPr>
          <p:nvPr/>
        </p:nvSpPr>
        <p:spPr bwMode="auto">
          <a:xfrm>
            <a:off x="1618566" y="1305567"/>
            <a:ext cx="1399074" cy="526267"/>
          </a:xfrm>
          <a:prstGeom prst="rect">
            <a:avLst/>
          </a:prstGeom>
          <a:noFill/>
          <a:ln w="9525">
            <a:noFill/>
            <a:miter lim="800000"/>
            <a:headEnd/>
            <a:tailEnd/>
          </a:ln>
        </p:spPr>
        <p:txBody>
          <a:bodyPr lIns="91028" tIns="45514" rIns="91028" bIns="45514">
            <a:spAutoFit/>
          </a:bodyPr>
          <a:lstStyle/>
          <a:p>
            <a:pPr algn="just" defTabSz="910854"/>
            <a:r>
              <a:rPr lang="zh-CN" altLang="en-US" sz="941">
                <a:solidFill>
                  <a:srgbClr val="808080"/>
                </a:solidFill>
              </a:rPr>
              <a:t>请在此处添加您需要的文字内容请在此处添加您需要的文字内容</a:t>
            </a:r>
            <a:endParaRPr lang="en-US" altLang="zh-CN" sz="941">
              <a:solidFill>
                <a:srgbClr val="808080"/>
              </a:solidFill>
              <a:latin typeface="方正兰亭黑_GBK"/>
              <a:ea typeface="方正兰亭黑_GBK"/>
              <a:cs typeface="方正兰亭黑_GBK"/>
            </a:endParaRPr>
          </a:p>
        </p:txBody>
      </p:sp>
      <p:sp>
        <p:nvSpPr>
          <p:cNvPr id="29" name="TextBox 28"/>
          <p:cNvSpPr txBox="1">
            <a:spLocks noChangeArrowheads="1"/>
          </p:cNvSpPr>
          <p:nvPr/>
        </p:nvSpPr>
        <p:spPr bwMode="auto">
          <a:xfrm>
            <a:off x="5285722" y="911377"/>
            <a:ext cx="1400567" cy="671050"/>
          </a:xfrm>
          <a:prstGeom prst="rect">
            <a:avLst/>
          </a:prstGeom>
          <a:noFill/>
          <a:ln w="9525">
            <a:noFill/>
            <a:miter lim="800000"/>
            <a:headEnd/>
            <a:tailEnd/>
          </a:ln>
        </p:spPr>
        <p:txBody>
          <a:bodyPr lIns="91028" tIns="45514" rIns="91028" bIns="45514">
            <a:spAutoFit/>
          </a:bodyPr>
          <a:lstStyle/>
          <a:p>
            <a:pPr algn="just" defTabSz="910854"/>
            <a:r>
              <a:rPr lang="zh-CN" altLang="en-US" sz="941">
                <a:solidFill>
                  <a:srgbClr val="808080"/>
                </a:solidFill>
              </a:rPr>
              <a:t>请在此处添加您需要的文字内容请在此处添加您需要的文字内容</a:t>
            </a:r>
            <a:endParaRPr lang="en-US" altLang="zh-CN" sz="941">
              <a:solidFill>
                <a:srgbClr val="808080"/>
              </a:solidFill>
            </a:endParaRPr>
          </a:p>
          <a:p>
            <a:pPr algn="just" defTabSz="910854"/>
            <a:endParaRPr lang="en-US" altLang="zh-CN" sz="941">
              <a:solidFill>
                <a:srgbClr val="808080"/>
              </a:solidFill>
              <a:latin typeface="方正兰亭黑_GBK"/>
              <a:ea typeface="方正兰亭黑_GBK"/>
              <a:cs typeface="方正兰亭黑_GBK"/>
            </a:endParaRPr>
          </a:p>
        </p:txBody>
      </p:sp>
      <p:sp>
        <p:nvSpPr>
          <p:cNvPr id="30" name="TextBox 29"/>
          <p:cNvSpPr txBox="1">
            <a:spLocks noChangeArrowheads="1"/>
          </p:cNvSpPr>
          <p:nvPr/>
        </p:nvSpPr>
        <p:spPr bwMode="auto">
          <a:xfrm>
            <a:off x="6553400" y="1499675"/>
            <a:ext cx="1399073" cy="526267"/>
          </a:xfrm>
          <a:prstGeom prst="rect">
            <a:avLst/>
          </a:prstGeom>
          <a:noFill/>
          <a:ln w="9525">
            <a:noFill/>
            <a:miter lim="800000"/>
            <a:headEnd/>
            <a:tailEnd/>
          </a:ln>
        </p:spPr>
        <p:txBody>
          <a:bodyPr lIns="91028" tIns="45514" rIns="91028" bIns="45514">
            <a:spAutoFit/>
          </a:bodyPr>
          <a:lstStyle/>
          <a:p>
            <a:pPr algn="just" defTabSz="910854"/>
            <a:r>
              <a:rPr lang="zh-CN" altLang="en-US" sz="941">
                <a:solidFill>
                  <a:srgbClr val="808080"/>
                </a:solidFill>
              </a:rPr>
              <a:t>请在此处添加您需要的文字内容请在此处添加您需要的文字内容</a:t>
            </a:r>
            <a:endParaRPr lang="en-US" altLang="zh-CN" sz="941">
              <a:solidFill>
                <a:srgbClr val="808080"/>
              </a:solidFill>
            </a:endParaRPr>
          </a:p>
        </p:txBody>
      </p:sp>
      <p:sp>
        <p:nvSpPr>
          <p:cNvPr id="31" name="TextBox 30"/>
          <p:cNvSpPr txBox="1">
            <a:spLocks noChangeArrowheads="1"/>
          </p:cNvSpPr>
          <p:nvPr/>
        </p:nvSpPr>
        <p:spPr bwMode="auto">
          <a:xfrm>
            <a:off x="6875919" y="2677764"/>
            <a:ext cx="1399073" cy="526267"/>
          </a:xfrm>
          <a:prstGeom prst="rect">
            <a:avLst/>
          </a:prstGeom>
          <a:noFill/>
          <a:ln w="9525">
            <a:noFill/>
            <a:miter lim="800000"/>
            <a:headEnd/>
            <a:tailEnd/>
          </a:ln>
        </p:spPr>
        <p:txBody>
          <a:bodyPr lIns="91028" tIns="45514" rIns="91028" bIns="45514">
            <a:spAutoFit/>
          </a:bodyPr>
          <a:lstStyle/>
          <a:p>
            <a:pPr algn="just" defTabSz="910854"/>
            <a:r>
              <a:rPr lang="zh-CN" altLang="en-US" sz="941">
                <a:solidFill>
                  <a:srgbClr val="808080"/>
                </a:solidFill>
              </a:rPr>
              <a:t>请在此处添加您需要的文字内容请在此处添加您需要的文字内容</a:t>
            </a:r>
            <a:endParaRPr lang="en-US" altLang="zh-CN" sz="941">
              <a:solidFill>
                <a:srgbClr val="808080"/>
              </a:solidFill>
            </a:endParaRPr>
          </a:p>
        </p:txBody>
      </p:sp>
      <p:sp>
        <p:nvSpPr>
          <p:cNvPr id="32" name="TextBox 31"/>
          <p:cNvSpPr txBox="1">
            <a:spLocks noChangeArrowheads="1"/>
          </p:cNvSpPr>
          <p:nvPr/>
        </p:nvSpPr>
        <p:spPr bwMode="auto">
          <a:xfrm>
            <a:off x="6195045" y="3699073"/>
            <a:ext cx="1397581" cy="526267"/>
          </a:xfrm>
          <a:prstGeom prst="rect">
            <a:avLst/>
          </a:prstGeom>
          <a:noFill/>
          <a:ln w="9525">
            <a:noFill/>
            <a:miter lim="800000"/>
            <a:headEnd/>
            <a:tailEnd/>
          </a:ln>
        </p:spPr>
        <p:txBody>
          <a:bodyPr lIns="91028" tIns="45514" rIns="91028" bIns="45514">
            <a:spAutoFit/>
          </a:bodyPr>
          <a:lstStyle/>
          <a:p>
            <a:pPr algn="just" defTabSz="910854"/>
            <a:r>
              <a:rPr lang="zh-CN" altLang="en-US" sz="941">
                <a:solidFill>
                  <a:srgbClr val="808080"/>
                </a:solidFill>
              </a:rPr>
              <a:t>请在此处添加您需要的文字内容请在此处添加您需要的文字内容</a:t>
            </a:r>
            <a:endParaRPr lang="en-US" altLang="zh-CN" sz="941">
              <a:solidFill>
                <a:srgbClr val="808080"/>
              </a:solidFill>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algn="just" defTabSz="910854"/>
            <a:r>
              <a:rPr lang="zh-CN" altLang="en-US" sz="941">
                <a:solidFill>
                  <a:srgbClr val="808080"/>
                </a:solidFill>
              </a:rPr>
              <a:t>请在此处添加您需要的文字内容请在此处添加您需要的文字内容</a:t>
            </a:r>
            <a:endParaRPr lang="en-US" altLang="zh-CN" sz="941">
              <a:solidFill>
                <a:srgbClr val="808080"/>
              </a:solidFill>
            </a:endParaRPr>
          </a:p>
          <a:p>
            <a:pPr algn="just" defTabSz="910854"/>
            <a:endParaRPr lang="en-US" altLang="zh-CN" sz="941">
              <a:solidFill>
                <a:srgbClr val="808080"/>
              </a:solidFill>
              <a:latin typeface="方正兰亭黑_GBK"/>
              <a:ea typeface="方正兰亭黑_GBK"/>
              <a:cs typeface="方正兰亭黑_GBK"/>
            </a:endParaRPr>
          </a:p>
        </p:txBody>
      </p:sp>
      <p:sp>
        <p:nvSpPr>
          <p:cNvPr id="34" name="TextBox 33"/>
          <p:cNvSpPr txBox="1">
            <a:spLocks noChangeArrowheads="1"/>
          </p:cNvSpPr>
          <p:nvPr/>
        </p:nvSpPr>
        <p:spPr bwMode="auto">
          <a:xfrm>
            <a:off x="2026194" y="3820018"/>
            <a:ext cx="1397581" cy="526267"/>
          </a:xfrm>
          <a:prstGeom prst="rect">
            <a:avLst/>
          </a:prstGeom>
          <a:noFill/>
          <a:ln w="9525">
            <a:noFill/>
            <a:miter lim="800000"/>
            <a:headEnd/>
            <a:tailEnd/>
          </a:ln>
        </p:spPr>
        <p:txBody>
          <a:bodyPr lIns="91028" tIns="45514" rIns="91028" bIns="45514">
            <a:spAutoFit/>
          </a:bodyPr>
          <a:lstStyle/>
          <a:p>
            <a:pPr algn="just" defTabSz="910854"/>
            <a:r>
              <a:rPr lang="zh-CN" altLang="en-US" sz="941">
                <a:solidFill>
                  <a:srgbClr val="808080"/>
                </a:solidFill>
              </a:rPr>
              <a:t>请在此处添加您需要的文字内容请在此处添加您需要的文字内容</a:t>
            </a:r>
            <a:endParaRPr lang="en-US" altLang="zh-CN" sz="941">
              <a:solidFill>
                <a:srgbClr val="808080"/>
              </a:solidFill>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585325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32" name="组合 13"/>
          <p:cNvGrpSpPr>
            <a:grpSpLocks/>
          </p:cNvGrpSpPr>
          <p:nvPr/>
        </p:nvGrpSpPr>
        <p:grpSpPr bwMode="auto">
          <a:xfrm>
            <a:off x="3117850" y="1069598"/>
            <a:ext cx="2974975" cy="614362"/>
            <a:chOff x="3725790" y="847725"/>
            <a:chExt cx="3730770" cy="781050"/>
          </a:xfrm>
        </p:grpSpPr>
        <p:grpSp>
          <p:nvGrpSpPr>
            <p:cNvPr id="33" name="组合 9"/>
            <p:cNvGrpSpPr>
              <a:grpSpLocks/>
            </p:cNvGrpSpPr>
            <p:nvPr/>
          </p:nvGrpSpPr>
          <p:grpSpPr bwMode="auto">
            <a:xfrm>
              <a:off x="3725790" y="1019175"/>
              <a:ext cx="627135" cy="609600"/>
              <a:chOff x="3725790" y="1019175"/>
              <a:chExt cx="627135" cy="609600"/>
            </a:xfrm>
          </p:grpSpPr>
          <p:sp>
            <p:nvSpPr>
              <p:cNvPr id="38" name="任意多边形 37"/>
              <p:cNvSpPr/>
              <p:nvPr/>
            </p:nvSpPr>
            <p:spPr>
              <a:xfrm>
                <a:off x="3725790" y="1019273"/>
                <a:ext cx="627104"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39" name="直角三角形 8"/>
              <p:cNvSpPr>
                <a:spLocks noChangeArrowheads="1"/>
              </p:cNvSpPr>
              <p:nvPr/>
            </p:nvSpPr>
            <p:spPr bwMode="auto">
              <a:xfrm rot="5400000" flipV="1">
                <a:off x="4181475" y="1457325"/>
                <a:ext cx="171450" cy="171450"/>
              </a:xfrm>
              <a:prstGeom prst="rtTriangle">
                <a:avLst/>
              </a:prstGeom>
              <a:solidFill>
                <a:srgbClr val="336699"/>
              </a:solidFill>
              <a:ln w="12700" algn="ctr">
                <a:noFill/>
                <a:miter lim="800000"/>
                <a:headEnd/>
                <a:tailEnd/>
              </a:ln>
            </p:spPr>
            <p:txBody>
              <a:bodyPr vert="eaVert"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grpSp>
          <p:nvGrpSpPr>
            <p:cNvPr id="34" name="组合 10"/>
            <p:cNvGrpSpPr>
              <a:grpSpLocks/>
            </p:cNvGrpSpPr>
            <p:nvPr/>
          </p:nvGrpSpPr>
          <p:grpSpPr bwMode="auto">
            <a:xfrm flipH="1">
              <a:off x="6829425" y="1019175"/>
              <a:ext cx="627135" cy="609600"/>
              <a:chOff x="3725790" y="1019175"/>
              <a:chExt cx="627135" cy="609600"/>
            </a:xfrm>
          </p:grpSpPr>
          <p:sp>
            <p:nvSpPr>
              <p:cNvPr id="36" name="任意多边形 35"/>
              <p:cNvSpPr/>
              <p:nvPr/>
            </p:nvSpPr>
            <p:spPr>
              <a:xfrm>
                <a:off x="3725790" y="1019273"/>
                <a:ext cx="627105"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37" name="直角三角形 12"/>
              <p:cNvSpPr>
                <a:spLocks noChangeArrowheads="1"/>
              </p:cNvSpPr>
              <p:nvPr/>
            </p:nvSpPr>
            <p:spPr bwMode="auto">
              <a:xfrm rot="5400000" flipV="1">
                <a:off x="4181475" y="1457325"/>
                <a:ext cx="171450" cy="171450"/>
              </a:xfrm>
              <a:prstGeom prst="rtTriangle">
                <a:avLst/>
              </a:prstGeom>
              <a:solidFill>
                <a:srgbClr val="336699"/>
              </a:solidFill>
              <a:ln w="12700" algn="ctr">
                <a:noFill/>
                <a:miter lim="800000"/>
                <a:headEnd/>
                <a:tailEnd/>
              </a:ln>
            </p:spPr>
            <p:txBody>
              <a:bodyPr rot="10800000" vert="eaVert"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sp>
          <p:nvSpPr>
            <p:cNvPr id="35" name="矩形 4"/>
            <p:cNvSpPr>
              <a:spLocks noChangeArrowheads="1"/>
            </p:cNvSpPr>
            <p:nvPr/>
          </p:nvSpPr>
          <p:spPr bwMode="auto">
            <a:xfrm>
              <a:off x="4181475" y="847725"/>
              <a:ext cx="2819400" cy="609600"/>
            </a:xfrm>
            <a:prstGeom prst="rect">
              <a:avLst/>
            </a:prstGeom>
            <a:solidFill>
              <a:srgbClr val="66CCFF"/>
            </a:solidFill>
            <a:ln w="12700"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sp>
        <p:nvSpPr>
          <p:cNvPr id="40" name="文本框 14"/>
          <p:cNvSpPr txBox="1">
            <a:spLocks noChangeArrowheads="1"/>
          </p:cNvSpPr>
          <p:nvPr/>
        </p:nvSpPr>
        <p:spPr bwMode="auto">
          <a:xfrm>
            <a:off x="4100512" y="1107698"/>
            <a:ext cx="831850" cy="407987"/>
          </a:xfrm>
          <a:prstGeom prst="rect">
            <a:avLst/>
          </a:prstGeom>
          <a:noFill/>
          <a:ln w="9525">
            <a:noFill/>
            <a:miter lim="800000"/>
            <a:headEnd/>
            <a:tailEnd/>
          </a:ln>
        </p:spPr>
        <p:txBody>
          <a:bodyPr wrap="none" lIns="72585" tIns="36293" rIns="72585" bIns="36293">
            <a:spAutoFit/>
          </a:bodyPr>
          <a:lstStyle/>
          <a:p>
            <a:pPr algn="ctr" defTabSz="725488" fontAlgn="base">
              <a:spcBef>
                <a:spcPct val="0"/>
              </a:spcBef>
              <a:spcAft>
                <a:spcPct val="0"/>
              </a:spcAft>
            </a:pPr>
            <a:r>
              <a:rPr lang="zh-CN" altLang="en-US" sz="2200">
                <a:solidFill>
                  <a:srgbClr val="FFFFFF"/>
                </a:solidFill>
                <a:ea typeface="微软雅黑" pitchFamily="34" charset="-122"/>
              </a:rPr>
              <a:t>目  录</a:t>
            </a:r>
          </a:p>
        </p:txBody>
      </p:sp>
      <p:grpSp>
        <p:nvGrpSpPr>
          <p:cNvPr id="41" name="组合 17"/>
          <p:cNvGrpSpPr>
            <a:grpSpLocks/>
          </p:cNvGrpSpPr>
          <p:nvPr/>
        </p:nvGrpSpPr>
        <p:grpSpPr bwMode="auto">
          <a:xfrm>
            <a:off x="1565275" y="2448757"/>
            <a:ext cx="574675" cy="568325"/>
            <a:chOff x="1581150" y="2181225"/>
            <a:chExt cx="720000" cy="720000"/>
          </a:xfrm>
        </p:grpSpPr>
        <p:sp>
          <p:nvSpPr>
            <p:cNvPr id="42" name="矩形 15"/>
            <p:cNvSpPr>
              <a:spLocks noChangeArrowheads="1"/>
            </p:cNvSpPr>
            <p:nvPr/>
          </p:nvSpPr>
          <p:spPr bwMode="auto">
            <a:xfrm>
              <a:off x="1581150" y="2181225"/>
              <a:ext cx="720000" cy="720000"/>
            </a:xfrm>
            <a:prstGeom prst="rect">
              <a:avLst/>
            </a:prstGeom>
            <a:noFill/>
            <a:ln w="38100" algn="ctr">
              <a:solidFill>
                <a:srgbClr val="66CCFF"/>
              </a:solid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sp>
          <p:nvSpPr>
            <p:cNvPr id="43" name="文本框 16"/>
            <p:cNvSpPr txBox="1">
              <a:spLocks noChangeArrowheads="1"/>
            </p:cNvSpPr>
            <p:nvPr/>
          </p:nvSpPr>
          <p:spPr bwMode="auto">
            <a:xfrm>
              <a:off x="1762144" y="2217426"/>
              <a:ext cx="358012" cy="651620"/>
            </a:xfrm>
            <a:prstGeom prst="rect">
              <a:avLst/>
            </a:prstGeom>
            <a:noFill/>
            <a:ln w="9525">
              <a:noFill/>
              <a:miter lim="800000"/>
              <a:headEnd/>
              <a:tailEnd/>
            </a:ln>
          </p:spPr>
          <p:txBody>
            <a:bodyPr wrap="none" lIns="72585" tIns="36293" rIns="72585" bIns="36293">
              <a:spAutoFit/>
            </a:bodyP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a:ln>
                    <a:noFill/>
                  </a:ln>
                  <a:solidFill>
                    <a:srgbClr val="66CCFF"/>
                  </a:solidFill>
                  <a:effectLst/>
                  <a:uLnTx/>
                  <a:uFillTx/>
                  <a:latin typeface="Impact" pitchFamily="34" charset="0"/>
                  <a:ea typeface="微软雅黑" pitchFamily="34" charset="-122"/>
                </a:rPr>
                <a:t>1</a:t>
              </a:r>
              <a:endParaRPr kumimoji="0" lang="zh-CN" altLang="en-US" sz="2900" b="0" i="0" u="none" strike="noStrike" kern="0" cap="none" spc="0" normalizeH="0" baseline="0" noProof="0">
                <a:ln>
                  <a:noFill/>
                </a:ln>
                <a:solidFill>
                  <a:srgbClr val="66CCFF"/>
                </a:solidFill>
                <a:effectLst/>
                <a:uLnTx/>
                <a:uFillTx/>
                <a:latin typeface="Impact" pitchFamily="34" charset="0"/>
                <a:ea typeface="微软雅黑" pitchFamily="34" charset="-122"/>
              </a:endParaRPr>
            </a:p>
          </p:txBody>
        </p:sp>
      </p:grpSp>
      <p:sp>
        <p:nvSpPr>
          <p:cNvPr id="44" name="文本框 18"/>
          <p:cNvSpPr txBox="1">
            <a:spLocks noChangeArrowheads="1"/>
          </p:cNvSpPr>
          <p:nvPr/>
        </p:nvSpPr>
        <p:spPr bwMode="auto">
          <a:xfrm>
            <a:off x="2163763" y="2575757"/>
            <a:ext cx="2441575" cy="317500"/>
          </a:xfrm>
          <a:prstGeom prst="rect">
            <a:avLst/>
          </a:prstGeom>
          <a:noFill/>
          <a:ln w="9525">
            <a:noFill/>
            <a:miter lim="800000"/>
            <a:headEnd/>
            <a:tailEnd/>
          </a:ln>
        </p:spPr>
        <p:txBody>
          <a:bodyPr wrap="none" lIns="72585" tIns="36293" rIns="72585" bIns="36293">
            <a:spAutoFit/>
          </a:bodyPr>
          <a:lstStyle/>
          <a:p>
            <a:pPr defTabSz="725488" fontAlgn="base">
              <a:spcBef>
                <a:spcPct val="0"/>
              </a:spcBef>
              <a:spcAft>
                <a:spcPct val="0"/>
              </a:spcAft>
            </a:pPr>
            <a:r>
              <a:rPr lang="en-US" altLang="zh-CN" sz="1600">
                <a:latin typeface="微软雅黑" pitchFamily="34" charset="-122"/>
                <a:ea typeface="微软雅黑" pitchFamily="34" charset="-122"/>
              </a:rPr>
              <a:t> </a:t>
            </a:r>
            <a:r>
              <a:rPr lang="zh-CN" altLang="en-US" sz="1600">
                <a:latin typeface="微软雅黑" pitchFamily="34" charset="-122"/>
                <a:ea typeface="微软雅黑" pitchFamily="34" charset="-122"/>
              </a:rPr>
              <a:t>请在此处添加幻灯片标题</a:t>
            </a:r>
          </a:p>
        </p:txBody>
      </p:sp>
      <p:grpSp>
        <p:nvGrpSpPr>
          <p:cNvPr id="45" name="组合 19"/>
          <p:cNvGrpSpPr>
            <a:grpSpLocks/>
          </p:cNvGrpSpPr>
          <p:nvPr/>
        </p:nvGrpSpPr>
        <p:grpSpPr bwMode="auto">
          <a:xfrm>
            <a:off x="1565275" y="3444120"/>
            <a:ext cx="574675" cy="568325"/>
            <a:chOff x="1581150" y="2181225"/>
            <a:chExt cx="720000" cy="720000"/>
          </a:xfrm>
        </p:grpSpPr>
        <p:sp>
          <p:nvSpPr>
            <p:cNvPr id="46" name="矩形 20"/>
            <p:cNvSpPr>
              <a:spLocks noChangeArrowheads="1"/>
            </p:cNvSpPr>
            <p:nvPr/>
          </p:nvSpPr>
          <p:spPr bwMode="auto">
            <a:xfrm>
              <a:off x="1581150" y="2181225"/>
              <a:ext cx="720000" cy="720000"/>
            </a:xfrm>
            <a:prstGeom prst="rect">
              <a:avLst/>
            </a:prstGeom>
            <a:noFill/>
            <a:ln w="38100" algn="ctr">
              <a:solidFill>
                <a:schemeClr val="accent1"/>
              </a:solid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9201"/>
                </a:solidFill>
                <a:effectLst/>
                <a:uLnTx/>
                <a:uFillTx/>
                <a:ea typeface="微软雅黑" pitchFamily="34" charset="-122"/>
              </a:endParaRPr>
            </a:p>
          </p:txBody>
        </p:sp>
        <p:sp>
          <p:nvSpPr>
            <p:cNvPr id="47" name="文本框 21"/>
            <p:cNvSpPr txBox="1">
              <a:spLocks noChangeArrowheads="1"/>
            </p:cNvSpPr>
            <p:nvPr/>
          </p:nvSpPr>
          <p:spPr bwMode="auto">
            <a:xfrm>
              <a:off x="1732835" y="2217426"/>
              <a:ext cx="416628" cy="658234"/>
            </a:xfrm>
            <a:prstGeom prst="rect">
              <a:avLst/>
            </a:prstGeom>
            <a:noFill/>
            <a:ln w="9525">
              <a:noFill/>
              <a:miter lim="800000"/>
              <a:headEnd/>
              <a:tailEnd/>
            </a:ln>
          </p:spPr>
          <p:txBody>
            <a:bodyPr wrap="none" lIns="72585" tIns="36293" rIns="72585" bIns="36293">
              <a:spAutoFit/>
            </a:bodyP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dirty="0">
                  <a:ln>
                    <a:noFill/>
                  </a:ln>
                  <a:solidFill>
                    <a:srgbClr val="00B0F0"/>
                  </a:solidFill>
                  <a:effectLst/>
                  <a:uLnTx/>
                  <a:uFillTx/>
                  <a:latin typeface="Impact" pitchFamily="34" charset="0"/>
                  <a:ea typeface="微软雅黑" pitchFamily="34" charset="-122"/>
                </a:rPr>
                <a:t>2</a:t>
              </a:r>
              <a:endParaRPr kumimoji="0" lang="zh-CN" altLang="en-US" sz="2900" b="0" i="0" u="none" strike="noStrike" kern="0" cap="none" spc="0" normalizeH="0" baseline="0" noProof="0" dirty="0">
                <a:ln>
                  <a:noFill/>
                </a:ln>
                <a:solidFill>
                  <a:srgbClr val="00B0F0"/>
                </a:solidFill>
                <a:effectLst/>
                <a:uLnTx/>
                <a:uFillTx/>
                <a:latin typeface="Impact" pitchFamily="34" charset="0"/>
                <a:ea typeface="微软雅黑" pitchFamily="34" charset="-122"/>
              </a:endParaRPr>
            </a:p>
          </p:txBody>
        </p:sp>
      </p:grpSp>
      <p:sp>
        <p:nvSpPr>
          <p:cNvPr id="48" name="文本框 22"/>
          <p:cNvSpPr txBox="1">
            <a:spLocks noChangeArrowheads="1"/>
          </p:cNvSpPr>
          <p:nvPr/>
        </p:nvSpPr>
        <p:spPr bwMode="auto">
          <a:xfrm>
            <a:off x="2163763" y="3571120"/>
            <a:ext cx="2441575" cy="317500"/>
          </a:xfrm>
          <a:prstGeom prst="rect">
            <a:avLst/>
          </a:prstGeom>
          <a:noFill/>
          <a:ln w="9525">
            <a:noFill/>
            <a:miter lim="800000"/>
            <a:headEnd/>
            <a:tailEnd/>
          </a:ln>
        </p:spPr>
        <p:txBody>
          <a:bodyPr wrap="none" lIns="72585" tIns="36293" rIns="72585" bIns="36293">
            <a:spAutoFit/>
          </a:bodyPr>
          <a:lstStyle/>
          <a:p>
            <a:pPr defTabSz="725488" fontAlgn="base">
              <a:spcBef>
                <a:spcPct val="0"/>
              </a:spcBef>
              <a:spcAft>
                <a:spcPct val="0"/>
              </a:spcAft>
            </a:pPr>
            <a:r>
              <a:rPr lang="en-US" altLang="zh-CN" sz="1600">
                <a:latin typeface="微软雅黑" pitchFamily="34" charset="-122"/>
                <a:ea typeface="微软雅黑" pitchFamily="34" charset="-122"/>
              </a:rPr>
              <a:t> </a:t>
            </a:r>
            <a:r>
              <a:rPr lang="zh-CN" altLang="en-US" sz="1600">
                <a:latin typeface="微软雅黑" pitchFamily="34" charset="-122"/>
                <a:ea typeface="微软雅黑" pitchFamily="34" charset="-122"/>
              </a:rPr>
              <a:t>请在此处添加幻灯片标题</a:t>
            </a:r>
          </a:p>
        </p:txBody>
      </p:sp>
      <p:grpSp>
        <p:nvGrpSpPr>
          <p:cNvPr id="49" name="组合 23"/>
          <p:cNvGrpSpPr>
            <a:grpSpLocks/>
          </p:cNvGrpSpPr>
          <p:nvPr/>
        </p:nvGrpSpPr>
        <p:grpSpPr bwMode="auto">
          <a:xfrm>
            <a:off x="5027587" y="2443995"/>
            <a:ext cx="574675" cy="566737"/>
            <a:chOff x="1581150" y="2181225"/>
            <a:chExt cx="720000" cy="720000"/>
          </a:xfrm>
        </p:grpSpPr>
        <p:sp>
          <p:nvSpPr>
            <p:cNvPr id="50" name="矩形 24"/>
            <p:cNvSpPr>
              <a:spLocks noChangeArrowheads="1"/>
            </p:cNvSpPr>
            <p:nvPr/>
          </p:nvSpPr>
          <p:spPr bwMode="auto">
            <a:xfrm>
              <a:off x="1581150" y="2181225"/>
              <a:ext cx="720000" cy="720000"/>
            </a:xfrm>
            <a:prstGeom prst="rect">
              <a:avLst/>
            </a:prstGeom>
            <a:noFill/>
            <a:ln w="38100" algn="ctr">
              <a:solidFill>
                <a:srgbClr val="66CCFF"/>
              </a:solid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sp>
          <p:nvSpPr>
            <p:cNvPr id="51" name="文本框 25"/>
            <p:cNvSpPr txBox="1">
              <a:spLocks noChangeArrowheads="1"/>
            </p:cNvSpPr>
            <p:nvPr/>
          </p:nvSpPr>
          <p:spPr bwMode="auto">
            <a:xfrm>
              <a:off x="1726343" y="2217528"/>
              <a:ext cx="427625" cy="653445"/>
            </a:xfrm>
            <a:prstGeom prst="rect">
              <a:avLst/>
            </a:prstGeom>
            <a:noFill/>
            <a:ln w="9525">
              <a:noFill/>
              <a:miter lim="800000"/>
              <a:headEnd/>
              <a:tailEnd/>
            </a:ln>
          </p:spPr>
          <p:txBody>
            <a:bodyPr wrap="none" lIns="72585" tIns="36293" rIns="72585" bIns="36293">
              <a:spAutoFit/>
            </a:bodyP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a:ln>
                    <a:noFill/>
                  </a:ln>
                  <a:solidFill>
                    <a:srgbClr val="66CCFF"/>
                  </a:solidFill>
                  <a:effectLst/>
                  <a:uLnTx/>
                  <a:uFillTx/>
                  <a:latin typeface="Impact" pitchFamily="34" charset="0"/>
                  <a:ea typeface="微软雅黑" pitchFamily="34" charset="-122"/>
                </a:rPr>
                <a:t>3</a:t>
              </a:r>
              <a:endParaRPr kumimoji="0" lang="zh-CN" altLang="en-US" sz="2900" b="0" i="0" u="none" strike="noStrike" kern="0" cap="none" spc="0" normalizeH="0" baseline="0" noProof="0">
                <a:ln>
                  <a:noFill/>
                </a:ln>
                <a:solidFill>
                  <a:srgbClr val="66CCFF"/>
                </a:solidFill>
                <a:effectLst/>
                <a:uLnTx/>
                <a:uFillTx/>
                <a:latin typeface="Impact" pitchFamily="34" charset="0"/>
                <a:ea typeface="微软雅黑" pitchFamily="34" charset="-122"/>
              </a:endParaRPr>
            </a:p>
          </p:txBody>
        </p:sp>
      </p:grpSp>
      <p:sp>
        <p:nvSpPr>
          <p:cNvPr id="52" name="文本框 26"/>
          <p:cNvSpPr txBox="1">
            <a:spLocks noChangeArrowheads="1"/>
          </p:cNvSpPr>
          <p:nvPr/>
        </p:nvSpPr>
        <p:spPr bwMode="auto">
          <a:xfrm>
            <a:off x="5626075" y="2569407"/>
            <a:ext cx="2441575" cy="317500"/>
          </a:xfrm>
          <a:prstGeom prst="rect">
            <a:avLst/>
          </a:prstGeom>
          <a:noFill/>
          <a:ln w="9525">
            <a:noFill/>
            <a:miter lim="800000"/>
            <a:headEnd/>
            <a:tailEnd/>
          </a:ln>
        </p:spPr>
        <p:txBody>
          <a:bodyPr wrap="none" lIns="72585" tIns="36293" rIns="72585" bIns="36293">
            <a:spAutoFit/>
          </a:bodyPr>
          <a:lstStyle/>
          <a:p>
            <a:pPr defTabSz="725488" fontAlgn="base">
              <a:spcBef>
                <a:spcPct val="0"/>
              </a:spcBef>
              <a:spcAft>
                <a:spcPct val="0"/>
              </a:spcAft>
            </a:pPr>
            <a:r>
              <a:rPr lang="en-US" altLang="zh-CN" sz="1600">
                <a:latin typeface="微软雅黑" pitchFamily="34" charset="-122"/>
                <a:ea typeface="微软雅黑" pitchFamily="34" charset="-122"/>
              </a:rPr>
              <a:t> </a:t>
            </a:r>
            <a:r>
              <a:rPr lang="zh-CN" altLang="en-US" sz="1600">
                <a:latin typeface="微软雅黑" pitchFamily="34" charset="-122"/>
                <a:ea typeface="微软雅黑" pitchFamily="34" charset="-122"/>
              </a:rPr>
              <a:t>请在此处添加幻灯片标题</a:t>
            </a:r>
          </a:p>
        </p:txBody>
      </p:sp>
      <p:grpSp>
        <p:nvGrpSpPr>
          <p:cNvPr id="53" name="组合 27"/>
          <p:cNvGrpSpPr>
            <a:grpSpLocks/>
          </p:cNvGrpSpPr>
          <p:nvPr/>
        </p:nvGrpSpPr>
        <p:grpSpPr bwMode="auto">
          <a:xfrm>
            <a:off x="5051425" y="3437770"/>
            <a:ext cx="574675" cy="568325"/>
            <a:chOff x="1581150" y="2181225"/>
            <a:chExt cx="720000" cy="720000"/>
          </a:xfrm>
        </p:grpSpPr>
        <p:sp>
          <p:nvSpPr>
            <p:cNvPr id="54" name="矩形 28"/>
            <p:cNvSpPr>
              <a:spLocks noChangeArrowheads="1"/>
            </p:cNvSpPr>
            <p:nvPr/>
          </p:nvSpPr>
          <p:spPr bwMode="auto">
            <a:xfrm>
              <a:off x="1581150" y="2181225"/>
              <a:ext cx="720000" cy="720000"/>
            </a:xfrm>
            <a:prstGeom prst="rect">
              <a:avLst/>
            </a:prstGeom>
            <a:noFill/>
            <a:ln w="38100" algn="ctr">
              <a:solidFill>
                <a:srgbClr val="66CCFF"/>
              </a:solid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sp>
          <p:nvSpPr>
            <p:cNvPr id="55" name="文本框 29"/>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2900" b="0" i="0" u="none" strike="noStrike" kern="0" cap="none" spc="0" normalizeH="0" baseline="0" noProof="0">
                  <a:ln>
                    <a:noFill/>
                  </a:ln>
                  <a:solidFill>
                    <a:srgbClr val="66CCFF"/>
                  </a:solidFill>
                  <a:effectLst/>
                  <a:uLnTx/>
                  <a:uFillTx/>
                  <a:latin typeface="Impact" pitchFamily="34" charset="0"/>
                  <a:ea typeface="微软雅黑" pitchFamily="34" charset="-122"/>
                </a:rPr>
                <a:t>4</a:t>
              </a:r>
              <a:endParaRPr kumimoji="0" lang="zh-CN" altLang="en-US" sz="2900" b="0" i="0" u="none" strike="noStrike" kern="0" cap="none" spc="0" normalizeH="0" baseline="0" noProof="0">
                <a:ln>
                  <a:noFill/>
                </a:ln>
                <a:solidFill>
                  <a:srgbClr val="66CCFF"/>
                </a:solidFill>
                <a:effectLst/>
                <a:uLnTx/>
                <a:uFillTx/>
                <a:latin typeface="Impact" pitchFamily="34" charset="0"/>
                <a:ea typeface="微软雅黑" pitchFamily="34" charset="-122"/>
              </a:endParaRPr>
            </a:p>
          </p:txBody>
        </p:sp>
      </p:grpSp>
      <p:sp>
        <p:nvSpPr>
          <p:cNvPr id="56" name="文本框 30"/>
          <p:cNvSpPr txBox="1">
            <a:spLocks noChangeArrowheads="1"/>
          </p:cNvSpPr>
          <p:nvPr/>
        </p:nvSpPr>
        <p:spPr bwMode="auto">
          <a:xfrm>
            <a:off x="5648325" y="3564770"/>
            <a:ext cx="2441575" cy="317500"/>
          </a:xfrm>
          <a:prstGeom prst="rect">
            <a:avLst/>
          </a:prstGeom>
          <a:noFill/>
          <a:ln w="9525">
            <a:noFill/>
            <a:miter lim="800000"/>
            <a:headEnd/>
            <a:tailEnd/>
          </a:ln>
        </p:spPr>
        <p:txBody>
          <a:bodyPr wrap="none" lIns="72585" tIns="36293" rIns="72585" bIns="36293">
            <a:spAutoFit/>
          </a:bodyPr>
          <a:lstStyle/>
          <a:p>
            <a:pPr defTabSz="725488" fontAlgn="base">
              <a:spcBef>
                <a:spcPct val="0"/>
              </a:spcBef>
              <a:spcAft>
                <a:spcPct val="0"/>
              </a:spcAft>
            </a:pPr>
            <a:r>
              <a:rPr lang="en-US" altLang="zh-CN" sz="1600">
                <a:latin typeface="微软雅黑" pitchFamily="34" charset="-122"/>
                <a:ea typeface="微软雅黑" pitchFamily="34" charset="-122"/>
              </a:rPr>
              <a:t> </a:t>
            </a:r>
            <a:r>
              <a:rPr lang="zh-CN" altLang="en-US" sz="1600">
                <a:latin typeface="微软雅黑" pitchFamily="34" charset="-122"/>
                <a:ea typeface="微软雅黑" pitchFamily="34" charset="-122"/>
              </a:rPr>
              <a:t>请在此处添加幻灯片标题</a:t>
            </a:r>
          </a:p>
        </p:txBody>
      </p:sp>
    </p:spTree>
    <p:extLst>
      <p:ext uri="{BB962C8B-B14F-4D97-AF65-F5344CB8AC3E}">
        <p14:creationId xmlns:p14="http://schemas.microsoft.com/office/powerpoint/2010/main" val="13870943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0"/>
                                        </p:tgtEl>
                                        <p:attrNameLst>
                                          <p:attrName>ppt_y</p:attrName>
                                        </p:attrNameLst>
                                      </p:cBhvr>
                                      <p:tavLst>
                                        <p:tav tm="0">
                                          <p:val>
                                            <p:strVal val="#ppt_y"/>
                                          </p:val>
                                        </p:tav>
                                        <p:tav tm="100000">
                                          <p:val>
                                            <p:strVal val="#ppt_y"/>
                                          </p:val>
                                        </p:tav>
                                      </p:tavLst>
                                    </p:anim>
                                    <p:anim calcmode="lin" valueType="num">
                                      <p:cBhvr>
                                        <p:cTn id="14"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0"/>
                                        </p:tgtEl>
                                      </p:cBhvr>
                                    </p:animEffect>
                                  </p:childTnLst>
                                </p:cTn>
                              </p:par>
                            </p:childTnLst>
                          </p:cTn>
                        </p:par>
                        <p:par>
                          <p:cTn id="17" fill="hold">
                            <p:stCondLst>
                              <p:cond delay="1050"/>
                            </p:stCondLst>
                            <p:childTnLst>
                              <p:par>
                                <p:cTn id="18" presetID="10" presetClass="entr" presetSubtype="0" fill="hold"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childTnLst>
                          </p:cTn>
                        </p:par>
                        <p:par>
                          <p:cTn id="21" fill="hold">
                            <p:stCondLst>
                              <p:cond delay="1550"/>
                            </p:stCondLst>
                            <p:childTnLst>
                              <p:par>
                                <p:cTn id="22" presetID="10" presetClass="entr" presetSubtype="0"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500"/>
                                        <p:tgtEl>
                                          <p:spTgt spid="45"/>
                                        </p:tgtEl>
                                      </p:cBhvr>
                                    </p:animEffect>
                                  </p:childTnLst>
                                </p:cTn>
                              </p:par>
                            </p:childTnLst>
                          </p:cTn>
                        </p:par>
                        <p:par>
                          <p:cTn id="25" fill="hold">
                            <p:stCondLst>
                              <p:cond delay="2050"/>
                            </p:stCondLst>
                            <p:childTnLst>
                              <p:par>
                                <p:cTn id="26" presetID="10" presetClass="entr" presetSubtype="0"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childTnLst>
                          </p:cTn>
                        </p:par>
                        <p:par>
                          <p:cTn id="29" fill="hold">
                            <p:stCondLst>
                              <p:cond delay="2550"/>
                            </p:stCondLst>
                            <p:childTnLst>
                              <p:par>
                                <p:cTn id="30" presetID="10" presetClass="entr" presetSubtype="0"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500"/>
                                        <p:tgtEl>
                                          <p:spTgt spid="53"/>
                                        </p:tgtEl>
                                      </p:cBhvr>
                                    </p:animEffect>
                                  </p:childTnLst>
                                </p:cTn>
                              </p:par>
                            </p:childTnLst>
                          </p:cTn>
                        </p:par>
                        <p:par>
                          <p:cTn id="33" fill="hold">
                            <p:stCondLst>
                              <p:cond delay="30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44"/>
                                        </p:tgtEl>
                                        <p:attrNameLst>
                                          <p:attrName>style.visibility</p:attrName>
                                        </p:attrNameLst>
                                      </p:cBhvr>
                                      <p:to>
                                        <p:strVal val="visible"/>
                                      </p:to>
                                    </p:set>
                                    <p:anim calcmode="lin" valueType="num">
                                      <p:cBhvr>
                                        <p:cTn id="36"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44"/>
                                        </p:tgtEl>
                                        <p:attrNameLst>
                                          <p:attrName>ppt_y</p:attrName>
                                        </p:attrNameLst>
                                      </p:cBhvr>
                                      <p:tavLst>
                                        <p:tav tm="0">
                                          <p:val>
                                            <p:strVal val="#ppt_y"/>
                                          </p:val>
                                        </p:tav>
                                        <p:tav tm="100000">
                                          <p:val>
                                            <p:strVal val="#ppt_y"/>
                                          </p:val>
                                        </p:tav>
                                      </p:tavLst>
                                    </p:anim>
                                    <p:anim calcmode="lin" valueType="num">
                                      <p:cBhvr>
                                        <p:cTn id="38"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44"/>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48"/>
                                        </p:tgtEl>
                                        <p:attrNameLst>
                                          <p:attrName>style.visibility</p:attrName>
                                        </p:attrNameLst>
                                      </p:cBhvr>
                                      <p:to>
                                        <p:strVal val="visible"/>
                                      </p:to>
                                    </p:set>
                                    <p:anim calcmode="lin" valueType="num">
                                      <p:cBhvr>
                                        <p:cTn id="43"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48"/>
                                        </p:tgtEl>
                                        <p:attrNameLst>
                                          <p:attrName>ppt_y</p:attrName>
                                        </p:attrNameLst>
                                      </p:cBhvr>
                                      <p:tavLst>
                                        <p:tav tm="0">
                                          <p:val>
                                            <p:strVal val="#ppt_y"/>
                                          </p:val>
                                        </p:tav>
                                        <p:tav tm="100000">
                                          <p:val>
                                            <p:strVal val="#ppt_y"/>
                                          </p:val>
                                        </p:tav>
                                      </p:tavLst>
                                    </p:anim>
                                    <p:anim calcmode="lin" valueType="num">
                                      <p:cBhvr>
                                        <p:cTn id="45"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48"/>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52"/>
                                        </p:tgtEl>
                                        <p:attrNameLst>
                                          <p:attrName>style.visibility</p:attrName>
                                        </p:attrNameLst>
                                      </p:cBhvr>
                                      <p:to>
                                        <p:strVal val="visible"/>
                                      </p:to>
                                    </p:set>
                                    <p:anim calcmode="lin" valueType="num">
                                      <p:cBhvr>
                                        <p:cTn id="50"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52"/>
                                        </p:tgtEl>
                                        <p:attrNameLst>
                                          <p:attrName>ppt_y</p:attrName>
                                        </p:attrNameLst>
                                      </p:cBhvr>
                                      <p:tavLst>
                                        <p:tav tm="0">
                                          <p:val>
                                            <p:strVal val="#ppt_y"/>
                                          </p:val>
                                        </p:tav>
                                        <p:tav tm="100000">
                                          <p:val>
                                            <p:strVal val="#ppt_y"/>
                                          </p:val>
                                        </p:tav>
                                      </p:tavLst>
                                    </p:anim>
                                    <p:anim calcmode="lin" valueType="num">
                                      <p:cBhvr>
                                        <p:cTn id="52"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52"/>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56"/>
                                        </p:tgtEl>
                                        <p:attrNameLst>
                                          <p:attrName>style.visibility</p:attrName>
                                        </p:attrNameLst>
                                      </p:cBhvr>
                                      <p:to>
                                        <p:strVal val="visible"/>
                                      </p:to>
                                    </p:set>
                                    <p:anim calcmode="lin" valueType="num">
                                      <p:cBhvr>
                                        <p:cTn id="57"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56"/>
                                        </p:tgtEl>
                                        <p:attrNameLst>
                                          <p:attrName>ppt_y</p:attrName>
                                        </p:attrNameLst>
                                      </p:cBhvr>
                                      <p:tavLst>
                                        <p:tav tm="0">
                                          <p:val>
                                            <p:strVal val="#ppt_y"/>
                                          </p:val>
                                        </p:tav>
                                        <p:tav tm="100000">
                                          <p:val>
                                            <p:strVal val="#ppt_y"/>
                                          </p:val>
                                        </p:tav>
                                      </p:tavLst>
                                    </p:anim>
                                    <p:anim calcmode="lin" valueType="num">
                                      <p:cBhvr>
                                        <p:cTn id="59"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4" grpId="0"/>
      <p:bldP spid="48" grpId="0"/>
      <p:bldP spid="52" grpId="0"/>
      <p:bldP spid="5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2634" b="1">
                <a:solidFill>
                  <a:srgbClr val="FFFFFF"/>
                </a:solidFill>
                <a:latin typeface="微软雅黑" pitchFamily="34" charset="-122"/>
                <a:ea typeface="微软雅黑" pitchFamily="34" charset="-122"/>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1</a:t>
            </a:r>
            <a:endParaRPr lang="zh-CN" altLang="en-US" sz="1693" b="1" dirty="0">
              <a:solidFill>
                <a:srgbClr val="FFFFFF"/>
              </a:solidFill>
              <a:latin typeface="微软雅黑" pitchFamily="34" charset="-122"/>
              <a:ea typeface="微软雅黑"/>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2</a:t>
            </a:r>
            <a:endParaRPr lang="zh-CN" altLang="en-US" sz="1693" b="1" dirty="0">
              <a:solidFill>
                <a:srgbClr val="FFFFFF"/>
              </a:solidFill>
              <a:latin typeface="微软雅黑" pitchFamily="34" charset="-122"/>
              <a:ea typeface="微软雅黑"/>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3</a:t>
            </a:r>
            <a:endParaRPr lang="zh-CN" altLang="en-US" sz="1693" b="1" dirty="0">
              <a:solidFill>
                <a:srgbClr val="FFFFFF"/>
              </a:solidFill>
              <a:latin typeface="微软雅黑" pitchFamily="34" charset="-122"/>
              <a:ea typeface="微软雅黑"/>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255931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 name="组合 1"/>
          <p:cNvGrpSpPr/>
          <p:nvPr/>
        </p:nvGrpSpPr>
        <p:grpSpPr>
          <a:xfrm>
            <a:off x="3117850" y="1069598"/>
            <a:ext cx="2974975" cy="614362"/>
            <a:chOff x="3117850" y="1069598"/>
            <a:chExt cx="2974975" cy="614362"/>
          </a:xfrm>
        </p:grpSpPr>
        <p:grpSp>
          <p:nvGrpSpPr>
            <p:cNvPr id="7" name="组合 13"/>
            <p:cNvGrpSpPr>
              <a:grpSpLocks/>
            </p:cNvGrpSpPr>
            <p:nvPr/>
          </p:nvGrpSpPr>
          <p:grpSpPr bwMode="auto">
            <a:xfrm>
              <a:off x="3117850" y="1069598"/>
              <a:ext cx="2974975" cy="614362"/>
              <a:chOff x="3725790" y="847725"/>
              <a:chExt cx="3730770" cy="781050"/>
            </a:xfrm>
          </p:grpSpPr>
          <p:grpSp>
            <p:nvGrpSpPr>
              <p:cNvPr id="8" name="组合 9"/>
              <p:cNvGrpSpPr>
                <a:grpSpLocks/>
              </p:cNvGrpSpPr>
              <p:nvPr/>
            </p:nvGrpSpPr>
            <p:grpSpPr bwMode="auto">
              <a:xfrm>
                <a:off x="3725790" y="1019175"/>
                <a:ext cx="627135" cy="609600"/>
                <a:chOff x="3725790" y="1019175"/>
                <a:chExt cx="627135" cy="609600"/>
              </a:xfrm>
            </p:grpSpPr>
            <p:sp>
              <p:nvSpPr>
                <p:cNvPr id="13" name="任意多边形 12"/>
                <p:cNvSpPr/>
                <p:nvPr/>
              </p:nvSpPr>
              <p:spPr>
                <a:xfrm>
                  <a:off x="3725790" y="1019273"/>
                  <a:ext cx="627104"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4" name="直角三角形 8"/>
                <p:cNvSpPr>
                  <a:spLocks noChangeArrowheads="1"/>
                </p:cNvSpPr>
                <p:nvPr/>
              </p:nvSpPr>
              <p:spPr bwMode="auto">
                <a:xfrm rot="5400000" flipV="1">
                  <a:off x="4181475" y="1457325"/>
                  <a:ext cx="171450" cy="171450"/>
                </a:xfrm>
                <a:prstGeom prst="rtTriangle">
                  <a:avLst/>
                </a:prstGeom>
                <a:solidFill>
                  <a:srgbClr val="336699"/>
                </a:solidFill>
                <a:ln w="12700" algn="ctr">
                  <a:noFill/>
                  <a:miter lim="800000"/>
                  <a:headEnd/>
                  <a:tailEnd/>
                </a:ln>
              </p:spPr>
              <p:txBody>
                <a:bodyPr vert="eaVert"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grpSp>
            <p:nvGrpSpPr>
              <p:cNvPr id="9" name="组合 10"/>
              <p:cNvGrpSpPr>
                <a:grpSpLocks/>
              </p:cNvGrpSpPr>
              <p:nvPr/>
            </p:nvGrpSpPr>
            <p:grpSpPr bwMode="auto">
              <a:xfrm flipH="1">
                <a:off x="6829425" y="1019175"/>
                <a:ext cx="627135" cy="609600"/>
                <a:chOff x="3725790" y="1019175"/>
                <a:chExt cx="627135" cy="609600"/>
              </a:xfrm>
            </p:grpSpPr>
            <p:sp>
              <p:nvSpPr>
                <p:cNvPr id="11" name="任意多边形 10"/>
                <p:cNvSpPr/>
                <p:nvPr/>
              </p:nvSpPr>
              <p:spPr>
                <a:xfrm>
                  <a:off x="3725790" y="1019273"/>
                  <a:ext cx="627105"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2" name="直角三角形 12"/>
                <p:cNvSpPr>
                  <a:spLocks noChangeArrowheads="1"/>
                </p:cNvSpPr>
                <p:nvPr/>
              </p:nvSpPr>
              <p:spPr bwMode="auto">
                <a:xfrm rot="5400000" flipV="1">
                  <a:off x="4181475" y="1457325"/>
                  <a:ext cx="171450" cy="171450"/>
                </a:xfrm>
                <a:prstGeom prst="rtTriangle">
                  <a:avLst/>
                </a:prstGeom>
                <a:solidFill>
                  <a:srgbClr val="336699"/>
                </a:solidFill>
                <a:ln w="12700" algn="ctr">
                  <a:noFill/>
                  <a:miter lim="800000"/>
                  <a:headEnd/>
                  <a:tailEnd/>
                </a:ln>
              </p:spPr>
              <p:txBody>
                <a:bodyPr rot="10800000" vert="eaVert"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sp>
            <p:nvSpPr>
              <p:cNvPr id="10" name="矩形 4"/>
              <p:cNvSpPr>
                <a:spLocks noChangeArrowheads="1"/>
              </p:cNvSpPr>
              <p:nvPr/>
            </p:nvSpPr>
            <p:spPr bwMode="auto">
              <a:xfrm>
                <a:off x="4181475" y="847725"/>
                <a:ext cx="2819400" cy="609600"/>
              </a:xfrm>
              <a:prstGeom prst="rect">
                <a:avLst/>
              </a:prstGeom>
              <a:solidFill>
                <a:srgbClr val="66CCFF"/>
              </a:solidFill>
              <a:ln w="12700"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sp>
          <p:nvSpPr>
            <p:cNvPr id="15" name="文本框 14"/>
            <p:cNvSpPr txBox="1">
              <a:spLocks noChangeArrowheads="1"/>
            </p:cNvSpPr>
            <p:nvPr/>
          </p:nvSpPr>
          <p:spPr bwMode="auto">
            <a:xfrm>
              <a:off x="4100512" y="1107698"/>
              <a:ext cx="831850" cy="407987"/>
            </a:xfrm>
            <a:prstGeom prst="rect">
              <a:avLst/>
            </a:prstGeom>
            <a:noFill/>
            <a:ln w="9525">
              <a:noFill/>
              <a:miter lim="800000"/>
              <a:headEnd/>
              <a:tailEnd/>
            </a:ln>
          </p:spPr>
          <p:txBody>
            <a:bodyPr wrap="none" lIns="72585" tIns="36293" rIns="72585" bIns="36293">
              <a:spAutoFit/>
            </a:bodyPr>
            <a:lstStyle/>
            <a:p>
              <a:pPr algn="ctr" defTabSz="725488" fontAlgn="base">
                <a:spcBef>
                  <a:spcPct val="0"/>
                </a:spcBef>
                <a:spcAft>
                  <a:spcPct val="0"/>
                </a:spcAft>
              </a:pPr>
              <a:r>
                <a:rPr lang="zh-CN" altLang="en-US" sz="2200">
                  <a:solidFill>
                    <a:srgbClr val="FFFFFF"/>
                  </a:solidFill>
                  <a:ea typeface="微软雅黑" pitchFamily="34" charset="-122"/>
                </a:rPr>
                <a:t>目  录</a:t>
              </a:r>
            </a:p>
          </p:txBody>
        </p:sp>
      </p:grpSp>
      <p:grpSp>
        <p:nvGrpSpPr>
          <p:cNvPr id="16" name="组合 17"/>
          <p:cNvGrpSpPr>
            <a:grpSpLocks/>
          </p:cNvGrpSpPr>
          <p:nvPr/>
        </p:nvGrpSpPr>
        <p:grpSpPr bwMode="auto">
          <a:xfrm>
            <a:off x="4105274" y="2080680"/>
            <a:ext cx="1000125" cy="1088958"/>
            <a:chOff x="1581150" y="2144869"/>
            <a:chExt cx="720000" cy="792711"/>
          </a:xfrm>
        </p:grpSpPr>
        <p:sp>
          <p:nvSpPr>
            <p:cNvPr id="17" name="矩形 15"/>
            <p:cNvSpPr>
              <a:spLocks noChangeArrowheads="1"/>
            </p:cNvSpPr>
            <p:nvPr/>
          </p:nvSpPr>
          <p:spPr bwMode="auto">
            <a:xfrm>
              <a:off x="1581150" y="2181225"/>
              <a:ext cx="720000" cy="720000"/>
            </a:xfrm>
            <a:prstGeom prst="rect">
              <a:avLst/>
            </a:prstGeom>
            <a:noFill/>
            <a:ln w="38100" algn="ctr">
              <a:solidFill>
                <a:srgbClr val="66CCFF"/>
              </a:solid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4000" b="0" i="0" u="none" strike="noStrike" kern="0" cap="none" spc="0" normalizeH="0" baseline="0" noProof="0">
                <a:ln>
                  <a:noFill/>
                </a:ln>
                <a:solidFill>
                  <a:srgbClr val="FFFFFF"/>
                </a:solidFill>
                <a:effectLst/>
                <a:uLnTx/>
                <a:uFillTx/>
                <a:ea typeface="微软雅黑" pitchFamily="34" charset="-122"/>
              </a:endParaRPr>
            </a:p>
          </p:txBody>
        </p:sp>
        <p:sp>
          <p:nvSpPr>
            <p:cNvPr id="18" name="文本框 16"/>
            <p:cNvSpPr txBox="1">
              <a:spLocks noChangeArrowheads="1"/>
            </p:cNvSpPr>
            <p:nvPr/>
          </p:nvSpPr>
          <p:spPr bwMode="auto">
            <a:xfrm>
              <a:off x="1736055" y="2144869"/>
              <a:ext cx="410190" cy="792711"/>
            </a:xfrm>
            <a:prstGeom prst="rect">
              <a:avLst/>
            </a:prstGeom>
            <a:noFill/>
            <a:ln w="9525">
              <a:noFill/>
              <a:miter lim="800000"/>
              <a:headEnd/>
              <a:tailEnd/>
            </a:ln>
          </p:spPr>
          <p:txBody>
            <a:bodyPr wrap="none" lIns="72585" tIns="36293" rIns="72585" bIns="36293">
              <a:spAutoFit/>
            </a:bodyP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6600" b="0" i="0" u="none" strike="noStrike" kern="0" cap="none" spc="0" normalizeH="0" baseline="0" noProof="0" dirty="0" smtClean="0">
                  <a:ln>
                    <a:noFill/>
                  </a:ln>
                  <a:solidFill>
                    <a:srgbClr val="66CCFF"/>
                  </a:solidFill>
                  <a:effectLst/>
                  <a:uLnTx/>
                  <a:uFillTx/>
                  <a:latin typeface="Impact" pitchFamily="34" charset="0"/>
                  <a:ea typeface="微软雅黑" pitchFamily="34" charset="-122"/>
                </a:rPr>
                <a:t>4</a:t>
              </a:r>
              <a:endParaRPr kumimoji="0" lang="zh-CN" altLang="en-US" sz="6600" b="0" i="0" u="none" strike="noStrike" kern="0" cap="none" spc="0" normalizeH="0" baseline="0" noProof="0" dirty="0">
                <a:ln>
                  <a:noFill/>
                </a:ln>
                <a:solidFill>
                  <a:srgbClr val="66CCFF"/>
                </a:solidFill>
                <a:effectLst/>
                <a:uLnTx/>
                <a:uFillTx/>
                <a:latin typeface="Impact" pitchFamily="34" charset="0"/>
                <a:ea typeface="微软雅黑" pitchFamily="34" charset="-122"/>
              </a:endParaRPr>
            </a:p>
          </p:txBody>
        </p:sp>
      </p:grpSp>
      <p:sp>
        <p:nvSpPr>
          <p:cNvPr id="19" name="文本框 18"/>
          <p:cNvSpPr txBox="1">
            <a:spLocks noChangeArrowheads="1"/>
          </p:cNvSpPr>
          <p:nvPr/>
        </p:nvSpPr>
        <p:spPr bwMode="auto">
          <a:xfrm>
            <a:off x="2214101" y="3566357"/>
            <a:ext cx="4782472" cy="565737"/>
          </a:xfrm>
          <a:prstGeom prst="rect">
            <a:avLst/>
          </a:prstGeom>
          <a:noFill/>
          <a:ln w="9525">
            <a:noFill/>
            <a:miter lim="800000"/>
            <a:headEnd/>
            <a:tailEnd/>
          </a:ln>
        </p:spPr>
        <p:txBody>
          <a:bodyPr wrap="none" lIns="72585" tIns="36293" rIns="72585" bIns="36293">
            <a:spAutoFit/>
          </a:bodyPr>
          <a:lstStyle/>
          <a:p>
            <a:pPr defTabSz="725488" fontAlgn="base">
              <a:spcBef>
                <a:spcPct val="0"/>
              </a:spcBef>
              <a:spcAft>
                <a:spcPct val="0"/>
              </a:spcAft>
            </a:pPr>
            <a:r>
              <a:rPr lang="en-US" altLang="zh-CN" sz="3200" b="1" dirty="0">
                <a:latin typeface="微软雅黑" pitchFamily="34" charset="-122"/>
                <a:ea typeface="微软雅黑" pitchFamily="34" charset="-122"/>
              </a:rPr>
              <a:t> </a:t>
            </a:r>
            <a:r>
              <a:rPr lang="zh-CN" altLang="en-US" sz="3200" b="1" dirty="0">
                <a:latin typeface="微软雅黑" pitchFamily="34" charset="-122"/>
                <a:ea typeface="微软雅黑" pitchFamily="34" charset="-122"/>
              </a:rPr>
              <a:t>请在此处添加幻灯片标题</a:t>
            </a:r>
          </a:p>
        </p:txBody>
      </p:sp>
    </p:spTree>
    <p:extLst>
      <p:ext uri="{BB962C8B-B14F-4D97-AF65-F5344CB8AC3E}">
        <p14:creationId xmlns:p14="http://schemas.microsoft.com/office/powerpoint/2010/main" val="4041994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9"/>
                                        </p:tgtEl>
                                        <p:attrNameLst>
                                          <p:attrName>ppt_y</p:attrName>
                                        </p:attrNameLst>
                                      </p:cBhvr>
                                      <p:tavLst>
                                        <p:tav tm="0">
                                          <p:val>
                                            <p:strVal val="#ppt_y"/>
                                          </p:val>
                                        </p:tav>
                                        <p:tav tm="100000">
                                          <p:val>
                                            <p:strVal val="#ppt_y"/>
                                          </p:val>
                                        </p:tav>
                                      </p:tavLst>
                                    </p:anim>
                                    <p:anim calcmode="lin" valueType="num">
                                      <p:cBhvr>
                                        <p:cTn id="13"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6"/>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808080"/>
                  </a:solidFill>
                  <a:latin typeface="Arial" charset="0"/>
                  <a:ea typeface="微软雅黑" pitchFamily="34" charset="-122"/>
                </a:rPr>
                <a:t>请在此处插入你需要的文字内容请在此处插入你需要的文字内容请在此处插入你需要的文字内容</a:t>
              </a:r>
            </a:p>
            <a:p>
              <a:pPr defTabSz="910854" fontAlgn="base">
                <a:spcBef>
                  <a:spcPct val="0"/>
                </a:spcBef>
                <a:spcAft>
                  <a:spcPct val="0"/>
                </a:spcAft>
              </a:pPr>
              <a:r>
                <a:rPr lang="zh-CN" altLang="en-US" sz="847"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10854" fontAlgn="base">
                <a:spcBef>
                  <a:spcPct val="0"/>
                </a:spcBef>
                <a:spcAft>
                  <a:spcPct val="0"/>
                </a:spcAft>
              </a:pPr>
              <a:r>
                <a:rPr lang="zh-CN" altLang="en-US" sz="847"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a:t>
              </a:r>
              <a:endParaRPr lang="en-US" altLang="zh-CN" sz="847" b="1">
                <a:solidFill>
                  <a:srgbClr val="808080"/>
                </a:solidFill>
                <a:latin typeface="Arial" charset="0"/>
                <a:ea typeface="微软雅黑" pitchFamily="34" charset="-122"/>
              </a:endParaRPr>
            </a:p>
            <a:p>
              <a:pPr defTabSz="910854" fontAlgn="base">
                <a:spcBef>
                  <a:spcPct val="0"/>
                </a:spcBef>
                <a:spcAft>
                  <a:spcPct val="0"/>
                </a:spcAft>
              </a:pPr>
              <a:endParaRPr lang="en-US" altLang="zh-CN" sz="847" b="1">
                <a:solidFill>
                  <a:srgbClr val="808080"/>
                </a:solidFill>
                <a:latin typeface="Arial" charset="0"/>
                <a:ea typeface="微软雅黑" pitchFamily="34" charset="-122"/>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1505" b="1">
                  <a:solidFill>
                    <a:srgbClr val="808080"/>
                  </a:solidFill>
                  <a:latin typeface="TeXGyreAdventor"/>
                  <a:ea typeface="微软雅黑" pitchFamily="34" charset="-122"/>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23" name="矩形 22"/>
          <p:cNvSpPr>
            <a:spLocks noChangeArrowheads="1"/>
          </p:cNvSpPr>
          <p:nvPr/>
        </p:nvSpPr>
        <p:spPr bwMode="auto">
          <a:xfrm>
            <a:off x="1049679" y="2704640"/>
            <a:ext cx="1157184" cy="1343542"/>
          </a:xfrm>
          <a:prstGeom prst="rect">
            <a:avLst/>
          </a:prstGeom>
          <a:noFill/>
          <a:ln w="9525">
            <a:noFill/>
            <a:miter lim="800000"/>
            <a:headEnd/>
            <a:tailEnd/>
          </a:ln>
        </p:spPr>
        <p:txBody>
          <a:bodyPr lIns="91028" tIns="45514" rIns="91028" bIns="45514">
            <a:spAutoFit/>
          </a:bodyPr>
          <a:lstStyle/>
          <a:p>
            <a:pPr defTabSz="910854" fontAlgn="base">
              <a:lnSpc>
                <a:spcPct val="120000"/>
              </a:lnSpc>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2" y="2334341"/>
            <a:ext cx="261300"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1</a:t>
            </a:r>
            <a:endParaRPr lang="zh-CN" altLang="en-US" sz="1787" b="1">
              <a:solidFill>
                <a:srgbClr val="FFFFFF"/>
              </a:solidFill>
              <a:latin typeface="微软雅黑" pitchFamily="34" charset="-122"/>
              <a:ea typeface="微软雅黑" pitchFamily="34" charset="-122"/>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27" name="矩形 26"/>
          <p:cNvSpPr>
            <a:spLocks noChangeArrowheads="1"/>
          </p:cNvSpPr>
          <p:nvPr/>
        </p:nvSpPr>
        <p:spPr bwMode="auto">
          <a:xfrm>
            <a:off x="2733943" y="2785270"/>
            <a:ext cx="1088500"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2</a:t>
            </a:r>
            <a:endParaRPr lang="zh-CN" altLang="en-US" sz="1787" b="1">
              <a:solidFill>
                <a:srgbClr val="FFFFFF"/>
              </a:solidFill>
              <a:latin typeface="微软雅黑" pitchFamily="34" charset="-122"/>
              <a:ea typeface="微软雅黑" pitchFamily="34" charset="-122"/>
            </a:endParaRPr>
          </a:p>
        </p:txBody>
      </p:sp>
      <p:sp>
        <p:nvSpPr>
          <p:cNvPr id="30" name="Freeform 10"/>
          <p:cNvSpPr>
            <a:spLocks/>
          </p:cNvSpPr>
          <p:nvPr/>
        </p:nvSpPr>
        <p:spPr bwMode="auto">
          <a:xfrm>
            <a:off x="3961306"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31" name="矩形 30"/>
          <p:cNvSpPr>
            <a:spLocks noChangeArrowheads="1"/>
          </p:cNvSpPr>
          <p:nvPr/>
        </p:nvSpPr>
        <p:spPr bwMode="auto">
          <a:xfrm>
            <a:off x="4319660" y="2785270"/>
            <a:ext cx="1107911"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32" name="矩形 31"/>
          <p:cNvSpPr>
            <a:spLocks noChangeArrowheads="1"/>
          </p:cNvSpPr>
          <p:nvPr/>
        </p:nvSpPr>
        <p:spPr bwMode="auto">
          <a:xfrm>
            <a:off x="4572000" y="2322396"/>
            <a:ext cx="262793"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3</a:t>
            </a:r>
            <a:endParaRPr lang="zh-CN" altLang="en-US" sz="1787" b="1">
              <a:solidFill>
                <a:srgbClr val="FFFFFF"/>
              </a:solidFill>
              <a:latin typeface="微软雅黑" pitchFamily="34" charset="-122"/>
              <a:ea typeface="微软雅黑" pitchFamily="34" charset="-122"/>
            </a:endParaRPr>
          </a:p>
        </p:txBody>
      </p:sp>
      <p:sp>
        <p:nvSpPr>
          <p:cNvPr id="34" name="Freeform 14"/>
          <p:cNvSpPr>
            <a:spLocks/>
          </p:cNvSpPr>
          <p:nvPr/>
        </p:nvSpPr>
        <p:spPr bwMode="auto">
          <a:xfrm>
            <a:off x="5545529"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35" name="矩形 34"/>
          <p:cNvSpPr>
            <a:spLocks noChangeArrowheads="1"/>
          </p:cNvSpPr>
          <p:nvPr/>
        </p:nvSpPr>
        <p:spPr bwMode="auto">
          <a:xfrm>
            <a:off x="5897910" y="2788257"/>
            <a:ext cx="1107911"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36" name="矩形 35"/>
          <p:cNvSpPr>
            <a:spLocks noChangeArrowheads="1"/>
          </p:cNvSpPr>
          <p:nvPr/>
        </p:nvSpPr>
        <p:spPr bwMode="auto">
          <a:xfrm>
            <a:off x="6157716" y="2325383"/>
            <a:ext cx="262793"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4</a:t>
            </a:r>
            <a:endParaRPr lang="zh-CN" altLang="en-US" sz="1787" b="1">
              <a:solidFill>
                <a:srgbClr val="FFFFFF"/>
              </a:solidFill>
              <a:latin typeface="微软雅黑" pitchFamily="34" charset="-122"/>
              <a:ea typeface="微软雅黑" pitchFamily="34" charset="-122"/>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58" name="矩形 57"/>
          <p:cNvSpPr>
            <a:spLocks noChangeArrowheads="1"/>
          </p:cNvSpPr>
          <p:nvPr/>
        </p:nvSpPr>
        <p:spPr bwMode="auto">
          <a:xfrm>
            <a:off x="7474668" y="2788257"/>
            <a:ext cx="1107911"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5</a:t>
            </a:r>
            <a:endParaRPr lang="zh-CN" altLang="en-US" sz="1787" b="1">
              <a:solidFill>
                <a:srgbClr val="FFFFFF"/>
              </a:solidFill>
              <a:latin typeface="微软雅黑" pitchFamily="34" charset="-122"/>
              <a:ea typeface="微软雅黑" pitchFamily="34" charset="-122"/>
            </a:endParaRPr>
          </a:p>
        </p:txBody>
      </p:sp>
      <p:sp>
        <p:nvSpPr>
          <p:cNvPr id="3" name="圆角矩形 2"/>
          <p:cNvSpPr>
            <a:spLocks noChangeArrowheads="1"/>
          </p:cNvSpPr>
          <p:nvPr/>
        </p:nvSpPr>
        <p:spPr bwMode="auto">
          <a:xfrm>
            <a:off x="780914"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algn="ctr" defTabSz="910854" fontAlgn="base">
              <a:spcBef>
                <a:spcPct val="0"/>
              </a:spcBef>
              <a:spcAft>
                <a:spcPct val="0"/>
              </a:spcAft>
            </a:pPr>
            <a:r>
              <a:rPr lang="zh-CN" altLang="en-US" sz="1505" b="1">
                <a:solidFill>
                  <a:srgbClr val="FFFFFF"/>
                </a:solidFill>
                <a:latin typeface="Ping Hei"/>
                <a:ea typeface="微软雅黑" pitchFamily="34" charset="-122"/>
              </a:rPr>
              <a:t>请在此添加主题内容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904841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1</a:t>
            </a:r>
            <a:endParaRPr lang="zh-CN" altLang="en-US" sz="1881">
              <a:solidFill>
                <a:srgbClr val="FFFFFF"/>
              </a:solidFill>
              <a:latin typeface="微软雅黑" pitchFamily="34" charset="-122"/>
              <a:ea typeface="微软雅黑" pitchFamily="34" charset="-122"/>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6</a:t>
            </a:r>
            <a:endParaRPr lang="zh-CN" altLang="en-US" sz="1881">
              <a:solidFill>
                <a:srgbClr val="FFFFFF"/>
              </a:solidFill>
              <a:latin typeface="微软雅黑" pitchFamily="34" charset="-122"/>
              <a:ea typeface="微软雅黑" pitchFamily="34" charset="-122"/>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5</a:t>
            </a:r>
            <a:endParaRPr lang="zh-CN" altLang="en-US" sz="1881">
              <a:solidFill>
                <a:srgbClr val="FFFFFF"/>
              </a:solidFill>
              <a:latin typeface="微软雅黑" pitchFamily="34" charset="-122"/>
              <a:ea typeface="微软雅黑" pitchFamily="34" charset="-122"/>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4</a:t>
            </a:r>
            <a:endParaRPr lang="zh-CN" altLang="en-US" sz="1881">
              <a:solidFill>
                <a:srgbClr val="FFFFFF"/>
              </a:solidFill>
              <a:latin typeface="微软雅黑" pitchFamily="34" charset="-122"/>
              <a:ea typeface="微软雅黑" pitchFamily="34" charset="-122"/>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3</a:t>
            </a:r>
            <a:endParaRPr lang="zh-CN" altLang="en-US" sz="1881">
              <a:solidFill>
                <a:srgbClr val="FFFFFF"/>
              </a:solidFill>
              <a:latin typeface="微软雅黑" pitchFamily="34" charset="-122"/>
              <a:ea typeface="微软雅黑" pitchFamily="34" charset="-122"/>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2</a:t>
            </a:r>
            <a:endParaRPr lang="zh-CN" altLang="en-US" sz="1881">
              <a:solidFill>
                <a:srgbClr val="FFFFFF"/>
              </a:solidFill>
              <a:latin typeface="微软雅黑" pitchFamily="34" charset="-122"/>
              <a:ea typeface="微软雅黑" pitchFamily="34" charset="-122"/>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6699"/>
                </a:solidFill>
                <a:latin typeface="Arial" charset="0"/>
                <a:ea typeface="微软雅黑" pitchFamily="34" charset="-122"/>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6699"/>
                </a:solidFill>
                <a:latin typeface="Arial" charset="0"/>
                <a:ea typeface="微软雅黑" pitchFamily="34" charset="-122"/>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6699"/>
                </a:solidFill>
                <a:latin typeface="Arial" charset="0"/>
                <a:ea typeface="微软雅黑" pitchFamily="34" charset="-122"/>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a:p>
            <a:pPr algn="just" defTabSz="909361" fontAlgn="base">
              <a:spcBef>
                <a:spcPct val="0"/>
              </a:spcBef>
              <a:spcAft>
                <a:spcPct val="0"/>
              </a:spcAft>
            </a:pPr>
            <a:endParaRPr lang="en-US" altLang="zh-CN" sz="941">
              <a:solidFill>
                <a:srgbClr val="808080"/>
              </a:solidFill>
              <a:latin typeface="微软雅黑" pitchFamily="34" charset="-122"/>
              <a:ea typeface="微软雅黑" pitchFamily="34" charset="-122"/>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6699"/>
                </a:solidFill>
                <a:latin typeface="微软雅黑" pitchFamily="34" charset="-122"/>
                <a:ea typeface="微软雅黑" pitchFamily="34" charset="-122"/>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6699"/>
                </a:solidFill>
                <a:latin typeface="Arial" charset="0"/>
                <a:ea typeface="微软雅黑" pitchFamily="34" charset="-122"/>
              </a:rPr>
              <a:t>请添加文字内容</a:t>
            </a:r>
          </a:p>
          <a:p>
            <a:pPr defTabSz="909361" fontAlgn="base">
              <a:spcBef>
                <a:spcPct val="0"/>
              </a:spcBef>
              <a:spcAft>
                <a:spcPct val="0"/>
              </a:spcAft>
            </a:pPr>
            <a:endParaRPr lang="zh-CN" altLang="en-US" sz="1317" b="1">
              <a:solidFill>
                <a:srgbClr val="336699"/>
              </a:solidFill>
              <a:latin typeface="微软雅黑" pitchFamily="34" charset="-122"/>
              <a:ea typeface="微软雅黑" pitchFamily="34" charset="-122"/>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a:p>
            <a:pPr algn="just" defTabSz="909361" fontAlgn="base">
              <a:spcBef>
                <a:spcPct val="0"/>
              </a:spcBef>
              <a:spcAft>
                <a:spcPct val="0"/>
              </a:spcAft>
            </a:pPr>
            <a:endParaRPr lang="en-US" altLang="zh-CN" sz="941">
              <a:solidFill>
                <a:srgbClr val="808080"/>
              </a:solidFill>
              <a:latin typeface="微软雅黑" pitchFamily="34" charset="-122"/>
              <a:ea typeface="微软雅黑" pitchFamily="34" charset="-122"/>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6699"/>
                </a:solidFill>
                <a:latin typeface="Arial" charset="0"/>
                <a:ea typeface="微软雅黑" pitchFamily="34" charset="-122"/>
              </a:rPr>
              <a:t>请添加文字内容</a:t>
            </a:r>
          </a:p>
          <a:p>
            <a:pPr defTabSz="909361" fontAlgn="base">
              <a:spcBef>
                <a:spcPct val="0"/>
              </a:spcBef>
              <a:spcAft>
                <a:spcPct val="0"/>
              </a:spcAft>
            </a:pPr>
            <a:endParaRPr lang="zh-CN" altLang="en-US" sz="1317" b="1">
              <a:solidFill>
                <a:srgbClr val="336699"/>
              </a:solidFill>
              <a:latin typeface="微软雅黑" pitchFamily="34" charset="-122"/>
              <a:ea typeface="微软雅黑" pitchFamily="34" charset="-122"/>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2069" b="1">
                <a:solidFill>
                  <a:srgbClr val="FFFFFF"/>
                </a:solidFill>
                <a:latin typeface="微软雅黑" pitchFamily="34" charset="-122"/>
                <a:ea typeface="微软雅黑" pitchFamily="34" charset="-122"/>
              </a:rPr>
              <a:t>点击输入标题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442841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9" name="任意多边形 18"/>
          <p:cNvSpPr>
            <a:spLocks/>
          </p:cNvSpPr>
          <p:nvPr/>
        </p:nvSpPr>
        <p:spPr bwMode="auto">
          <a:xfrm>
            <a:off x="3708964" y="2916666"/>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1" name="任意多边形 20"/>
          <p:cNvSpPr>
            <a:spLocks/>
          </p:cNvSpPr>
          <p:nvPr/>
        </p:nvSpPr>
        <p:spPr bwMode="auto">
          <a:xfrm>
            <a:off x="6592222" y="2916666"/>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3" name="任意多边形 22"/>
          <p:cNvSpPr>
            <a:spLocks/>
          </p:cNvSpPr>
          <p:nvPr/>
        </p:nvSpPr>
        <p:spPr bwMode="auto">
          <a:xfrm flipV="1">
            <a:off x="2260617"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5" name="任意多边形 24"/>
          <p:cNvSpPr>
            <a:spLocks/>
          </p:cNvSpPr>
          <p:nvPr/>
        </p:nvSpPr>
        <p:spPr bwMode="auto">
          <a:xfrm flipV="1">
            <a:off x="5157312"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8" name="任意多边形 17"/>
          <p:cNvSpPr>
            <a:spLocks/>
          </p:cNvSpPr>
          <p:nvPr/>
        </p:nvSpPr>
        <p:spPr bwMode="auto">
          <a:xfrm>
            <a:off x="2247179" y="2916666"/>
            <a:ext cx="1639470" cy="827201"/>
          </a:xfrm>
          <a:custGeom>
            <a:avLst/>
            <a:gdLst>
              <a:gd name="T0" fmla="*/ 27 w 2184400"/>
              <a:gd name="T1" fmla="*/ 0 h 1117600"/>
              <a:gd name="T2" fmla="*/ 5624 w 2184400"/>
              <a:gd name="T3" fmla="*/ 0 h 1117600"/>
              <a:gd name="T4" fmla="*/ 5569 w 2184400"/>
              <a:gd name="T5" fmla="*/ 433 h 1117600"/>
              <a:gd name="T6" fmla="*/ 23552 w 2184400"/>
              <a:gd name="T7" fmla="*/ 14625 h 1117600"/>
              <a:gd name="T8" fmla="*/ 41535 w 2184400"/>
              <a:gd name="T9" fmla="*/ 433 h 1117600"/>
              <a:gd name="T10" fmla="*/ 41480 w 2184400"/>
              <a:gd name="T11" fmla="*/ 0 h 1117600"/>
              <a:gd name="T12" fmla="*/ 47077 w 2184400"/>
              <a:gd name="T13" fmla="*/ 0 h 1117600"/>
              <a:gd name="T14" fmla="*/ 47104 w 2184400"/>
              <a:gd name="T15" fmla="*/ 433 h 1117600"/>
              <a:gd name="T16" fmla="*/ 23552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0" name="任意多边形 19"/>
          <p:cNvSpPr>
            <a:spLocks/>
          </p:cNvSpPr>
          <p:nvPr/>
        </p:nvSpPr>
        <p:spPr bwMode="auto">
          <a:xfrm>
            <a:off x="5145366" y="2916666"/>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2" name="任意多边形 21"/>
          <p:cNvSpPr>
            <a:spLocks/>
          </p:cNvSpPr>
          <p:nvPr/>
        </p:nvSpPr>
        <p:spPr bwMode="auto">
          <a:xfrm flipV="1">
            <a:off x="801818"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4" name="任意多边形 23"/>
          <p:cNvSpPr>
            <a:spLocks/>
          </p:cNvSpPr>
          <p:nvPr/>
        </p:nvSpPr>
        <p:spPr bwMode="auto">
          <a:xfrm flipV="1">
            <a:off x="3697019"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6" name="任意多边形 25"/>
          <p:cNvSpPr>
            <a:spLocks/>
          </p:cNvSpPr>
          <p:nvPr/>
        </p:nvSpPr>
        <p:spPr bwMode="auto">
          <a:xfrm flipV="1">
            <a:off x="6592222"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01</a:t>
            </a:r>
            <a:endParaRPr lang="zh-CN" altLang="en-US" sz="4045">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02</a:t>
            </a:r>
            <a:endParaRPr lang="zh-CN" altLang="en-US" sz="4045">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03</a:t>
            </a:r>
            <a:endParaRPr lang="zh-CN" altLang="en-US" sz="4045">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04</a:t>
            </a:r>
            <a:endParaRPr lang="zh-CN" altLang="en-US" sz="4045">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05</a:t>
            </a:r>
            <a:endParaRPr lang="zh-CN" altLang="en-US" sz="4045">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614370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3"/>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646464"/>
                </a:solidFill>
                <a:latin typeface="微软雅黑" pitchFamily="34" charset="-122"/>
                <a:ea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57" name="Group 33"/>
          <p:cNvGrpSpPr>
            <a:grpSpLocks/>
          </p:cNvGrpSpPr>
          <p:nvPr/>
        </p:nvGrpSpPr>
        <p:grpSpPr bwMode="auto">
          <a:xfrm>
            <a:off x="1118363" y="1525058"/>
            <a:ext cx="2781723"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39" y="1525058"/>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en-US" altLang="zh-CN" sz="1129">
                <a:solidFill>
                  <a:srgbClr val="FFFFFF"/>
                </a:solidFill>
                <a:latin typeface="微软雅黑" pitchFamily="34" charset="-122"/>
                <a:ea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2634">
                  <a:solidFill>
                    <a:srgbClr val="FFFFFF"/>
                  </a:solidFill>
                  <a:latin typeface="微软雅黑" pitchFamily="34" charset="-122"/>
                  <a:ea typeface="微软雅黑" pitchFamily="34" charset="-122"/>
                  <a:sym typeface="造字工房悦黑体验版常规体" pitchFamily="50" charset="-122"/>
                </a:rPr>
                <a:t>标题</a:t>
              </a:r>
            </a:p>
            <a:p>
              <a:pPr defTabSz="682394" fontAlgn="base">
                <a:spcBef>
                  <a:spcPct val="0"/>
                </a:spcBef>
                <a:spcAft>
                  <a:spcPct val="0"/>
                </a:spcAft>
              </a:pPr>
              <a:r>
                <a:rPr lang="zh-CN" altLang="en-US" sz="2634">
                  <a:solidFill>
                    <a:srgbClr val="FFFFFF"/>
                  </a:solidFill>
                  <a:latin typeface="微软雅黑" pitchFamily="34" charset="-122"/>
                  <a:ea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391608" y="3325787"/>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588020" y="3325787"/>
            <a:ext cx="2068001"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en-US" altLang="zh-CN" sz="1317">
              <a:solidFill>
                <a:srgbClr val="FFFFFF"/>
              </a:solidFill>
              <a:latin typeface="微软雅黑" pitchFamily="34" charset="-122"/>
              <a:ea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5796377" y="3325787"/>
            <a:ext cx="2076961"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69"/>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583540" y="3828976"/>
            <a:ext cx="206650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6"/>
            <a:ext cx="2076960"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8"/>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583540" y="4327685"/>
            <a:ext cx="206650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5"/>
            <a:ext cx="2076960"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096236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01</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02</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a:p>
            <a:pPr algn="ctr" defTabSz="682394" fontAlgn="base">
              <a:spcBef>
                <a:spcPct val="0"/>
              </a:spcBef>
              <a:spcAft>
                <a:spcPct val="0"/>
              </a:spcAft>
            </a:pPr>
            <a:endParaRPr lang="zh-CN" altLang="zh-CN" sz="941">
              <a:solidFill>
                <a:srgbClr val="404040"/>
              </a:solidFill>
              <a:latin typeface="微软雅黑" pitchFamily="34" charset="-122"/>
              <a:ea typeface="微软雅黑" pitchFamily="34" charset="-122"/>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03</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a:p>
            <a:pPr algn="ctr" defTabSz="682394" fontAlgn="base">
              <a:spcBef>
                <a:spcPct val="0"/>
              </a:spcBef>
              <a:spcAft>
                <a:spcPct val="0"/>
              </a:spcAft>
            </a:pPr>
            <a:endParaRPr lang="zh-CN" altLang="zh-CN" sz="941">
              <a:solidFill>
                <a:srgbClr val="404040"/>
              </a:solidFill>
              <a:latin typeface="微软雅黑" pitchFamily="34" charset="-122"/>
              <a:ea typeface="微软雅黑" pitchFamily="34" charset="-122"/>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04</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3"/>
            <a:ext cx="1811180"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6699"/>
                </a:solidFill>
                <a:latin typeface="微软雅黑" pitchFamily="34" charset="-122"/>
                <a:ea typeface="微软雅黑" pitchFamily="34" charset="-122"/>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66CCFF"/>
                </a:solidFill>
                <a:latin typeface="微软雅黑" pitchFamily="34" charset="-122"/>
                <a:ea typeface="微软雅黑" pitchFamily="34" charset="-122"/>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6699"/>
                </a:solidFill>
                <a:latin typeface="微软雅黑" pitchFamily="34" charset="-122"/>
                <a:ea typeface="微软雅黑" pitchFamily="34" charset="-122"/>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3"/>
            <a:ext cx="1811180"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66CCFF"/>
                </a:solidFill>
                <a:latin typeface="微软雅黑" pitchFamily="34" charset="-122"/>
                <a:ea typeface="微软雅黑" pitchFamily="34" charset="-122"/>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标题 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460826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文本框 7"/>
          <p:cNvSpPr txBox="1"/>
          <p:nvPr/>
        </p:nvSpPr>
        <p:spPr>
          <a:xfrm>
            <a:off x="2155923" y="1506488"/>
            <a:ext cx="5035353" cy="769441"/>
          </a:xfrm>
          <a:prstGeom prst="rect">
            <a:avLst/>
          </a:prstGeom>
          <a:noFill/>
        </p:spPr>
        <p:txBody>
          <a:bodyPr wrap="none" rtlCol="0">
            <a:spAutoFit/>
          </a:bodyPr>
          <a:lstStyle/>
          <a:p>
            <a:r>
              <a:rPr lang="zh-CN" altLang="en-US" sz="4400" b="1" dirty="0" smtClean="0">
                <a:latin typeface="微软雅黑" panose="020B0503020204020204" pitchFamily="34" charset="-122"/>
                <a:ea typeface="微软雅黑" panose="020B0503020204020204" pitchFamily="34" charset="-122"/>
              </a:rPr>
              <a:t>反腐倡廉  从严治党</a:t>
            </a:r>
            <a:endParaRPr lang="zh-CN" altLang="en-US" sz="44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3119327" y="2322096"/>
            <a:ext cx="3108543" cy="677108"/>
          </a:xfrm>
          <a:prstGeom prst="rect">
            <a:avLst/>
          </a:prstGeom>
          <a:noFill/>
        </p:spPr>
        <p:txBody>
          <a:bodyPr wrap="none" rtlCol="0">
            <a:spAutoFit/>
          </a:bodyPr>
          <a:lstStyle/>
          <a:p>
            <a:r>
              <a:rPr lang="zh-CN" altLang="en-US" sz="3800" b="1" dirty="0" smtClean="0">
                <a:latin typeface="微软雅黑" panose="020B0503020204020204" pitchFamily="34" charset="-122"/>
                <a:ea typeface="微软雅黑" panose="020B0503020204020204" pitchFamily="34" charset="-122"/>
              </a:rPr>
              <a:t>感谢您的观看</a:t>
            </a:r>
            <a:endParaRPr lang="zh-CN" altLang="en-US" sz="3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827576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500"/>
                                        <p:tgtEl>
                                          <p:spTgt spid="8"/>
                                        </p:tgtEl>
                                      </p:cBhvr>
                                    </p:animEffect>
                                  </p:childTnLst>
                                </p:cTn>
                              </p:par>
                            </p:childTnLst>
                          </p:cTn>
                        </p:par>
                        <p:par>
                          <p:cTn id="8" fill="hold">
                            <p:stCondLst>
                              <p:cond delay="1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1660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 name="组合 1"/>
          <p:cNvGrpSpPr/>
          <p:nvPr/>
        </p:nvGrpSpPr>
        <p:grpSpPr>
          <a:xfrm>
            <a:off x="3117850" y="1069598"/>
            <a:ext cx="2974975" cy="614362"/>
            <a:chOff x="3117850" y="1069598"/>
            <a:chExt cx="2974975" cy="614362"/>
          </a:xfrm>
        </p:grpSpPr>
        <p:grpSp>
          <p:nvGrpSpPr>
            <p:cNvPr id="7" name="组合 13"/>
            <p:cNvGrpSpPr>
              <a:grpSpLocks/>
            </p:cNvGrpSpPr>
            <p:nvPr/>
          </p:nvGrpSpPr>
          <p:grpSpPr bwMode="auto">
            <a:xfrm>
              <a:off x="3117850" y="1069598"/>
              <a:ext cx="2974975" cy="614362"/>
              <a:chOff x="3725790" y="847725"/>
              <a:chExt cx="3730770" cy="781050"/>
            </a:xfrm>
          </p:grpSpPr>
          <p:grpSp>
            <p:nvGrpSpPr>
              <p:cNvPr id="8" name="组合 9"/>
              <p:cNvGrpSpPr>
                <a:grpSpLocks/>
              </p:cNvGrpSpPr>
              <p:nvPr/>
            </p:nvGrpSpPr>
            <p:grpSpPr bwMode="auto">
              <a:xfrm>
                <a:off x="3725790" y="1019175"/>
                <a:ext cx="627135" cy="609600"/>
                <a:chOff x="3725790" y="1019175"/>
                <a:chExt cx="627135" cy="609600"/>
              </a:xfrm>
            </p:grpSpPr>
            <p:sp>
              <p:nvSpPr>
                <p:cNvPr id="13" name="任意多边形 12"/>
                <p:cNvSpPr/>
                <p:nvPr/>
              </p:nvSpPr>
              <p:spPr>
                <a:xfrm>
                  <a:off x="3725790" y="1019273"/>
                  <a:ext cx="627104"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4" name="直角三角形 8"/>
                <p:cNvSpPr>
                  <a:spLocks noChangeArrowheads="1"/>
                </p:cNvSpPr>
                <p:nvPr/>
              </p:nvSpPr>
              <p:spPr bwMode="auto">
                <a:xfrm rot="5400000" flipV="1">
                  <a:off x="4181475" y="1457325"/>
                  <a:ext cx="171450" cy="171450"/>
                </a:xfrm>
                <a:prstGeom prst="rtTriangle">
                  <a:avLst/>
                </a:prstGeom>
                <a:solidFill>
                  <a:srgbClr val="336699"/>
                </a:solidFill>
                <a:ln w="12700" algn="ctr">
                  <a:noFill/>
                  <a:miter lim="800000"/>
                  <a:headEnd/>
                  <a:tailEnd/>
                </a:ln>
              </p:spPr>
              <p:txBody>
                <a:bodyPr vert="eaVert"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grpSp>
            <p:nvGrpSpPr>
              <p:cNvPr id="9" name="组合 10"/>
              <p:cNvGrpSpPr>
                <a:grpSpLocks/>
              </p:cNvGrpSpPr>
              <p:nvPr/>
            </p:nvGrpSpPr>
            <p:grpSpPr bwMode="auto">
              <a:xfrm flipH="1">
                <a:off x="6829425" y="1019175"/>
                <a:ext cx="627135" cy="609600"/>
                <a:chOff x="3725790" y="1019175"/>
                <a:chExt cx="627135" cy="609600"/>
              </a:xfrm>
            </p:grpSpPr>
            <p:sp>
              <p:nvSpPr>
                <p:cNvPr id="11" name="任意多边形 10"/>
                <p:cNvSpPr/>
                <p:nvPr/>
              </p:nvSpPr>
              <p:spPr>
                <a:xfrm>
                  <a:off x="3725790" y="1019273"/>
                  <a:ext cx="627105"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2" name="直角三角形 12"/>
                <p:cNvSpPr>
                  <a:spLocks noChangeArrowheads="1"/>
                </p:cNvSpPr>
                <p:nvPr/>
              </p:nvSpPr>
              <p:spPr bwMode="auto">
                <a:xfrm rot="5400000" flipV="1">
                  <a:off x="4181475" y="1457325"/>
                  <a:ext cx="171450" cy="171450"/>
                </a:xfrm>
                <a:prstGeom prst="rtTriangle">
                  <a:avLst/>
                </a:prstGeom>
                <a:solidFill>
                  <a:srgbClr val="336699"/>
                </a:solidFill>
                <a:ln w="12700" algn="ctr">
                  <a:noFill/>
                  <a:miter lim="800000"/>
                  <a:headEnd/>
                  <a:tailEnd/>
                </a:ln>
              </p:spPr>
              <p:txBody>
                <a:bodyPr rot="10800000" vert="eaVert"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sp>
            <p:nvSpPr>
              <p:cNvPr id="10" name="矩形 4"/>
              <p:cNvSpPr>
                <a:spLocks noChangeArrowheads="1"/>
              </p:cNvSpPr>
              <p:nvPr/>
            </p:nvSpPr>
            <p:spPr bwMode="auto">
              <a:xfrm>
                <a:off x="4181475" y="847725"/>
                <a:ext cx="2819400" cy="609600"/>
              </a:xfrm>
              <a:prstGeom prst="rect">
                <a:avLst/>
              </a:prstGeom>
              <a:solidFill>
                <a:srgbClr val="66CCFF"/>
              </a:solidFill>
              <a:ln w="12700"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sp>
          <p:nvSpPr>
            <p:cNvPr id="15" name="文本框 14"/>
            <p:cNvSpPr txBox="1">
              <a:spLocks noChangeArrowheads="1"/>
            </p:cNvSpPr>
            <p:nvPr/>
          </p:nvSpPr>
          <p:spPr bwMode="auto">
            <a:xfrm>
              <a:off x="4100512" y="1107698"/>
              <a:ext cx="831850" cy="407987"/>
            </a:xfrm>
            <a:prstGeom prst="rect">
              <a:avLst/>
            </a:prstGeom>
            <a:noFill/>
            <a:ln w="9525">
              <a:noFill/>
              <a:miter lim="800000"/>
              <a:headEnd/>
              <a:tailEnd/>
            </a:ln>
          </p:spPr>
          <p:txBody>
            <a:bodyPr wrap="none" lIns="72585" tIns="36293" rIns="72585" bIns="36293">
              <a:spAutoFit/>
            </a:bodyPr>
            <a:lstStyle/>
            <a:p>
              <a:pPr algn="ctr" defTabSz="725488" fontAlgn="base">
                <a:spcBef>
                  <a:spcPct val="0"/>
                </a:spcBef>
                <a:spcAft>
                  <a:spcPct val="0"/>
                </a:spcAft>
              </a:pPr>
              <a:r>
                <a:rPr lang="zh-CN" altLang="en-US" sz="2200">
                  <a:solidFill>
                    <a:srgbClr val="FFFFFF"/>
                  </a:solidFill>
                  <a:ea typeface="微软雅黑" pitchFamily="34" charset="-122"/>
                </a:rPr>
                <a:t>目  录</a:t>
              </a:r>
            </a:p>
          </p:txBody>
        </p:sp>
      </p:grpSp>
      <p:grpSp>
        <p:nvGrpSpPr>
          <p:cNvPr id="16" name="组合 17"/>
          <p:cNvGrpSpPr>
            <a:grpSpLocks/>
          </p:cNvGrpSpPr>
          <p:nvPr/>
        </p:nvGrpSpPr>
        <p:grpSpPr bwMode="auto">
          <a:xfrm>
            <a:off x="4105274" y="2080680"/>
            <a:ext cx="1000125" cy="1088958"/>
            <a:chOff x="1581150" y="2144869"/>
            <a:chExt cx="720000" cy="792711"/>
          </a:xfrm>
        </p:grpSpPr>
        <p:sp>
          <p:nvSpPr>
            <p:cNvPr id="17" name="矩形 15"/>
            <p:cNvSpPr>
              <a:spLocks noChangeArrowheads="1"/>
            </p:cNvSpPr>
            <p:nvPr/>
          </p:nvSpPr>
          <p:spPr bwMode="auto">
            <a:xfrm>
              <a:off x="1581150" y="2181225"/>
              <a:ext cx="720000" cy="720000"/>
            </a:xfrm>
            <a:prstGeom prst="rect">
              <a:avLst/>
            </a:prstGeom>
            <a:noFill/>
            <a:ln w="38100" algn="ctr">
              <a:solidFill>
                <a:srgbClr val="66CCFF"/>
              </a:solid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4000" b="0" i="0" u="none" strike="noStrike" kern="0" cap="none" spc="0" normalizeH="0" baseline="0" noProof="0">
                <a:ln>
                  <a:noFill/>
                </a:ln>
                <a:solidFill>
                  <a:srgbClr val="FFFFFF"/>
                </a:solidFill>
                <a:effectLst/>
                <a:uLnTx/>
                <a:uFillTx/>
                <a:ea typeface="微软雅黑" pitchFamily="34" charset="-122"/>
              </a:endParaRPr>
            </a:p>
          </p:txBody>
        </p:sp>
        <p:sp>
          <p:nvSpPr>
            <p:cNvPr id="18" name="文本框 16"/>
            <p:cNvSpPr txBox="1">
              <a:spLocks noChangeArrowheads="1"/>
            </p:cNvSpPr>
            <p:nvPr/>
          </p:nvSpPr>
          <p:spPr bwMode="auto">
            <a:xfrm>
              <a:off x="1772406" y="2144869"/>
              <a:ext cx="337488" cy="792711"/>
            </a:xfrm>
            <a:prstGeom prst="rect">
              <a:avLst/>
            </a:prstGeom>
            <a:noFill/>
            <a:ln w="9525">
              <a:noFill/>
              <a:miter lim="800000"/>
              <a:headEnd/>
              <a:tailEnd/>
            </a:ln>
          </p:spPr>
          <p:txBody>
            <a:bodyPr wrap="none" lIns="72585" tIns="36293" rIns="72585" bIns="36293">
              <a:spAutoFit/>
            </a:bodyP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6600" b="0" i="0" u="none" strike="noStrike" kern="0" cap="none" spc="0" normalizeH="0" baseline="0" noProof="0">
                  <a:ln>
                    <a:noFill/>
                  </a:ln>
                  <a:solidFill>
                    <a:srgbClr val="66CCFF"/>
                  </a:solidFill>
                  <a:effectLst/>
                  <a:uLnTx/>
                  <a:uFillTx/>
                  <a:latin typeface="Impact" pitchFamily="34" charset="0"/>
                  <a:ea typeface="微软雅黑" pitchFamily="34" charset="-122"/>
                </a:rPr>
                <a:t>1</a:t>
              </a:r>
              <a:endParaRPr kumimoji="0" lang="zh-CN" altLang="en-US" sz="6600" b="0" i="0" u="none" strike="noStrike" kern="0" cap="none" spc="0" normalizeH="0" baseline="0" noProof="0">
                <a:ln>
                  <a:noFill/>
                </a:ln>
                <a:solidFill>
                  <a:srgbClr val="66CCFF"/>
                </a:solidFill>
                <a:effectLst/>
                <a:uLnTx/>
                <a:uFillTx/>
                <a:latin typeface="Impact" pitchFamily="34" charset="0"/>
                <a:ea typeface="微软雅黑" pitchFamily="34" charset="-122"/>
              </a:endParaRPr>
            </a:p>
          </p:txBody>
        </p:sp>
      </p:grpSp>
      <p:sp>
        <p:nvSpPr>
          <p:cNvPr id="19" name="文本框 18"/>
          <p:cNvSpPr txBox="1">
            <a:spLocks noChangeArrowheads="1"/>
          </p:cNvSpPr>
          <p:nvPr/>
        </p:nvSpPr>
        <p:spPr bwMode="auto">
          <a:xfrm>
            <a:off x="2214101" y="3566357"/>
            <a:ext cx="4782472" cy="565737"/>
          </a:xfrm>
          <a:prstGeom prst="rect">
            <a:avLst/>
          </a:prstGeom>
          <a:noFill/>
          <a:ln w="9525">
            <a:noFill/>
            <a:miter lim="800000"/>
            <a:headEnd/>
            <a:tailEnd/>
          </a:ln>
        </p:spPr>
        <p:txBody>
          <a:bodyPr wrap="none" lIns="72585" tIns="36293" rIns="72585" bIns="36293">
            <a:spAutoFit/>
          </a:bodyPr>
          <a:lstStyle/>
          <a:p>
            <a:pPr defTabSz="725488" fontAlgn="base">
              <a:spcBef>
                <a:spcPct val="0"/>
              </a:spcBef>
              <a:spcAft>
                <a:spcPct val="0"/>
              </a:spcAft>
            </a:pPr>
            <a:r>
              <a:rPr lang="en-US" altLang="zh-CN" sz="3200" b="1" dirty="0">
                <a:latin typeface="微软雅黑" pitchFamily="34" charset="-122"/>
                <a:ea typeface="微软雅黑" pitchFamily="34" charset="-122"/>
              </a:rPr>
              <a:t> </a:t>
            </a:r>
            <a:r>
              <a:rPr lang="zh-CN" altLang="en-US" sz="3200" b="1" dirty="0">
                <a:latin typeface="微软雅黑" pitchFamily="34" charset="-122"/>
                <a:ea typeface="微软雅黑" pitchFamily="34" charset="-122"/>
              </a:rPr>
              <a:t>请在此处添加幻灯片标题</a:t>
            </a:r>
          </a:p>
        </p:txBody>
      </p:sp>
    </p:spTree>
    <p:extLst>
      <p:ext uri="{BB962C8B-B14F-4D97-AF65-F5344CB8AC3E}">
        <p14:creationId xmlns:p14="http://schemas.microsoft.com/office/powerpoint/2010/main" val="9437213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9"/>
                                        </p:tgtEl>
                                        <p:attrNameLst>
                                          <p:attrName>ppt_y</p:attrName>
                                        </p:attrNameLst>
                                      </p:cBhvr>
                                      <p:tavLst>
                                        <p:tav tm="0">
                                          <p:val>
                                            <p:strVal val="#ppt_y"/>
                                          </p:val>
                                        </p:tav>
                                        <p:tav tm="100000">
                                          <p:val>
                                            <p:strVal val="#ppt_y"/>
                                          </p:val>
                                        </p:tav>
                                      </p:tavLst>
                                    </p:anim>
                                    <p:anim calcmode="lin" valueType="num">
                                      <p:cBhvr>
                                        <p:cTn id="13"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79"/>
            <a:ext cx="558435" cy="559928"/>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1" name="Oval 18"/>
          <p:cNvSpPr>
            <a:spLocks noChangeArrowheads="1"/>
          </p:cNvSpPr>
          <p:nvPr/>
        </p:nvSpPr>
        <p:spPr bwMode="auto">
          <a:xfrm>
            <a:off x="3659691" y="1441442"/>
            <a:ext cx="497216" cy="497217"/>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3" name="Oval 20"/>
          <p:cNvSpPr>
            <a:spLocks noChangeArrowheads="1"/>
          </p:cNvSpPr>
          <p:nvPr/>
        </p:nvSpPr>
        <p:spPr bwMode="auto">
          <a:xfrm>
            <a:off x="7449285" y="3491527"/>
            <a:ext cx="373285" cy="373285"/>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4" name="Oval 21"/>
          <p:cNvSpPr>
            <a:spLocks noChangeArrowheads="1"/>
          </p:cNvSpPr>
          <p:nvPr/>
        </p:nvSpPr>
        <p:spPr bwMode="auto">
          <a:xfrm>
            <a:off x="6828137" y="1750523"/>
            <a:ext cx="559928" cy="559928"/>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6" name="Text Box 27"/>
            <p:cNvSpPr txBox="1">
              <a:spLocks noChangeArrowheads="1"/>
            </p:cNvSpPr>
            <p:nvPr/>
          </p:nvSpPr>
          <p:spPr bwMode="auto">
            <a:xfrm>
              <a:off x="1293" y="1293"/>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6" name="Group 28"/>
          <p:cNvGrpSpPr>
            <a:grpSpLocks/>
          </p:cNvGrpSpPr>
          <p:nvPr/>
        </p:nvGrpSpPr>
        <p:grpSpPr bwMode="auto">
          <a:xfrm>
            <a:off x="5025915"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4" name="Text Box 28"/>
            <p:cNvSpPr txBox="1">
              <a:spLocks noChangeArrowheads="1"/>
            </p:cNvSpPr>
            <p:nvPr/>
          </p:nvSpPr>
          <p:spPr bwMode="auto">
            <a:xfrm>
              <a:off x="3425" y="1189"/>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8" name="Group 30"/>
          <p:cNvGrpSpPr>
            <a:grpSpLocks/>
          </p:cNvGrpSpPr>
          <p:nvPr/>
        </p:nvGrpSpPr>
        <p:grpSpPr bwMode="auto">
          <a:xfrm>
            <a:off x="1857468" y="3304883"/>
            <a:ext cx="1494635" cy="1181076"/>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2" name="Text Box 29"/>
            <p:cNvSpPr txBox="1">
              <a:spLocks noChangeArrowheads="1"/>
            </p:cNvSpPr>
            <p:nvPr/>
          </p:nvSpPr>
          <p:spPr bwMode="auto">
            <a:xfrm>
              <a:off x="1293" y="2472"/>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0" name="Text Box 30"/>
            <p:cNvSpPr txBox="1">
              <a:spLocks noChangeArrowheads="1"/>
            </p:cNvSpPr>
            <p:nvPr/>
          </p:nvSpPr>
          <p:spPr bwMode="auto">
            <a:xfrm>
              <a:off x="3924" y="2472"/>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7" name="Group 29"/>
          <p:cNvGrpSpPr>
            <a:grpSpLocks/>
          </p:cNvGrpSpPr>
          <p:nvPr/>
        </p:nvGrpSpPr>
        <p:grpSpPr bwMode="auto">
          <a:xfrm>
            <a:off x="3535759" y="2435874"/>
            <a:ext cx="1739511" cy="1739511"/>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algn="ctr" defTabSz="860085" fontAlgn="base">
                <a:spcBef>
                  <a:spcPct val="50000"/>
                </a:spcBef>
                <a:spcAft>
                  <a:spcPct val="0"/>
                </a:spcAft>
              </a:pPr>
              <a:r>
                <a:rPr lang="zh-CN" altLang="en-US" sz="3010">
                  <a:solidFill>
                    <a:srgbClr val="FFFFFF"/>
                  </a:solidFill>
                  <a:latin typeface="Arial" charset="0"/>
                  <a:ea typeface="方正大黑简体" pitchFamily="2" charset="-122"/>
                </a:rPr>
                <a:t>添加标题</a:t>
              </a:r>
            </a:p>
          </p:txBody>
        </p:sp>
      </p:grpSp>
      <p:sp>
        <p:nvSpPr>
          <p:cNvPr id="43024" name="Line 32"/>
          <p:cNvSpPr>
            <a:spLocks noChangeShapeType="1"/>
          </p:cNvSpPr>
          <p:nvPr/>
        </p:nvSpPr>
        <p:spPr bwMode="auto">
          <a:xfrm flipV="1">
            <a:off x="1524499" y="2504559"/>
            <a:ext cx="473325" cy="406135"/>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5" name="Line 33"/>
          <p:cNvSpPr>
            <a:spLocks noChangeShapeType="1"/>
          </p:cNvSpPr>
          <p:nvPr/>
        </p:nvSpPr>
        <p:spPr bwMode="auto">
          <a:xfrm flipV="1">
            <a:off x="3081845" y="1826673"/>
            <a:ext cx="542011" cy="135876"/>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6" name="Line 34"/>
          <p:cNvSpPr>
            <a:spLocks noChangeShapeType="1"/>
          </p:cNvSpPr>
          <p:nvPr/>
        </p:nvSpPr>
        <p:spPr bwMode="auto">
          <a:xfrm>
            <a:off x="4233057" y="1690798"/>
            <a:ext cx="745077" cy="134383"/>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7" name="Line 35"/>
          <p:cNvSpPr>
            <a:spLocks noChangeShapeType="1"/>
          </p:cNvSpPr>
          <p:nvPr/>
        </p:nvSpPr>
        <p:spPr bwMode="auto">
          <a:xfrm>
            <a:off x="6333907" y="1893865"/>
            <a:ext cx="406135" cy="73163"/>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8" name="Line 36"/>
          <p:cNvSpPr>
            <a:spLocks noChangeShapeType="1"/>
          </p:cNvSpPr>
          <p:nvPr/>
        </p:nvSpPr>
        <p:spPr bwMode="auto">
          <a:xfrm>
            <a:off x="7213368" y="2368684"/>
            <a:ext cx="406135" cy="1084021"/>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9" name="Line 37"/>
          <p:cNvSpPr>
            <a:spLocks noChangeShapeType="1"/>
          </p:cNvSpPr>
          <p:nvPr/>
        </p:nvSpPr>
        <p:spPr bwMode="auto">
          <a:xfrm flipH="1">
            <a:off x="7146176" y="3790155"/>
            <a:ext cx="270259" cy="68685"/>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0" name="Line 38"/>
          <p:cNvSpPr>
            <a:spLocks noChangeShapeType="1"/>
          </p:cNvSpPr>
          <p:nvPr/>
        </p:nvSpPr>
        <p:spPr bwMode="auto">
          <a:xfrm flipH="1">
            <a:off x="5520145" y="4332165"/>
            <a:ext cx="338943" cy="68685"/>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1" name="Line 39"/>
          <p:cNvSpPr>
            <a:spLocks noChangeShapeType="1"/>
          </p:cNvSpPr>
          <p:nvPr/>
        </p:nvSpPr>
        <p:spPr bwMode="auto">
          <a:xfrm flipH="1" flipV="1">
            <a:off x="5046819" y="3994715"/>
            <a:ext cx="134383" cy="203067"/>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3" name="Line 41"/>
          <p:cNvSpPr>
            <a:spLocks noChangeShapeType="1"/>
          </p:cNvSpPr>
          <p:nvPr/>
        </p:nvSpPr>
        <p:spPr bwMode="auto">
          <a:xfrm flipH="1" flipV="1">
            <a:off x="1658881" y="3316828"/>
            <a:ext cx="271752" cy="203067"/>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650287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0" name="TextBox 39"/>
          <p:cNvSpPr txBox="1">
            <a:spLocks noChangeArrowheads="1"/>
          </p:cNvSpPr>
          <p:nvPr/>
        </p:nvSpPr>
        <p:spPr bwMode="auto">
          <a:xfrm>
            <a:off x="4088222" y="1774414"/>
            <a:ext cx="939187"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66CCFF"/>
                </a:solidFill>
                <a:latin typeface="微软雅黑" pitchFamily="34" charset="-122"/>
                <a:ea typeface="微软雅黑" pitchFamily="34" charset="-122"/>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3" name="TextBox 42"/>
          <p:cNvSpPr txBox="1">
            <a:spLocks noChangeArrowheads="1"/>
          </p:cNvSpPr>
          <p:nvPr/>
        </p:nvSpPr>
        <p:spPr bwMode="auto">
          <a:xfrm>
            <a:off x="3495446" y="2400039"/>
            <a:ext cx="939186"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66CCFF"/>
                </a:solidFill>
                <a:latin typeface="微软雅黑" pitchFamily="34" charset="-122"/>
                <a:ea typeface="微软雅黑" pitchFamily="34" charset="-122"/>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6" name="TextBox 45"/>
          <p:cNvSpPr txBox="1">
            <a:spLocks noChangeArrowheads="1"/>
          </p:cNvSpPr>
          <p:nvPr/>
        </p:nvSpPr>
        <p:spPr bwMode="auto">
          <a:xfrm>
            <a:off x="2750367" y="3073447"/>
            <a:ext cx="939187"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66CCFF"/>
                </a:solidFill>
                <a:latin typeface="微软雅黑" pitchFamily="34" charset="-122"/>
                <a:ea typeface="微软雅黑" pitchFamily="34" charset="-122"/>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9" name="TextBox 48"/>
          <p:cNvSpPr txBox="1">
            <a:spLocks noChangeArrowheads="1"/>
          </p:cNvSpPr>
          <p:nvPr/>
        </p:nvSpPr>
        <p:spPr bwMode="auto">
          <a:xfrm>
            <a:off x="2124741" y="3703552"/>
            <a:ext cx="939186"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66CCFF"/>
                </a:solidFill>
                <a:latin typeface="微软雅黑" pitchFamily="34" charset="-122"/>
                <a:ea typeface="微软雅黑" pitchFamily="34" charset="-122"/>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143040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6"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8" name="AutoShape 26"/>
          <p:cNvSpPr>
            <a:spLocks noChangeArrowheads="1"/>
          </p:cNvSpPr>
          <p:nvPr/>
        </p:nvSpPr>
        <p:spPr bwMode="auto">
          <a:xfrm rot="-5400000">
            <a:off x="4243509" y="2123808"/>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9" name="AutoShape 27"/>
          <p:cNvSpPr>
            <a:spLocks noChangeArrowheads="1"/>
          </p:cNvSpPr>
          <p:nvPr/>
        </p:nvSpPr>
        <p:spPr bwMode="auto">
          <a:xfrm rot="-5400000">
            <a:off x="6024827" y="2144713"/>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3" name="AutoShape 21"/>
          <p:cNvSpPr>
            <a:spLocks noChangeArrowheads="1"/>
          </p:cNvSpPr>
          <p:nvPr/>
        </p:nvSpPr>
        <p:spPr bwMode="auto">
          <a:xfrm rot="-5400000">
            <a:off x="689832" y="2131275"/>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00366" name="KSO_Shape"/>
          <p:cNvSpPr>
            <a:spLocks/>
          </p:cNvSpPr>
          <p:nvPr/>
        </p:nvSpPr>
        <p:spPr bwMode="auto">
          <a:xfrm>
            <a:off x="1661868" y="2065575"/>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7" name="KSO_Shape"/>
          <p:cNvSpPr>
            <a:spLocks/>
          </p:cNvSpPr>
          <p:nvPr/>
        </p:nvSpPr>
        <p:spPr bwMode="auto">
          <a:xfrm>
            <a:off x="3504404"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9" name="KSO_Shape"/>
          <p:cNvSpPr>
            <a:spLocks/>
          </p:cNvSpPr>
          <p:nvPr/>
        </p:nvSpPr>
        <p:spPr bwMode="auto">
          <a:xfrm>
            <a:off x="7073013"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71" name="文本框 21"/>
          <p:cNvSpPr txBox="1">
            <a:spLocks noChangeArrowheads="1"/>
          </p:cNvSpPr>
          <p:nvPr/>
        </p:nvSpPr>
        <p:spPr bwMode="auto">
          <a:xfrm>
            <a:off x="1388622"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algn="ctr" defTabSz="682394" fontAlgn="base">
              <a:lnSpc>
                <a:spcPct val="150000"/>
              </a:lnSpc>
              <a:spcBef>
                <a:spcPct val="0"/>
              </a:spcBef>
              <a:spcAft>
                <a:spcPct val="0"/>
              </a:spcAft>
            </a:pPr>
            <a:r>
              <a:rPr lang="zh-CN" altLang="en-US" sz="941">
                <a:solidFill>
                  <a:srgbClr val="5F5F5F"/>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086730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0"/>
            <a:ext cx="1987372"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微软雅黑" pitchFamily="34" charset="-122"/>
                <a:ea typeface="微软雅黑" pitchFamily="34" charset="-122"/>
              </a:rPr>
              <a:t>标题内容</a:t>
            </a:r>
            <a:endParaRPr lang="en-US" altLang="zh-CN" sz="1317">
              <a:solidFill>
                <a:srgbClr val="808080"/>
              </a:solidFill>
              <a:latin typeface="微软雅黑" pitchFamily="34" charset="-122"/>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 name="TextBox 3"/>
          <p:cNvSpPr txBox="1">
            <a:spLocks noChangeArrowheads="1"/>
          </p:cNvSpPr>
          <p:nvPr/>
        </p:nvSpPr>
        <p:spPr bwMode="auto">
          <a:xfrm>
            <a:off x="6266716" y="1796810"/>
            <a:ext cx="1987371"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5" name="TextBox 4"/>
          <p:cNvSpPr txBox="1">
            <a:spLocks noChangeArrowheads="1"/>
          </p:cNvSpPr>
          <p:nvPr/>
        </p:nvSpPr>
        <p:spPr bwMode="auto">
          <a:xfrm>
            <a:off x="6266716" y="3119734"/>
            <a:ext cx="1987371"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6" name="TextBox 5"/>
          <p:cNvSpPr txBox="1">
            <a:spLocks noChangeArrowheads="1"/>
          </p:cNvSpPr>
          <p:nvPr/>
        </p:nvSpPr>
        <p:spPr bwMode="auto">
          <a:xfrm>
            <a:off x="892899" y="3119734"/>
            <a:ext cx="1987372"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grpSp>
        <p:nvGrpSpPr>
          <p:cNvPr id="7" name="组合 6"/>
          <p:cNvGrpSpPr>
            <a:grpSpLocks/>
          </p:cNvGrpSpPr>
          <p:nvPr/>
        </p:nvGrpSpPr>
        <p:grpSpPr bwMode="auto">
          <a:xfrm>
            <a:off x="3217721"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dirty="0">
                <a:solidFill>
                  <a:srgbClr val="FFFFFF"/>
                </a:solidFill>
                <a:latin typeface="Arial"/>
                <a:ea typeface="微软雅黑"/>
              </a:endParaRPr>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129" b="1">
                  <a:solidFill>
                    <a:srgbClr val="FFFFFF"/>
                  </a:solidFill>
                  <a:latin typeface="微软雅黑" pitchFamily="34" charset="-122"/>
                  <a:ea typeface="微软雅黑" pitchFamily="34" charset="-122"/>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573090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A</a:t>
            </a:r>
            <a:endParaRPr lang="zh-CN" altLang="en-US" sz="2069">
              <a:solidFill>
                <a:srgbClr val="FFFFFF"/>
              </a:solidFill>
              <a:latin typeface="微软雅黑" pitchFamily="34" charset="-122"/>
              <a:ea typeface="微软雅黑" pitchFamily="34" charset="-122"/>
            </a:endParaRPr>
          </a:p>
        </p:txBody>
      </p:sp>
      <p:sp>
        <p:nvSpPr>
          <p:cNvPr id="13" name="空心弧 12"/>
          <p:cNvSpPr>
            <a:spLocks noChangeArrowheads="1"/>
          </p:cNvSpPr>
          <p:nvPr/>
        </p:nvSpPr>
        <p:spPr bwMode="auto">
          <a:xfrm flipH="1">
            <a:off x="3387939" y="1577319"/>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       B</a:t>
            </a:r>
            <a:endParaRPr lang="zh-CN" altLang="en-US" sz="2069">
              <a:solidFill>
                <a:srgbClr val="FFFFFF"/>
              </a:solidFill>
              <a:latin typeface="微软雅黑" pitchFamily="34" charset="-122"/>
              <a:ea typeface="微软雅黑" pitchFamily="34" charset="-122"/>
            </a:endParaRPr>
          </a:p>
        </p:txBody>
      </p:sp>
      <p:sp>
        <p:nvSpPr>
          <p:cNvPr id="14" name="空心弧 13"/>
          <p:cNvSpPr>
            <a:spLocks noChangeArrowheads="1"/>
          </p:cNvSpPr>
          <p:nvPr/>
        </p:nvSpPr>
        <p:spPr bwMode="auto">
          <a:xfrm>
            <a:off x="3387939" y="1577319"/>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C</a:t>
            </a:r>
            <a:endParaRPr lang="zh-CN" altLang="en-US" sz="2069">
              <a:solidFill>
                <a:srgbClr val="FFFFFF"/>
              </a:solidFill>
              <a:latin typeface="微软雅黑" pitchFamily="34" charset="-122"/>
              <a:ea typeface="微软雅黑" pitchFamily="34" charset="-122"/>
            </a:endParaRPr>
          </a:p>
        </p:txBody>
      </p:sp>
      <p:sp>
        <p:nvSpPr>
          <p:cNvPr id="15" name="空心弧 14"/>
          <p:cNvSpPr>
            <a:spLocks noChangeArrowheads="1"/>
          </p:cNvSpPr>
          <p:nvPr/>
        </p:nvSpPr>
        <p:spPr bwMode="auto">
          <a:xfrm flipH="1">
            <a:off x="3398391" y="1577319"/>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        D</a:t>
            </a:r>
            <a:endParaRPr lang="zh-CN" altLang="en-US" sz="2069">
              <a:solidFill>
                <a:srgbClr val="FFFFFF"/>
              </a:solidFill>
              <a:latin typeface="微软雅黑" pitchFamily="34" charset="-122"/>
              <a:ea typeface="微软雅黑" pitchFamily="34" charset="-122"/>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2257" b="1">
                <a:solidFill>
                  <a:srgbClr val="808080"/>
                </a:solidFill>
                <a:latin typeface="微软雅黑" pitchFamily="34" charset="-122"/>
                <a:ea typeface="微软雅黑" pitchFamily="34" charset="-122"/>
              </a:rPr>
              <a:t>标题</a:t>
            </a:r>
          </a:p>
          <a:p>
            <a:pPr algn="ctr" defTabSz="682394" fontAlgn="base">
              <a:spcBef>
                <a:spcPct val="0"/>
              </a:spcBef>
              <a:spcAft>
                <a:spcPct val="0"/>
              </a:spcAft>
            </a:pPr>
            <a:r>
              <a:rPr lang="zh-CN" altLang="en-US" sz="2257" b="1">
                <a:solidFill>
                  <a:srgbClr val="808080"/>
                </a:solidFill>
                <a:latin typeface="微软雅黑" pitchFamily="34" charset="-122"/>
                <a:ea typeface="微软雅黑" pitchFamily="34" charset="-122"/>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923245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 name="组合 1"/>
          <p:cNvGrpSpPr/>
          <p:nvPr/>
        </p:nvGrpSpPr>
        <p:grpSpPr>
          <a:xfrm>
            <a:off x="3117850" y="1069598"/>
            <a:ext cx="2974975" cy="614362"/>
            <a:chOff x="3117850" y="1069598"/>
            <a:chExt cx="2974975" cy="614362"/>
          </a:xfrm>
        </p:grpSpPr>
        <p:grpSp>
          <p:nvGrpSpPr>
            <p:cNvPr id="7" name="组合 13"/>
            <p:cNvGrpSpPr>
              <a:grpSpLocks/>
            </p:cNvGrpSpPr>
            <p:nvPr/>
          </p:nvGrpSpPr>
          <p:grpSpPr bwMode="auto">
            <a:xfrm>
              <a:off x="3117850" y="1069598"/>
              <a:ext cx="2974975" cy="614362"/>
              <a:chOff x="3725790" y="847725"/>
              <a:chExt cx="3730770" cy="781050"/>
            </a:xfrm>
          </p:grpSpPr>
          <p:grpSp>
            <p:nvGrpSpPr>
              <p:cNvPr id="8" name="组合 9"/>
              <p:cNvGrpSpPr>
                <a:grpSpLocks/>
              </p:cNvGrpSpPr>
              <p:nvPr/>
            </p:nvGrpSpPr>
            <p:grpSpPr bwMode="auto">
              <a:xfrm>
                <a:off x="3725790" y="1019175"/>
                <a:ext cx="627135" cy="609600"/>
                <a:chOff x="3725790" y="1019175"/>
                <a:chExt cx="627135" cy="609600"/>
              </a:xfrm>
            </p:grpSpPr>
            <p:sp>
              <p:nvSpPr>
                <p:cNvPr id="13" name="任意多边形 12"/>
                <p:cNvSpPr/>
                <p:nvPr/>
              </p:nvSpPr>
              <p:spPr>
                <a:xfrm>
                  <a:off x="3725790" y="1019273"/>
                  <a:ext cx="627104"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4" name="直角三角形 8"/>
                <p:cNvSpPr>
                  <a:spLocks noChangeArrowheads="1"/>
                </p:cNvSpPr>
                <p:nvPr/>
              </p:nvSpPr>
              <p:spPr bwMode="auto">
                <a:xfrm rot="5400000" flipV="1">
                  <a:off x="4181475" y="1457325"/>
                  <a:ext cx="171450" cy="171450"/>
                </a:xfrm>
                <a:prstGeom prst="rtTriangle">
                  <a:avLst/>
                </a:prstGeom>
                <a:solidFill>
                  <a:srgbClr val="336699"/>
                </a:solidFill>
                <a:ln w="12700" algn="ctr">
                  <a:noFill/>
                  <a:miter lim="800000"/>
                  <a:headEnd/>
                  <a:tailEnd/>
                </a:ln>
              </p:spPr>
              <p:txBody>
                <a:bodyPr vert="eaVert"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grpSp>
            <p:nvGrpSpPr>
              <p:cNvPr id="9" name="组合 10"/>
              <p:cNvGrpSpPr>
                <a:grpSpLocks/>
              </p:cNvGrpSpPr>
              <p:nvPr/>
            </p:nvGrpSpPr>
            <p:grpSpPr bwMode="auto">
              <a:xfrm flipH="1">
                <a:off x="6829425" y="1019175"/>
                <a:ext cx="627135" cy="609600"/>
                <a:chOff x="3725790" y="1019175"/>
                <a:chExt cx="627135" cy="609600"/>
              </a:xfrm>
            </p:grpSpPr>
            <p:sp>
              <p:nvSpPr>
                <p:cNvPr id="11" name="任意多边形 10"/>
                <p:cNvSpPr/>
                <p:nvPr/>
              </p:nvSpPr>
              <p:spPr>
                <a:xfrm>
                  <a:off x="3725790" y="1019273"/>
                  <a:ext cx="627105"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rgbClr val="FFFFFF"/>
                </a:solidFill>
                <a:ln w="158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2" name="直角三角形 12"/>
                <p:cNvSpPr>
                  <a:spLocks noChangeArrowheads="1"/>
                </p:cNvSpPr>
                <p:nvPr/>
              </p:nvSpPr>
              <p:spPr bwMode="auto">
                <a:xfrm rot="5400000" flipV="1">
                  <a:off x="4181475" y="1457325"/>
                  <a:ext cx="171450" cy="171450"/>
                </a:xfrm>
                <a:prstGeom prst="rtTriangle">
                  <a:avLst/>
                </a:prstGeom>
                <a:solidFill>
                  <a:srgbClr val="336699"/>
                </a:solidFill>
                <a:ln w="12700" algn="ctr">
                  <a:noFill/>
                  <a:miter lim="800000"/>
                  <a:headEnd/>
                  <a:tailEnd/>
                </a:ln>
              </p:spPr>
              <p:txBody>
                <a:bodyPr rot="10800000" vert="eaVert"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sp>
            <p:nvSpPr>
              <p:cNvPr id="10" name="矩形 4"/>
              <p:cNvSpPr>
                <a:spLocks noChangeArrowheads="1"/>
              </p:cNvSpPr>
              <p:nvPr/>
            </p:nvSpPr>
            <p:spPr bwMode="auto">
              <a:xfrm>
                <a:off x="4181475" y="847725"/>
                <a:ext cx="2819400" cy="609600"/>
              </a:xfrm>
              <a:prstGeom prst="rect">
                <a:avLst/>
              </a:prstGeom>
              <a:solidFill>
                <a:srgbClr val="66CCFF"/>
              </a:solidFill>
              <a:ln w="12700" algn="ctr">
                <a:no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ea typeface="微软雅黑" pitchFamily="34" charset="-122"/>
                </a:endParaRPr>
              </a:p>
            </p:txBody>
          </p:sp>
        </p:grpSp>
        <p:sp>
          <p:nvSpPr>
            <p:cNvPr id="15" name="文本框 14"/>
            <p:cNvSpPr txBox="1">
              <a:spLocks noChangeArrowheads="1"/>
            </p:cNvSpPr>
            <p:nvPr/>
          </p:nvSpPr>
          <p:spPr bwMode="auto">
            <a:xfrm>
              <a:off x="4100512" y="1107698"/>
              <a:ext cx="831850" cy="407987"/>
            </a:xfrm>
            <a:prstGeom prst="rect">
              <a:avLst/>
            </a:prstGeom>
            <a:noFill/>
            <a:ln w="9525">
              <a:noFill/>
              <a:miter lim="800000"/>
              <a:headEnd/>
              <a:tailEnd/>
            </a:ln>
          </p:spPr>
          <p:txBody>
            <a:bodyPr wrap="none" lIns="72585" tIns="36293" rIns="72585" bIns="36293">
              <a:spAutoFit/>
            </a:bodyPr>
            <a:lstStyle/>
            <a:p>
              <a:pPr algn="ctr" defTabSz="725488" fontAlgn="base">
                <a:spcBef>
                  <a:spcPct val="0"/>
                </a:spcBef>
                <a:spcAft>
                  <a:spcPct val="0"/>
                </a:spcAft>
              </a:pPr>
              <a:r>
                <a:rPr lang="zh-CN" altLang="en-US" sz="2200">
                  <a:solidFill>
                    <a:srgbClr val="FFFFFF"/>
                  </a:solidFill>
                  <a:ea typeface="微软雅黑" pitchFamily="34" charset="-122"/>
                </a:rPr>
                <a:t>目  录</a:t>
              </a:r>
            </a:p>
          </p:txBody>
        </p:sp>
      </p:grpSp>
      <p:grpSp>
        <p:nvGrpSpPr>
          <p:cNvPr id="16" name="组合 17"/>
          <p:cNvGrpSpPr>
            <a:grpSpLocks/>
          </p:cNvGrpSpPr>
          <p:nvPr/>
        </p:nvGrpSpPr>
        <p:grpSpPr bwMode="auto">
          <a:xfrm>
            <a:off x="4105274" y="2080680"/>
            <a:ext cx="1000125" cy="1088958"/>
            <a:chOff x="1581150" y="2144869"/>
            <a:chExt cx="720000" cy="792711"/>
          </a:xfrm>
        </p:grpSpPr>
        <p:sp>
          <p:nvSpPr>
            <p:cNvPr id="17" name="矩形 15"/>
            <p:cNvSpPr>
              <a:spLocks noChangeArrowheads="1"/>
            </p:cNvSpPr>
            <p:nvPr/>
          </p:nvSpPr>
          <p:spPr bwMode="auto">
            <a:xfrm>
              <a:off x="1581150" y="2181225"/>
              <a:ext cx="720000" cy="720000"/>
            </a:xfrm>
            <a:prstGeom prst="rect">
              <a:avLst/>
            </a:prstGeom>
            <a:noFill/>
            <a:ln w="38100" algn="ctr">
              <a:solidFill>
                <a:srgbClr val="66CCFF"/>
              </a:solidFill>
              <a:miter lim="800000"/>
              <a:headEnd/>
              <a:tailEnd/>
            </a:ln>
          </p:spPr>
          <p:txBody>
            <a:bodyPr lIns="72585" tIns="36293" rIns="72585" bIns="36293" anchor="ctr"/>
            <a:lstStyle/>
            <a:p>
              <a:pPr marL="0" marR="0" lvl="0" indent="0" algn="ctr" defTabSz="725488" eaLnBrk="1" fontAlgn="base" latinLnBrk="0" hangingPunct="1">
                <a:lnSpc>
                  <a:spcPct val="100000"/>
                </a:lnSpc>
                <a:spcBef>
                  <a:spcPct val="0"/>
                </a:spcBef>
                <a:spcAft>
                  <a:spcPct val="0"/>
                </a:spcAft>
                <a:buClrTx/>
                <a:buSzTx/>
                <a:buFontTx/>
                <a:buNone/>
                <a:tabLst/>
                <a:defRPr/>
              </a:pPr>
              <a:endParaRPr kumimoji="0" lang="zh-CN" altLang="en-US" sz="4000" b="0" i="0" u="none" strike="noStrike" kern="0" cap="none" spc="0" normalizeH="0" baseline="0" noProof="0">
                <a:ln>
                  <a:noFill/>
                </a:ln>
                <a:solidFill>
                  <a:srgbClr val="FFFFFF"/>
                </a:solidFill>
                <a:effectLst/>
                <a:uLnTx/>
                <a:uFillTx/>
                <a:ea typeface="微软雅黑" pitchFamily="34" charset="-122"/>
              </a:endParaRPr>
            </a:p>
          </p:txBody>
        </p:sp>
        <p:sp>
          <p:nvSpPr>
            <p:cNvPr id="18" name="文本框 16"/>
            <p:cNvSpPr txBox="1">
              <a:spLocks noChangeArrowheads="1"/>
            </p:cNvSpPr>
            <p:nvPr/>
          </p:nvSpPr>
          <p:spPr bwMode="auto">
            <a:xfrm>
              <a:off x="1735478" y="2144869"/>
              <a:ext cx="411345" cy="792711"/>
            </a:xfrm>
            <a:prstGeom prst="rect">
              <a:avLst/>
            </a:prstGeom>
            <a:noFill/>
            <a:ln w="9525">
              <a:noFill/>
              <a:miter lim="800000"/>
              <a:headEnd/>
              <a:tailEnd/>
            </a:ln>
          </p:spPr>
          <p:txBody>
            <a:bodyPr wrap="none" lIns="72585" tIns="36293" rIns="72585" bIns="36293">
              <a:spAutoFit/>
            </a:bodyPr>
            <a:lstStyle/>
            <a:p>
              <a:pPr marL="0" marR="0" lvl="0" indent="0" algn="ctr" defTabSz="725488" eaLnBrk="1" fontAlgn="base" latinLnBrk="0" hangingPunct="1">
                <a:lnSpc>
                  <a:spcPct val="100000"/>
                </a:lnSpc>
                <a:spcBef>
                  <a:spcPct val="0"/>
                </a:spcBef>
                <a:spcAft>
                  <a:spcPct val="0"/>
                </a:spcAft>
                <a:buClrTx/>
                <a:buSzTx/>
                <a:buFontTx/>
                <a:buNone/>
                <a:tabLst/>
                <a:defRPr/>
              </a:pPr>
              <a:r>
                <a:rPr kumimoji="0" lang="en-US" altLang="zh-CN" sz="6600" b="0" i="0" u="none" strike="noStrike" kern="0" cap="none" spc="0" normalizeH="0" baseline="0" noProof="0" dirty="0" smtClean="0">
                  <a:ln>
                    <a:noFill/>
                  </a:ln>
                  <a:solidFill>
                    <a:srgbClr val="66CCFF"/>
                  </a:solidFill>
                  <a:effectLst/>
                  <a:uLnTx/>
                  <a:uFillTx/>
                  <a:latin typeface="Impact" pitchFamily="34" charset="0"/>
                  <a:ea typeface="微软雅黑" pitchFamily="34" charset="-122"/>
                </a:rPr>
                <a:t>2</a:t>
              </a:r>
              <a:endParaRPr kumimoji="0" lang="zh-CN" altLang="en-US" sz="6600" b="0" i="0" u="none" strike="noStrike" kern="0" cap="none" spc="0" normalizeH="0" baseline="0" noProof="0" dirty="0">
                <a:ln>
                  <a:noFill/>
                </a:ln>
                <a:solidFill>
                  <a:srgbClr val="66CCFF"/>
                </a:solidFill>
                <a:effectLst/>
                <a:uLnTx/>
                <a:uFillTx/>
                <a:latin typeface="Impact" pitchFamily="34" charset="0"/>
                <a:ea typeface="微软雅黑" pitchFamily="34" charset="-122"/>
              </a:endParaRPr>
            </a:p>
          </p:txBody>
        </p:sp>
      </p:grpSp>
      <p:sp>
        <p:nvSpPr>
          <p:cNvPr id="19" name="文本框 18"/>
          <p:cNvSpPr txBox="1">
            <a:spLocks noChangeArrowheads="1"/>
          </p:cNvSpPr>
          <p:nvPr/>
        </p:nvSpPr>
        <p:spPr bwMode="auto">
          <a:xfrm>
            <a:off x="2214101" y="3566357"/>
            <a:ext cx="4782472" cy="565737"/>
          </a:xfrm>
          <a:prstGeom prst="rect">
            <a:avLst/>
          </a:prstGeom>
          <a:noFill/>
          <a:ln w="9525">
            <a:noFill/>
            <a:miter lim="800000"/>
            <a:headEnd/>
            <a:tailEnd/>
          </a:ln>
        </p:spPr>
        <p:txBody>
          <a:bodyPr wrap="none" lIns="72585" tIns="36293" rIns="72585" bIns="36293">
            <a:spAutoFit/>
          </a:bodyPr>
          <a:lstStyle/>
          <a:p>
            <a:pPr defTabSz="725488" fontAlgn="base">
              <a:spcBef>
                <a:spcPct val="0"/>
              </a:spcBef>
              <a:spcAft>
                <a:spcPct val="0"/>
              </a:spcAft>
            </a:pPr>
            <a:r>
              <a:rPr lang="en-US" altLang="zh-CN" sz="3200" b="1" dirty="0">
                <a:latin typeface="微软雅黑" pitchFamily="34" charset="-122"/>
                <a:ea typeface="微软雅黑" pitchFamily="34" charset="-122"/>
              </a:rPr>
              <a:t> </a:t>
            </a:r>
            <a:r>
              <a:rPr lang="zh-CN" altLang="en-US" sz="3200" b="1" dirty="0">
                <a:latin typeface="微软雅黑" pitchFamily="34" charset="-122"/>
                <a:ea typeface="微软雅黑" pitchFamily="34" charset="-122"/>
              </a:rPr>
              <a:t>请在此处添加幻灯片标题</a:t>
            </a:r>
          </a:p>
        </p:txBody>
      </p:sp>
    </p:spTree>
    <p:extLst>
      <p:ext uri="{BB962C8B-B14F-4D97-AF65-F5344CB8AC3E}">
        <p14:creationId xmlns:p14="http://schemas.microsoft.com/office/powerpoint/2010/main" val="17723390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9"/>
                                        </p:tgtEl>
                                        <p:attrNameLst>
                                          <p:attrName>ppt_y</p:attrName>
                                        </p:attrNameLst>
                                      </p:cBhvr>
                                      <p:tavLst>
                                        <p:tav tm="0">
                                          <p:val>
                                            <p:strVal val="#ppt_y"/>
                                          </p:val>
                                        </p:tav>
                                        <p:tav tm="100000">
                                          <p:val>
                                            <p:strVal val="#ppt_y"/>
                                          </p:val>
                                        </p:tav>
                                      </p:tavLst>
                                    </p:anim>
                                    <p:anim calcmode="lin" valueType="num">
                                      <p:cBhvr>
                                        <p:cTn id="13"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
      <a:dk1>
        <a:srgbClr val="000000"/>
      </a:dk1>
      <a:lt1>
        <a:srgbClr val="FFFFFF"/>
      </a:lt1>
      <a:dk2>
        <a:srgbClr val="336699"/>
      </a:dk2>
      <a:lt2>
        <a:srgbClr val="66CC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333333"/>
        </a:dk2>
        <a:lt2>
          <a:srgbClr val="B2B2B2"/>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333333"/>
        </a:dk2>
        <a:lt2>
          <a:srgbClr val="00FF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TotalTime>
  <Words>4801</Words>
  <Application>Microsoft Office PowerPoint</Application>
  <PresentationFormat>全屏显示(16:9)</PresentationFormat>
  <Paragraphs>340</Paragraphs>
  <Slides>28</Slides>
  <Notes>20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反腐倡廉</dc:title>
  <dc:creator>第一PPT</dc:creator>
  <cp:keywords>www.1ppt.com</cp:keywords>
  <cp:lastModifiedBy>Windows User</cp:lastModifiedBy>
  <cp:revision>8</cp:revision>
  <dcterms:created xsi:type="dcterms:W3CDTF">2016-12-18T13:32:22Z</dcterms:created>
  <dcterms:modified xsi:type="dcterms:W3CDTF">2018-11-23T14:29:43Z</dcterms:modified>
</cp:coreProperties>
</file>