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1"/>
  </p:notesMasterIdLst>
  <p:sldIdLst>
    <p:sldId id="256" r:id="rId3"/>
    <p:sldId id="257" r:id="rId4"/>
    <p:sldId id="258" r:id="rId5"/>
    <p:sldId id="267" r:id="rId6"/>
    <p:sldId id="274" r:id="rId7"/>
    <p:sldId id="265" r:id="rId8"/>
    <p:sldId id="268" r:id="rId9"/>
    <p:sldId id="262" r:id="rId10"/>
    <p:sldId id="259" r:id="rId11"/>
    <p:sldId id="278" r:id="rId12"/>
    <p:sldId id="270" r:id="rId13"/>
    <p:sldId id="271" r:id="rId14"/>
    <p:sldId id="272" r:id="rId15"/>
    <p:sldId id="273" r:id="rId16"/>
    <p:sldId id="260" r:id="rId17"/>
    <p:sldId id="263" r:id="rId18"/>
    <p:sldId id="277" r:id="rId19"/>
    <p:sldId id="279" r:id="rId20"/>
    <p:sldId id="281" r:id="rId21"/>
    <p:sldId id="280" r:id="rId22"/>
    <p:sldId id="261" r:id="rId23"/>
    <p:sldId id="264" r:id="rId24"/>
    <p:sldId id="266" r:id="rId25"/>
    <p:sldId id="269" r:id="rId26"/>
    <p:sldId id="275" r:id="rId27"/>
    <p:sldId id="276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2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055483182385222E-2"/>
          <c:y val="9.9201342072184451E-2"/>
          <c:w val="0.97588903363522961"/>
          <c:h val="0.796961184219072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8-4096-BC34-5FD3F0C3091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系列3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CA18-4096-BC34-5FD3F0C3091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CA18-4096-BC34-5FD3F0C30919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CA18-4096-BC34-5FD3F0C3091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CA18-4096-BC34-5FD3F0C3091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CA18-4096-BC34-5FD3F0C3091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2"/>
              </a:solidFill>
              <a:ln w="254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A18-4096-BC34-5FD3F0C30919}"/>
              </c:ext>
            </c:extLst>
          </c:dPt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1"/>
        <c:overlap val="100"/>
        <c:axId val="715530624"/>
        <c:axId val="71553292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19050" cap="rnd">
              <a:solidFill>
                <a:schemeClr val="tx1">
                  <a:lumMod val="65000"/>
                  <a:lumOff val="35000"/>
                </a:schemeClr>
              </a:solidFill>
              <a:prstDash val="sysDot"/>
              <a:round/>
            </a:ln>
            <a:effectLst/>
          </c:spPr>
          <c:marker>
            <c:symbol val="square"/>
            <c:size val="49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effectLst>
                      <a:outerShdw blurRad="50800" dist="38100" dir="2700000" algn="tl" rotWithShape="0">
                        <a:prstClr val="black">
                          <a:alpha val="40000"/>
                        </a:prstClr>
                      </a:outerShdw>
                    </a:effectLst>
                    <a:latin typeface="ITC Avant Garde Std Md" panose="020B06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Sheet1!$C$2:$C$13</c:f>
              <c:numCache>
                <c:formatCode>0%</c:formatCode>
                <c:ptCount val="12"/>
                <c:pt idx="0">
                  <c:v>0.4</c:v>
                </c:pt>
                <c:pt idx="1">
                  <c:v>0.3</c:v>
                </c:pt>
                <c:pt idx="2">
                  <c:v>0.5</c:v>
                </c:pt>
                <c:pt idx="3">
                  <c:v>0.7</c:v>
                </c:pt>
                <c:pt idx="4">
                  <c:v>0.9</c:v>
                </c:pt>
                <c:pt idx="5">
                  <c:v>0.4</c:v>
                </c:pt>
                <c:pt idx="6">
                  <c:v>0.6</c:v>
                </c:pt>
                <c:pt idx="7">
                  <c:v>0.8</c:v>
                </c:pt>
                <c:pt idx="8">
                  <c:v>0.7</c:v>
                </c:pt>
                <c:pt idx="9">
                  <c:v>0.6</c:v>
                </c:pt>
                <c:pt idx="10">
                  <c:v>0.8</c:v>
                </c:pt>
                <c:pt idx="11">
                  <c:v>1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C-CA18-4096-BC34-5FD3F0C309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15530624"/>
        <c:axId val="715532928"/>
      </c:lineChart>
      <c:catAx>
        <c:axId val="715530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715532928"/>
        <c:crosses val="autoZero"/>
        <c:auto val="1"/>
        <c:lblAlgn val="ctr"/>
        <c:lblOffset val="100"/>
        <c:noMultiLvlLbl val="0"/>
      </c:catAx>
      <c:valAx>
        <c:axId val="715532928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71553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649-4C3D-BFC9-6D8E1C5EDB8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649-4C3D-BFC9-6D8E1C5EDB8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Sheet1!$A$2:$A$4</c:f>
              <c:strCache>
                <c:ptCount val="3"/>
                <c:pt idx="0">
                  <c:v>添加标题</c:v>
                </c:pt>
                <c:pt idx="1">
                  <c:v>添加标题</c:v>
                </c:pt>
                <c:pt idx="2">
                  <c:v>添加标题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649-4C3D-BFC9-6D8E1C5EDB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3300608"/>
        <c:axId val="133302144"/>
        <c:axId val="0"/>
      </c:bar3DChart>
      <c:catAx>
        <c:axId val="1333006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3302144"/>
        <c:crosses val="autoZero"/>
        <c:auto val="1"/>
        <c:lblAlgn val="ctr"/>
        <c:lblOffset val="100"/>
        <c:noMultiLvlLbl val="0"/>
      </c:catAx>
      <c:valAx>
        <c:axId val="133302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33300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799624242187624E-2"/>
          <c:y val="4.0878899260287975E-2"/>
          <c:w val="0.92720037575781244"/>
          <c:h val="0.918242201479424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固定值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C81F-4264-88EA-40AF4AA6C2C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C81F-4264-88EA-40AF4AA6C2C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C81F-4264-88EA-40AF4AA6C2CF}"/>
              </c:ext>
            </c:extLst>
          </c:dPt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C81F-4264-88EA-40AF4AA6C2C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数据填入2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81F-4264-88EA-40AF4AA6C2C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C81F-4264-88EA-40AF4AA6C2CF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81F-4264-88EA-40AF4AA6C2C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C81F-4264-88EA-40AF4AA6C2CF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81F-4264-88EA-40AF4AA6C2CF}"/>
              </c:ext>
            </c:extLst>
          </c:dPt>
          <c:dLbls>
            <c:dLbl>
              <c:idx val="0"/>
              <c:layout>
                <c:manualLayout>
                  <c:x val="-6.3115955191647685E-2"/>
                  <c:y val="3.717434045831788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C81F-4264-88EA-40AF4AA6C2CF}"/>
                </c:ext>
              </c:extLst>
            </c:dLbl>
            <c:dLbl>
              <c:idx val="1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8-C81F-4264-88EA-40AF4AA6C2CF}"/>
                </c:ext>
              </c:extLst>
            </c:dLbl>
            <c:dLbl>
              <c:idx val="2"/>
              <c:layout>
                <c:manualLayout>
                  <c:x val="-6.311595519164763E-2"/>
                  <c:y val="3.717434045831848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C81F-4264-88EA-40AF4AA6C2CF}"/>
                </c:ext>
              </c:extLst>
            </c:dLbl>
            <c:dLbl>
              <c:idx val="3"/>
              <c:layout>
                <c:manualLayout>
                  <c:x val="-6.3115955191647741E-2"/>
                  <c:y val="3.71743404583191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A-C81F-4264-88EA-40AF4AA6C2CF}"/>
                </c:ext>
              </c:extLst>
            </c:dLbl>
            <c:dLbl>
              <c:idx val="4"/>
              <c:layout>
                <c:manualLayout>
                  <c:x val="-6.311595519164763E-2"/>
                  <c:y val="3.717434045831780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8.9455684523595036E-2"/>
                      <c:h val="0.1053429043214292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C81F-4264-88EA-40AF4AA6C2CF}"/>
                </c:ext>
              </c:extLst>
            </c:dLbl>
            <c:spPr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76200" dist="38100" dir="2700000" algn="tl" rotWithShape="0">
                  <a:prstClr val="black">
                    <a:alpha val="25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9050" prst="angle"/>
              </a:sp3d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ITC Avant Garde Std Bk" panose="020B0502020202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>
                      <a:gd name="adj" fmla="val 50000"/>
                    </a:avLst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部门1</c:v>
                </c:pt>
                <c:pt idx="1">
                  <c:v>部门2</c:v>
                </c:pt>
                <c:pt idx="2">
                  <c:v>部门3</c:v>
                </c:pt>
                <c:pt idx="3">
                  <c:v>部门4</c:v>
                </c:pt>
                <c:pt idx="4">
                  <c:v>部门5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0.4</c:v>
                </c:pt>
                <c:pt idx="2">
                  <c:v>0.8</c:v>
                </c:pt>
                <c:pt idx="3">
                  <c:v>0.7</c:v>
                </c:pt>
                <c:pt idx="4">
                  <c:v>0.9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C81F-4264-88EA-40AF4AA6C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827200"/>
        <c:axId val="133841280"/>
      </c:barChart>
      <c:catAx>
        <c:axId val="1338272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+mn-cs"/>
              </a:defRPr>
            </a:pPr>
            <a:endParaRPr lang="zh-CN"/>
          </a:p>
        </c:txPr>
        <c:crossAx val="133841280"/>
        <c:crosses val="autoZero"/>
        <c:auto val="1"/>
        <c:lblAlgn val="ctr"/>
        <c:lblOffset val="100"/>
        <c:noMultiLvlLbl val="0"/>
      </c:catAx>
      <c:valAx>
        <c:axId val="133841280"/>
        <c:scaling>
          <c:orientation val="minMax"/>
          <c:max val="1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13382720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3250E-DFD0-4A37-A460-ED585971C8EC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3BD3E-282C-45A5-BD42-77BBAACB6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56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316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0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5650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01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18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458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19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8885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5680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5094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37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994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954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86490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339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028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832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30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130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>
                <a:solidFill>
                  <a:prstClr val="black"/>
                </a:solidFill>
              </a:rPr>
              <a:pPr/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96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36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595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92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10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2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684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95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490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630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0340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99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7550092" y="48641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292100" y="304800"/>
            <a:ext cx="8559800" cy="4559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735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8903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184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9890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62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5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29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06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47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5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38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48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BFEB0-AC73-4149-94FB-84A3A55B631F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ED3CC-D9A7-4864-987B-6B7FAD3F75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40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89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43050" y="857250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中国石油开采动态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82549" y="1536482"/>
            <a:ext cx="4740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年终总结  新年计划  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165127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58772" y="1379423"/>
            <a:ext cx="1902058" cy="1282133"/>
            <a:chOff x="3237545" y="4561747"/>
            <a:chExt cx="1146960" cy="1146960"/>
          </a:xfrm>
        </p:grpSpPr>
        <p:sp>
          <p:nvSpPr>
            <p:cNvPr id="5" name="圆角矩形 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0972" y="1379423"/>
            <a:ext cx="1902058" cy="1282133"/>
            <a:chOff x="3237545" y="4561747"/>
            <a:chExt cx="1146960" cy="1146960"/>
          </a:xfrm>
        </p:grpSpPr>
        <p:sp>
          <p:nvSpPr>
            <p:cNvPr id="8" name="圆角矩形 7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83173" y="1379423"/>
            <a:ext cx="1902058" cy="1282133"/>
            <a:chOff x="3237545" y="4561747"/>
            <a:chExt cx="1146960" cy="1146960"/>
          </a:xfrm>
        </p:grpSpPr>
        <p:sp>
          <p:nvSpPr>
            <p:cNvPr id="11" name="圆角矩形 10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3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58772" y="2931998"/>
            <a:ext cx="1902058" cy="1282133"/>
            <a:chOff x="3237545" y="4561747"/>
            <a:chExt cx="1146960" cy="1146960"/>
          </a:xfrm>
        </p:grpSpPr>
        <p:sp>
          <p:nvSpPr>
            <p:cNvPr id="14" name="圆角矩形 13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4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620972" y="2931998"/>
            <a:ext cx="1902058" cy="1282133"/>
            <a:chOff x="3237545" y="4561747"/>
            <a:chExt cx="1146960" cy="1146960"/>
          </a:xfrm>
        </p:grpSpPr>
        <p:sp>
          <p:nvSpPr>
            <p:cNvPr id="17" name="圆角矩形 16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1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83173" y="2931998"/>
            <a:ext cx="1902058" cy="1282133"/>
            <a:chOff x="3237545" y="4561747"/>
            <a:chExt cx="1146960" cy="1146960"/>
          </a:xfrm>
        </p:grpSpPr>
        <p:sp>
          <p:nvSpPr>
            <p:cNvPr id="20" name="圆角矩形 1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9039"/>
              </a:avLst>
            </a:prstGeom>
            <a:solidFill>
              <a:schemeClr val="accent2"/>
            </a:solidFill>
            <a:ln w="3175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schemeClr val="tx1">
                  <a:lumMod val="65000"/>
                  <a:lumOff val="35000"/>
                  <a:alpha val="49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294838" y="4642031"/>
              <a:ext cx="1032367" cy="986387"/>
            </a:xfrm>
            <a:prstGeom prst="roundRect">
              <a:avLst>
                <a:gd name="adj" fmla="val 9613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44450" h="127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70588" y="1704468"/>
            <a:ext cx="271519" cy="241276"/>
            <a:chOff x="3843406" y="5497220"/>
            <a:chExt cx="438051" cy="389258"/>
          </a:xfrm>
          <a:solidFill>
            <a:schemeClr val="accent1"/>
          </a:solidFill>
        </p:grpSpPr>
        <p:sp>
          <p:nvSpPr>
            <p:cNvPr id="23" name="Freeform 63"/>
            <p:cNvSpPr>
              <a:spLocks noEditPoints="1"/>
            </p:cNvSpPr>
            <p:nvPr/>
          </p:nvSpPr>
          <p:spPr bwMode="auto">
            <a:xfrm>
              <a:off x="3843406" y="5497220"/>
              <a:ext cx="438051" cy="389258"/>
            </a:xfrm>
            <a:custGeom>
              <a:avLst/>
              <a:gdLst>
                <a:gd name="T0" fmla="*/ 165 w 171"/>
                <a:gd name="T1" fmla="*/ 0 h 152"/>
                <a:gd name="T2" fmla="*/ 5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5 w 171"/>
                <a:gd name="T9" fmla="*/ 152 h 152"/>
                <a:gd name="T10" fmla="*/ 165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5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4 w 171"/>
                <a:gd name="T25" fmla="*/ 19 h 152"/>
                <a:gd name="T26" fmla="*/ 132 w 171"/>
                <a:gd name="T27" fmla="*/ 12 h 152"/>
                <a:gd name="T28" fmla="*/ 110 w 171"/>
                <a:gd name="T29" fmla="*/ 12 h 152"/>
                <a:gd name="T30" fmla="*/ 118 w 171"/>
                <a:gd name="T31" fmla="*/ 19 h 152"/>
                <a:gd name="T32" fmla="*/ 110 w 171"/>
                <a:gd name="T33" fmla="*/ 26 h 152"/>
                <a:gd name="T34" fmla="*/ 103 w 171"/>
                <a:gd name="T35" fmla="*/ 19 h 152"/>
                <a:gd name="T36" fmla="*/ 110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2" y="152"/>
                    <a:pt x="5" y="152"/>
                  </a:cubicBezTo>
                  <a:cubicBezTo>
                    <a:pt x="165" y="152"/>
                    <a:pt x="165" y="152"/>
                    <a:pt x="165" y="152"/>
                  </a:cubicBezTo>
                  <a:cubicBezTo>
                    <a:pt x="168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8" y="0"/>
                    <a:pt x="165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4" y="23"/>
                    <a:pt x="124" y="19"/>
                  </a:cubicBezTo>
                  <a:cubicBezTo>
                    <a:pt x="124" y="15"/>
                    <a:pt x="128" y="12"/>
                    <a:pt x="132" y="12"/>
                  </a:cubicBezTo>
                  <a:close/>
                  <a:moveTo>
                    <a:pt x="110" y="12"/>
                  </a:moveTo>
                  <a:cubicBezTo>
                    <a:pt x="114" y="12"/>
                    <a:pt x="118" y="15"/>
                    <a:pt x="118" y="19"/>
                  </a:cubicBezTo>
                  <a:cubicBezTo>
                    <a:pt x="118" y="23"/>
                    <a:pt x="114" y="26"/>
                    <a:pt x="110" y="26"/>
                  </a:cubicBezTo>
                  <a:cubicBezTo>
                    <a:pt x="106" y="26"/>
                    <a:pt x="103" y="23"/>
                    <a:pt x="103" y="19"/>
                  </a:cubicBezTo>
                  <a:cubicBezTo>
                    <a:pt x="103" y="15"/>
                    <a:pt x="106" y="12"/>
                    <a:pt x="110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Freeform 64"/>
            <p:cNvSpPr>
              <a:spLocks noEditPoints="1"/>
            </p:cNvSpPr>
            <p:nvPr/>
          </p:nvSpPr>
          <p:spPr bwMode="auto">
            <a:xfrm>
              <a:off x="3864007" y="5619744"/>
              <a:ext cx="394679" cy="249385"/>
            </a:xfrm>
            <a:custGeom>
              <a:avLst/>
              <a:gdLst>
                <a:gd name="T0" fmla="*/ 0 w 154"/>
                <a:gd name="T1" fmla="*/ 76 h 97"/>
                <a:gd name="T2" fmla="*/ 12 w 154"/>
                <a:gd name="T3" fmla="*/ 97 h 97"/>
                <a:gd name="T4" fmla="*/ 9 w 154"/>
                <a:gd name="T5" fmla="*/ 66 h 97"/>
                <a:gd name="T6" fmla="*/ 8 w 154"/>
                <a:gd name="T7" fmla="*/ 64 h 97"/>
                <a:gd name="T8" fmla="*/ 24 w 154"/>
                <a:gd name="T9" fmla="*/ 32 h 97"/>
                <a:gd name="T10" fmla="*/ 27 w 154"/>
                <a:gd name="T11" fmla="*/ 30 h 97"/>
                <a:gd name="T12" fmla="*/ 27 w 154"/>
                <a:gd name="T13" fmla="*/ 28 h 97"/>
                <a:gd name="T14" fmla="*/ 30 w 154"/>
                <a:gd name="T15" fmla="*/ 26 h 97"/>
                <a:gd name="T16" fmla="*/ 31 w 154"/>
                <a:gd name="T17" fmla="*/ 25 h 97"/>
                <a:gd name="T18" fmla="*/ 30 w 154"/>
                <a:gd name="T19" fmla="*/ 25 h 97"/>
                <a:gd name="T20" fmla="*/ 31 w 154"/>
                <a:gd name="T21" fmla="*/ 23 h 97"/>
                <a:gd name="T22" fmla="*/ 33 w 154"/>
                <a:gd name="T23" fmla="*/ 24 h 97"/>
                <a:gd name="T24" fmla="*/ 44 w 154"/>
                <a:gd name="T25" fmla="*/ 14 h 97"/>
                <a:gd name="T26" fmla="*/ 42 w 154"/>
                <a:gd name="T27" fmla="*/ 16 h 97"/>
                <a:gd name="T28" fmla="*/ 77 w 154"/>
                <a:gd name="T29" fmla="*/ 8 h 97"/>
                <a:gd name="T30" fmla="*/ 114 w 154"/>
                <a:gd name="T31" fmla="*/ 19 h 97"/>
                <a:gd name="T32" fmla="*/ 118 w 154"/>
                <a:gd name="T33" fmla="*/ 22 h 97"/>
                <a:gd name="T34" fmla="*/ 122 w 154"/>
                <a:gd name="T35" fmla="*/ 23 h 97"/>
                <a:gd name="T36" fmla="*/ 123 w 154"/>
                <a:gd name="T37" fmla="*/ 25 h 97"/>
                <a:gd name="T38" fmla="*/ 124 w 154"/>
                <a:gd name="T39" fmla="*/ 26 h 97"/>
                <a:gd name="T40" fmla="*/ 139 w 154"/>
                <a:gd name="T41" fmla="*/ 44 h 97"/>
                <a:gd name="T42" fmla="*/ 140 w 154"/>
                <a:gd name="T43" fmla="*/ 45 h 97"/>
                <a:gd name="T44" fmla="*/ 141 w 154"/>
                <a:gd name="T45" fmla="*/ 52 h 97"/>
                <a:gd name="T46" fmla="*/ 142 w 154"/>
                <a:gd name="T47" fmla="*/ 55 h 97"/>
                <a:gd name="T48" fmla="*/ 143 w 154"/>
                <a:gd name="T49" fmla="*/ 54 h 97"/>
                <a:gd name="T50" fmla="*/ 144 w 154"/>
                <a:gd name="T51" fmla="*/ 57 h 97"/>
                <a:gd name="T52" fmla="*/ 142 w 154"/>
                <a:gd name="T53" fmla="*/ 56 h 97"/>
                <a:gd name="T54" fmla="*/ 143 w 154"/>
                <a:gd name="T55" fmla="*/ 57 h 97"/>
                <a:gd name="T56" fmla="*/ 144 w 154"/>
                <a:gd name="T57" fmla="*/ 62 h 97"/>
                <a:gd name="T58" fmla="*/ 145 w 154"/>
                <a:gd name="T59" fmla="*/ 76 h 97"/>
                <a:gd name="T60" fmla="*/ 144 w 154"/>
                <a:gd name="T61" fmla="*/ 89 h 97"/>
                <a:gd name="T62" fmla="*/ 144 w 154"/>
                <a:gd name="T63" fmla="*/ 95 h 97"/>
                <a:gd name="T64" fmla="*/ 143 w 154"/>
                <a:gd name="T65" fmla="*/ 93 h 97"/>
                <a:gd name="T66" fmla="*/ 151 w 154"/>
                <a:gd name="T67" fmla="*/ 97 h 97"/>
                <a:gd name="T68" fmla="*/ 77 w 154"/>
                <a:gd name="T69" fmla="*/ 0 h 97"/>
                <a:gd name="T70" fmla="*/ 142 w 154"/>
                <a:gd name="T71" fmla="*/ 5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4" h="97">
                  <a:moveTo>
                    <a:pt x="77" y="0"/>
                  </a:moveTo>
                  <a:cubicBezTo>
                    <a:pt x="35" y="0"/>
                    <a:pt x="0" y="34"/>
                    <a:pt x="0" y="76"/>
                  </a:cubicBezTo>
                  <a:cubicBezTo>
                    <a:pt x="0" y="83"/>
                    <a:pt x="1" y="90"/>
                    <a:pt x="3" y="97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1"/>
                    <a:pt x="8" y="84"/>
                    <a:pt x="8" y="76"/>
                  </a:cubicBezTo>
                  <a:cubicBezTo>
                    <a:pt x="8" y="73"/>
                    <a:pt x="9" y="70"/>
                    <a:pt x="9" y="66"/>
                  </a:cubicBezTo>
                  <a:cubicBezTo>
                    <a:pt x="9" y="66"/>
                    <a:pt x="9" y="65"/>
                    <a:pt x="9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0" y="52"/>
                    <a:pt x="15" y="41"/>
                    <a:pt x="23" y="32"/>
                  </a:cubicBezTo>
                  <a:cubicBezTo>
                    <a:pt x="23" y="32"/>
                    <a:pt x="24" y="32"/>
                    <a:pt x="24" y="32"/>
                  </a:cubicBezTo>
                  <a:cubicBezTo>
                    <a:pt x="25" y="32"/>
                    <a:pt x="25" y="31"/>
                    <a:pt x="26" y="31"/>
                  </a:cubicBezTo>
                  <a:cubicBezTo>
                    <a:pt x="26" y="31"/>
                    <a:pt x="26" y="30"/>
                    <a:pt x="27" y="30"/>
                  </a:cubicBezTo>
                  <a:cubicBezTo>
                    <a:pt x="27" y="30"/>
                    <a:pt x="27" y="29"/>
                    <a:pt x="26" y="29"/>
                  </a:cubicBezTo>
                  <a:cubicBezTo>
                    <a:pt x="26" y="28"/>
                    <a:pt x="27" y="29"/>
                    <a:pt x="27" y="28"/>
                  </a:cubicBezTo>
                  <a:cubicBezTo>
                    <a:pt x="27" y="28"/>
                    <a:pt x="28" y="28"/>
                    <a:pt x="28" y="28"/>
                  </a:cubicBezTo>
                  <a:cubicBezTo>
                    <a:pt x="29" y="28"/>
                    <a:pt x="30" y="27"/>
                    <a:pt x="30" y="26"/>
                  </a:cubicBezTo>
                  <a:cubicBezTo>
                    <a:pt x="31" y="26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5"/>
                    <a:pt x="31" y="25"/>
                    <a:pt x="30" y="25"/>
                  </a:cubicBezTo>
                  <a:cubicBezTo>
                    <a:pt x="30" y="25"/>
                    <a:pt x="30" y="24"/>
                    <a:pt x="30" y="24"/>
                  </a:cubicBezTo>
                  <a:cubicBezTo>
                    <a:pt x="30" y="24"/>
                    <a:pt x="31" y="24"/>
                    <a:pt x="31" y="23"/>
                  </a:cubicBezTo>
                  <a:cubicBezTo>
                    <a:pt x="31" y="24"/>
                    <a:pt x="32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3"/>
                    <a:pt x="32" y="23"/>
                    <a:pt x="32" y="23"/>
                  </a:cubicBezTo>
                  <a:cubicBezTo>
                    <a:pt x="36" y="19"/>
                    <a:pt x="40" y="17"/>
                    <a:pt x="44" y="14"/>
                  </a:cubicBezTo>
                  <a:cubicBezTo>
                    <a:pt x="44" y="15"/>
                    <a:pt x="45" y="14"/>
                    <a:pt x="45" y="15"/>
                  </a:cubicBezTo>
                  <a:cubicBezTo>
                    <a:pt x="45" y="16"/>
                    <a:pt x="43" y="16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52" y="11"/>
                    <a:pt x="64" y="8"/>
                    <a:pt x="77" y="8"/>
                  </a:cubicBezTo>
                  <a:cubicBezTo>
                    <a:pt x="90" y="8"/>
                    <a:pt x="102" y="11"/>
                    <a:pt x="112" y="17"/>
                  </a:cubicBezTo>
                  <a:cubicBezTo>
                    <a:pt x="113" y="18"/>
                    <a:pt x="114" y="18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20"/>
                    <a:pt x="117" y="21"/>
                    <a:pt x="118" y="22"/>
                  </a:cubicBezTo>
                  <a:cubicBezTo>
                    <a:pt x="119" y="22"/>
                    <a:pt x="120" y="22"/>
                    <a:pt x="120" y="22"/>
                  </a:cubicBezTo>
                  <a:cubicBezTo>
                    <a:pt x="121" y="22"/>
                    <a:pt x="121" y="23"/>
                    <a:pt x="122" y="23"/>
                  </a:cubicBezTo>
                  <a:cubicBezTo>
                    <a:pt x="122" y="24"/>
                    <a:pt x="122" y="24"/>
                    <a:pt x="121" y="24"/>
                  </a:cubicBezTo>
                  <a:cubicBezTo>
                    <a:pt x="122" y="25"/>
                    <a:pt x="122" y="25"/>
                    <a:pt x="123" y="25"/>
                  </a:cubicBezTo>
                  <a:cubicBezTo>
                    <a:pt x="123" y="25"/>
                    <a:pt x="123" y="26"/>
                    <a:pt x="123" y="26"/>
                  </a:cubicBezTo>
                  <a:cubicBezTo>
                    <a:pt x="124" y="26"/>
                    <a:pt x="124" y="26"/>
                    <a:pt x="124" y="26"/>
                  </a:cubicBezTo>
                  <a:cubicBezTo>
                    <a:pt x="125" y="26"/>
                    <a:pt x="125" y="26"/>
                    <a:pt x="126" y="26"/>
                  </a:cubicBezTo>
                  <a:cubicBezTo>
                    <a:pt x="131" y="31"/>
                    <a:pt x="136" y="37"/>
                    <a:pt x="139" y="44"/>
                  </a:cubicBezTo>
                  <a:cubicBezTo>
                    <a:pt x="139" y="44"/>
                    <a:pt x="138" y="44"/>
                    <a:pt x="138" y="45"/>
                  </a:cubicBezTo>
                  <a:cubicBezTo>
                    <a:pt x="138" y="46"/>
                    <a:pt x="139" y="46"/>
                    <a:pt x="140" y="45"/>
                  </a:cubicBezTo>
                  <a:cubicBezTo>
                    <a:pt x="140" y="46"/>
                    <a:pt x="141" y="47"/>
                    <a:pt x="141" y="48"/>
                  </a:cubicBezTo>
                  <a:cubicBezTo>
                    <a:pt x="141" y="49"/>
                    <a:pt x="141" y="51"/>
                    <a:pt x="141" y="52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3"/>
                    <a:pt x="142" y="54"/>
                    <a:pt x="142" y="55"/>
                  </a:cubicBezTo>
                  <a:cubicBezTo>
                    <a:pt x="142" y="54"/>
                    <a:pt x="142" y="54"/>
                    <a:pt x="142" y="53"/>
                  </a:cubicBezTo>
                  <a:cubicBezTo>
                    <a:pt x="143" y="53"/>
                    <a:pt x="143" y="53"/>
                    <a:pt x="143" y="54"/>
                  </a:cubicBezTo>
                  <a:cubicBezTo>
                    <a:pt x="144" y="55"/>
                    <a:pt x="144" y="55"/>
                    <a:pt x="144" y="56"/>
                  </a:cubicBezTo>
                  <a:cubicBezTo>
                    <a:pt x="144" y="56"/>
                    <a:pt x="144" y="57"/>
                    <a:pt x="144" y="57"/>
                  </a:cubicBezTo>
                  <a:cubicBezTo>
                    <a:pt x="143" y="57"/>
                    <a:pt x="144" y="56"/>
                    <a:pt x="143" y="56"/>
                  </a:cubicBezTo>
                  <a:cubicBezTo>
                    <a:pt x="143" y="56"/>
                    <a:pt x="143" y="56"/>
                    <a:pt x="142" y="56"/>
                  </a:cubicBezTo>
                  <a:cubicBezTo>
                    <a:pt x="143" y="56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3" y="59"/>
                    <a:pt x="144" y="60"/>
                    <a:pt x="144" y="62"/>
                  </a:cubicBezTo>
                  <a:cubicBezTo>
                    <a:pt x="144" y="62"/>
                    <a:pt x="144" y="62"/>
                    <a:pt x="144" y="62"/>
                  </a:cubicBezTo>
                  <a:cubicBezTo>
                    <a:pt x="145" y="67"/>
                    <a:pt x="145" y="71"/>
                    <a:pt x="145" y="76"/>
                  </a:cubicBezTo>
                  <a:cubicBezTo>
                    <a:pt x="145" y="81"/>
                    <a:pt x="145" y="85"/>
                    <a:pt x="144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5" y="90"/>
                    <a:pt x="145" y="90"/>
                    <a:pt x="146" y="90"/>
                  </a:cubicBezTo>
                  <a:cubicBezTo>
                    <a:pt x="145" y="92"/>
                    <a:pt x="145" y="94"/>
                    <a:pt x="144" y="95"/>
                  </a:cubicBezTo>
                  <a:cubicBezTo>
                    <a:pt x="144" y="95"/>
                    <a:pt x="144" y="94"/>
                    <a:pt x="144" y="94"/>
                  </a:cubicBezTo>
                  <a:cubicBezTo>
                    <a:pt x="144" y="93"/>
                    <a:pt x="144" y="93"/>
                    <a:pt x="143" y="93"/>
                  </a:cubicBezTo>
                  <a:cubicBezTo>
                    <a:pt x="143" y="94"/>
                    <a:pt x="143" y="96"/>
                    <a:pt x="142" y="97"/>
                  </a:cubicBezTo>
                  <a:cubicBezTo>
                    <a:pt x="151" y="97"/>
                    <a:pt x="151" y="97"/>
                    <a:pt x="151" y="97"/>
                  </a:cubicBezTo>
                  <a:cubicBezTo>
                    <a:pt x="153" y="90"/>
                    <a:pt x="154" y="83"/>
                    <a:pt x="154" y="76"/>
                  </a:cubicBezTo>
                  <a:cubicBezTo>
                    <a:pt x="154" y="34"/>
                    <a:pt x="119" y="0"/>
                    <a:pt x="77" y="0"/>
                  </a:cubicBezTo>
                  <a:close/>
                  <a:moveTo>
                    <a:pt x="143" y="53"/>
                  </a:moveTo>
                  <a:cubicBezTo>
                    <a:pt x="142" y="52"/>
                    <a:pt x="142" y="51"/>
                    <a:pt x="142" y="50"/>
                  </a:cubicBezTo>
                  <a:cubicBezTo>
                    <a:pt x="142" y="51"/>
                    <a:pt x="143" y="52"/>
                    <a:pt x="14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Freeform 65"/>
            <p:cNvSpPr>
              <a:spLocks/>
            </p:cNvSpPr>
            <p:nvPr/>
          </p:nvSpPr>
          <p:spPr bwMode="auto">
            <a:xfrm>
              <a:off x="3961592" y="5668537"/>
              <a:ext cx="5422" cy="325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1" y="0"/>
                    <a:pt x="2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Freeform 66"/>
            <p:cNvSpPr>
              <a:spLocks/>
            </p:cNvSpPr>
            <p:nvPr/>
          </p:nvSpPr>
          <p:spPr bwMode="auto">
            <a:xfrm>
              <a:off x="3969183" y="5666368"/>
              <a:ext cx="2169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3884608" y="5683717"/>
              <a:ext cx="114934" cy="185413"/>
            </a:xfrm>
            <a:custGeom>
              <a:avLst/>
              <a:gdLst>
                <a:gd name="T0" fmla="*/ 23 w 45"/>
                <a:gd name="T1" fmla="*/ 6 h 72"/>
                <a:gd name="T2" fmla="*/ 20 w 45"/>
                <a:gd name="T3" fmla="*/ 3 h 72"/>
                <a:gd name="T4" fmla="*/ 18 w 45"/>
                <a:gd name="T5" fmla="*/ 4 h 72"/>
                <a:gd name="T6" fmla="*/ 18 w 45"/>
                <a:gd name="T7" fmla="*/ 6 h 72"/>
                <a:gd name="T8" fmla="*/ 15 w 45"/>
                <a:gd name="T9" fmla="*/ 7 h 72"/>
                <a:gd name="T10" fmla="*/ 1 w 45"/>
                <a:gd name="T11" fmla="*/ 41 h 72"/>
                <a:gd name="T12" fmla="*/ 3 w 45"/>
                <a:gd name="T13" fmla="*/ 47 h 72"/>
                <a:gd name="T14" fmla="*/ 4 w 45"/>
                <a:gd name="T15" fmla="*/ 44 h 72"/>
                <a:gd name="T16" fmla="*/ 7 w 45"/>
                <a:gd name="T17" fmla="*/ 47 h 72"/>
                <a:gd name="T18" fmla="*/ 14 w 45"/>
                <a:gd name="T19" fmla="*/ 55 h 72"/>
                <a:gd name="T20" fmla="*/ 17 w 45"/>
                <a:gd name="T21" fmla="*/ 57 h 72"/>
                <a:gd name="T22" fmla="*/ 21 w 45"/>
                <a:gd name="T23" fmla="*/ 61 h 72"/>
                <a:gd name="T24" fmla="*/ 20 w 45"/>
                <a:gd name="T25" fmla="*/ 68 h 72"/>
                <a:gd name="T26" fmla="*/ 21 w 45"/>
                <a:gd name="T27" fmla="*/ 72 h 72"/>
                <a:gd name="T28" fmla="*/ 45 w 45"/>
                <a:gd name="T29" fmla="*/ 70 h 72"/>
                <a:gd name="T30" fmla="*/ 42 w 45"/>
                <a:gd name="T31" fmla="*/ 66 h 72"/>
                <a:gd name="T32" fmla="*/ 36 w 45"/>
                <a:gd name="T33" fmla="*/ 64 h 72"/>
                <a:gd name="T34" fmla="*/ 29 w 45"/>
                <a:gd name="T35" fmla="*/ 56 h 72"/>
                <a:gd name="T36" fmla="*/ 26 w 45"/>
                <a:gd name="T37" fmla="*/ 55 h 72"/>
                <a:gd name="T38" fmla="*/ 21 w 45"/>
                <a:gd name="T39" fmla="*/ 58 h 72"/>
                <a:gd name="T40" fmla="*/ 19 w 45"/>
                <a:gd name="T41" fmla="*/ 53 h 72"/>
                <a:gd name="T42" fmla="*/ 14 w 45"/>
                <a:gd name="T43" fmla="*/ 48 h 72"/>
                <a:gd name="T44" fmla="*/ 14 w 45"/>
                <a:gd name="T45" fmla="*/ 43 h 72"/>
                <a:gd name="T46" fmla="*/ 20 w 45"/>
                <a:gd name="T47" fmla="*/ 43 h 72"/>
                <a:gd name="T48" fmla="*/ 20 w 45"/>
                <a:gd name="T49" fmla="*/ 42 h 72"/>
                <a:gd name="T50" fmla="*/ 25 w 45"/>
                <a:gd name="T51" fmla="*/ 37 h 72"/>
                <a:gd name="T52" fmla="*/ 27 w 45"/>
                <a:gd name="T53" fmla="*/ 31 h 72"/>
                <a:gd name="T54" fmla="*/ 32 w 45"/>
                <a:gd name="T55" fmla="*/ 29 h 72"/>
                <a:gd name="T56" fmla="*/ 32 w 45"/>
                <a:gd name="T57" fmla="*/ 25 h 72"/>
                <a:gd name="T58" fmla="*/ 35 w 45"/>
                <a:gd name="T59" fmla="*/ 27 h 72"/>
                <a:gd name="T60" fmla="*/ 37 w 45"/>
                <a:gd name="T61" fmla="*/ 27 h 72"/>
                <a:gd name="T62" fmla="*/ 34 w 45"/>
                <a:gd name="T63" fmla="*/ 21 h 72"/>
                <a:gd name="T64" fmla="*/ 31 w 45"/>
                <a:gd name="T65" fmla="*/ 15 h 72"/>
                <a:gd name="T66" fmla="*/ 30 w 45"/>
                <a:gd name="T67" fmla="*/ 14 h 72"/>
                <a:gd name="T68" fmla="*/ 25 w 45"/>
                <a:gd name="T69" fmla="*/ 13 h 72"/>
                <a:gd name="T70" fmla="*/ 24 w 45"/>
                <a:gd name="T71" fmla="*/ 20 h 72"/>
                <a:gd name="T72" fmla="*/ 21 w 45"/>
                <a:gd name="T73" fmla="*/ 20 h 72"/>
                <a:gd name="T74" fmla="*/ 17 w 45"/>
                <a:gd name="T75" fmla="*/ 16 h 72"/>
                <a:gd name="T76" fmla="*/ 22 w 45"/>
                <a:gd name="T77" fmla="*/ 11 h 72"/>
                <a:gd name="T78" fmla="*/ 25 w 45"/>
                <a:gd name="T79" fmla="*/ 6 h 72"/>
                <a:gd name="T80" fmla="*/ 28 w 45"/>
                <a:gd name="T81" fmla="*/ 6 h 72"/>
                <a:gd name="T82" fmla="*/ 28 w 45"/>
                <a:gd name="T83" fmla="*/ 11 h 72"/>
                <a:gd name="T84" fmla="*/ 32 w 45"/>
                <a:gd name="T85" fmla="*/ 9 h 72"/>
                <a:gd name="T86" fmla="*/ 35 w 45"/>
                <a:gd name="T87" fmla="*/ 8 h 72"/>
                <a:gd name="T88" fmla="*/ 32 w 45"/>
                <a:gd name="T89" fmla="*/ 5 h 72"/>
                <a:gd name="T90" fmla="*/ 29 w 45"/>
                <a:gd name="T91" fmla="*/ 2 h 72"/>
                <a:gd name="T92" fmla="*/ 23 w 45"/>
                <a:gd name="T93" fmla="*/ 0 h 72"/>
                <a:gd name="T94" fmla="*/ 34 w 45"/>
                <a:gd name="T95" fmla="*/ 22 h 72"/>
                <a:gd name="T96" fmla="*/ 3 w 45"/>
                <a:gd name="T97" fmla="*/ 42 h 72"/>
                <a:gd name="T98" fmla="*/ 3 w 45"/>
                <a:gd name="T99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72">
                  <a:moveTo>
                    <a:pt x="22" y="1"/>
                  </a:moveTo>
                  <a:cubicBezTo>
                    <a:pt x="21" y="2"/>
                    <a:pt x="21" y="4"/>
                    <a:pt x="22" y="5"/>
                  </a:cubicBezTo>
                  <a:cubicBezTo>
                    <a:pt x="22" y="5"/>
                    <a:pt x="23" y="5"/>
                    <a:pt x="23" y="6"/>
                  </a:cubicBezTo>
                  <a:cubicBezTo>
                    <a:pt x="23" y="6"/>
                    <a:pt x="23" y="7"/>
                    <a:pt x="22" y="8"/>
                  </a:cubicBezTo>
                  <a:cubicBezTo>
                    <a:pt x="22" y="7"/>
                    <a:pt x="23" y="7"/>
                    <a:pt x="22" y="6"/>
                  </a:cubicBezTo>
                  <a:cubicBezTo>
                    <a:pt x="22" y="5"/>
                    <a:pt x="21" y="5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9" y="4"/>
                    <a:pt x="18" y="3"/>
                    <a:pt x="18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7"/>
                    <a:pt x="18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7" y="16"/>
                    <a:pt x="2" y="27"/>
                    <a:pt x="0" y="39"/>
                  </a:cubicBezTo>
                  <a:cubicBezTo>
                    <a:pt x="0" y="39"/>
                    <a:pt x="0" y="39"/>
                    <a:pt x="1" y="39"/>
                  </a:cubicBezTo>
                  <a:cubicBezTo>
                    <a:pt x="1" y="40"/>
                    <a:pt x="1" y="41"/>
                    <a:pt x="1" y="41"/>
                  </a:cubicBezTo>
                  <a:cubicBezTo>
                    <a:pt x="1" y="42"/>
                    <a:pt x="2" y="43"/>
                    <a:pt x="2" y="43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3" y="44"/>
                    <a:pt x="3" y="46"/>
                    <a:pt x="3" y="47"/>
                  </a:cubicBezTo>
                  <a:cubicBezTo>
                    <a:pt x="4" y="46"/>
                    <a:pt x="4" y="47"/>
                    <a:pt x="5" y="47"/>
                  </a:cubicBezTo>
                  <a:cubicBezTo>
                    <a:pt x="5" y="46"/>
                    <a:pt x="4" y="46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5" y="44"/>
                    <a:pt x="5" y="45"/>
                    <a:pt x="5" y="45"/>
                  </a:cubicBezTo>
                  <a:cubicBezTo>
                    <a:pt x="5" y="46"/>
                    <a:pt x="6" y="47"/>
                    <a:pt x="7" y="47"/>
                  </a:cubicBezTo>
                  <a:cubicBezTo>
                    <a:pt x="6" y="49"/>
                    <a:pt x="7" y="50"/>
                    <a:pt x="8" y="52"/>
                  </a:cubicBezTo>
                  <a:cubicBezTo>
                    <a:pt x="10" y="52"/>
                    <a:pt x="11" y="54"/>
                    <a:pt x="13" y="53"/>
                  </a:cubicBezTo>
                  <a:cubicBezTo>
                    <a:pt x="13" y="54"/>
                    <a:pt x="14" y="54"/>
                    <a:pt x="14" y="55"/>
                  </a:cubicBezTo>
                  <a:cubicBezTo>
                    <a:pt x="15" y="55"/>
                    <a:pt x="15" y="55"/>
                    <a:pt x="16" y="55"/>
                  </a:cubicBezTo>
                  <a:cubicBezTo>
                    <a:pt x="16" y="56"/>
                    <a:pt x="16" y="56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8" y="57"/>
                    <a:pt x="19" y="59"/>
                    <a:pt x="20" y="59"/>
                  </a:cubicBezTo>
                  <a:cubicBezTo>
                    <a:pt x="20" y="59"/>
                    <a:pt x="20" y="58"/>
                    <a:pt x="20" y="58"/>
                  </a:cubicBezTo>
                  <a:cubicBezTo>
                    <a:pt x="21" y="59"/>
                    <a:pt x="21" y="60"/>
                    <a:pt x="21" y="61"/>
                  </a:cubicBezTo>
                  <a:cubicBezTo>
                    <a:pt x="21" y="61"/>
                    <a:pt x="21" y="61"/>
                    <a:pt x="21" y="62"/>
                  </a:cubicBezTo>
                  <a:cubicBezTo>
                    <a:pt x="21" y="63"/>
                    <a:pt x="20" y="63"/>
                    <a:pt x="20" y="64"/>
                  </a:cubicBezTo>
                  <a:cubicBezTo>
                    <a:pt x="19" y="66"/>
                    <a:pt x="21" y="67"/>
                    <a:pt x="20" y="68"/>
                  </a:cubicBezTo>
                  <a:cubicBezTo>
                    <a:pt x="20" y="69"/>
                    <a:pt x="21" y="69"/>
                    <a:pt x="21" y="69"/>
                  </a:cubicBezTo>
                  <a:cubicBezTo>
                    <a:pt x="21" y="70"/>
                    <a:pt x="21" y="70"/>
                    <a:pt x="20" y="70"/>
                  </a:cubicBezTo>
                  <a:cubicBezTo>
                    <a:pt x="20" y="71"/>
                    <a:pt x="20" y="72"/>
                    <a:pt x="21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1"/>
                    <a:pt x="45" y="71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69"/>
                    <a:pt x="45" y="68"/>
                    <a:pt x="45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3" y="67"/>
                    <a:pt x="42" y="66"/>
                    <a:pt x="42" y="66"/>
                  </a:cubicBezTo>
                  <a:cubicBezTo>
                    <a:pt x="41" y="66"/>
                    <a:pt x="40" y="66"/>
                    <a:pt x="40" y="66"/>
                  </a:cubicBezTo>
                  <a:cubicBezTo>
                    <a:pt x="39" y="65"/>
                    <a:pt x="38" y="66"/>
                    <a:pt x="38" y="64"/>
                  </a:cubicBezTo>
                  <a:cubicBezTo>
                    <a:pt x="37" y="64"/>
                    <a:pt x="36" y="65"/>
                    <a:pt x="36" y="64"/>
                  </a:cubicBezTo>
                  <a:cubicBezTo>
                    <a:pt x="37" y="63"/>
                    <a:pt x="36" y="59"/>
                    <a:pt x="34" y="60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1" y="57"/>
                    <a:pt x="30" y="57"/>
                    <a:pt x="29" y="56"/>
                  </a:cubicBezTo>
                  <a:cubicBezTo>
                    <a:pt x="29" y="56"/>
                    <a:pt x="29" y="57"/>
                    <a:pt x="28" y="57"/>
                  </a:cubicBezTo>
                  <a:cubicBezTo>
                    <a:pt x="28" y="56"/>
                    <a:pt x="27" y="56"/>
                    <a:pt x="27" y="55"/>
                  </a:cubicBezTo>
                  <a:cubicBezTo>
                    <a:pt x="26" y="54"/>
                    <a:pt x="26" y="55"/>
                    <a:pt x="26" y="55"/>
                  </a:cubicBezTo>
                  <a:cubicBezTo>
                    <a:pt x="25" y="55"/>
                    <a:pt x="25" y="55"/>
                    <a:pt x="24" y="54"/>
                  </a:cubicBezTo>
                  <a:cubicBezTo>
                    <a:pt x="24" y="55"/>
                    <a:pt x="24" y="55"/>
                    <a:pt x="23" y="55"/>
                  </a:cubicBezTo>
                  <a:cubicBezTo>
                    <a:pt x="23" y="56"/>
                    <a:pt x="22" y="57"/>
                    <a:pt x="21" y="58"/>
                  </a:cubicBezTo>
                  <a:cubicBezTo>
                    <a:pt x="21" y="57"/>
                    <a:pt x="21" y="56"/>
                    <a:pt x="20" y="56"/>
                  </a:cubicBezTo>
                  <a:cubicBezTo>
                    <a:pt x="20" y="57"/>
                    <a:pt x="20" y="57"/>
                    <a:pt x="19" y="57"/>
                  </a:cubicBezTo>
                  <a:cubicBezTo>
                    <a:pt x="18" y="56"/>
                    <a:pt x="19" y="55"/>
                    <a:pt x="19" y="53"/>
                  </a:cubicBezTo>
                  <a:cubicBezTo>
                    <a:pt x="18" y="52"/>
                    <a:pt x="17" y="52"/>
                    <a:pt x="16" y="52"/>
                  </a:cubicBezTo>
                  <a:cubicBezTo>
                    <a:pt x="16" y="51"/>
                    <a:pt x="17" y="50"/>
                    <a:pt x="17" y="48"/>
                  </a:cubicBezTo>
                  <a:cubicBezTo>
                    <a:pt x="16" y="48"/>
                    <a:pt x="16" y="48"/>
                    <a:pt x="14" y="48"/>
                  </a:cubicBezTo>
                  <a:cubicBezTo>
                    <a:pt x="14" y="49"/>
                    <a:pt x="14" y="50"/>
                    <a:pt x="13" y="50"/>
                  </a:cubicBezTo>
                  <a:cubicBezTo>
                    <a:pt x="10" y="51"/>
                    <a:pt x="12" y="46"/>
                    <a:pt x="12" y="44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5" y="42"/>
                    <a:pt x="15" y="43"/>
                    <a:pt x="16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9" y="42"/>
                    <a:pt x="20" y="43"/>
                  </a:cubicBezTo>
                  <a:cubicBezTo>
                    <a:pt x="19" y="45"/>
                    <a:pt x="20" y="46"/>
                    <a:pt x="21" y="46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2"/>
                    <a:pt x="20" y="42"/>
                  </a:cubicBezTo>
                  <a:cubicBezTo>
                    <a:pt x="21" y="40"/>
                    <a:pt x="22" y="39"/>
                    <a:pt x="23" y="38"/>
                  </a:cubicBezTo>
                  <a:cubicBezTo>
                    <a:pt x="24" y="38"/>
                    <a:pt x="24" y="38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4" y="35"/>
                    <a:pt x="25" y="35"/>
                    <a:pt x="25" y="34"/>
                  </a:cubicBezTo>
                  <a:cubicBezTo>
                    <a:pt x="26" y="33"/>
                    <a:pt x="27" y="33"/>
                    <a:pt x="27" y="32"/>
                  </a:cubicBezTo>
                  <a:cubicBezTo>
                    <a:pt x="28" y="32"/>
                    <a:pt x="27" y="32"/>
                    <a:pt x="27" y="31"/>
                  </a:cubicBezTo>
                  <a:cubicBezTo>
                    <a:pt x="28" y="30"/>
                    <a:pt x="29" y="30"/>
                    <a:pt x="30" y="29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2" y="29"/>
                    <a:pt x="32" y="29"/>
                  </a:cubicBezTo>
                  <a:cubicBezTo>
                    <a:pt x="32" y="28"/>
                    <a:pt x="31" y="28"/>
                    <a:pt x="31" y="27"/>
                  </a:cubicBezTo>
                  <a:cubicBezTo>
                    <a:pt x="31" y="26"/>
                    <a:pt x="32" y="26"/>
                    <a:pt x="32" y="26"/>
                  </a:cubicBezTo>
                  <a:cubicBezTo>
                    <a:pt x="32" y="25"/>
                    <a:pt x="32" y="26"/>
                    <a:pt x="32" y="25"/>
                  </a:cubicBezTo>
                  <a:cubicBezTo>
                    <a:pt x="33" y="26"/>
                    <a:pt x="34" y="23"/>
                    <a:pt x="35" y="24"/>
                  </a:cubicBezTo>
                  <a:cubicBezTo>
                    <a:pt x="35" y="25"/>
                    <a:pt x="34" y="26"/>
                    <a:pt x="33" y="28"/>
                  </a:cubicBezTo>
                  <a:cubicBezTo>
                    <a:pt x="34" y="28"/>
                    <a:pt x="34" y="27"/>
                    <a:pt x="35" y="27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28"/>
                    <a:pt x="36" y="29"/>
                    <a:pt x="37" y="29"/>
                  </a:cubicBezTo>
                  <a:cubicBezTo>
                    <a:pt x="37" y="28"/>
                    <a:pt x="36" y="27"/>
                    <a:pt x="37" y="27"/>
                  </a:cubicBezTo>
                  <a:cubicBezTo>
                    <a:pt x="36" y="27"/>
                    <a:pt x="36" y="26"/>
                    <a:pt x="35" y="25"/>
                  </a:cubicBezTo>
                  <a:cubicBezTo>
                    <a:pt x="36" y="23"/>
                    <a:pt x="36" y="23"/>
                    <a:pt x="35" y="21"/>
                  </a:cubicBezTo>
                  <a:cubicBezTo>
                    <a:pt x="35" y="21"/>
                    <a:pt x="35" y="21"/>
                    <a:pt x="34" y="21"/>
                  </a:cubicBezTo>
                  <a:cubicBezTo>
                    <a:pt x="34" y="20"/>
                    <a:pt x="33" y="20"/>
                    <a:pt x="33" y="19"/>
                  </a:cubicBezTo>
                  <a:cubicBezTo>
                    <a:pt x="33" y="19"/>
                    <a:pt x="33" y="18"/>
                    <a:pt x="33" y="18"/>
                  </a:cubicBezTo>
                  <a:cubicBezTo>
                    <a:pt x="32" y="17"/>
                    <a:pt x="33" y="15"/>
                    <a:pt x="31" y="15"/>
                  </a:cubicBezTo>
                  <a:cubicBezTo>
                    <a:pt x="31" y="16"/>
                    <a:pt x="32" y="17"/>
                    <a:pt x="31" y="17"/>
                  </a:cubicBezTo>
                  <a:cubicBezTo>
                    <a:pt x="31" y="16"/>
                    <a:pt x="30" y="17"/>
                    <a:pt x="30" y="16"/>
                  </a:cubicBezTo>
                  <a:cubicBezTo>
                    <a:pt x="30" y="15"/>
                    <a:pt x="30" y="14"/>
                    <a:pt x="30" y="14"/>
                  </a:cubicBezTo>
                  <a:cubicBezTo>
                    <a:pt x="28" y="14"/>
                    <a:pt x="29" y="13"/>
                    <a:pt x="27" y="13"/>
                  </a:cubicBezTo>
                  <a:cubicBezTo>
                    <a:pt x="27" y="13"/>
                    <a:pt x="27" y="12"/>
                    <a:pt x="26" y="12"/>
                  </a:cubicBezTo>
                  <a:cubicBezTo>
                    <a:pt x="26" y="12"/>
                    <a:pt x="26" y="13"/>
                    <a:pt x="25" y="13"/>
                  </a:cubicBezTo>
                  <a:cubicBezTo>
                    <a:pt x="25" y="15"/>
                    <a:pt x="24" y="17"/>
                    <a:pt x="25" y="19"/>
                  </a:cubicBezTo>
                  <a:cubicBezTo>
                    <a:pt x="24" y="19"/>
                    <a:pt x="24" y="18"/>
                    <a:pt x="23" y="19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2"/>
                    <a:pt x="23" y="23"/>
                  </a:cubicBezTo>
                  <a:cubicBezTo>
                    <a:pt x="23" y="22"/>
                    <a:pt x="23" y="21"/>
                    <a:pt x="22" y="20"/>
                  </a:cubicBezTo>
                  <a:cubicBezTo>
                    <a:pt x="22" y="19"/>
                    <a:pt x="22" y="20"/>
                    <a:pt x="21" y="20"/>
                  </a:cubicBezTo>
                  <a:cubicBezTo>
                    <a:pt x="21" y="19"/>
                    <a:pt x="21" y="20"/>
                    <a:pt x="20" y="20"/>
                  </a:cubicBezTo>
                  <a:cubicBezTo>
                    <a:pt x="20" y="19"/>
                    <a:pt x="19" y="18"/>
                    <a:pt x="18" y="18"/>
                  </a:cubicBezTo>
                  <a:cubicBezTo>
                    <a:pt x="18" y="16"/>
                    <a:pt x="17" y="17"/>
                    <a:pt x="17" y="16"/>
                  </a:cubicBezTo>
                  <a:cubicBezTo>
                    <a:pt x="18" y="16"/>
                    <a:pt x="18" y="15"/>
                    <a:pt x="18" y="15"/>
                  </a:cubicBezTo>
                  <a:cubicBezTo>
                    <a:pt x="18" y="14"/>
                    <a:pt x="19" y="13"/>
                    <a:pt x="20" y="13"/>
                  </a:cubicBezTo>
                  <a:cubicBezTo>
                    <a:pt x="20" y="12"/>
                    <a:pt x="20" y="11"/>
                    <a:pt x="22" y="11"/>
                  </a:cubicBezTo>
                  <a:cubicBezTo>
                    <a:pt x="22" y="10"/>
                    <a:pt x="21" y="10"/>
                    <a:pt x="21" y="10"/>
                  </a:cubicBezTo>
                  <a:cubicBezTo>
                    <a:pt x="23" y="9"/>
                    <a:pt x="24" y="9"/>
                    <a:pt x="25" y="9"/>
                  </a:cubicBezTo>
                  <a:cubicBezTo>
                    <a:pt x="25" y="8"/>
                    <a:pt x="25" y="7"/>
                    <a:pt x="25" y="6"/>
                  </a:cubicBezTo>
                  <a:cubicBezTo>
                    <a:pt x="25" y="5"/>
                    <a:pt x="24" y="5"/>
                    <a:pt x="24" y="5"/>
                  </a:cubicBezTo>
                  <a:cubicBezTo>
                    <a:pt x="25" y="5"/>
                    <a:pt x="26" y="5"/>
                    <a:pt x="26" y="6"/>
                  </a:cubicBezTo>
                  <a:cubicBezTo>
                    <a:pt x="27" y="5"/>
                    <a:pt x="27" y="6"/>
                    <a:pt x="28" y="6"/>
                  </a:cubicBezTo>
                  <a:cubicBezTo>
                    <a:pt x="28" y="7"/>
                    <a:pt x="29" y="6"/>
                    <a:pt x="29" y="8"/>
                  </a:cubicBezTo>
                  <a:cubicBezTo>
                    <a:pt x="29" y="10"/>
                    <a:pt x="26" y="9"/>
                    <a:pt x="26" y="11"/>
                  </a:cubicBezTo>
                  <a:cubicBezTo>
                    <a:pt x="26" y="11"/>
                    <a:pt x="27" y="11"/>
                    <a:pt x="28" y="11"/>
                  </a:cubicBezTo>
                  <a:cubicBezTo>
                    <a:pt x="30" y="12"/>
                    <a:pt x="30" y="14"/>
                    <a:pt x="32" y="14"/>
                  </a:cubicBezTo>
                  <a:cubicBezTo>
                    <a:pt x="32" y="13"/>
                    <a:pt x="33" y="13"/>
                    <a:pt x="32" y="11"/>
                  </a:cubicBezTo>
                  <a:cubicBezTo>
                    <a:pt x="32" y="10"/>
                    <a:pt x="32" y="10"/>
                    <a:pt x="32" y="9"/>
                  </a:cubicBezTo>
                  <a:cubicBezTo>
                    <a:pt x="33" y="9"/>
                    <a:pt x="33" y="10"/>
                    <a:pt x="34" y="11"/>
                  </a:cubicBezTo>
                  <a:cubicBezTo>
                    <a:pt x="34" y="10"/>
                    <a:pt x="33" y="9"/>
                    <a:pt x="34" y="9"/>
                  </a:cubicBezTo>
                  <a:cubicBezTo>
                    <a:pt x="34" y="9"/>
                    <a:pt x="35" y="8"/>
                    <a:pt x="35" y="8"/>
                  </a:cubicBezTo>
                  <a:cubicBezTo>
                    <a:pt x="34" y="8"/>
                    <a:pt x="34" y="7"/>
                    <a:pt x="34" y="7"/>
                  </a:cubicBezTo>
                  <a:cubicBezTo>
                    <a:pt x="33" y="7"/>
                    <a:pt x="32" y="6"/>
                    <a:pt x="32" y="6"/>
                  </a:cubicBezTo>
                  <a:cubicBezTo>
                    <a:pt x="32" y="6"/>
                    <a:pt x="32" y="6"/>
                    <a:pt x="32" y="5"/>
                  </a:cubicBezTo>
                  <a:cubicBezTo>
                    <a:pt x="32" y="4"/>
                    <a:pt x="31" y="4"/>
                    <a:pt x="31" y="3"/>
                  </a:cubicBezTo>
                  <a:cubicBezTo>
                    <a:pt x="31" y="3"/>
                    <a:pt x="30" y="3"/>
                    <a:pt x="29" y="3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8" y="2"/>
                    <a:pt x="27" y="2"/>
                    <a:pt x="26" y="2"/>
                  </a:cubicBezTo>
                  <a:cubicBezTo>
                    <a:pt x="26" y="0"/>
                    <a:pt x="24" y="1"/>
                    <a:pt x="24" y="2"/>
                  </a:cubicBezTo>
                  <a:cubicBezTo>
                    <a:pt x="24" y="1"/>
                    <a:pt x="24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1"/>
                    <a:pt x="22" y="1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lose/>
                  <a:moveTo>
                    <a:pt x="3" y="42"/>
                  </a:moveTo>
                  <a:cubicBezTo>
                    <a:pt x="3" y="41"/>
                    <a:pt x="3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lose/>
                  <a:moveTo>
                    <a:pt x="3" y="42"/>
                  </a:move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3" y="43"/>
                    <a:pt x="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Freeform 68"/>
            <p:cNvSpPr>
              <a:spLocks noEditPoints="1"/>
            </p:cNvSpPr>
            <p:nvPr/>
          </p:nvSpPr>
          <p:spPr bwMode="auto">
            <a:xfrm>
              <a:off x="3940991" y="5655525"/>
              <a:ext cx="37950" cy="31445"/>
            </a:xfrm>
            <a:custGeom>
              <a:avLst/>
              <a:gdLst>
                <a:gd name="T0" fmla="*/ 12 w 15"/>
                <a:gd name="T1" fmla="*/ 2 h 12"/>
                <a:gd name="T2" fmla="*/ 15 w 15"/>
                <a:gd name="T3" fmla="*/ 1 h 12"/>
                <a:gd name="T4" fmla="*/ 14 w 15"/>
                <a:gd name="T5" fmla="*/ 0 h 12"/>
                <a:gd name="T6" fmla="*/ 2 w 15"/>
                <a:gd name="T7" fmla="*/ 9 h 12"/>
                <a:gd name="T8" fmla="*/ 3 w 15"/>
                <a:gd name="T9" fmla="*/ 10 h 12"/>
                <a:gd name="T10" fmla="*/ 3 w 15"/>
                <a:gd name="T11" fmla="*/ 10 h 12"/>
                <a:gd name="T12" fmla="*/ 3 w 15"/>
                <a:gd name="T13" fmla="*/ 10 h 12"/>
                <a:gd name="T14" fmla="*/ 1 w 15"/>
                <a:gd name="T15" fmla="*/ 9 h 12"/>
                <a:gd name="T16" fmla="*/ 0 w 15"/>
                <a:gd name="T17" fmla="*/ 10 h 12"/>
                <a:gd name="T18" fmla="*/ 0 w 15"/>
                <a:gd name="T19" fmla="*/ 11 h 12"/>
                <a:gd name="T20" fmla="*/ 2 w 15"/>
                <a:gd name="T21" fmla="*/ 11 h 12"/>
                <a:gd name="T22" fmla="*/ 5 w 15"/>
                <a:gd name="T23" fmla="*/ 10 h 12"/>
                <a:gd name="T24" fmla="*/ 6 w 15"/>
                <a:gd name="T25" fmla="*/ 9 h 12"/>
                <a:gd name="T26" fmla="*/ 5 w 15"/>
                <a:gd name="T27" fmla="*/ 9 h 12"/>
                <a:gd name="T28" fmla="*/ 7 w 15"/>
                <a:gd name="T29" fmla="*/ 9 h 12"/>
                <a:gd name="T30" fmla="*/ 8 w 15"/>
                <a:gd name="T31" fmla="*/ 6 h 12"/>
                <a:gd name="T32" fmla="*/ 8 w 15"/>
                <a:gd name="T33" fmla="*/ 6 h 12"/>
                <a:gd name="T34" fmla="*/ 10 w 15"/>
                <a:gd name="T35" fmla="*/ 5 h 12"/>
                <a:gd name="T36" fmla="*/ 11 w 15"/>
                <a:gd name="T37" fmla="*/ 5 h 12"/>
                <a:gd name="T38" fmla="*/ 11 w 15"/>
                <a:gd name="T39" fmla="*/ 4 h 12"/>
                <a:gd name="T40" fmla="*/ 12 w 15"/>
                <a:gd name="T41" fmla="*/ 4 h 12"/>
                <a:gd name="T42" fmla="*/ 12 w 15"/>
                <a:gd name="T43" fmla="*/ 3 h 12"/>
                <a:gd name="T44" fmla="*/ 12 w 15"/>
                <a:gd name="T45" fmla="*/ 3 h 12"/>
                <a:gd name="T46" fmla="*/ 12 w 15"/>
                <a:gd name="T47" fmla="*/ 2 h 12"/>
                <a:gd name="T48" fmla="*/ 4 w 15"/>
                <a:gd name="T49" fmla="*/ 10 h 12"/>
                <a:gd name="T50" fmla="*/ 4 w 15"/>
                <a:gd name="T51" fmla="*/ 10 h 12"/>
                <a:gd name="T52" fmla="*/ 4 w 15"/>
                <a:gd name="T53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" h="12">
                  <a:moveTo>
                    <a:pt x="12" y="2"/>
                  </a:moveTo>
                  <a:cubicBezTo>
                    <a:pt x="13" y="2"/>
                    <a:pt x="15" y="2"/>
                    <a:pt x="15" y="1"/>
                  </a:cubicBezTo>
                  <a:cubicBezTo>
                    <a:pt x="15" y="0"/>
                    <a:pt x="14" y="1"/>
                    <a:pt x="14" y="0"/>
                  </a:cubicBezTo>
                  <a:cubicBezTo>
                    <a:pt x="10" y="3"/>
                    <a:pt x="6" y="5"/>
                    <a:pt x="2" y="9"/>
                  </a:cubicBezTo>
                  <a:cubicBezTo>
                    <a:pt x="2" y="9"/>
                    <a:pt x="3" y="9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5" y="12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8"/>
                    <a:pt x="5" y="9"/>
                    <a:pt x="5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Freeform 69"/>
            <p:cNvSpPr>
              <a:spLocks/>
            </p:cNvSpPr>
            <p:nvPr/>
          </p:nvSpPr>
          <p:spPr bwMode="auto">
            <a:xfrm>
              <a:off x="4192545" y="5812747"/>
              <a:ext cx="2169" cy="43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  <a:gd name="T4" fmla="*/ 0 w 1"/>
                <a:gd name="T5" fmla="*/ 0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Freeform 70"/>
            <p:cNvSpPr>
              <a:spLocks/>
            </p:cNvSpPr>
            <p:nvPr/>
          </p:nvSpPr>
          <p:spPr bwMode="auto">
            <a:xfrm>
              <a:off x="4072189" y="577913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71"/>
            <p:cNvSpPr>
              <a:spLocks/>
            </p:cNvSpPr>
            <p:nvPr/>
          </p:nvSpPr>
          <p:spPr bwMode="auto">
            <a:xfrm>
              <a:off x="4030986" y="5724920"/>
              <a:ext cx="9759" cy="22770"/>
            </a:xfrm>
            <a:custGeom>
              <a:avLst/>
              <a:gdLst>
                <a:gd name="T0" fmla="*/ 3 w 4"/>
                <a:gd name="T1" fmla="*/ 5 h 9"/>
                <a:gd name="T2" fmla="*/ 3 w 4"/>
                <a:gd name="T3" fmla="*/ 2 h 9"/>
                <a:gd name="T4" fmla="*/ 2 w 4"/>
                <a:gd name="T5" fmla="*/ 1 h 9"/>
                <a:gd name="T6" fmla="*/ 2 w 4"/>
                <a:gd name="T7" fmla="*/ 0 h 9"/>
                <a:gd name="T8" fmla="*/ 1 w 4"/>
                <a:gd name="T9" fmla="*/ 0 h 9"/>
                <a:gd name="T10" fmla="*/ 0 w 4"/>
                <a:gd name="T11" fmla="*/ 4 h 9"/>
                <a:gd name="T12" fmla="*/ 2 w 4"/>
                <a:gd name="T13" fmla="*/ 4 h 9"/>
                <a:gd name="T14" fmla="*/ 0 w 4"/>
                <a:gd name="T15" fmla="*/ 5 h 9"/>
                <a:gd name="T16" fmla="*/ 1 w 4"/>
                <a:gd name="T17" fmla="*/ 8 h 9"/>
                <a:gd name="T18" fmla="*/ 0 w 4"/>
                <a:gd name="T19" fmla="*/ 9 h 9"/>
                <a:gd name="T20" fmla="*/ 3 w 4"/>
                <a:gd name="T21" fmla="*/ 8 h 9"/>
                <a:gd name="T22" fmla="*/ 4 w 4"/>
                <a:gd name="T23" fmla="*/ 6 h 9"/>
                <a:gd name="T24" fmla="*/ 3 w 4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">
                  <a:moveTo>
                    <a:pt x="3" y="5"/>
                  </a:moveTo>
                  <a:cubicBezTo>
                    <a:pt x="4" y="3"/>
                    <a:pt x="2" y="3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2"/>
                    <a:pt x="0" y="2"/>
                    <a:pt x="0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5"/>
                    <a:pt x="1" y="6"/>
                    <a:pt x="0" y="5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1" y="9"/>
                    <a:pt x="2" y="8"/>
                    <a:pt x="3" y="8"/>
                  </a:cubicBezTo>
                  <a:cubicBezTo>
                    <a:pt x="4" y="7"/>
                    <a:pt x="3" y="7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72"/>
            <p:cNvSpPr>
              <a:spLocks noEditPoints="1"/>
            </p:cNvSpPr>
            <p:nvPr/>
          </p:nvSpPr>
          <p:spPr bwMode="auto">
            <a:xfrm>
              <a:off x="4015806" y="5673959"/>
              <a:ext cx="209267" cy="195171"/>
            </a:xfrm>
            <a:custGeom>
              <a:avLst/>
              <a:gdLst>
                <a:gd name="T0" fmla="*/ 80 w 82"/>
                <a:gd name="T1" fmla="*/ 23 h 76"/>
                <a:gd name="T2" fmla="*/ 64 w 82"/>
                <a:gd name="T3" fmla="*/ 4 h 76"/>
                <a:gd name="T4" fmla="*/ 61 w 82"/>
                <a:gd name="T5" fmla="*/ 1 h 76"/>
                <a:gd name="T6" fmla="*/ 56 w 82"/>
                <a:gd name="T7" fmla="*/ 2 h 76"/>
                <a:gd name="T8" fmla="*/ 50 w 82"/>
                <a:gd name="T9" fmla="*/ 4 h 76"/>
                <a:gd name="T10" fmla="*/ 46 w 82"/>
                <a:gd name="T11" fmla="*/ 6 h 76"/>
                <a:gd name="T12" fmla="*/ 43 w 82"/>
                <a:gd name="T13" fmla="*/ 6 h 76"/>
                <a:gd name="T14" fmla="*/ 35 w 82"/>
                <a:gd name="T15" fmla="*/ 10 h 76"/>
                <a:gd name="T16" fmla="*/ 29 w 82"/>
                <a:gd name="T17" fmla="*/ 13 h 76"/>
                <a:gd name="T18" fmla="*/ 29 w 82"/>
                <a:gd name="T19" fmla="*/ 13 h 76"/>
                <a:gd name="T20" fmla="*/ 21 w 82"/>
                <a:gd name="T21" fmla="*/ 7 h 76"/>
                <a:gd name="T22" fmla="*/ 15 w 82"/>
                <a:gd name="T23" fmla="*/ 15 h 76"/>
                <a:gd name="T24" fmla="*/ 12 w 82"/>
                <a:gd name="T25" fmla="*/ 21 h 76"/>
                <a:gd name="T26" fmla="*/ 11 w 82"/>
                <a:gd name="T27" fmla="*/ 25 h 76"/>
                <a:gd name="T28" fmla="*/ 7 w 82"/>
                <a:gd name="T29" fmla="*/ 30 h 76"/>
                <a:gd name="T30" fmla="*/ 8 w 82"/>
                <a:gd name="T31" fmla="*/ 35 h 76"/>
                <a:gd name="T32" fmla="*/ 7 w 82"/>
                <a:gd name="T33" fmla="*/ 41 h 76"/>
                <a:gd name="T34" fmla="*/ 14 w 82"/>
                <a:gd name="T35" fmla="*/ 34 h 76"/>
                <a:gd name="T36" fmla="*/ 15 w 82"/>
                <a:gd name="T37" fmla="*/ 36 h 76"/>
                <a:gd name="T38" fmla="*/ 18 w 82"/>
                <a:gd name="T39" fmla="*/ 40 h 76"/>
                <a:gd name="T40" fmla="*/ 17 w 82"/>
                <a:gd name="T41" fmla="*/ 34 h 76"/>
                <a:gd name="T42" fmla="*/ 20 w 82"/>
                <a:gd name="T43" fmla="*/ 41 h 76"/>
                <a:gd name="T44" fmla="*/ 23 w 82"/>
                <a:gd name="T45" fmla="*/ 40 h 76"/>
                <a:gd name="T46" fmla="*/ 28 w 82"/>
                <a:gd name="T47" fmla="*/ 41 h 76"/>
                <a:gd name="T48" fmla="*/ 20 w 82"/>
                <a:gd name="T49" fmla="*/ 45 h 76"/>
                <a:gd name="T50" fmla="*/ 12 w 82"/>
                <a:gd name="T51" fmla="*/ 41 h 76"/>
                <a:gd name="T52" fmla="*/ 3 w 82"/>
                <a:gd name="T53" fmla="*/ 47 h 76"/>
                <a:gd name="T54" fmla="*/ 2 w 82"/>
                <a:gd name="T55" fmla="*/ 64 h 76"/>
                <a:gd name="T56" fmla="*/ 10 w 82"/>
                <a:gd name="T57" fmla="*/ 65 h 76"/>
                <a:gd name="T58" fmla="*/ 15 w 82"/>
                <a:gd name="T59" fmla="*/ 74 h 76"/>
                <a:gd name="T60" fmla="*/ 32 w 82"/>
                <a:gd name="T61" fmla="*/ 69 h 76"/>
                <a:gd name="T62" fmla="*/ 35 w 82"/>
                <a:gd name="T63" fmla="*/ 60 h 76"/>
                <a:gd name="T64" fmla="*/ 29 w 82"/>
                <a:gd name="T65" fmla="*/ 51 h 76"/>
                <a:gd name="T66" fmla="*/ 34 w 82"/>
                <a:gd name="T67" fmla="*/ 59 h 76"/>
                <a:gd name="T68" fmla="*/ 42 w 82"/>
                <a:gd name="T69" fmla="*/ 52 h 76"/>
                <a:gd name="T70" fmla="*/ 37 w 82"/>
                <a:gd name="T71" fmla="*/ 46 h 76"/>
                <a:gd name="T72" fmla="*/ 44 w 82"/>
                <a:gd name="T73" fmla="*/ 50 h 76"/>
                <a:gd name="T74" fmla="*/ 48 w 82"/>
                <a:gd name="T75" fmla="*/ 53 h 76"/>
                <a:gd name="T76" fmla="*/ 51 w 82"/>
                <a:gd name="T77" fmla="*/ 62 h 76"/>
                <a:gd name="T78" fmla="*/ 55 w 82"/>
                <a:gd name="T79" fmla="*/ 56 h 76"/>
                <a:gd name="T80" fmla="*/ 60 w 82"/>
                <a:gd name="T81" fmla="*/ 55 h 76"/>
                <a:gd name="T82" fmla="*/ 63 w 82"/>
                <a:gd name="T83" fmla="*/ 60 h 76"/>
                <a:gd name="T84" fmla="*/ 66 w 82"/>
                <a:gd name="T85" fmla="*/ 63 h 76"/>
                <a:gd name="T86" fmla="*/ 67 w 82"/>
                <a:gd name="T87" fmla="*/ 62 h 76"/>
                <a:gd name="T88" fmla="*/ 69 w 82"/>
                <a:gd name="T89" fmla="*/ 54 h 76"/>
                <a:gd name="T90" fmla="*/ 75 w 82"/>
                <a:gd name="T91" fmla="*/ 45 h 76"/>
                <a:gd name="T92" fmla="*/ 75 w 82"/>
                <a:gd name="T93" fmla="*/ 40 h 76"/>
                <a:gd name="T94" fmla="*/ 78 w 82"/>
                <a:gd name="T95" fmla="*/ 36 h 76"/>
                <a:gd name="T96" fmla="*/ 82 w 82"/>
                <a:gd name="T97" fmla="*/ 27 h 76"/>
                <a:gd name="T98" fmla="*/ 19 w 82"/>
                <a:gd name="T99" fmla="*/ 24 h 76"/>
                <a:gd name="T100" fmla="*/ 15 w 82"/>
                <a:gd name="T101" fmla="*/ 24 h 76"/>
                <a:gd name="T102" fmla="*/ 18 w 82"/>
                <a:gd name="T103" fmla="*/ 19 h 76"/>
                <a:gd name="T104" fmla="*/ 21 w 82"/>
                <a:gd name="T105" fmla="*/ 19 h 76"/>
                <a:gd name="T106" fmla="*/ 24 w 82"/>
                <a:gd name="T107" fmla="*/ 9 h 76"/>
                <a:gd name="T108" fmla="*/ 28 w 82"/>
                <a:gd name="T109" fmla="*/ 48 h 76"/>
                <a:gd name="T110" fmla="*/ 28 w 82"/>
                <a:gd name="T111" fmla="*/ 15 h 76"/>
                <a:gd name="T112" fmla="*/ 45 w 82"/>
                <a:gd name="T113" fmla="*/ 9 h 76"/>
                <a:gd name="T114" fmla="*/ 61 w 82"/>
                <a:gd name="T115" fmla="*/ 5 h 76"/>
                <a:gd name="T116" fmla="*/ 62 w 82"/>
                <a:gd name="T117" fmla="*/ 4 h 76"/>
                <a:gd name="T118" fmla="*/ 74 w 82"/>
                <a:gd name="T119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76">
                  <a:moveTo>
                    <a:pt x="82" y="27"/>
                  </a:moveTo>
                  <a:cubicBezTo>
                    <a:pt x="82" y="26"/>
                    <a:pt x="81" y="25"/>
                    <a:pt x="81" y="24"/>
                  </a:cubicBezTo>
                  <a:cubicBezTo>
                    <a:pt x="80" y="25"/>
                    <a:pt x="79" y="25"/>
                    <a:pt x="79" y="24"/>
                  </a:cubicBezTo>
                  <a:cubicBezTo>
                    <a:pt x="79" y="23"/>
                    <a:pt x="80" y="23"/>
                    <a:pt x="80" y="23"/>
                  </a:cubicBezTo>
                  <a:cubicBezTo>
                    <a:pt x="77" y="16"/>
                    <a:pt x="72" y="10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5" y="5"/>
                    <a:pt x="65" y="5"/>
                    <a:pt x="64" y="5"/>
                  </a:cubicBezTo>
                  <a:cubicBezTo>
                    <a:pt x="64" y="5"/>
                    <a:pt x="64" y="4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3"/>
                  </a:cubicBezTo>
                  <a:cubicBezTo>
                    <a:pt x="63" y="3"/>
                    <a:pt x="63" y="3"/>
                    <a:pt x="63" y="2"/>
                  </a:cubicBezTo>
                  <a:cubicBezTo>
                    <a:pt x="62" y="2"/>
                    <a:pt x="62" y="1"/>
                    <a:pt x="61" y="1"/>
                  </a:cubicBezTo>
                  <a:cubicBezTo>
                    <a:pt x="61" y="1"/>
                    <a:pt x="60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8" y="1"/>
                    <a:pt x="58" y="0"/>
                    <a:pt x="57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5" y="1"/>
                    <a:pt x="56" y="3"/>
                    <a:pt x="55" y="2"/>
                  </a:cubicBezTo>
                  <a:cubicBezTo>
                    <a:pt x="54" y="2"/>
                    <a:pt x="55" y="1"/>
                    <a:pt x="54" y="2"/>
                  </a:cubicBezTo>
                  <a:cubicBezTo>
                    <a:pt x="53" y="2"/>
                    <a:pt x="52" y="3"/>
                    <a:pt x="51" y="3"/>
                  </a:cubicBezTo>
                  <a:cubicBezTo>
                    <a:pt x="51" y="3"/>
                    <a:pt x="50" y="4"/>
                    <a:pt x="50" y="4"/>
                  </a:cubicBezTo>
                  <a:cubicBezTo>
                    <a:pt x="49" y="4"/>
                    <a:pt x="50" y="5"/>
                    <a:pt x="49" y="5"/>
                  </a:cubicBezTo>
                  <a:cubicBezTo>
                    <a:pt x="48" y="5"/>
                    <a:pt x="47" y="4"/>
                    <a:pt x="48" y="5"/>
                  </a:cubicBezTo>
                  <a:cubicBezTo>
                    <a:pt x="48" y="6"/>
                    <a:pt x="49" y="6"/>
                    <a:pt x="49" y="7"/>
                  </a:cubicBezTo>
                  <a:cubicBezTo>
                    <a:pt x="48" y="7"/>
                    <a:pt x="48" y="6"/>
                    <a:pt x="46" y="6"/>
                  </a:cubicBezTo>
                  <a:cubicBezTo>
                    <a:pt x="46" y="7"/>
                    <a:pt x="46" y="8"/>
                    <a:pt x="46" y="8"/>
                  </a:cubicBezTo>
                  <a:cubicBezTo>
                    <a:pt x="46" y="7"/>
                    <a:pt x="46" y="7"/>
                    <a:pt x="46" y="6"/>
                  </a:cubicBezTo>
                  <a:cubicBezTo>
                    <a:pt x="45" y="6"/>
                    <a:pt x="45" y="7"/>
                    <a:pt x="44" y="7"/>
                  </a:cubicBezTo>
                  <a:cubicBezTo>
                    <a:pt x="44" y="6"/>
                    <a:pt x="44" y="5"/>
                    <a:pt x="43" y="6"/>
                  </a:cubicBezTo>
                  <a:cubicBezTo>
                    <a:pt x="42" y="7"/>
                    <a:pt x="41" y="8"/>
                    <a:pt x="40" y="9"/>
                  </a:cubicBezTo>
                  <a:cubicBezTo>
                    <a:pt x="39" y="9"/>
                    <a:pt x="39" y="8"/>
                    <a:pt x="37" y="8"/>
                  </a:cubicBezTo>
                  <a:cubicBezTo>
                    <a:pt x="37" y="10"/>
                    <a:pt x="39" y="9"/>
                    <a:pt x="38" y="10"/>
                  </a:cubicBezTo>
                  <a:cubicBezTo>
                    <a:pt x="37" y="10"/>
                    <a:pt x="36" y="10"/>
                    <a:pt x="35" y="10"/>
                  </a:cubicBezTo>
                  <a:cubicBezTo>
                    <a:pt x="34" y="10"/>
                    <a:pt x="33" y="11"/>
                    <a:pt x="32" y="12"/>
                  </a:cubicBezTo>
                  <a:cubicBezTo>
                    <a:pt x="32" y="11"/>
                    <a:pt x="32" y="11"/>
                    <a:pt x="32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3"/>
                    <a:pt x="29" y="13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7" y="14"/>
                    <a:pt x="28" y="15"/>
                    <a:pt x="28" y="15"/>
                  </a:cubicBezTo>
                  <a:cubicBezTo>
                    <a:pt x="26" y="15"/>
                    <a:pt x="26" y="13"/>
                    <a:pt x="26" y="12"/>
                  </a:cubicBezTo>
                  <a:cubicBezTo>
                    <a:pt x="27" y="12"/>
                    <a:pt x="29" y="12"/>
                    <a:pt x="29" y="13"/>
                  </a:cubicBezTo>
                  <a:cubicBezTo>
                    <a:pt x="30" y="11"/>
                    <a:pt x="28" y="10"/>
                    <a:pt x="26" y="10"/>
                  </a:cubicBezTo>
                  <a:cubicBezTo>
                    <a:pt x="26" y="9"/>
                    <a:pt x="25" y="9"/>
                    <a:pt x="25" y="9"/>
                  </a:cubicBezTo>
                  <a:cubicBezTo>
                    <a:pt x="24" y="8"/>
                    <a:pt x="24" y="8"/>
                    <a:pt x="23" y="7"/>
                  </a:cubicBezTo>
                  <a:cubicBezTo>
                    <a:pt x="23" y="7"/>
                    <a:pt x="22" y="7"/>
                    <a:pt x="21" y="7"/>
                  </a:cubicBezTo>
                  <a:cubicBezTo>
                    <a:pt x="21" y="8"/>
                    <a:pt x="20" y="8"/>
                    <a:pt x="19" y="9"/>
                  </a:cubicBezTo>
                  <a:cubicBezTo>
                    <a:pt x="19" y="8"/>
                    <a:pt x="19" y="9"/>
                    <a:pt x="19" y="9"/>
                  </a:cubicBezTo>
                  <a:cubicBezTo>
                    <a:pt x="18" y="10"/>
                    <a:pt x="17" y="11"/>
                    <a:pt x="16" y="12"/>
                  </a:cubicBezTo>
                  <a:cubicBezTo>
                    <a:pt x="16" y="13"/>
                    <a:pt x="15" y="14"/>
                    <a:pt x="15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7"/>
                    <a:pt x="12" y="18"/>
                  </a:cubicBezTo>
                  <a:cubicBezTo>
                    <a:pt x="12" y="19"/>
                    <a:pt x="12" y="20"/>
                    <a:pt x="12" y="21"/>
                  </a:cubicBezTo>
                  <a:cubicBezTo>
                    <a:pt x="12" y="22"/>
                    <a:pt x="14" y="22"/>
                    <a:pt x="14" y="22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3" y="25"/>
                    <a:pt x="12" y="25"/>
                    <a:pt x="11" y="25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0" y="27"/>
                    <a:pt x="10" y="29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9"/>
                    <a:pt x="8" y="30"/>
                    <a:pt x="7" y="30"/>
                  </a:cubicBezTo>
                  <a:cubicBezTo>
                    <a:pt x="7" y="30"/>
                    <a:pt x="6" y="30"/>
                    <a:pt x="6" y="31"/>
                  </a:cubicBezTo>
                  <a:cubicBezTo>
                    <a:pt x="6" y="32"/>
                    <a:pt x="7" y="31"/>
                    <a:pt x="8" y="31"/>
                  </a:cubicBezTo>
                  <a:cubicBezTo>
                    <a:pt x="8" y="33"/>
                    <a:pt x="9" y="32"/>
                    <a:pt x="9" y="34"/>
                  </a:cubicBezTo>
                  <a:cubicBezTo>
                    <a:pt x="8" y="34"/>
                    <a:pt x="8" y="35"/>
                    <a:pt x="8" y="35"/>
                  </a:cubicBezTo>
                  <a:cubicBezTo>
                    <a:pt x="7" y="34"/>
                    <a:pt x="6" y="35"/>
                    <a:pt x="4" y="35"/>
                  </a:cubicBezTo>
                  <a:cubicBezTo>
                    <a:pt x="4" y="36"/>
                    <a:pt x="5" y="38"/>
                    <a:pt x="4" y="38"/>
                  </a:cubicBezTo>
                  <a:cubicBezTo>
                    <a:pt x="4" y="39"/>
                    <a:pt x="5" y="39"/>
                    <a:pt x="4" y="40"/>
                  </a:cubicBezTo>
                  <a:cubicBezTo>
                    <a:pt x="6" y="40"/>
                    <a:pt x="6" y="41"/>
                    <a:pt x="7" y="41"/>
                  </a:cubicBezTo>
                  <a:cubicBezTo>
                    <a:pt x="7" y="40"/>
                    <a:pt x="8" y="40"/>
                    <a:pt x="8" y="41"/>
                  </a:cubicBezTo>
                  <a:cubicBezTo>
                    <a:pt x="9" y="40"/>
                    <a:pt x="10" y="39"/>
                    <a:pt x="10" y="37"/>
                  </a:cubicBezTo>
                  <a:cubicBezTo>
                    <a:pt x="11" y="37"/>
                    <a:pt x="10" y="35"/>
                    <a:pt x="12" y="35"/>
                  </a:cubicBezTo>
                  <a:cubicBezTo>
                    <a:pt x="13" y="35"/>
                    <a:pt x="13" y="35"/>
                    <a:pt x="14" y="34"/>
                  </a:cubicBezTo>
                  <a:cubicBezTo>
                    <a:pt x="13" y="36"/>
                    <a:pt x="14" y="37"/>
                    <a:pt x="14" y="39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6"/>
                    <a:pt x="14" y="35"/>
                    <a:pt x="15" y="35"/>
                  </a:cubicBezTo>
                  <a:cubicBezTo>
                    <a:pt x="15" y="35"/>
                    <a:pt x="15" y="35"/>
                    <a:pt x="15" y="36"/>
                  </a:cubicBezTo>
                  <a:cubicBezTo>
                    <a:pt x="15" y="36"/>
                    <a:pt x="15" y="36"/>
                    <a:pt x="15" y="37"/>
                  </a:cubicBezTo>
                  <a:cubicBezTo>
                    <a:pt x="17" y="37"/>
                    <a:pt x="17" y="37"/>
                    <a:pt x="18" y="38"/>
                  </a:cubicBezTo>
                  <a:cubicBezTo>
                    <a:pt x="18" y="39"/>
                    <a:pt x="17" y="39"/>
                    <a:pt x="16" y="39"/>
                  </a:cubicBezTo>
                  <a:cubicBezTo>
                    <a:pt x="16" y="40"/>
                    <a:pt x="17" y="40"/>
                    <a:pt x="18" y="40"/>
                  </a:cubicBezTo>
                  <a:cubicBezTo>
                    <a:pt x="17" y="39"/>
                    <a:pt x="18" y="39"/>
                    <a:pt x="19" y="38"/>
                  </a:cubicBezTo>
                  <a:cubicBezTo>
                    <a:pt x="19" y="38"/>
                    <a:pt x="18" y="38"/>
                    <a:pt x="18" y="38"/>
                  </a:cubicBezTo>
                  <a:cubicBezTo>
                    <a:pt x="19" y="37"/>
                    <a:pt x="19" y="38"/>
                    <a:pt x="19" y="38"/>
                  </a:cubicBezTo>
                  <a:cubicBezTo>
                    <a:pt x="19" y="36"/>
                    <a:pt x="16" y="36"/>
                    <a:pt x="17" y="34"/>
                  </a:cubicBezTo>
                  <a:cubicBezTo>
                    <a:pt x="17" y="35"/>
                    <a:pt x="19" y="36"/>
                    <a:pt x="19" y="37"/>
                  </a:cubicBezTo>
                  <a:cubicBezTo>
                    <a:pt x="20" y="37"/>
                    <a:pt x="20" y="38"/>
                    <a:pt x="20" y="38"/>
                  </a:cubicBezTo>
                  <a:cubicBezTo>
                    <a:pt x="20" y="38"/>
                    <a:pt x="20" y="38"/>
                    <a:pt x="20" y="39"/>
                  </a:cubicBezTo>
                  <a:cubicBezTo>
                    <a:pt x="20" y="39"/>
                    <a:pt x="20" y="40"/>
                    <a:pt x="20" y="41"/>
                  </a:cubicBezTo>
                  <a:cubicBezTo>
                    <a:pt x="21" y="41"/>
                    <a:pt x="21" y="41"/>
                    <a:pt x="22" y="41"/>
                  </a:cubicBezTo>
                  <a:cubicBezTo>
                    <a:pt x="22" y="40"/>
                    <a:pt x="22" y="39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3" y="39"/>
                    <a:pt x="23" y="39"/>
                    <a:pt x="23" y="40"/>
                  </a:cubicBezTo>
                  <a:cubicBezTo>
                    <a:pt x="23" y="40"/>
                    <a:pt x="23" y="40"/>
                    <a:pt x="23" y="41"/>
                  </a:cubicBezTo>
                  <a:cubicBezTo>
                    <a:pt x="24" y="41"/>
                    <a:pt x="26" y="41"/>
                    <a:pt x="26" y="41"/>
                  </a:cubicBezTo>
                  <a:cubicBezTo>
                    <a:pt x="27" y="41"/>
                    <a:pt x="26" y="42"/>
                    <a:pt x="27" y="42"/>
                  </a:cubicBezTo>
                  <a:cubicBezTo>
                    <a:pt x="28" y="42"/>
                    <a:pt x="27" y="40"/>
                    <a:pt x="28" y="41"/>
                  </a:cubicBezTo>
                  <a:cubicBezTo>
                    <a:pt x="28" y="41"/>
                    <a:pt x="28" y="42"/>
                    <a:pt x="28" y="42"/>
                  </a:cubicBezTo>
                  <a:cubicBezTo>
                    <a:pt x="27" y="43"/>
                    <a:pt x="28" y="45"/>
                    <a:pt x="27" y="45"/>
                  </a:cubicBezTo>
                  <a:cubicBezTo>
                    <a:pt x="25" y="44"/>
                    <a:pt x="23" y="44"/>
                    <a:pt x="21" y="44"/>
                  </a:cubicBezTo>
                  <a:cubicBezTo>
                    <a:pt x="20" y="44"/>
                    <a:pt x="20" y="45"/>
                    <a:pt x="20" y="45"/>
                  </a:cubicBezTo>
                  <a:cubicBezTo>
                    <a:pt x="19" y="44"/>
                    <a:pt x="16" y="44"/>
                    <a:pt x="15" y="43"/>
                  </a:cubicBezTo>
                  <a:cubicBezTo>
                    <a:pt x="16" y="42"/>
                    <a:pt x="15" y="42"/>
                    <a:pt x="15" y="41"/>
                  </a:cubicBezTo>
                  <a:cubicBezTo>
                    <a:pt x="16" y="41"/>
                    <a:pt x="16" y="40"/>
                    <a:pt x="15" y="40"/>
                  </a:cubicBezTo>
                  <a:cubicBezTo>
                    <a:pt x="14" y="40"/>
                    <a:pt x="13" y="40"/>
                    <a:pt x="12" y="41"/>
                  </a:cubicBezTo>
                  <a:cubicBezTo>
                    <a:pt x="10" y="41"/>
                    <a:pt x="8" y="41"/>
                    <a:pt x="7" y="42"/>
                  </a:cubicBezTo>
                  <a:cubicBezTo>
                    <a:pt x="7" y="41"/>
                    <a:pt x="7" y="41"/>
                    <a:pt x="6" y="41"/>
                  </a:cubicBezTo>
                  <a:cubicBezTo>
                    <a:pt x="6" y="42"/>
                    <a:pt x="5" y="42"/>
                    <a:pt x="4" y="43"/>
                  </a:cubicBezTo>
                  <a:cubicBezTo>
                    <a:pt x="4" y="44"/>
                    <a:pt x="4" y="46"/>
                    <a:pt x="3" y="47"/>
                  </a:cubicBezTo>
                  <a:cubicBezTo>
                    <a:pt x="3" y="48"/>
                    <a:pt x="2" y="48"/>
                    <a:pt x="1" y="49"/>
                  </a:cubicBezTo>
                  <a:cubicBezTo>
                    <a:pt x="1" y="51"/>
                    <a:pt x="1" y="52"/>
                    <a:pt x="0" y="53"/>
                  </a:cubicBezTo>
                  <a:cubicBezTo>
                    <a:pt x="0" y="55"/>
                    <a:pt x="0" y="57"/>
                    <a:pt x="0" y="60"/>
                  </a:cubicBezTo>
                  <a:cubicBezTo>
                    <a:pt x="1" y="61"/>
                    <a:pt x="2" y="62"/>
                    <a:pt x="2" y="64"/>
                  </a:cubicBezTo>
                  <a:cubicBezTo>
                    <a:pt x="3" y="64"/>
                    <a:pt x="4" y="65"/>
                    <a:pt x="5" y="66"/>
                  </a:cubicBezTo>
                  <a:cubicBezTo>
                    <a:pt x="6" y="65"/>
                    <a:pt x="7" y="65"/>
                    <a:pt x="8" y="65"/>
                  </a:cubicBezTo>
                  <a:cubicBezTo>
                    <a:pt x="9" y="65"/>
                    <a:pt x="9" y="64"/>
                    <a:pt x="10" y="64"/>
                  </a:cubicBezTo>
                  <a:cubicBezTo>
                    <a:pt x="10" y="64"/>
                    <a:pt x="10" y="65"/>
                    <a:pt x="10" y="65"/>
                  </a:cubicBezTo>
                  <a:cubicBezTo>
                    <a:pt x="11" y="65"/>
                    <a:pt x="12" y="66"/>
                    <a:pt x="13" y="66"/>
                  </a:cubicBezTo>
                  <a:cubicBezTo>
                    <a:pt x="13" y="65"/>
                    <a:pt x="13" y="65"/>
                    <a:pt x="14" y="65"/>
                  </a:cubicBezTo>
                  <a:cubicBezTo>
                    <a:pt x="14" y="67"/>
                    <a:pt x="14" y="68"/>
                    <a:pt x="14" y="70"/>
                  </a:cubicBezTo>
                  <a:cubicBezTo>
                    <a:pt x="14" y="71"/>
                    <a:pt x="15" y="73"/>
                    <a:pt x="15" y="74"/>
                  </a:cubicBezTo>
                  <a:cubicBezTo>
                    <a:pt x="15" y="75"/>
                    <a:pt x="15" y="75"/>
                    <a:pt x="16" y="76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31" y="75"/>
                    <a:pt x="31" y="74"/>
                    <a:pt x="31" y="73"/>
                  </a:cubicBezTo>
                  <a:cubicBezTo>
                    <a:pt x="32" y="72"/>
                    <a:pt x="32" y="71"/>
                    <a:pt x="32" y="69"/>
                  </a:cubicBezTo>
                  <a:cubicBezTo>
                    <a:pt x="33" y="69"/>
                    <a:pt x="33" y="68"/>
                    <a:pt x="34" y="68"/>
                  </a:cubicBezTo>
                  <a:cubicBezTo>
                    <a:pt x="35" y="66"/>
                    <a:pt x="36" y="64"/>
                    <a:pt x="37" y="62"/>
                  </a:cubicBezTo>
                  <a:cubicBezTo>
                    <a:pt x="37" y="61"/>
                    <a:pt x="38" y="60"/>
                    <a:pt x="37" y="59"/>
                  </a:cubicBezTo>
                  <a:cubicBezTo>
                    <a:pt x="36" y="59"/>
                    <a:pt x="36" y="60"/>
                    <a:pt x="35" y="60"/>
                  </a:cubicBezTo>
                  <a:cubicBezTo>
                    <a:pt x="34" y="60"/>
                    <a:pt x="34" y="60"/>
                    <a:pt x="33" y="60"/>
                  </a:cubicBezTo>
                  <a:cubicBezTo>
                    <a:pt x="33" y="58"/>
                    <a:pt x="32" y="57"/>
                    <a:pt x="31" y="56"/>
                  </a:cubicBezTo>
                  <a:cubicBezTo>
                    <a:pt x="31" y="55"/>
                    <a:pt x="30" y="55"/>
                    <a:pt x="30" y="53"/>
                  </a:cubicBezTo>
                  <a:cubicBezTo>
                    <a:pt x="30" y="52"/>
                    <a:pt x="29" y="52"/>
                    <a:pt x="29" y="51"/>
                  </a:cubicBezTo>
                  <a:cubicBezTo>
                    <a:pt x="29" y="50"/>
                    <a:pt x="28" y="49"/>
                    <a:pt x="29" y="49"/>
                  </a:cubicBezTo>
                  <a:cubicBezTo>
                    <a:pt x="29" y="49"/>
                    <a:pt x="30" y="51"/>
                    <a:pt x="30" y="51"/>
                  </a:cubicBezTo>
                  <a:cubicBezTo>
                    <a:pt x="30" y="53"/>
                    <a:pt x="31" y="54"/>
                    <a:pt x="32" y="55"/>
                  </a:cubicBezTo>
                  <a:cubicBezTo>
                    <a:pt x="33" y="56"/>
                    <a:pt x="33" y="58"/>
                    <a:pt x="34" y="59"/>
                  </a:cubicBezTo>
                  <a:cubicBezTo>
                    <a:pt x="35" y="59"/>
                    <a:pt x="36" y="57"/>
                    <a:pt x="38" y="57"/>
                  </a:cubicBezTo>
                  <a:cubicBezTo>
                    <a:pt x="39" y="57"/>
                    <a:pt x="38" y="56"/>
                    <a:pt x="39" y="56"/>
                  </a:cubicBezTo>
                  <a:cubicBezTo>
                    <a:pt x="40" y="56"/>
                    <a:pt x="40" y="55"/>
                    <a:pt x="41" y="54"/>
                  </a:cubicBezTo>
                  <a:cubicBezTo>
                    <a:pt x="41" y="53"/>
                    <a:pt x="42" y="53"/>
                    <a:pt x="42" y="52"/>
                  </a:cubicBezTo>
                  <a:cubicBezTo>
                    <a:pt x="42" y="51"/>
                    <a:pt x="40" y="51"/>
                    <a:pt x="40" y="50"/>
                  </a:cubicBezTo>
                  <a:cubicBezTo>
                    <a:pt x="40" y="49"/>
                    <a:pt x="39" y="50"/>
                    <a:pt x="39" y="50"/>
                  </a:cubicBezTo>
                  <a:cubicBezTo>
                    <a:pt x="38" y="49"/>
                    <a:pt x="38" y="49"/>
                    <a:pt x="38" y="47"/>
                  </a:cubicBezTo>
                  <a:cubicBezTo>
                    <a:pt x="37" y="47"/>
                    <a:pt x="37" y="47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9" y="47"/>
                    <a:pt x="38" y="50"/>
                    <a:pt x="41" y="49"/>
                  </a:cubicBezTo>
                  <a:cubicBezTo>
                    <a:pt x="41" y="50"/>
                    <a:pt x="41" y="50"/>
                    <a:pt x="41" y="51"/>
                  </a:cubicBezTo>
                  <a:cubicBezTo>
                    <a:pt x="42" y="51"/>
                    <a:pt x="42" y="50"/>
                    <a:pt x="44" y="5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46" y="50"/>
                    <a:pt x="46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53"/>
                    <a:pt x="48" y="53"/>
                    <a:pt x="48" y="53"/>
                  </a:cubicBezTo>
                  <a:cubicBezTo>
                    <a:pt x="48" y="54"/>
                    <a:pt x="49" y="54"/>
                    <a:pt x="48" y="55"/>
                  </a:cubicBezTo>
                  <a:cubicBezTo>
                    <a:pt x="49" y="56"/>
                    <a:pt x="49" y="57"/>
                    <a:pt x="50" y="59"/>
                  </a:cubicBezTo>
                  <a:cubicBezTo>
                    <a:pt x="50" y="59"/>
                    <a:pt x="51" y="60"/>
                    <a:pt x="51" y="61"/>
                  </a:cubicBezTo>
                  <a:cubicBezTo>
                    <a:pt x="51" y="61"/>
                    <a:pt x="51" y="62"/>
                    <a:pt x="51" y="62"/>
                  </a:cubicBezTo>
                  <a:cubicBezTo>
                    <a:pt x="51" y="63"/>
                    <a:pt x="52" y="62"/>
                    <a:pt x="53" y="62"/>
                  </a:cubicBezTo>
                  <a:cubicBezTo>
                    <a:pt x="53" y="61"/>
                    <a:pt x="54" y="60"/>
                    <a:pt x="54" y="57"/>
                  </a:cubicBezTo>
                  <a:cubicBezTo>
                    <a:pt x="54" y="57"/>
                    <a:pt x="54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7"/>
                    <a:pt x="55" y="55"/>
                    <a:pt x="56" y="56"/>
                  </a:cubicBezTo>
                  <a:cubicBezTo>
                    <a:pt x="56" y="54"/>
                    <a:pt x="57" y="54"/>
                    <a:pt x="57" y="53"/>
                  </a:cubicBezTo>
                  <a:cubicBezTo>
                    <a:pt x="57" y="53"/>
                    <a:pt x="58" y="52"/>
                    <a:pt x="59" y="52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5"/>
                    <a:pt x="60" y="55"/>
                    <a:pt x="60" y="56"/>
                  </a:cubicBezTo>
                  <a:cubicBezTo>
                    <a:pt x="60" y="57"/>
                    <a:pt x="62" y="56"/>
                    <a:pt x="63" y="57"/>
                  </a:cubicBezTo>
                  <a:cubicBezTo>
                    <a:pt x="62" y="58"/>
                    <a:pt x="63" y="58"/>
                    <a:pt x="62" y="59"/>
                  </a:cubicBezTo>
                  <a:cubicBezTo>
                    <a:pt x="63" y="59"/>
                    <a:pt x="63" y="59"/>
                    <a:pt x="63" y="60"/>
                  </a:cubicBezTo>
                  <a:cubicBezTo>
                    <a:pt x="63" y="61"/>
                    <a:pt x="63" y="61"/>
                    <a:pt x="63" y="62"/>
                  </a:cubicBezTo>
                  <a:cubicBezTo>
                    <a:pt x="63" y="62"/>
                    <a:pt x="64" y="63"/>
                    <a:pt x="63" y="64"/>
                  </a:cubicBezTo>
                  <a:cubicBezTo>
                    <a:pt x="65" y="65"/>
                    <a:pt x="66" y="66"/>
                    <a:pt x="67" y="67"/>
                  </a:cubicBezTo>
                  <a:cubicBezTo>
                    <a:pt x="67" y="65"/>
                    <a:pt x="66" y="65"/>
                    <a:pt x="66" y="63"/>
                  </a:cubicBezTo>
                  <a:cubicBezTo>
                    <a:pt x="65" y="63"/>
                    <a:pt x="64" y="62"/>
                    <a:pt x="64" y="61"/>
                  </a:cubicBezTo>
                  <a:cubicBezTo>
                    <a:pt x="64" y="60"/>
                    <a:pt x="64" y="59"/>
                    <a:pt x="65" y="59"/>
                  </a:cubicBezTo>
                  <a:cubicBezTo>
                    <a:pt x="65" y="60"/>
                    <a:pt x="65" y="61"/>
                    <a:pt x="66" y="61"/>
                  </a:cubicBezTo>
                  <a:cubicBezTo>
                    <a:pt x="67" y="61"/>
                    <a:pt x="67" y="61"/>
                    <a:pt x="67" y="62"/>
                  </a:cubicBezTo>
                  <a:cubicBezTo>
                    <a:pt x="69" y="62"/>
                    <a:pt x="70" y="59"/>
                    <a:pt x="69" y="56"/>
                  </a:cubicBezTo>
                  <a:cubicBezTo>
                    <a:pt x="69" y="56"/>
                    <a:pt x="68" y="56"/>
                    <a:pt x="68" y="55"/>
                  </a:cubicBezTo>
                  <a:cubicBezTo>
                    <a:pt x="68" y="54"/>
                    <a:pt x="67" y="54"/>
                    <a:pt x="68" y="53"/>
                  </a:cubicBezTo>
                  <a:cubicBezTo>
                    <a:pt x="68" y="53"/>
                    <a:pt x="68" y="54"/>
                    <a:pt x="69" y="54"/>
                  </a:cubicBezTo>
                  <a:cubicBezTo>
                    <a:pt x="69" y="53"/>
                    <a:pt x="71" y="53"/>
                    <a:pt x="72" y="53"/>
                  </a:cubicBezTo>
                  <a:cubicBezTo>
                    <a:pt x="73" y="52"/>
                    <a:pt x="74" y="51"/>
                    <a:pt x="74" y="49"/>
                  </a:cubicBezTo>
                  <a:cubicBezTo>
                    <a:pt x="74" y="49"/>
                    <a:pt x="74" y="48"/>
                    <a:pt x="75" y="48"/>
                  </a:cubicBezTo>
                  <a:cubicBezTo>
                    <a:pt x="75" y="47"/>
                    <a:pt x="75" y="45"/>
                    <a:pt x="75" y="45"/>
                  </a:cubicBezTo>
                  <a:cubicBezTo>
                    <a:pt x="75" y="44"/>
                    <a:pt x="75" y="44"/>
                    <a:pt x="75" y="43"/>
                  </a:cubicBezTo>
                  <a:cubicBezTo>
                    <a:pt x="74" y="43"/>
                    <a:pt x="74" y="42"/>
                    <a:pt x="74" y="42"/>
                  </a:cubicBezTo>
                  <a:cubicBezTo>
                    <a:pt x="74" y="41"/>
                    <a:pt x="74" y="41"/>
                    <a:pt x="74" y="40"/>
                  </a:cubicBezTo>
                  <a:cubicBezTo>
                    <a:pt x="74" y="40"/>
                    <a:pt x="75" y="40"/>
                    <a:pt x="75" y="40"/>
                  </a:cubicBezTo>
                  <a:cubicBezTo>
                    <a:pt x="75" y="39"/>
                    <a:pt x="74" y="38"/>
                    <a:pt x="75" y="38"/>
                  </a:cubicBezTo>
                  <a:cubicBezTo>
                    <a:pt x="75" y="39"/>
                    <a:pt x="76" y="39"/>
                    <a:pt x="77" y="40"/>
                  </a:cubicBezTo>
                  <a:cubicBezTo>
                    <a:pt x="76" y="41"/>
                    <a:pt x="77" y="42"/>
                    <a:pt x="78" y="42"/>
                  </a:cubicBezTo>
                  <a:cubicBezTo>
                    <a:pt x="79" y="41"/>
                    <a:pt x="78" y="38"/>
                    <a:pt x="78" y="36"/>
                  </a:cubicBezTo>
                  <a:cubicBezTo>
                    <a:pt x="79" y="35"/>
                    <a:pt x="80" y="35"/>
                    <a:pt x="80" y="35"/>
                  </a:cubicBezTo>
                  <a:cubicBezTo>
                    <a:pt x="81" y="34"/>
                    <a:pt x="81" y="32"/>
                    <a:pt x="82" y="31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2" y="30"/>
                    <a:pt x="82" y="28"/>
                    <a:pt x="82" y="27"/>
                  </a:cubicBezTo>
                  <a:close/>
                  <a:moveTo>
                    <a:pt x="21" y="19"/>
                  </a:moveTo>
                  <a:cubicBezTo>
                    <a:pt x="21" y="20"/>
                    <a:pt x="21" y="21"/>
                    <a:pt x="21" y="22"/>
                  </a:cubicBezTo>
                  <a:cubicBezTo>
                    <a:pt x="21" y="22"/>
                    <a:pt x="21" y="20"/>
                    <a:pt x="20" y="21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9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5"/>
                  </a:cubicBezTo>
                  <a:cubicBezTo>
                    <a:pt x="16" y="25"/>
                    <a:pt x="15" y="24"/>
                    <a:pt x="15" y="25"/>
                  </a:cubicBezTo>
                  <a:cubicBezTo>
                    <a:pt x="15" y="25"/>
                    <a:pt x="15" y="24"/>
                    <a:pt x="15" y="24"/>
                  </a:cubicBezTo>
                  <a:cubicBezTo>
                    <a:pt x="15" y="23"/>
                    <a:pt x="15" y="22"/>
                    <a:pt x="15" y="21"/>
                  </a:cubicBezTo>
                  <a:cubicBezTo>
                    <a:pt x="16" y="21"/>
                    <a:pt x="15" y="25"/>
                    <a:pt x="17" y="24"/>
                  </a:cubicBezTo>
                  <a:cubicBezTo>
                    <a:pt x="18" y="23"/>
                    <a:pt x="18" y="21"/>
                    <a:pt x="19" y="20"/>
                  </a:cubicBezTo>
                  <a:cubicBezTo>
                    <a:pt x="19" y="20"/>
                    <a:pt x="18" y="19"/>
                    <a:pt x="18" y="19"/>
                  </a:cubicBezTo>
                  <a:cubicBezTo>
                    <a:pt x="18" y="16"/>
                    <a:pt x="20" y="15"/>
                    <a:pt x="21" y="13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6"/>
                    <a:pt x="19" y="15"/>
                    <a:pt x="19" y="18"/>
                  </a:cubicBezTo>
                  <a:cubicBezTo>
                    <a:pt x="20" y="18"/>
                    <a:pt x="21" y="19"/>
                    <a:pt x="21" y="19"/>
                  </a:cubicBezTo>
                  <a:close/>
                  <a:moveTo>
                    <a:pt x="22" y="20"/>
                  </a:moveTo>
                  <a:cubicBezTo>
                    <a:pt x="22" y="19"/>
                    <a:pt x="23" y="19"/>
                    <a:pt x="23" y="19"/>
                  </a:cubicBezTo>
                  <a:cubicBezTo>
                    <a:pt x="23" y="20"/>
                    <a:pt x="23" y="20"/>
                    <a:pt x="22" y="20"/>
                  </a:cubicBezTo>
                  <a:close/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28" y="48"/>
                    <a:pt x="28" y="49"/>
                    <a:pt x="28" y="48"/>
                  </a:cubicBezTo>
                  <a:close/>
                  <a:moveTo>
                    <a:pt x="28" y="15"/>
                  </a:move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8" y="15"/>
                    <a:pt x="28" y="15"/>
                  </a:cubicBezTo>
                  <a:close/>
                  <a:moveTo>
                    <a:pt x="45" y="9"/>
                  </a:moveTo>
                  <a:cubicBezTo>
                    <a:pt x="44" y="9"/>
                    <a:pt x="45" y="8"/>
                    <a:pt x="45" y="9"/>
                  </a:cubicBezTo>
                  <a:cubicBezTo>
                    <a:pt x="45" y="10"/>
                    <a:pt x="46" y="9"/>
                    <a:pt x="46" y="10"/>
                  </a:cubicBezTo>
                  <a:cubicBezTo>
                    <a:pt x="45" y="10"/>
                    <a:pt x="45" y="10"/>
                    <a:pt x="45" y="9"/>
                  </a:cubicBezTo>
                  <a:close/>
                  <a:moveTo>
                    <a:pt x="60" y="5"/>
                  </a:moveTo>
                  <a:cubicBezTo>
                    <a:pt x="60" y="5"/>
                    <a:pt x="60" y="5"/>
                    <a:pt x="60" y="5"/>
                  </a:cubicBezTo>
                  <a:cubicBezTo>
                    <a:pt x="61" y="5"/>
                    <a:pt x="60" y="5"/>
                    <a:pt x="60" y="5"/>
                  </a:cubicBezTo>
                  <a:close/>
                  <a:moveTo>
                    <a:pt x="61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lose/>
                  <a:moveTo>
                    <a:pt x="62" y="4"/>
                  </a:moveTo>
                  <a:cubicBezTo>
                    <a:pt x="61" y="4"/>
                    <a:pt x="62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lose/>
                  <a:moveTo>
                    <a:pt x="72" y="39"/>
                  </a:moveTo>
                  <a:cubicBezTo>
                    <a:pt x="72" y="38"/>
                    <a:pt x="73" y="38"/>
                    <a:pt x="74" y="38"/>
                  </a:cubicBezTo>
                  <a:cubicBezTo>
                    <a:pt x="74" y="38"/>
                    <a:pt x="73" y="39"/>
                    <a:pt x="74" y="39"/>
                  </a:cubicBezTo>
                  <a:cubicBezTo>
                    <a:pt x="73" y="40"/>
                    <a:pt x="73" y="39"/>
                    <a:pt x="7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73"/>
            <p:cNvSpPr>
              <a:spLocks/>
            </p:cNvSpPr>
            <p:nvPr/>
          </p:nvSpPr>
          <p:spPr bwMode="auto">
            <a:xfrm>
              <a:off x="4228326" y="5756364"/>
              <a:ext cx="4337" cy="9759"/>
            </a:xfrm>
            <a:custGeom>
              <a:avLst/>
              <a:gdLst>
                <a:gd name="T0" fmla="*/ 1 w 2"/>
                <a:gd name="T1" fmla="*/ 3 h 4"/>
                <a:gd name="T2" fmla="*/ 2 w 2"/>
                <a:gd name="T3" fmla="*/ 4 h 4"/>
                <a:gd name="T4" fmla="*/ 2 w 2"/>
                <a:gd name="T5" fmla="*/ 3 h 4"/>
                <a:gd name="T6" fmla="*/ 1 w 2"/>
                <a:gd name="T7" fmla="*/ 1 h 4"/>
                <a:gd name="T8" fmla="*/ 0 w 2"/>
                <a:gd name="T9" fmla="*/ 0 h 4"/>
                <a:gd name="T10" fmla="*/ 0 w 2"/>
                <a:gd name="T11" fmla="*/ 2 h 4"/>
                <a:gd name="T12" fmla="*/ 0 w 2"/>
                <a:gd name="T13" fmla="*/ 3 h 4"/>
                <a:gd name="T14" fmla="*/ 0 w 2"/>
                <a:gd name="T15" fmla="*/ 3 h 4"/>
                <a:gd name="T16" fmla="*/ 1 w 2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cubicBezTo>
                    <a:pt x="2" y="3"/>
                    <a:pt x="1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Freeform 74"/>
            <p:cNvSpPr>
              <a:spLocks/>
            </p:cNvSpPr>
            <p:nvPr/>
          </p:nvSpPr>
          <p:spPr bwMode="auto">
            <a:xfrm>
              <a:off x="4213146" y="5820337"/>
              <a:ext cx="9759" cy="9759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3 h 4"/>
                <a:gd name="T4" fmla="*/ 1 w 4"/>
                <a:gd name="T5" fmla="*/ 4 h 4"/>
                <a:gd name="T6" fmla="*/ 4 w 4"/>
                <a:gd name="T7" fmla="*/ 3 h 4"/>
                <a:gd name="T8" fmla="*/ 2 w 4"/>
                <a:gd name="T9" fmla="*/ 2 h 4"/>
                <a:gd name="T10" fmla="*/ 1 w 4"/>
                <a:gd name="T11" fmla="*/ 0 h 4"/>
                <a:gd name="T12" fmla="*/ 1 w 4"/>
                <a:gd name="T13" fmla="*/ 2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4"/>
                    <a:pt x="0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5" name="Freeform 75"/>
            <p:cNvSpPr>
              <a:spLocks/>
            </p:cNvSpPr>
            <p:nvPr/>
          </p:nvSpPr>
          <p:spPr bwMode="auto">
            <a:xfrm>
              <a:off x="4204472" y="5845275"/>
              <a:ext cx="10843" cy="13011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5 h 5"/>
                <a:gd name="T6" fmla="*/ 2 w 4"/>
                <a:gd name="T7" fmla="*/ 3 h 5"/>
                <a:gd name="T8" fmla="*/ 3 w 4"/>
                <a:gd name="T9" fmla="*/ 4 h 5"/>
                <a:gd name="T10" fmla="*/ 3 w 4"/>
                <a:gd name="T11" fmla="*/ 1 h 5"/>
                <a:gd name="T12" fmla="*/ 4 w 4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0"/>
                    <a:pt x="2" y="1"/>
                    <a:pt x="2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3" y="4"/>
                    <a:pt x="3" y="5"/>
                    <a:pt x="3" y="4"/>
                  </a:cubicBezTo>
                  <a:cubicBezTo>
                    <a:pt x="3" y="3"/>
                    <a:pt x="3" y="3"/>
                    <a:pt x="3" y="1"/>
                  </a:cubicBezTo>
                  <a:cubicBezTo>
                    <a:pt x="3" y="2"/>
                    <a:pt x="3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Freeform 76"/>
            <p:cNvSpPr>
              <a:spLocks/>
            </p:cNvSpPr>
            <p:nvPr/>
          </p:nvSpPr>
          <p:spPr bwMode="auto">
            <a:xfrm>
              <a:off x="4192545" y="5835516"/>
              <a:ext cx="15180" cy="22770"/>
            </a:xfrm>
            <a:custGeom>
              <a:avLst/>
              <a:gdLst>
                <a:gd name="T0" fmla="*/ 0 w 6"/>
                <a:gd name="T1" fmla="*/ 5 h 9"/>
                <a:gd name="T2" fmla="*/ 1 w 6"/>
                <a:gd name="T3" fmla="*/ 8 h 9"/>
                <a:gd name="T4" fmla="*/ 4 w 6"/>
                <a:gd name="T5" fmla="*/ 9 h 9"/>
                <a:gd name="T6" fmla="*/ 5 w 6"/>
                <a:gd name="T7" fmla="*/ 8 h 9"/>
                <a:gd name="T8" fmla="*/ 4 w 6"/>
                <a:gd name="T9" fmla="*/ 8 h 9"/>
                <a:gd name="T10" fmla="*/ 5 w 6"/>
                <a:gd name="T11" fmla="*/ 5 h 9"/>
                <a:gd name="T12" fmla="*/ 5 w 6"/>
                <a:gd name="T13" fmla="*/ 3 h 9"/>
                <a:gd name="T14" fmla="*/ 6 w 6"/>
                <a:gd name="T15" fmla="*/ 1 h 9"/>
                <a:gd name="T16" fmla="*/ 4 w 6"/>
                <a:gd name="T17" fmla="*/ 0 h 9"/>
                <a:gd name="T18" fmla="*/ 0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0" y="5"/>
                  </a:moveTo>
                  <a:cubicBezTo>
                    <a:pt x="0" y="6"/>
                    <a:pt x="1" y="6"/>
                    <a:pt x="1" y="8"/>
                  </a:cubicBezTo>
                  <a:cubicBezTo>
                    <a:pt x="3" y="7"/>
                    <a:pt x="3" y="9"/>
                    <a:pt x="4" y="9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5" y="4"/>
                    <a:pt x="6" y="3"/>
                    <a:pt x="5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3"/>
                    <a:pt x="0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77"/>
            <p:cNvSpPr>
              <a:spLocks/>
            </p:cNvSpPr>
            <p:nvPr/>
          </p:nvSpPr>
          <p:spPr bwMode="auto">
            <a:xfrm>
              <a:off x="4187123" y="5858287"/>
              <a:ext cx="15180" cy="7590"/>
            </a:xfrm>
            <a:custGeom>
              <a:avLst/>
              <a:gdLst>
                <a:gd name="T0" fmla="*/ 0 w 6"/>
                <a:gd name="T1" fmla="*/ 2 h 3"/>
                <a:gd name="T2" fmla="*/ 6 w 6"/>
                <a:gd name="T3" fmla="*/ 3 h 3"/>
                <a:gd name="T4" fmla="*/ 5 w 6"/>
                <a:gd name="T5" fmla="*/ 1 h 3"/>
                <a:gd name="T6" fmla="*/ 1 w 6"/>
                <a:gd name="T7" fmla="*/ 0 h 3"/>
                <a:gd name="T8" fmla="*/ 0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2" y="2"/>
                    <a:pt x="3" y="3"/>
                    <a:pt x="6" y="3"/>
                  </a:cubicBezTo>
                  <a:cubicBezTo>
                    <a:pt x="6" y="2"/>
                    <a:pt x="5" y="2"/>
                    <a:pt x="5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78"/>
            <p:cNvSpPr>
              <a:spLocks/>
            </p:cNvSpPr>
            <p:nvPr/>
          </p:nvSpPr>
          <p:spPr bwMode="auto">
            <a:xfrm>
              <a:off x="4204472" y="5799735"/>
              <a:ext cx="5422" cy="7590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3 h 3"/>
                <a:gd name="T4" fmla="*/ 2 w 2"/>
                <a:gd name="T5" fmla="*/ 1 h 3"/>
                <a:gd name="T6" fmla="*/ 0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79"/>
            <p:cNvSpPr>
              <a:spLocks/>
            </p:cNvSpPr>
            <p:nvPr/>
          </p:nvSpPr>
          <p:spPr bwMode="auto">
            <a:xfrm>
              <a:off x="4207725" y="5809494"/>
              <a:ext cx="5422" cy="10843"/>
            </a:xfrm>
            <a:custGeom>
              <a:avLst/>
              <a:gdLst>
                <a:gd name="T0" fmla="*/ 0 w 2"/>
                <a:gd name="T1" fmla="*/ 2 h 4"/>
                <a:gd name="T2" fmla="*/ 1 w 2"/>
                <a:gd name="T3" fmla="*/ 4 h 4"/>
                <a:gd name="T4" fmla="*/ 2 w 2"/>
                <a:gd name="T5" fmla="*/ 1 h 4"/>
                <a:gd name="T6" fmla="*/ 0 w 2"/>
                <a:gd name="T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Freeform 80"/>
            <p:cNvSpPr>
              <a:spLocks/>
            </p:cNvSpPr>
            <p:nvPr/>
          </p:nvSpPr>
          <p:spPr bwMode="auto">
            <a:xfrm>
              <a:off x="4220736" y="5845275"/>
              <a:ext cx="7590" cy="542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1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1" name="Freeform 81"/>
            <p:cNvSpPr>
              <a:spLocks/>
            </p:cNvSpPr>
            <p:nvPr/>
          </p:nvSpPr>
          <p:spPr bwMode="auto">
            <a:xfrm>
              <a:off x="4217483" y="5766122"/>
              <a:ext cx="15180" cy="22770"/>
            </a:xfrm>
            <a:custGeom>
              <a:avLst/>
              <a:gdLst>
                <a:gd name="T0" fmla="*/ 5 w 6"/>
                <a:gd name="T1" fmla="*/ 0 h 9"/>
                <a:gd name="T2" fmla="*/ 5 w 6"/>
                <a:gd name="T3" fmla="*/ 0 h 9"/>
                <a:gd name="T4" fmla="*/ 5 w 6"/>
                <a:gd name="T5" fmla="*/ 0 h 9"/>
                <a:gd name="T6" fmla="*/ 5 w 6"/>
                <a:gd name="T7" fmla="*/ 3 h 9"/>
                <a:gd name="T8" fmla="*/ 5 w 6"/>
                <a:gd name="T9" fmla="*/ 3 h 9"/>
                <a:gd name="T10" fmla="*/ 2 w 6"/>
                <a:gd name="T11" fmla="*/ 5 h 9"/>
                <a:gd name="T12" fmla="*/ 0 w 6"/>
                <a:gd name="T13" fmla="*/ 7 h 9"/>
                <a:gd name="T14" fmla="*/ 1 w 6"/>
                <a:gd name="T15" fmla="*/ 7 h 9"/>
                <a:gd name="T16" fmla="*/ 0 w 6"/>
                <a:gd name="T17" fmla="*/ 7 h 9"/>
                <a:gd name="T18" fmla="*/ 1 w 6"/>
                <a:gd name="T19" fmla="*/ 9 h 9"/>
                <a:gd name="T20" fmla="*/ 2 w 6"/>
                <a:gd name="T21" fmla="*/ 7 h 9"/>
                <a:gd name="T22" fmla="*/ 3 w 6"/>
                <a:gd name="T23" fmla="*/ 7 h 9"/>
                <a:gd name="T24" fmla="*/ 6 w 6"/>
                <a:gd name="T25" fmla="*/ 5 h 9"/>
                <a:gd name="T26" fmla="*/ 6 w 6"/>
                <a:gd name="T27" fmla="*/ 5 h 9"/>
                <a:gd name="T28" fmla="*/ 5 w 6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4"/>
                    <a:pt x="3" y="4"/>
                    <a:pt x="2" y="5"/>
                  </a:cubicBezTo>
                  <a:cubicBezTo>
                    <a:pt x="2" y="6"/>
                    <a:pt x="0" y="5"/>
                    <a:pt x="0" y="7"/>
                  </a:cubicBezTo>
                  <a:cubicBezTo>
                    <a:pt x="0" y="7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1" y="8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5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3"/>
                    <a:pt x="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Freeform 82"/>
            <p:cNvSpPr>
              <a:spLocks/>
            </p:cNvSpPr>
            <p:nvPr/>
          </p:nvSpPr>
          <p:spPr bwMode="auto">
            <a:xfrm>
              <a:off x="4228326" y="5747690"/>
              <a:ext cx="2169" cy="8674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2"/>
                    <a:pt x="0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Freeform 83"/>
            <p:cNvSpPr>
              <a:spLocks/>
            </p:cNvSpPr>
            <p:nvPr/>
          </p:nvSpPr>
          <p:spPr bwMode="auto">
            <a:xfrm>
              <a:off x="4174112" y="5837685"/>
              <a:ext cx="13011" cy="20602"/>
            </a:xfrm>
            <a:custGeom>
              <a:avLst/>
              <a:gdLst>
                <a:gd name="T0" fmla="*/ 5 w 5"/>
                <a:gd name="T1" fmla="*/ 8 h 8"/>
                <a:gd name="T2" fmla="*/ 4 w 5"/>
                <a:gd name="T3" fmla="*/ 4 h 8"/>
                <a:gd name="T4" fmla="*/ 3 w 5"/>
                <a:gd name="T5" fmla="*/ 2 h 8"/>
                <a:gd name="T6" fmla="*/ 2 w 5"/>
                <a:gd name="T7" fmla="*/ 0 h 8"/>
                <a:gd name="T8" fmla="*/ 1 w 5"/>
                <a:gd name="T9" fmla="*/ 0 h 8"/>
                <a:gd name="T10" fmla="*/ 0 w 5"/>
                <a:gd name="T11" fmla="*/ 0 h 8"/>
                <a:gd name="T12" fmla="*/ 2 w 5"/>
                <a:gd name="T13" fmla="*/ 6 h 8"/>
                <a:gd name="T14" fmla="*/ 5 w 5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5" y="8"/>
                  </a:moveTo>
                  <a:cubicBezTo>
                    <a:pt x="5" y="7"/>
                    <a:pt x="4" y="5"/>
                    <a:pt x="4" y="4"/>
                  </a:cubicBezTo>
                  <a:cubicBezTo>
                    <a:pt x="4" y="4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3" y="3"/>
                    <a:pt x="2" y="6"/>
                  </a:cubicBezTo>
                  <a:cubicBezTo>
                    <a:pt x="4" y="7"/>
                    <a:pt x="4" y="8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Freeform 84"/>
            <p:cNvSpPr>
              <a:spLocks/>
            </p:cNvSpPr>
            <p:nvPr/>
          </p:nvSpPr>
          <p:spPr bwMode="auto">
            <a:xfrm>
              <a:off x="4151342" y="5830095"/>
              <a:ext cx="5422" cy="7590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2 h 3"/>
                <a:gd name="T4" fmla="*/ 1 w 2"/>
                <a:gd name="T5" fmla="*/ 0 h 3"/>
                <a:gd name="T6" fmla="*/ 1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Freeform 85"/>
            <p:cNvSpPr>
              <a:spLocks noEditPoints="1"/>
            </p:cNvSpPr>
            <p:nvPr/>
          </p:nvSpPr>
          <p:spPr bwMode="auto">
            <a:xfrm>
              <a:off x="3963761" y="5651188"/>
              <a:ext cx="74816" cy="73731"/>
            </a:xfrm>
            <a:custGeom>
              <a:avLst/>
              <a:gdLst>
                <a:gd name="T0" fmla="*/ 9 w 29"/>
                <a:gd name="T1" fmla="*/ 28 h 29"/>
                <a:gd name="T2" fmla="*/ 10 w 29"/>
                <a:gd name="T3" fmla="*/ 28 h 29"/>
                <a:gd name="T4" fmla="*/ 11 w 29"/>
                <a:gd name="T5" fmla="*/ 29 h 29"/>
                <a:gd name="T6" fmla="*/ 12 w 29"/>
                <a:gd name="T7" fmla="*/ 28 h 29"/>
                <a:gd name="T8" fmla="*/ 13 w 29"/>
                <a:gd name="T9" fmla="*/ 24 h 29"/>
                <a:gd name="T10" fmla="*/ 14 w 29"/>
                <a:gd name="T11" fmla="*/ 22 h 29"/>
                <a:gd name="T12" fmla="*/ 16 w 29"/>
                <a:gd name="T13" fmla="*/ 22 h 29"/>
                <a:gd name="T14" fmla="*/ 17 w 29"/>
                <a:gd name="T15" fmla="*/ 21 h 29"/>
                <a:gd name="T16" fmla="*/ 20 w 29"/>
                <a:gd name="T17" fmla="*/ 20 h 29"/>
                <a:gd name="T18" fmla="*/ 22 w 29"/>
                <a:gd name="T19" fmla="*/ 17 h 29"/>
                <a:gd name="T20" fmla="*/ 19 w 29"/>
                <a:gd name="T21" fmla="*/ 17 h 29"/>
                <a:gd name="T22" fmla="*/ 20 w 29"/>
                <a:gd name="T23" fmla="*/ 16 h 29"/>
                <a:gd name="T24" fmla="*/ 23 w 29"/>
                <a:gd name="T25" fmla="*/ 17 h 29"/>
                <a:gd name="T26" fmla="*/ 22 w 29"/>
                <a:gd name="T27" fmla="*/ 16 h 29"/>
                <a:gd name="T28" fmla="*/ 23 w 29"/>
                <a:gd name="T29" fmla="*/ 16 h 29"/>
                <a:gd name="T30" fmla="*/ 23 w 29"/>
                <a:gd name="T31" fmla="*/ 15 h 29"/>
                <a:gd name="T32" fmla="*/ 24 w 29"/>
                <a:gd name="T33" fmla="*/ 10 h 29"/>
                <a:gd name="T34" fmla="*/ 26 w 29"/>
                <a:gd name="T35" fmla="*/ 10 h 29"/>
                <a:gd name="T36" fmla="*/ 24 w 29"/>
                <a:gd name="T37" fmla="*/ 8 h 29"/>
                <a:gd name="T38" fmla="*/ 25 w 29"/>
                <a:gd name="T39" fmla="*/ 8 h 29"/>
                <a:gd name="T40" fmla="*/ 25 w 29"/>
                <a:gd name="T41" fmla="*/ 6 h 29"/>
                <a:gd name="T42" fmla="*/ 27 w 29"/>
                <a:gd name="T43" fmla="*/ 5 h 29"/>
                <a:gd name="T44" fmla="*/ 29 w 29"/>
                <a:gd name="T45" fmla="*/ 5 h 29"/>
                <a:gd name="T46" fmla="*/ 27 w 29"/>
                <a:gd name="T47" fmla="*/ 4 h 29"/>
                <a:gd name="T48" fmla="*/ 26 w 29"/>
                <a:gd name="T49" fmla="*/ 3 h 29"/>
                <a:gd name="T50" fmla="*/ 24 w 29"/>
                <a:gd name="T51" fmla="*/ 4 h 29"/>
                <a:gd name="T52" fmla="*/ 26 w 29"/>
                <a:gd name="T53" fmla="*/ 2 h 29"/>
                <a:gd name="T54" fmla="*/ 23 w 29"/>
                <a:gd name="T55" fmla="*/ 1 h 29"/>
                <a:gd name="T56" fmla="*/ 21 w 29"/>
                <a:gd name="T57" fmla="*/ 1 h 29"/>
                <a:gd name="T58" fmla="*/ 20 w 29"/>
                <a:gd name="T59" fmla="*/ 1 h 29"/>
                <a:gd name="T60" fmla="*/ 16 w 29"/>
                <a:gd name="T61" fmla="*/ 1 h 29"/>
                <a:gd name="T62" fmla="*/ 13 w 29"/>
                <a:gd name="T63" fmla="*/ 2 h 29"/>
                <a:gd name="T64" fmla="*/ 13 w 29"/>
                <a:gd name="T65" fmla="*/ 4 h 29"/>
                <a:gd name="T66" fmla="*/ 9 w 29"/>
                <a:gd name="T67" fmla="*/ 3 h 29"/>
                <a:gd name="T68" fmla="*/ 3 w 29"/>
                <a:gd name="T69" fmla="*/ 6 h 29"/>
                <a:gd name="T70" fmla="*/ 4 w 29"/>
                <a:gd name="T71" fmla="*/ 7 h 29"/>
                <a:gd name="T72" fmla="*/ 1 w 29"/>
                <a:gd name="T73" fmla="*/ 8 h 29"/>
                <a:gd name="T74" fmla="*/ 0 w 29"/>
                <a:gd name="T75" fmla="*/ 9 h 29"/>
                <a:gd name="T76" fmla="*/ 1 w 29"/>
                <a:gd name="T77" fmla="*/ 10 h 29"/>
                <a:gd name="T78" fmla="*/ 2 w 29"/>
                <a:gd name="T79" fmla="*/ 10 h 29"/>
                <a:gd name="T80" fmla="*/ 4 w 29"/>
                <a:gd name="T81" fmla="*/ 10 h 29"/>
                <a:gd name="T82" fmla="*/ 1 w 29"/>
                <a:gd name="T83" fmla="*/ 10 h 29"/>
                <a:gd name="T84" fmla="*/ 3 w 29"/>
                <a:gd name="T85" fmla="*/ 12 h 29"/>
                <a:gd name="T86" fmla="*/ 4 w 29"/>
                <a:gd name="T87" fmla="*/ 11 h 29"/>
                <a:gd name="T88" fmla="*/ 7 w 29"/>
                <a:gd name="T89" fmla="*/ 12 h 29"/>
                <a:gd name="T90" fmla="*/ 7 w 29"/>
                <a:gd name="T91" fmla="*/ 14 h 29"/>
                <a:gd name="T92" fmla="*/ 7 w 29"/>
                <a:gd name="T93" fmla="*/ 16 h 29"/>
                <a:gd name="T94" fmla="*/ 8 w 29"/>
                <a:gd name="T95" fmla="*/ 16 h 29"/>
                <a:gd name="T96" fmla="*/ 7 w 29"/>
                <a:gd name="T97" fmla="*/ 17 h 29"/>
                <a:gd name="T98" fmla="*/ 9 w 29"/>
                <a:gd name="T99" fmla="*/ 19 h 29"/>
                <a:gd name="T100" fmla="*/ 7 w 29"/>
                <a:gd name="T101" fmla="*/ 20 h 29"/>
                <a:gd name="T102" fmla="*/ 7 w 29"/>
                <a:gd name="T103" fmla="*/ 22 h 29"/>
                <a:gd name="T104" fmla="*/ 9 w 29"/>
                <a:gd name="T105" fmla="*/ 28 h 29"/>
                <a:gd name="T106" fmla="*/ 22 w 29"/>
                <a:gd name="T107" fmla="*/ 16 h 29"/>
                <a:gd name="T108" fmla="*/ 22 w 29"/>
                <a:gd name="T109" fmla="*/ 14 h 29"/>
                <a:gd name="T110" fmla="*/ 22 w 29"/>
                <a:gd name="T111" fmla="*/ 16 h 29"/>
                <a:gd name="T112" fmla="*/ 23 w 29"/>
                <a:gd name="T113" fmla="*/ 3 h 29"/>
                <a:gd name="T114" fmla="*/ 22 w 29"/>
                <a:gd name="T115" fmla="*/ 4 h 29"/>
                <a:gd name="T116" fmla="*/ 19 w 29"/>
                <a:gd name="T117" fmla="*/ 4 h 29"/>
                <a:gd name="T118" fmla="*/ 23 w 29"/>
                <a:gd name="T11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" h="29">
                  <a:moveTo>
                    <a:pt x="9" y="28"/>
                  </a:moveTo>
                  <a:cubicBezTo>
                    <a:pt x="9" y="28"/>
                    <a:pt x="10" y="28"/>
                    <a:pt x="10" y="28"/>
                  </a:cubicBezTo>
                  <a:cubicBezTo>
                    <a:pt x="11" y="28"/>
                    <a:pt x="11" y="29"/>
                    <a:pt x="11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4" y="26"/>
                    <a:pt x="13" y="24"/>
                  </a:cubicBezTo>
                  <a:cubicBezTo>
                    <a:pt x="14" y="23"/>
                    <a:pt x="14" y="22"/>
                    <a:pt x="14" y="22"/>
                  </a:cubicBezTo>
                  <a:cubicBezTo>
                    <a:pt x="15" y="23"/>
                    <a:pt x="15" y="22"/>
                    <a:pt x="16" y="22"/>
                  </a:cubicBezTo>
                  <a:cubicBezTo>
                    <a:pt x="17" y="22"/>
                    <a:pt x="17" y="22"/>
                    <a:pt x="17" y="21"/>
                  </a:cubicBezTo>
                  <a:cubicBezTo>
                    <a:pt x="18" y="21"/>
                    <a:pt x="19" y="20"/>
                    <a:pt x="20" y="20"/>
                  </a:cubicBezTo>
                  <a:cubicBezTo>
                    <a:pt x="20" y="19"/>
                    <a:pt x="22" y="18"/>
                    <a:pt x="22" y="17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7"/>
                    <a:pt x="22" y="18"/>
                    <a:pt x="23" y="17"/>
                  </a:cubicBezTo>
                  <a:cubicBezTo>
                    <a:pt x="24" y="17"/>
                    <a:pt x="22" y="16"/>
                    <a:pt x="22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5"/>
                    <a:pt x="23" y="15"/>
                    <a:pt x="23" y="15"/>
                  </a:cubicBezTo>
                  <a:cubicBezTo>
                    <a:pt x="25" y="15"/>
                    <a:pt x="24" y="12"/>
                    <a:pt x="24" y="10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9"/>
                    <a:pt x="25" y="9"/>
                    <a:pt x="24" y="8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6" y="7"/>
                    <a:pt x="25" y="7"/>
                    <a:pt x="25" y="6"/>
                  </a:cubicBezTo>
                  <a:cubicBezTo>
                    <a:pt x="26" y="6"/>
                    <a:pt x="26" y="5"/>
                    <a:pt x="27" y="5"/>
                  </a:cubicBezTo>
                  <a:cubicBezTo>
                    <a:pt x="27" y="5"/>
                    <a:pt x="29" y="6"/>
                    <a:pt x="29" y="5"/>
                  </a:cubicBezTo>
                  <a:cubicBezTo>
                    <a:pt x="29" y="4"/>
                    <a:pt x="28" y="5"/>
                    <a:pt x="27" y="4"/>
                  </a:cubicBezTo>
                  <a:cubicBezTo>
                    <a:pt x="27" y="4"/>
                    <a:pt x="27" y="3"/>
                    <a:pt x="26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2"/>
                    <a:pt x="26" y="3"/>
                    <a:pt x="26" y="2"/>
                  </a:cubicBezTo>
                  <a:cubicBezTo>
                    <a:pt x="25" y="1"/>
                    <a:pt x="24" y="1"/>
                    <a:pt x="23" y="1"/>
                  </a:cubicBezTo>
                  <a:cubicBezTo>
                    <a:pt x="22" y="1"/>
                    <a:pt x="21" y="0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19" y="1"/>
                    <a:pt x="17" y="0"/>
                    <a:pt x="16" y="1"/>
                  </a:cubicBezTo>
                  <a:cubicBezTo>
                    <a:pt x="15" y="1"/>
                    <a:pt x="13" y="1"/>
                    <a:pt x="13" y="2"/>
                  </a:cubicBezTo>
                  <a:cubicBezTo>
                    <a:pt x="13" y="2"/>
                    <a:pt x="13" y="3"/>
                    <a:pt x="13" y="4"/>
                  </a:cubicBezTo>
                  <a:cubicBezTo>
                    <a:pt x="11" y="3"/>
                    <a:pt x="10" y="4"/>
                    <a:pt x="9" y="3"/>
                  </a:cubicBezTo>
                  <a:cubicBezTo>
                    <a:pt x="7" y="4"/>
                    <a:pt x="5" y="5"/>
                    <a:pt x="3" y="6"/>
                  </a:cubicBezTo>
                  <a:cubicBezTo>
                    <a:pt x="3" y="7"/>
                    <a:pt x="4" y="6"/>
                    <a:pt x="4" y="7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9"/>
                    <a:pt x="2" y="9"/>
                    <a:pt x="2" y="10"/>
                  </a:cubicBezTo>
                  <a:cubicBezTo>
                    <a:pt x="3" y="9"/>
                    <a:pt x="4" y="8"/>
                    <a:pt x="4" y="10"/>
                  </a:cubicBezTo>
                  <a:cubicBezTo>
                    <a:pt x="3" y="10"/>
                    <a:pt x="1" y="10"/>
                    <a:pt x="1" y="10"/>
                  </a:cubicBezTo>
                  <a:cubicBezTo>
                    <a:pt x="1" y="11"/>
                    <a:pt x="2" y="11"/>
                    <a:pt x="3" y="12"/>
                  </a:cubicBezTo>
                  <a:cubicBezTo>
                    <a:pt x="3" y="12"/>
                    <a:pt x="3" y="11"/>
                    <a:pt x="4" y="11"/>
                  </a:cubicBezTo>
                  <a:cubicBezTo>
                    <a:pt x="4" y="12"/>
                    <a:pt x="5" y="12"/>
                    <a:pt x="7" y="12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5"/>
                    <a:pt x="7" y="16"/>
                    <a:pt x="7" y="16"/>
                  </a:cubicBezTo>
                  <a:cubicBezTo>
                    <a:pt x="8" y="17"/>
                    <a:pt x="8" y="15"/>
                    <a:pt x="8" y="16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7" y="18"/>
                    <a:pt x="9" y="18"/>
                    <a:pt x="9" y="19"/>
                  </a:cubicBezTo>
                  <a:cubicBezTo>
                    <a:pt x="9" y="19"/>
                    <a:pt x="8" y="20"/>
                    <a:pt x="7" y="20"/>
                  </a:cubicBezTo>
                  <a:cubicBezTo>
                    <a:pt x="8" y="21"/>
                    <a:pt x="7" y="21"/>
                    <a:pt x="7" y="22"/>
                  </a:cubicBezTo>
                  <a:cubicBezTo>
                    <a:pt x="9" y="23"/>
                    <a:pt x="7" y="26"/>
                    <a:pt x="9" y="28"/>
                  </a:cubicBezTo>
                  <a:close/>
                  <a:moveTo>
                    <a:pt x="22" y="16"/>
                  </a:moveTo>
                  <a:cubicBezTo>
                    <a:pt x="21" y="15"/>
                    <a:pt x="22" y="14"/>
                    <a:pt x="22" y="14"/>
                  </a:cubicBezTo>
                  <a:cubicBezTo>
                    <a:pt x="22" y="15"/>
                    <a:pt x="22" y="15"/>
                    <a:pt x="22" y="16"/>
                  </a:cubicBezTo>
                  <a:close/>
                  <a:moveTo>
                    <a:pt x="23" y="3"/>
                  </a:moveTo>
                  <a:cubicBezTo>
                    <a:pt x="23" y="4"/>
                    <a:pt x="23" y="4"/>
                    <a:pt x="22" y="4"/>
                  </a:cubicBezTo>
                  <a:cubicBezTo>
                    <a:pt x="22" y="4"/>
                    <a:pt x="21" y="3"/>
                    <a:pt x="19" y="4"/>
                  </a:cubicBezTo>
                  <a:cubicBezTo>
                    <a:pt x="20" y="2"/>
                    <a:pt x="22" y="3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6" name="Freeform 86"/>
            <p:cNvSpPr>
              <a:spLocks/>
            </p:cNvSpPr>
            <p:nvPr/>
          </p:nvSpPr>
          <p:spPr bwMode="auto">
            <a:xfrm>
              <a:off x="4048335" y="5660947"/>
              <a:ext cx="20602" cy="20602"/>
            </a:xfrm>
            <a:custGeom>
              <a:avLst/>
              <a:gdLst>
                <a:gd name="T0" fmla="*/ 0 w 8"/>
                <a:gd name="T1" fmla="*/ 2 h 8"/>
                <a:gd name="T2" fmla="*/ 1 w 8"/>
                <a:gd name="T3" fmla="*/ 4 h 8"/>
                <a:gd name="T4" fmla="*/ 1 w 8"/>
                <a:gd name="T5" fmla="*/ 5 h 8"/>
                <a:gd name="T6" fmla="*/ 3 w 8"/>
                <a:gd name="T7" fmla="*/ 4 h 8"/>
                <a:gd name="T8" fmla="*/ 2 w 8"/>
                <a:gd name="T9" fmla="*/ 6 h 8"/>
                <a:gd name="T10" fmla="*/ 4 w 8"/>
                <a:gd name="T11" fmla="*/ 7 h 8"/>
                <a:gd name="T12" fmla="*/ 5 w 8"/>
                <a:gd name="T13" fmla="*/ 8 h 8"/>
                <a:gd name="T14" fmla="*/ 5 w 8"/>
                <a:gd name="T15" fmla="*/ 5 h 8"/>
                <a:gd name="T16" fmla="*/ 8 w 8"/>
                <a:gd name="T17" fmla="*/ 6 h 8"/>
                <a:gd name="T18" fmla="*/ 6 w 8"/>
                <a:gd name="T19" fmla="*/ 3 h 8"/>
                <a:gd name="T20" fmla="*/ 5 w 8"/>
                <a:gd name="T21" fmla="*/ 3 h 8"/>
                <a:gd name="T22" fmla="*/ 4 w 8"/>
                <a:gd name="T23" fmla="*/ 2 h 8"/>
                <a:gd name="T24" fmla="*/ 3 w 8"/>
                <a:gd name="T25" fmla="*/ 1 h 8"/>
                <a:gd name="T26" fmla="*/ 3 w 8"/>
                <a:gd name="T27" fmla="*/ 2 h 8"/>
                <a:gd name="T28" fmla="*/ 0 w 8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0" y="2"/>
                  </a:move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5"/>
                    <a:pt x="6" y="7"/>
                    <a:pt x="8" y="6"/>
                  </a:cubicBezTo>
                  <a:cubicBezTo>
                    <a:pt x="8" y="4"/>
                    <a:pt x="7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5" y="1"/>
                    <a:pt x="4" y="0"/>
                    <a:pt x="3" y="1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7" name="Freeform 87"/>
            <p:cNvSpPr>
              <a:spLocks/>
            </p:cNvSpPr>
            <p:nvPr/>
          </p:nvSpPr>
          <p:spPr bwMode="auto">
            <a:xfrm>
              <a:off x="4061346" y="5660947"/>
              <a:ext cx="15180" cy="7590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1 h 3"/>
                <a:gd name="T4" fmla="*/ 0 w 6"/>
                <a:gd name="T5" fmla="*/ 0 h 3"/>
                <a:gd name="T6" fmla="*/ 0 w 6"/>
                <a:gd name="T7" fmla="*/ 1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5" y="1"/>
                    <a:pt x="6" y="2"/>
                    <a:pt x="6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3" y="3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8" name="Freeform 88"/>
            <p:cNvSpPr>
              <a:spLocks/>
            </p:cNvSpPr>
            <p:nvPr/>
          </p:nvSpPr>
          <p:spPr bwMode="auto">
            <a:xfrm>
              <a:off x="4025565" y="5735762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1 h 3"/>
                <a:gd name="T4" fmla="*/ 0 w 2"/>
                <a:gd name="T5" fmla="*/ 3 h 3"/>
                <a:gd name="T6" fmla="*/ 2 w 2"/>
                <a:gd name="T7" fmla="*/ 2 h 3"/>
                <a:gd name="T8" fmla="*/ 2 w 2"/>
                <a:gd name="T9" fmla="*/ 0 h 3"/>
                <a:gd name="T10" fmla="*/ 1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Freeform 89"/>
            <p:cNvSpPr>
              <a:spLocks/>
            </p:cNvSpPr>
            <p:nvPr/>
          </p:nvSpPr>
          <p:spPr bwMode="auto">
            <a:xfrm>
              <a:off x="4020144" y="5702150"/>
              <a:ext cx="13011" cy="13011"/>
            </a:xfrm>
            <a:custGeom>
              <a:avLst/>
              <a:gdLst>
                <a:gd name="T0" fmla="*/ 5 w 5"/>
                <a:gd name="T1" fmla="*/ 4 h 5"/>
                <a:gd name="T2" fmla="*/ 5 w 5"/>
                <a:gd name="T3" fmla="*/ 1 h 5"/>
                <a:gd name="T4" fmla="*/ 2 w 5"/>
                <a:gd name="T5" fmla="*/ 2 h 5"/>
                <a:gd name="T6" fmla="*/ 1 w 5"/>
                <a:gd name="T7" fmla="*/ 1 h 5"/>
                <a:gd name="T8" fmla="*/ 0 w 5"/>
                <a:gd name="T9" fmla="*/ 2 h 5"/>
                <a:gd name="T10" fmla="*/ 1 w 5"/>
                <a:gd name="T11" fmla="*/ 2 h 5"/>
                <a:gd name="T12" fmla="*/ 0 w 5"/>
                <a:gd name="T13" fmla="*/ 4 h 5"/>
                <a:gd name="T14" fmla="*/ 2 w 5"/>
                <a:gd name="T15" fmla="*/ 5 h 5"/>
                <a:gd name="T16" fmla="*/ 4 w 5"/>
                <a:gd name="T17" fmla="*/ 5 h 5"/>
                <a:gd name="T18" fmla="*/ 5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4"/>
                  </a:moveTo>
                  <a:cubicBezTo>
                    <a:pt x="5" y="3"/>
                    <a:pt x="5" y="3"/>
                    <a:pt x="5" y="1"/>
                  </a:cubicBezTo>
                  <a:cubicBezTo>
                    <a:pt x="4" y="2"/>
                    <a:pt x="3" y="1"/>
                    <a:pt x="2" y="2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2"/>
                    <a:pt x="0" y="1"/>
                    <a:pt x="0" y="2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3"/>
                    <a:pt x="0" y="3"/>
                    <a:pt x="0" y="4"/>
                  </a:cubicBezTo>
                  <a:cubicBezTo>
                    <a:pt x="2" y="3"/>
                    <a:pt x="1" y="5"/>
                    <a:pt x="2" y="5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Freeform 90"/>
            <p:cNvSpPr>
              <a:spLocks/>
            </p:cNvSpPr>
            <p:nvPr/>
          </p:nvSpPr>
          <p:spPr bwMode="auto">
            <a:xfrm>
              <a:off x="4102549" y="5676127"/>
              <a:ext cx="17349" cy="20602"/>
            </a:xfrm>
            <a:custGeom>
              <a:avLst/>
              <a:gdLst>
                <a:gd name="T0" fmla="*/ 1 w 7"/>
                <a:gd name="T1" fmla="*/ 5 h 8"/>
                <a:gd name="T2" fmla="*/ 0 w 7"/>
                <a:gd name="T3" fmla="*/ 6 h 8"/>
                <a:gd name="T4" fmla="*/ 2 w 7"/>
                <a:gd name="T5" fmla="*/ 8 h 8"/>
                <a:gd name="T6" fmla="*/ 3 w 7"/>
                <a:gd name="T7" fmla="*/ 7 h 8"/>
                <a:gd name="T8" fmla="*/ 2 w 7"/>
                <a:gd name="T9" fmla="*/ 4 h 8"/>
                <a:gd name="T10" fmla="*/ 5 w 7"/>
                <a:gd name="T11" fmla="*/ 2 h 8"/>
                <a:gd name="T12" fmla="*/ 7 w 7"/>
                <a:gd name="T13" fmla="*/ 0 h 8"/>
                <a:gd name="T14" fmla="*/ 6 w 7"/>
                <a:gd name="T15" fmla="*/ 0 h 8"/>
                <a:gd name="T16" fmla="*/ 6 w 7"/>
                <a:gd name="T17" fmla="*/ 0 h 8"/>
                <a:gd name="T18" fmla="*/ 2 w 7"/>
                <a:gd name="T19" fmla="*/ 2 h 8"/>
                <a:gd name="T20" fmla="*/ 1 w 7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2" y="8"/>
                    <a:pt x="2" y="7"/>
                    <a:pt x="3" y="7"/>
                  </a:cubicBezTo>
                  <a:cubicBezTo>
                    <a:pt x="2" y="6"/>
                    <a:pt x="1" y="6"/>
                    <a:pt x="2" y="4"/>
                  </a:cubicBezTo>
                  <a:cubicBezTo>
                    <a:pt x="3" y="4"/>
                    <a:pt x="4" y="2"/>
                    <a:pt x="5" y="2"/>
                  </a:cubicBezTo>
                  <a:cubicBezTo>
                    <a:pt x="7" y="2"/>
                    <a:pt x="7" y="1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2" y="3"/>
                    <a:pt x="0" y="3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Freeform 91"/>
            <p:cNvSpPr>
              <a:spLocks/>
            </p:cNvSpPr>
            <p:nvPr/>
          </p:nvSpPr>
          <p:spPr bwMode="auto">
            <a:xfrm>
              <a:off x="4107971" y="5660947"/>
              <a:ext cx="4337" cy="7590"/>
            </a:xfrm>
            <a:custGeom>
              <a:avLst/>
              <a:gdLst>
                <a:gd name="T0" fmla="*/ 0 w 2"/>
                <a:gd name="T1" fmla="*/ 2 h 3"/>
                <a:gd name="T2" fmla="*/ 2 w 2"/>
                <a:gd name="T3" fmla="*/ 2 h 3"/>
                <a:gd name="T4" fmla="*/ 0 w 2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3"/>
                    <a:pt x="1" y="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Freeform 92"/>
            <p:cNvSpPr>
              <a:spLocks/>
            </p:cNvSpPr>
            <p:nvPr/>
          </p:nvSpPr>
          <p:spPr bwMode="auto">
            <a:xfrm>
              <a:off x="4145920" y="5663116"/>
              <a:ext cx="10843" cy="8674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0 w 4"/>
                <a:gd name="T5" fmla="*/ 2 h 3"/>
                <a:gd name="T6" fmla="*/ 4 w 4"/>
                <a:gd name="T7" fmla="*/ 2 h 3"/>
                <a:gd name="T8" fmla="*/ 4 w 4"/>
                <a:gd name="T9" fmla="*/ 2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2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3" name="Freeform 93"/>
            <p:cNvSpPr>
              <a:spLocks/>
            </p:cNvSpPr>
            <p:nvPr/>
          </p:nvSpPr>
          <p:spPr bwMode="auto">
            <a:xfrm>
              <a:off x="3938823" y="5709740"/>
              <a:ext cx="9759" cy="9759"/>
            </a:xfrm>
            <a:custGeom>
              <a:avLst/>
              <a:gdLst>
                <a:gd name="T0" fmla="*/ 2 w 4"/>
                <a:gd name="T1" fmla="*/ 0 h 4"/>
                <a:gd name="T2" fmla="*/ 0 w 4"/>
                <a:gd name="T3" fmla="*/ 2 h 4"/>
                <a:gd name="T4" fmla="*/ 2 w 4"/>
                <a:gd name="T5" fmla="*/ 3 h 4"/>
                <a:gd name="T6" fmla="*/ 4 w 4"/>
                <a:gd name="T7" fmla="*/ 2 h 4"/>
                <a:gd name="T8" fmla="*/ 3 w 4"/>
                <a:gd name="T9" fmla="*/ 1 h 4"/>
                <a:gd name="T10" fmla="*/ 2 w 4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2" y="1"/>
                    <a:pt x="4" y="4"/>
                    <a:pt x="4" y="2"/>
                  </a:cubicBezTo>
                  <a:cubicBezTo>
                    <a:pt x="3" y="2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Freeform 94"/>
            <p:cNvSpPr>
              <a:spLocks/>
            </p:cNvSpPr>
            <p:nvPr/>
          </p:nvSpPr>
          <p:spPr bwMode="auto">
            <a:xfrm>
              <a:off x="3954003" y="5812747"/>
              <a:ext cx="4337" cy="4337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Freeform 95"/>
            <p:cNvSpPr>
              <a:spLocks/>
            </p:cNvSpPr>
            <p:nvPr/>
          </p:nvSpPr>
          <p:spPr bwMode="auto">
            <a:xfrm>
              <a:off x="3930148" y="5804073"/>
              <a:ext cx="23854" cy="13011"/>
            </a:xfrm>
            <a:custGeom>
              <a:avLst/>
              <a:gdLst>
                <a:gd name="T0" fmla="*/ 6 w 9"/>
                <a:gd name="T1" fmla="*/ 4 h 5"/>
                <a:gd name="T2" fmla="*/ 7 w 9"/>
                <a:gd name="T3" fmla="*/ 5 h 5"/>
                <a:gd name="T4" fmla="*/ 9 w 9"/>
                <a:gd name="T5" fmla="*/ 4 h 5"/>
                <a:gd name="T6" fmla="*/ 6 w 9"/>
                <a:gd name="T7" fmla="*/ 2 h 5"/>
                <a:gd name="T8" fmla="*/ 5 w 9"/>
                <a:gd name="T9" fmla="*/ 1 h 5"/>
                <a:gd name="T10" fmla="*/ 4 w 9"/>
                <a:gd name="T11" fmla="*/ 0 h 5"/>
                <a:gd name="T12" fmla="*/ 1 w 9"/>
                <a:gd name="T13" fmla="*/ 0 h 5"/>
                <a:gd name="T14" fmla="*/ 0 w 9"/>
                <a:gd name="T15" fmla="*/ 2 h 5"/>
                <a:gd name="T16" fmla="*/ 2 w 9"/>
                <a:gd name="T17" fmla="*/ 1 h 5"/>
                <a:gd name="T18" fmla="*/ 4 w 9"/>
                <a:gd name="T19" fmla="*/ 3 h 5"/>
                <a:gd name="T20" fmla="*/ 6 w 9"/>
                <a:gd name="T21" fmla="*/ 3 h 5"/>
                <a:gd name="T22" fmla="*/ 6 w 9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6" y="4"/>
                  </a:moveTo>
                  <a:cubicBezTo>
                    <a:pt x="7" y="4"/>
                    <a:pt x="7" y="4"/>
                    <a:pt x="7" y="5"/>
                  </a:cubicBezTo>
                  <a:cubicBezTo>
                    <a:pt x="7" y="4"/>
                    <a:pt x="8" y="4"/>
                    <a:pt x="9" y="4"/>
                  </a:cubicBezTo>
                  <a:cubicBezTo>
                    <a:pt x="9" y="2"/>
                    <a:pt x="7" y="2"/>
                    <a:pt x="6" y="2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5" y="3"/>
                    <a:pt x="6" y="2"/>
                    <a:pt x="6" y="3"/>
                  </a:cubicBezTo>
                  <a:cubicBezTo>
                    <a:pt x="5" y="3"/>
                    <a:pt x="6" y="3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Freeform 96"/>
            <p:cNvSpPr>
              <a:spLocks/>
            </p:cNvSpPr>
            <p:nvPr/>
          </p:nvSpPr>
          <p:spPr bwMode="auto">
            <a:xfrm>
              <a:off x="3938823" y="5812747"/>
              <a:ext cx="4337" cy="4337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1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2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Freeform 97"/>
            <p:cNvSpPr>
              <a:spLocks/>
            </p:cNvSpPr>
            <p:nvPr/>
          </p:nvSpPr>
          <p:spPr bwMode="auto">
            <a:xfrm>
              <a:off x="3938823" y="5801904"/>
              <a:ext cx="2169" cy="216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Freeform 98"/>
            <p:cNvSpPr>
              <a:spLocks/>
            </p:cNvSpPr>
            <p:nvPr/>
          </p:nvSpPr>
          <p:spPr bwMode="auto">
            <a:xfrm>
              <a:off x="3943160" y="5801904"/>
              <a:ext cx="3253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Freeform 99"/>
            <p:cNvSpPr>
              <a:spLocks/>
            </p:cNvSpPr>
            <p:nvPr/>
          </p:nvSpPr>
          <p:spPr bwMode="auto">
            <a:xfrm>
              <a:off x="3946412" y="5804073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Freeform 100"/>
            <p:cNvSpPr>
              <a:spLocks/>
            </p:cNvSpPr>
            <p:nvPr/>
          </p:nvSpPr>
          <p:spPr bwMode="auto">
            <a:xfrm>
              <a:off x="3948581" y="5807325"/>
              <a:ext cx="2169" cy="2169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1" name="Freeform 101"/>
            <p:cNvSpPr>
              <a:spLocks/>
            </p:cNvSpPr>
            <p:nvPr/>
          </p:nvSpPr>
          <p:spPr bwMode="auto">
            <a:xfrm>
              <a:off x="4222905" y="5848528"/>
              <a:ext cx="15180" cy="15180"/>
            </a:xfrm>
            <a:custGeom>
              <a:avLst/>
              <a:gdLst>
                <a:gd name="T0" fmla="*/ 4 w 6"/>
                <a:gd name="T1" fmla="*/ 6 h 6"/>
                <a:gd name="T2" fmla="*/ 6 w 6"/>
                <a:gd name="T3" fmla="*/ 1 h 6"/>
                <a:gd name="T4" fmla="*/ 4 w 6"/>
                <a:gd name="T5" fmla="*/ 0 h 6"/>
                <a:gd name="T6" fmla="*/ 4 w 6"/>
                <a:gd name="T7" fmla="*/ 0 h 6"/>
                <a:gd name="T8" fmla="*/ 3 w 6"/>
                <a:gd name="T9" fmla="*/ 0 h 6"/>
                <a:gd name="T10" fmla="*/ 2 w 6"/>
                <a:gd name="T11" fmla="*/ 1 h 6"/>
                <a:gd name="T12" fmla="*/ 1 w 6"/>
                <a:gd name="T13" fmla="*/ 1 h 6"/>
                <a:gd name="T14" fmla="*/ 0 w 6"/>
                <a:gd name="T15" fmla="*/ 2 h 6"/>
                <a:gd name="T16" fmla="*/ 1 w 6"/>
                <a:gd name="T17" fmla="*/ 2 h 6"/>
                <a:gd name="T18" fmla="*/ 3 w 6"/>
                <a:gd name="T19" fmla="*/ 4 h 6"/>
                <a:gd name="T20" fmla="*/ 4 w 6"/>
                <a:gd name="T21" fmla="*/ 5 h 6"/>
                <a:gd name="T22" fmla="*/ 4 w 6"/>
                <a:gd name="T2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6"/>
                  </a:moveTo>
                  <a:cubicBezTo>
                    <a:pt x="5" y="5"/>
                    <a:pt x="5" y="3"/>
                    <a:pt x="6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1"/>
                    <a:pt x="1" y="2"/>
                  </a:cubicBezTo>
                  <a:cubicBezTo>
                    <a:pt x="2" y="2"/>
                    <a:pt x="3" y="3"/>
                    <a:pt x="3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4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2" name="Freeform 102"/>
            <p:cNvSpPr>
              <a:spLocks/>
            </p:cNvSpPr>
            <p:nvPr/>
          </p:nvSpPr>
          <p:spPr bwMode="auto">
            <a:xfrm>
              <a:off x="3950749" y="56815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3" name="Freeform 103"/>
            <p:cNvSpPr>
              <a:spLocks/>
            </p:cNvSpPr>
            <p:nvPr/>
          </p:nvSpPr>
          <p:spPr bwMode="auto">
            <a:xfrm>
              <a:off x="4200135" y="5771544"/>
              <a:ext cx="4337" cy="433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1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4" name="Freeform 104"/>
            <p:cNvSpPr>
              <a:spLocks/>
            </p:cNvSpPr>
            <p:nvPr/>
          </p:nvSpPr>
          <p:spPr bwMode="auto">
            <a:xfrm>
              <a:off x="4168691" y="5686970"/>
              <a:ext cx="3253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5" name="Freeform 105"/>
            <p:cNvSpPr>
              <a:spLocks/>
            </p:cNvSpPr>
            <p:nvPr/>
          </p:nvSpPr>
          <p:spPr bwMode="auto">
            <a:xfrm>
              <a:off x="4171943" y="568697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6" name="Freeform 106"/>
            <p:cNvSpPr>
              <a:spLocks/>
            </p:cNvSpPr>
            <p:nvPr/>
          </p:nvSpPr>
          <p:spPr bwMode="auto">
            <a:xfrm>
              <a:off x="4130741" y="5696728"/>
              <a:ext cx="2169" cy="3253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7" name="Freeform 107"/>
            <p:cNvSpPr>
              <a:spLocks/>
            </p:cNvSpPr>
            <p:nvPr/>
          </p:nvSpPr>
          <p:spPr bwMode="auto">
            <a:xfrm>
              <a:off x="3894367" y="579648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8" name="Freeform 108"/>
            <p:cNvSpPr>
              <a:spLocks/>
            </p:cNvSpPr>
            <p:nvPr/>
          </p:nvSpPr>
          <p:spPr bwMode="auto">
            <a:xfrm>
              <a:off x="4051588" y="5763954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69" name="Freeform 109"/>
            <p:cNvSpPr>
              <a:spLocks/>
            </p:cNvSpPr>
            <p:nvPr/>
          </p:nvSpPr>
          <p:spPr bwMode="auto">
            <a:xfrm>
              <a:off x="4053757" y="5707571"/>
              <a:ext cx="15180" cy="30360"/>
            </a:xfrm>
            <a:custGeom>
              <a:avLst/>
              <a:gdLst>
                <a:gd name="T0" fmla="*/ 6 w 6"/>
                <a:gd name="T1" fmla="*/ 0 h 12"/>
                <a:gd name="T2" fmla="*/ 3 w 6"/>
                <a:gd name="T3" fmla="*/ 6 h 12"/>
                <a:gd name="T4" fmla="*/ 4 w 6"/>
                <a:gd name="T5" fmla="*/ 7 h 12"/>
                <a:gd name="T6" fmla="*/ 2 w 6"/>
                <a:gd name="T7" fmla="*/ 11 h 12"/>
                <a:gd name="T8" fmla="*/ 0 w 6"/>
                <a:gd name="T9" fmla="*/ 8 h 12"/>
                <a:gd name="T10" fmla="*/ 0 w 6"/>
                <a:gd name="T11" fmla="*/ 11 h 12"/>
                <a:gd name="T12" fmla="*/ 0 w 6"/>
                <a:gd name="T13" fmla="*/ 12 h 12"/>
                <a:gd name="T14" fmla="*/ 1 w 6"/>
                <a:gd name="T15" fmla="*/ 12 h 12"/>
                <a:gd name="T16" fmla="*/ 3 w 6"/>
                <a:gd name="T17" fmla="*/ 11 h 12"/>
                <a:gd name="T18" fmla="*/ 4 w 6"/>
                <a:gd name="T19" fmla="*/ 11 h 12"/>
                <a:gd name="T20" fmla="*/ 5 w 6"/>
                <a:gd name="T21" fmla="*/ 8 h 12"/>
                <a:gd name="T22" fmla="*/ 6 w 6"/>
                <a:gd name="T23" fmla="*/ 9 h 12"/>
                <a:gd name="T24" fmla="*/ 6 w 6"/>
                <a:gd name="T25" fmla="*/ 6 h 12"/>
                <a:gd name="T26" fmla="*/ 4 w 6"/>
                <a:gd name="T27" fmla="*/ 5 h 12"/>
                <a:gd name="T28" fmla="*/ 6 w 6"/>
                <a:gd name="T29" fmla="*/ 1 h 12"/>
                <a:gd name="T30" fmla="*/ 6 w 6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2">
                  <a:moveTo>
                    <a:pt x="6" y="0"/>
                  </a:moveTo>
                  <a:cubicBezTo>
                    <a:pt x="5" y="2"/>
                    <a:pt x="3" y="3"/>
                    <a:pt x="3" y="6"/>
                  </a:cubicBezTo>
                  <a:cubicBezTo>
                    <a:pt x="3" y="6"/>
                    <a:pt x="4" y="7"/>
                    <a:pt x="4" y="7"/>
                  </a:cubicBezTo>
                  <a:cubicBezTo>
                    <a:pt x="3" y="8"/>
                    <a:pt x="3" y="10"/>
                    <a:pt x="2" y="11"/>
                  </a:cubicBezTo>
                  <a:cubicBezTo>
                    <a:pt x="0" y="12"/>
                    <a:pt x="1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1"/>
                    <a:pt x="0" y="12"/>
                    <a:pt x="0" y="12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2" y="12"/>
                    <a:pt x="2" y="11"/>
                    <a:pt x="3" y="11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5" y="10"/>
                    <a:pt x="5" y="8"/>
                    <a:pt x="5" y="8"/>
                  </a:cubicBezTo>
                  <a:cubicBezTo>
                    <a:pt x="6" y="7"/>
                    <a:pt x="6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6" y="6"/>
                    <a:pt x="5" y="5"/>
                    <a:pt x="4" y="5"/>
                  </a:cubicBezTo>
                  <a:cubicBezTo>
                    <a:pt x="4" y="2"/>
                    <a:pt x="6" y="3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Freeform 110"/>
            <p:cNvSpPr>
              <a:spLocks/>
            </p:cNvSpPr>
            <p:nvPr/>
          </p:nvSpPr>
          <p:spPr bwMode="auto">
            <a:xfrm>
              <a:off x="3971351" y="574009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1" name="Freeform 111"/>
            <p:cNvSpPr>
              <a:spLocks/>
            </p:cNvSpPr>
            <p:nvPr/>
          </p:nvSpPr>
          <p:spPr bwMode="auto">
            <a:xfrm>
              <a:off x="4187123" y="5809494"/>
              <a:ext cx="5422" cy="7590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2" name="Freeform 112"/>
            <p:cNvSpPr>
              <a:spLocks/>
            </p:cNvSpPr>
            <p:nvPr/>
          </p:nvSpPr>
          <p:spPr bwMode="auto">
            <a:xfrm>
              <a:off x="4081948" y="5704318"/>
              <a:ext cx="7590" cy="759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3" name="Freeform 113"/>
            <p:cNvSpPr>
              <a:spLocks/>
            </p:cNvSpPr>
            <p:nvPr/>
          </p:nvSpPr>
          <p:spPr bwMode="auto">
            <a:xfrm>
              <a:off x="4076526" y="569672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Freeform 114"/>
            <p:cNvSpPr>
              <a:spLocks/>
            </p:cNvSpPr>
            <p:nvPr/>
          </p:nvSpPr>
          <p:spPr bwMode="auto">
            <a:xfrm>
              <a:off x="4087369" y="5796482"/>
              <a:ext cx="0" cy="325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5" name="Freeform 115"/>
            <p:cNvSpPr>
              <a:spLocks/>
            </p:cNvSpPr>
            <p:nvPr/>
          </p:nvSpPr>
          <p:spPr bwMode="auto">
            <a:xfrm>
              <a:off x="4087369" y="5709740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6" name="Freeform 116"/>
            <p:cNvSpPr>
              <a:spLocks/>
            </p:cNvSpPr>
            <p:nvPr/>
          </p:nvSpPr>
          <p:spPr bwMode="auto">
            <a:xfrm>
              <a:off x="4128572" y="5694560"/>
              <a:ext cx="2169" cy="21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7" name="Freeform 117"/>
            <p:cNvSpPr>
              <a:spLocks/>
            </p:cNvSpPr>
            <p:nvPr/>
          </p:nvSpPr>
          <p:spPr bwMode="auto">
            <a:xfrm>
              <a:off x="4072189" y="5722751"/>
              <a:ext cx="2169" cy="2169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8" name="Freeform 118"/>
            <p:cNvSpPr>
              <a:spLocks/>
            </p:cNvSpPr>
            <p:nvPr/>
          </p:nvSpPr>
          <p:spPr bwMode="auto">
            <a:xfrm>
              <a:off x="4171943" y="5683717"/>
              <a:ext cx="2169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79" name="Freeform 119"/>
            <p:cNvSpPr>
              <a:spLocks/>
            </p:cNvSpPr>
            <p:nvPr/>
          </p:nvSpPr>
          <p:spPr bwMode="auto">
            <a:xfrm>
              <a:off x="4012554" y="5655525"/>
              <a:ext cx="10843" cy="5422"/>
            </a:xfrm>
            <a:custGeom>
              <a:avLst/>
              <a:gdLst>
                <a:gd name="T0" fmla="*/ 4 w 4"/>
                <a:gd name="T1" fmla="*/ 1 h 2"/>
                <a:gd name="T2" fmla="*/ 0 w 4"/>
                <a:gd name="T3" fmla="*/ 2 h 2"/>
                <a:gd name="T4" fmla="*/ 3 w 4"/>
                <a:gd name="T5" fmla="*/ 2 h 2"/>
                <a:gd name="T6" fmla="*/ 4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3" y="1"/>
                    <a:pt x="1" y="0"/>
                    <a:pt x="0" y="2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0" name="Freeform 120"/>
            <p:cNvSpPr>
              <a:spLocks/>
            </p:cNvSpPr>
            <p:nvPr/>
          </p:nvSpPr>
          <p:spPr bwMode="auto">
            <a:xfrm>
              <a:off x="4017975" y="5686970"/>
              <a:ext cx="2169" cy="4337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1" name="Freeform 121"/>
            <p:cNvSpPr>
              <a:spLocks/>
            </p:cNvSpPr>
            <p:nvPr/>
          </p:nvSpPr>
          <p:spPr bwMode="auto">
            <a:xfrm>
              <a:off x="3892198" y="5792145"/>
              <a:ext cx="2169" cy="4337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2" name="Freeform 122"/>
            <p:cNvSpPr>
              <a:spLocks/>
            </p:cNvSpPr>
            <p:nvPr/>
          </p:nvSpPr>
          <p:spPr bwMode="auto">
            <a:xfrm>
              <a:off x="3892198" y="5788893"/>
              <a:ext cx="0" cy="3253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403552" y="1683634"/>
            <a:ext cx="329990" cy="282944"/>
            <a:chOff x="5964264" y="5437584"/>
            <a:chExt cx="532384" cy="456484"/>
          </a:xfrm>
          <a:solidFill>
            <a:schemeClr val="accent2"/>
          </a:solidFill>
        </p:grpSpPr>
        <p:sp>
          <p:nvSpPr>
            <p:cNvPr id="84" name="Freeform 212"/>
            <p:cNvSpPr>
              <a:spLocks noEditPoints="1"/>
            </p:cNvSpPr>
            <p:nvPr/>
          </p:nvSpPr>
          <p:spPr bwMode="auto">
            <a:xfrm>
              <a:off x="6141003" y="5437584"/>
              <a:ext cx="355645" cy="315527"/>
            </a:xfrm>
            <a:custGeom>
              <a:avLst/>
              <a:gdLst>
                <a:gd name="T0" fmla="*/ 8 w 139"/>
                <a:gd name="T1" fmla="*/ 123 h 123"/>
                <a:gd name="T2" fmla="*/ 20 w 139"/>
                <a:gd name="T3" fmla="*/ 90 h 123"/>
                <a:gd name="T4" fmla="*/ 0 w 139"/>
                <a:gd name="T5" fmla="*/ 53 h 123"/>
                <a:gd name="T6" fmla="*/ 69 w 139"/>
                <a:gd name="T7" fmla="*/ 0 h 123"/>
                <a:gd name="T8" fmla="*/ 139 w 139"/>
                <a:gd name="T9" fmla="*/ 53 h 123"/>
                <a:gd name="T10" fmla="*/ 69 w 139"/>
                <a:gd name="T11" fmla="*/ 106 h 123"/>
                <a:gd name="T12" fmla="*/ 45 w 139"/>
                <a:gd name="T13" fmla="*/ 103 h 123"/>
                <a:gd name="T14" fmla="*/ 22 w 139"/>
                <a:gd name="T15" fmla="*/ 115 h 123"/>
                <a:gd name="T16" fmla="*/ 8 w 139"/>
                <a:gd name="T17" fmla="*/ 123 h 123"/>
                <a:gd name="T18" fmla="*/ 69 w 139"/>
                <a:gd name="T19" fmla="*/ 12 h 123"/>
                <a:gd name="T20" fmla="*/ 12 w 139"/>
                <a:gd name="T21" fmla="*/ 53 h 123"/>
                <a:gd name="T22" fmla="*/ 30 w 139"/>
                <a:gd name="T23" fmla="*/ 83 h 123"/>
                <a:gd name="T24" fmla="*/ 34 w 139"/>
                <a:gd name="T25" fmla="*/ 85 h 123"/>
                <a:gd name="T26" fmla="*/ 30 w 139"/>
                <a:gd name="T27" fmla="*/ 97 h 123"/>
                <a:gd name="T28" fmla="*/ 45 w 139"/>
                <a:gd name="T29" fmla="*/ 91 h 123"/>
                <a:gd name="T30" fmla="*/ 46 w 139"/>
                <a:gd name="T31" fmla="*/ 91 h 123"/>
                <a:gd name="T32" fmla="*/ 47 w 139"/>
                <a:gd name="T33" fmla="*/ 91 h 123"/>
                <a:gd name="T34" fmla="*/ 69 w 139"/>
                <a:gd name="T35" fmla="*/ 94 h 123"/>
                <a:gd name="T36" fmla="*/ 127 w 139"/>
                <a:gd name="T37" fmla="*/ 53 h 123"/>
                <a:gd name="T38" fmla="*/ 69 w 139"/>
                <a:gd name="T39" fmla="*/ 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9" h="123">
                  <a:moveTo>
                    <a:pt x="8" y="123"/>
                  </a:moveTo>
                  <a:cubicBezTo>
                    <a:pt x="20" y="90"/>
                    <a:pt x="20" y="90"/>
                    <a:pt x="20" y="90"/>
                  </a:cubicBezTo>
                  <a:cubicBezTo>
                    <a:pt x="7" y="80"/>
                    <a:pt x="0" y="67"/>
                    <a:pt x="0" y="53"/>
                  </a:cubicBezTo>
                  <a:cubicBezTo>
                    <a:pt x="0" y="24"/>
                    <a:pt x="31" y="0"/>
                    <a:pt x="69" y="0"/>
                  </a:cubicBezTo>
                  <a:cubicBezTo>
                    <a:pt x="108" y="0"/>
                    <a:pt x="139" y="24"/>
                    <a:pt x="139" y="53"/>
                  </a:cubicBezTo>
                  <a:cubicBezTo>
                    <a:pt x="139" y="82"/>
                    <a:pt x="108" y="106"/>
                    <a:pt x="69" y="106"/>
                  </a:cubicBezTo>
                  <a:cubicBezTo>
                    <a:pt x="61" y="106"/>
                    <a:pt x="53" y="105"/>
                    <a:pt x="45" y="103"/>
                  </a:cubicBezTo>
                  <a:cubicBezTo>
                    <a:pt x="42" y="104"/>
                    <a:pt x="31" y="110"/>
                    <a:pt x="22" y="115"/>
                  </a:cubicBezTo>
                  <a:cubicBezTo>
                    <a:pt x="8" y="123"/>
                    <a:pt x="8" y="123"/>
                    <a:pt x="8" y="123"/>
                  </a:cubicBezTo>
                  <a:close/>
                  <a:moveTo>
                    <a:pt x="69" y="12"/>
                  </a:moveTo>
                  <a:cubicBezTo>
                    <a:pt x="38" y="12"/>
                    <a:pt x="12" y="30"/>
                    <a:pt x="12" y="53"/>
                  </a:cubicBezTo>
                  <a:cubicBezTo>
                    <a:pt x="12" y="64"/>
                    <a:pt x="18" y="75"/>
                    <a:pt x="30" y="83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42" y="91"/>
                    <a:pt x="44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54" y="93"/>
                    <a:pt x="62" y="94"/>
                    <a:pt x="69" y="94"/>
                  </a:cubicBezTo>
                  <a:cubicBezTo>
                    <a:pt x="101" y="94"/>
                    <a:pt x="127" y="76"/>
                    <a:pt x="127" y="53"/>
                  </a:cubicBezTo>
                  <a:cubicBezTo>
                    <a:pt x="127" y="30"/>
                    <a:pt x="101" y="12"/>
                    <a:pt x="6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5" name="Freeform 213"/>
            <p:cNvSpPr>
              <a:spLocks/>
            </p:cNvSpPr>
            <p:nvPr/>
          </p:nvSpPr>
          <p:spPr bwMode="auto">
            <a:xfrm>
              <a:off x="6238588" y="5529748"/>
              <a:ext cx="169148" cy="16265"/>
            </a:xfrm>
            <a:custGeom>
              <a:avLst/>
              <a:gdLst>
                <a:gd name="T0" fmla="*/ 156 w 156"/>
                <a:gd name="T1" fmla="*/ 15 h 15"/>
                <a:gd name="T2" fmla="*/ 0 w 156"/>
                <a:gd name="T3" fmla="*/ 15 h 15"/>
                <a:gd name="T4" fmla="*/ 0 w 156"/>
                <a:gd name="T5" fmla="*/ 0 h 15"/>
                <a:gd name="T6" fmla="*/ 156 w 156"/>
                <a:gd name="T7" fmla="*/ 0 h 15"/>
                <a:gd name="T8" fmla="*/ 156 w 156"/>
                <a:gd name="T9" fmla="*/ 15 h 15"/>
                <a:gd name="T10" fmla="*/ 156 w 156"/>
                <a:gd name="T11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5">
                  <a:moveTo>
                    <a:pt x="156" y="15"/>
                  </a:moveTo>
                  <a:lnTo>
                    <a:pt x="0" y="15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5"/>
                  </a:lnTo>
                  <a:lnTo>
                    <a:pt x="1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6" name="Freeform 214"/>
            <p:cNvSpPr>
              <a:spLocks/>
            </p:cNvSpPr>
            <p:nvPr/>
          </p:nvSpPr>
          <p:spPr bwMode="auto">
            <a:xfrm>
              <a:off x="6238588" y="5561192"/>
              <a:ext cx="169148" cy="15180"/>
            </a:xfrm>
            <a:custGeom>
              <a:avLst/>
              <a:gdLst>
                <a:gd name="T0" fmla="*/ 156 w 156"/>
                <a:gd name="T1" fmla="*/ 14 h 14"/>
                <a:gd name="T2" fmla="*/ 0 w 156"/>
                <a:gd name="T3" fmla="*/ 14 h 14"/>
                <a:gd name="T4" fmla="*/ 0 w 156"/>
                <a:gd name="T5" fmla="*/ 0 h 14"/>
                <a:gd name="T6" fmla="*/ 156 w 156"/>
                <a:gd name="T7" fmla="*/ 0 h 14"/>
                <a:gd name="T8" fmla="*/ 156 w 156"/>
                <a:gd name="T9" fmla="*/ 14 h 14"/>
                <a:gd name="T10" fmla="*/ 156 w 156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4">
                  <a:moveTo>
                    <a:pt x="156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4"/>
                  </a:lnTo>
                  <a:lnTo>
                    <a:pt x="15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89" name="Freeform 215"/>
            <p:cNvSpPr>
              <a:spLocks/>
            </p:cNvSpPr>
            <p:nvPr/>
          </p:nvSpPr>
          <p:spPr bwMode="auto">
            <a:xfrm>
              <a:off x="6238588" y="5591552"/>
              <a:ext cx="169148" cy="18433"/>
            </a:xfrm>
            <a:custGeom>
              <a:avLst/>
              <a:gdLst>
                <a:gd name="T0" fmla="*/ 156 w 156"/>
                <a:gd name="T1" fmla="*/ 17 h 17"/>
                <a:gd name="T2" fmla="*/ 0 w 156"/>
                <a:gd name="T3" fmla="*/ 17 h 17"/>
                <a:gd name="T4" fmla="*/ 0 w 156"/>
                <a:gd name="T5" fmla="*/ 0 h 17"/>
                <a:gd name="T6" fmla="*/ 156 w 156"/>
                <a:gd name="T7" fmla="*/ 0 h 17"/>
                <a:gd name="T8" fmla="*/ 156 w 156"/>
                <a:gd name="T9" fmla="*/ 17 h 17"/>
                <a:gd name="T10" fmla="*/ 156 w 156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7">
                  <a:moveTo>
                    <a:pt x="156" y="17"/>
                  </a:moveTo>
                  <a:lnTo>
                    <a:pt x="0" y="17"/>
                  </a:lnTo>
                  <a:lnTo>
                    <a:pt x="0" y="0"/>
                  </a:lnTo>
                  <a:lnTo>
                    <a:pt x="156" y="0"/>
                  </a:lnTo>
                  <a:lnTo>
                    <a:pt x="156" y="17"/>
                  </a:lnTo>
                  <a:lnTo>
                    <a:pt x="15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0" name="Freeform 216"/>
            <p:cNvSpPr>
              <a:spLocks/>
            </p:cNvSpPr>
            <p:nvPr/>
          </p:nvSpPr>
          <p:spPr bwMode="auto">
            <a:xfrm>
              <a:off x="5964264" y="5622997"/>
              <a:ext cx="250470" cy="271071"/>
            </a:xfrm>
            <a:custGeom>
              <a:avLst/>
              <a:gdLst>
                <a:gd name="T0" fmla="*/ 92 w 98"/>
                <a:gd name="T1" fmla="*/ 73 h 106"/>
                <a:gd name="T2" fmla="*/ 61 w 98"/>
                <a:gd name="T3" fmla="*/ 64 h 106"/>
                <a:gd name="T4" fmla="*/ 62 w 98"/>
                <a:gd name="T5" fmla="*/ 57 h 106"/>
                <a:gd name="T6" fmla="*/ 66 w 98"/>
                <a:gd name="T7" fmla="*/ 51 h 106"/>
                <a:gd name="T8" fmla="*/ 67 w 98"/>
                <a:gd name="T9" fmla="*/ 44 h 106"/>
                <a:gd name="T10" fmla="*/ 69 w 98"/>
                <a:gd name="T11" fmla="*/ 45 h 106"/>
                <a:gd name="T12" fmla="*/ 71 w 98"/>
                <a:gd name="T13" fmla="*/ 43 h 106"/>
                <a:gd name="T14" fmla="*/ 72 w 98"/>
                <a:gd name="T15" fmla="*/ 32 h 106"/>
                <a:gd name="T16" fmla="*/ 70 w 98"/>
                <a:gd name="T17" fmla="*/ 29 h 106"/>
                <a:gd name="T18" fmla="*/ 69 w 98"/>
                <a:gd name="T19" fmla="*/ 30 h 106"/>
                <a:gd name="T20" fmla="*/ 70 w 98"/>
                <a:gd name="T21" fmla="*/ 23 h 106"/>
                <a:gd name="T22" fmla="*/ 66 w 98"/>
                <a:gd name="T23" fmla="*/ 8 h 106"/>
                <a:gd name="T24" fmla="*/ 32 w 98"/>
                <a:gd name="T25" fmla="*/ 8 h 106"/>
                <a:gd name="T26" fmla="*/ 28 w 98"/>
                <a:gd name="T27" fmla="*/ 23 h 106"/>
                <a:gd name="T28" fmla="*/ 29 w 98"/>
                <a:gd name="T29" fmla="*/ 30 h 106"/>
                <a:gd name="T30" fmla="*/ 28 w 98"/>
                <a:gd name="T31" fmla="*/ 29 h 106"/>
                <a:gd name="T32" fmla="*/ 26 w 98"/>
                <a:gd name="T33" fmla="*/ 32 h 106"/>
                <a:gd name="T34" fmla="*/ 27 w 98"/>
                <a:gd name="T35" fmla="*/ 43 h 106"/>
                <a:gd name="T36" fmla="*/ 29 w 98"/>
                <a:gd name="T37" fmla="*/ 45 h 106"/>
                <a:gd name="T38" fmla="*/ 31 w 98"/>
                <a:gd name="T39" fmla="*/ 44 h 106"/>
                <a:gd name="T40" fmla="*/ 31 w 98"/>
                <a:gd name="T41" fmla="*/ 51 h 106"/>
                <a:gd name="T42" fmla="*/ 36 w 98"/>
                <a:gd name="T43" fmla="*/ 57 h 106"/>
                <a:gd name="T44" fmla="*/ 37 w 98"/>
                <a:gd name="T45" fmla="*/ 64 h 106"/>
                <a:gd name="T46" fmla="*/ 5 w 98"/>
                <a:gd name="T47" fmla="*/ 73 h 106"/>
                <a:gd name="T48" fmla="*/ 0 w 98"/>
                <a:gd name="T49" fmla="*/ 83 h 106"/>
                <a:gd name="T50" fmla="*/ 1 w 98"/>
                <a:gd name="T51" fmla="*/ 94 h 106"/>
                <a:gd name="T52" fmla="*/ 8 w 98"/>
                <a:gd name="T53" fmla="*/ 102 h 106"/>
                <a:gd name="T54" fmla="*/ 90 w 98"/>
                <a:gd name="T55" fmla="*/ 102 h 106"/>
                <a:gd name="T56" fmla="*/ 96 w 98"/>
                <a:gd name="T57" fmla="*/ 94 h 106"/>
                <a:gd name="T58" fmla="*/ 98 w 98"/>
                <a:gd name="T59" fmla="*/ 83 h 106"/>
                <a:gd name="T60" fmla="*/ 92 w 98"/>
                <a:gd name="T6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8" h="106">
                  <a:moveTo>
                    <a:pt x="92" y="73"/>
                  </a:moveTo>
                  <a:cubicBezTo>
                    <a:pt x="82" y="69"/>
                    <a:pt x="72" y="66"/>
                    <a:pt x="61" y="64"/>
                  </a:cubicBezTo>
                  <a:cubicBezTo>
                    <a:pt x="61" y="62"/>
                    <a:pt x="62" y="59"/>
                    <a:pt x="62" y="57"/>
                  </a:cubicBezTo>
                  <a:cubicBezTo>
                    <a:pt x="65" y="55"/>
                    <a:pt x="66" y="53"/>
                    <a:pt x="66" y="51"/>
                  </a:cubicBezTo>
                  <a:cubicBezTo>
                    <a:pt x="67" y="49"/>
                    <a:pt x="67" y="46"/>
                    <a:pt x="67" y="44"/>
                  </a:cubicBezTo>
                  <a:cubicBezTo>
                    <a:pt x="68" y="44"/>
                    <a:pt x="68" y="44"/>
                    <a:pt x="69" y="45"/>
                  </a:cubicBezTo>
                  <a:cubicBezTo>
                    <a:pt x="70" y="45"/>
                    <a:pt x="71" y="44"/>
                    <a:pt x="71" y="43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1"/>
                    <a:pt x="71" y="30"/>
                    <a:pt x="70" y="29"/>
                  </a:cubicBezTo>
                  <a:cubicBezTo>
                    <a:pt x="70" y="29"/>
                    <a:pt x="69" y="29"/>
                    <a:pt x="69" y="30"/>
                  </a:cubicBezTo>
                  <a:cubicBezTo>
                    <a:pt x="69" y="28"/>
                    <a:pt x="69" y="25"/>
                    <a:pt x="70" y="23"/>
                  </a:cubicBezTo>
                  <a:cubicBezTo>
                    <a:pt x="70" y="20"/>
                    <a:pt x="71" y="13"/>
                    <a:pt x="66" y="8"/>
                  </a:cubicBezTo>
                  <a:cubicBezTo>
                    <a:pt x="58" y="0"/>
                    <a:pt x="40" y="0"/>
                    <a:pt x="32" y="8"/>
                  </a:cubicBezTo>
                  <a:cubicBezTo>
                    <a:pt x="27" y="13"/>
                    <a:pt x="28" y="20"/>
                    <a:pt x="28" y="23"/>
                  </a:cubicBezTo>
                  <a:cubicBezTo>
                    <a:pt x="28" y="25"/>
                    <a:pt x="29" y="28"/>
                    <a:pt x="29" y="30"/>
                  </a:cubicBezTo>
                  <a:cubicBezTo>
                    <a:pt x="29" y="29"/>
                    <a:pt x="28" y="29"/>
                    <a:pt x="28" y="29"/>
                  </a:cubicBezTo>
                  <a:cubicBezTo>
                    <a:pt x="27" y="30"/>
                    <a:pt x="26" y="31"/>
                    <a:pt x="26" y="32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7" y="44"/>
                    <a:pt x="28" y="45"/>
                    <a:pt x="29" y="45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1" y="46"/>
                    <a:pt x="31" y="49"/>
                    <a:pt x="31" y="51"/>
                  </a:cubicBezTo>
                  <a:cubicBezTo>
                    <a:pt x="32" y="53"/>
                    <a:pt x="33" y="55"/>
                    <a:pt x="36" y="57"/>
                  </a:cubicBezTo>
                  <a:cubicBezTo>
                    <a:pt x="36" y="59"/>
                    <a:pt x="36" y="62"/>
                    <a:pt x="37" y="64"/>
                  </a:cubicBezTo>
                  <a:cubicBezTo>
                    <a:pt x="26" y="66"/>
                    <a:pt x="15" y="69"/>
                    <a:pt x="5" y="73"/>
                  </a:cubicBezTo>
                  <a:cubicBezTo>
                    <a:pt x="2" y="75"/>
                    <a:pt x="0" y="80"/>
                    <a:pt x="0" y="83"/>
                  </a:cubicBezTo>
                  <a:cubicBezTo>
                    <a:pt x="1" y="87"/>
                    <a:pt x="1" y="91"/>
                    <a:pt x="1" y="94"/>
                  </a:cubicBezTo>
                  <a:cubicBezTo>
                    <a:pt x="2" y="98"/>
                    <a:pt x="5" y="101"/>
                    <a:pt x="8" y="102"/>
                  </a:cubicBezTo>
                  <a:cubicBezTo>
                    <a:pt x="35" y="106"/>
                    <a:pt x="63" y="106"/>
                    <a:pt x="90" y="102"/>
                  </a:cubicBezTo>
                  <a:cubicBezTo>
                    <a:pt x="93" y="101"/>
                    <a:pt x="96" y="98"/>
                    <a:pt x="96" y="94"/>
                  </a:cubicBezTo>
                  <a:cubicBezTo>
                    <a:pt x="97" y="91"/>
                    <a:pt x="97" y="87"/>
                    <a:pt x="98" y="83"/>
                  </a:cubicBezTo>
                  <a:cubicBezTo>
                    <a:pt x="98" y="80"/>
                    <a:pt x="96" y="75"/>
                    <a:pt x="92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797340" y="1692707"/>
            <a:ext cx="266815" cy="264799"/>
            <a:chOff x="7078908" y="5461438"/>
            <a:chExt cx="430461" cy="427208"/>
          </a:xfrm>
          <a:solidFill>
            <a:schemeClr val="accent3"/>
          </a:solidFill>
        </p:grpSpPr>
        <p:sp>
          <p:nvSpPr>
            <p:cNvPr id="92" name="Freeform 236"/>
            <p:cNvSpPr>
              <a:spLocks/>
            </p:cNvSpPr>
            <p:nvPr/>
          </p:nvSpPr>
          <p:spPr bwMode="auto">
            <a:xfrm>
              <a:off x="7078908" y="5461438"/>
              <a:ext cx="418534" cy="417450"/>
            </a:xfrm>
            <a:custGeom>
              <a:avLst/>
              <a:gdLst>
                <a:gd name="T0" fmla="*/ 84 w 163"/>
                <a:gd name="T1" fmla="*/ 129 h 163"/>
                <a:gd name="T2" fmla="*/ 46 w 163"/>
                <a:gd name="T3" fmla="*/ 50 h 163"/>
                <a:gd name="T4" fmla="*/ 81 w 163"/>
                <a:gd name="T5" fmla="*/ 34 h 163"/>
                <a:gd name="T6" fmla="*/ 127 w 163"/>
                <a:gd name="T7" fmla="*/ 89 h 163"/>
                <a:gd name="T8" fmla="*/ 147 w 163"/>
                <a:gd name="T9" fmla="*/ 94 h 163"/>
                <a:gd name="T10" fmla="*/ 162 w 163"/>
                <a:gd name="T11" fmla="*/ 86 h 163"/>
                <a:gd name="T12" fmla="*/ 162 w 163"/>
                <a:gd name="T13" fmla="*/ 70 h 163"/>
                <a:gd name="T14" fmla="*/ 144 w 163"/>
                <a:gd name="T15" fmla="*/ 59 h 163"/>
                <a:gd name="T16" fmla="*/ 154 w 163"/>
                <a:gd name="T17" fmla="*/ 45 h 163"/>
                <a:gd name="T18" fmla="*/ 145 w 163"/>
                <a:gd name="T19" fmla="*/ 32 h 163"/>
                <a:gd name="T20" fmla="*/ 125 w 163"/>
                <a:gd name="T21" fmla="*/ 30 h 163"/>
                <a:gd name="T22" fmla="*/ 126 w 163"/>
                <a:gd name="T23" fmla="*/ 13 h 163"/>
                <a:gd name="T24" fmla="*/ 112 w 163"/>
                <a:gd name="T25" fmla="*/ 6 h 163"/>
                <a:gd name="T26" fmla="*/ 93 w 163"/>
                <a:gd name="T27" fmla="*/ 15 h 163"/>
                <a:gd name="T28" fmla="*/ 86 w 163"/>
                <a:gd name="T29" fmla="*/ 0 h 163"/>
                <a:gd name="T30" fmla="*/ 70 w 163"/>
                <a:gd name="T31" fmla="*/ 1 h 163"/>
                <a:gd name="T32" fmla="*/ 58 w 163"/>
                <a:gd name="T33" fmla="*/ 18 h 163"/>
                <a:gd name="T34" fmla="*/ 44 w 163"/>
                <a:gd name="T35" fmla="*/ 9 h 163"/>
                <a:gd name="T36" fmla="*/ 31 w 163"/>
                <a:gd name="T37" fmla="*/ 17 h 163"/>
                <a:gd name="T38" fmla="*/ 31 w 163"/>
                <a:gd name="T39" fmla="*/ 36 h 163"/>
                <a:gd name="T40" fmla="*/ 15 w 163"/>
                <a:gd name="T41" fmla="*/ 33 h 163"/>
                <a:gd name="T42" fmla="*/ 8 w 163"/>
                <a:gd name="T43" fmla="*/ 47 h 163"/>
                <a:gd name="T44" fmla="*/ 18 w 163"/>
                <a:gd name="T45" fmla="*/ 59 h 163"/>
                <a:gd name="T46" fmla="*/ 0 w 163"/>
                <a:gd name="T47" fmla="*/ 73 h 163"/>
                <a:gd name="T48" fmla="*/ 0 w 163"/>
                <a:gd name="T49" fmla="*/ 88 h 163"/>
                <a:gd name="T50" fmla="*/ 15 w 163"/>
                <a:gd name="T51" fmla="*/ 94 h 163"/>
                <a:gd name="T52" fmla="*/ 6 w 163"/>
                <a:gd name="T53" fmla="*/ 114 h 163"/>
                <a:gd name="T54" fmla="*/ 15 w 163"/>
                <a:gd name="T55" fmla="*/ 128 h 163"/>
                <a:gd name="T56" fmla="*/ 30 w 163"/>
                <a:gd name="T57" fmla="*/ 125 h 163"/>
                <a:gd name="T58" fmla="*/ 33 w 163"/>
                <a:gd name="T59" fmla="*/ 148 h 163"/>
                <a:gd name="T60" fmla="*/ 47 w 163"/>
                <a:gd name="T61" fmla="*/ 155 h 163"/>
                <a:gd name="T62" fmla="*/ 59 w 163"/>
                <a:gd name="T63" fmla="*/ 145 h 163"/>
                <a:gd name="T64" fmla="*/ 72 w 163"/>
                <a:gd name="T65" fmla="*/ 163 h 163"/>
                <a:gd name="T66" fmla="*/ 88 w 163"/>
                <a:gd name="T67" fmla="*/ 162 h 163"/>
                <a:gd name="T68" fmla="*/ 94 w 163"/>
                <a:gd name="T69" fmla="*/ 148 h 163"/>
                <a:gd name="T70" fmla="*/ 89 w 163"/>
                <a:gd name="T71" fmla="*/ 12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3" h="163">
                  <a:moveTo>
                    <a:pt x="89" y="128"/>
                  </a:moveTo>
                  <a:cubicBezTo>
                    <a:pt x="88" y="128"/>
                    <a:pt x="86" y="129"/>
                    <a:pt x="84" y="129"/>
                  </a:cubicBezTo>
                  <a:cubicBezTo>
                    <a:pt x="58" y="130"/>
                    <a:pt x="36" y="110"/>
                    <a:pt x="35" y="84"/>
                  </a:cubicBezTo>
                  <a:cubicBezTo>
                    <a:pt x="34" y="71"/>
                    <a:pt x="38" y="59"/>
                    <a:pt x="46" y="50"/>
                  </a:cubicBezTo>
                  <a:cubicBezTo>
                    <a:pt x="55" y="40"/>
                    <a:pt x="66" y="35"/>
                    <a:pt x="79" y="34"/>
                  </a:cubicBezTo>
                  <a:cubicBezTo>
                    <a:pt x="79" y="34"/>
                    <a:pt x="80" y="34"/>
                    <a:pt x="81" y="34"/>
                  </a:cubicBezTo>
                  <a:cubicBezTo>
                    <a:pt x="106" y="34"/>
                    <a:pt x="127" y="54"/>
                    <a:pt x="128" y="79"/>
                  </a:cubicBezTo>
                  <a:cubicBezTo>
                    <a:pt x="128" y="82"/>
                    <a:pt x="128" y="85"/>
                    <a:pt x="127" y="89"/>
                  </a:cubicBezTo>
                  <a:cubicBezTo>
                    <a:pt x="144" y="105"/>
                    <a:pt x="144" y="105"/>
                    <a:pt x="144" y="105"/>
                  </a:cubicBezTo>
                  <a:cubicBezTo>
                    <a:pt x="145" y="101"/>
                    <a:pt x="146" y="97"/>
                    <a:pt x="147" y="94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2" y="86"/>
                    <a:pt x="162" y="86"/>
                    <a:pt x="162" y="86"/>
                  </a:cubicBezTo>
                  <a:cubicBezTo>
                    <a:pt x="162" y="75"/>
                    <a:pt x="162" y="75"/>
                    <a:pt x="162" y="75"/>
                  </a:cubicBezTo>
                  <a:cubicBezTo>
                    <a:pt x="162" y="70"/>
                    <a:pt x="162" y="70"/>
                    <a:pt x="162" y="70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6" y="66"/>
                    <a:pt x="145" y="62"/>
                    <a:pt x="144" y="59"/>
                  </a:cubicBezTo>
                  <a:cubicBezTo>
                    <a:pt x="156" y="48"/>
                    <a:pt x="156" y="48"/>
                    <a:pt x="156" y="48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5" y="32"/>
                    <a:pt x="145" y="32"/>
                    <a:pt x="145" y="32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0" y="35"/>
                    <a:pt x="127" y="32"/>
                    <a:pt x="125" y="30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0" y="17"/>
                    <a:pt x="97" y="16"/>
                    <a:pt x="93" y="1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5" y="16"/>
                    <a:pt x="62" y="17"/>
                    <a:pt x="58" y="1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5" y="32"/>
                    <a:pt x="33" y="34"/>
                    <a:pt x="31" y="36"/>
                  </a:cubicBezTo>
                  <a:cubicBezTo>
                    <a:pt x="31" y="37"/>
                    <a:pt x="30" y="37"/>
                    <a:pt x="30" y="38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7" y="63"/>
                    <a:pt x="16" y="66"/>
                    <a:pt x="15" y="69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6" y="97"/>
                    <a:pt x="17" y="101"/>
                    <a:pt x="18" y="10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33" y="128"/>
                    <a:pt x="35" y="130"/>
                    <a:pt x="38" y="133"/>
                  </a:cubicBezTo>
                  <a:cubicBezTo>
                    <a:pt x="33" y="148"/>
                    <a:pt x="33" y="148"/>
                    <a:pt x="33" y="148"/>
                  </a:cubicBezTo>
                  <a:cubicBezTo>
                    <a:pt x="37" y="150"/>
                    <a:pt x="37" y="150"/>
                    <a:pt x="37" y="150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9" y="145"/>
                    <a:pt x="59" y="145"/>
                    <a:pt x="59" y="145"/>
                  </a:cubicBezTo>
                  <a:cubicBezTo>
                    <a:pt x="62" y="146"/>
                    <a:pt x="66" y="147"/>
                    <a:pt x="69" y="148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7" y="163"/>
                    <a:pt x="77" y="163"/>
                    <a:pt x="77" y="163"/>
                  </a:cubicBezTo>
                  <a:cubicBezTo>
                    <a:pt x="88" y="162"/>
                    <a:pt x="88" y="162"/>
                    <a:pt x="88" y="162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8" y="147"/>
                    <a:pt x="102" y="146"/>
                    <a:pt x="105" y="144"/>
                  </a:cubicBezTo>
                  <a:lnTo>
                    <a:pt x="89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3" name="Freeform 237"/>
            <p:cNvSpPr>
              <a:spLocks/>
            </p:cNvSpPr>
            <p:nvPr/>
          </p:nvSpPr>
          <p:spPr bwMode="auto">
            <a:xfrm>
              <a:off x="7197095" y="5576372"/>
              <a:ext cx="312274" cy="312274"/>
            </a:xfrm>
            <a:custGeom>
              <a:avLst/>
              <a:gdLst>
                <a:gd name="T0" fmla="*/ 122 w 122"/>
                <a:gd name="T1" fmla="*/ 101 h 122"/>
                <a:gd name="T2" fmla="*/ 119 w 122"/>
                <a:gd name="T3" fmla="*/ 94 h 122"/>
                <a:gd name="T4" fmla="*/ 67 w 122"/>
                <a:gd name="T5" fmla="*/ 43 h 122"/>
                <a:gd name="T6" fmla="*/ 58 w 122"/>
                <a:gd name="T7" fmla="*/ 12 h 122"/>
                <a:gd name="T8" fmla="*/ 23 w 122"/>
                <a:gd name="T9" fmla="*/ 5 h 122"/>
                <a:gd name="T10" fmla="*/ 41 w 122"/>
                <a:gd name="T11" fmla="*/ 23 h 122"/>
                <a:gd name="T12" fmla="*/ 41 w 122"/>
                <a:gd name="T13" fmla="*/ 29 h 122"/>
                <a:gd name="T14" fmla="*/ 29 w 122"/>
                <a:gd name="T15" fmla="*/ 41 h 122"/>
                <a:gd name="T16" fmla="*/ 23 w 122"/>
                <a:gd name="T17" fmla="*/ 41 h 122"/>
                <a:gd name="T18" fmla="*/ 5 w 122"/>
                <a:gd name="T19" fmla="*/ 23 h 122"/>
                <a:gd name="T20" fmla="*/ 12 w 122"/>
                <a:gd name="T21" fmla="*/ 58 h 122"/>
                <a:gd name="T22" fmla="*/ 43 w 122"/>
                <a:gd name="T23" fmla="*/ 67 h 122"/>
                <a:gd name="T24" fmla="*/ 94 w 122"/>
                <a:gd name="T25" fmla="*/ 119 h 122"/>
                <a:gd name="T26" fmla="*/ 101 w 122"/>
                <a:gd name="T27" fmla="*/ 122 h 122"/>
                <a:gd name="T28" fmla="*/ 122 w 122"/>
                <a:gd name="T2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2" h="122">
                  <a:moveTo>
                    <a:pt x="122" y="101"/>
                  </a:moveTo>
                  <a:cubicBezTo>
                    <a:pt x="122" y="99"/>
                    <a:pt x="121" y="95"/>
                    <a:pt x="119" y="94"/>
                  </a:cubicBezTo>
                  <a:cubicBezTo>
                    <a:pt x="102" y="77"/>
                    <a:pt x="84" y="60"/>
                    <a:pt x="67" y="43"/>
                  </a:cubicBezTo>
                  <a:cubicBezTo>
                    <a:pt x="69" y="32"/>
                    <a:pt x="66" y="21"/>
                    <a:pt x="58" y="12"/>
                  </a:cubicBezTo>
                  <a:cubicBezTo>
                    <a:pt x="49" y="3"/>
                    <a:pt x="35" y="0"/>
                    <a:pt x="23" y="5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2" y="25"/>
                    <a:pt x="42" y="27"/>
                    <a:pt x="41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5" y="43"/>
                    <a:pt x="23" y="41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0" y="35"/>
                    <a:pt x="3" y="49"/>
                    <a:pt x="12" y="58"/>
                  </a:cubicBezTo>
                  <a:cubicBezTo>
                    <a:pt x="20" y="66"/>
                    <a:pt x="32" y="69"/>
                    <a:pt x="43" y="67"/>
                  </a:cubicBezTo>
                  <a:cubicBezTo>
                    <a:pt x="60" y="84"/>
                    <a:pt x="77" y="102"/>
                    <a:pt x="94" y="119"/>
                  </a:cubicBezTo>
                  <a:cubicBezTo>
                    <a:pt x="95" y="121"/>
                    <a:pt x="98" y="122"/>
                    <a:pt x="101" y="122"/>
                  </a:cubicBezTo>
                  <a:cubicBezTo>
                    <a:pt x="111" y="120"/>
                    <a:pt x="120" y="112"/>
                    <a:pt x="122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4" name="Freeform 247"/>
          <p:cNvSpPr>
            <a:spLocks noEditPoints="1"/>
          </p:cNvSpPr>
          <p:nvPr/>
        </p:nvSpPr>
        <p:spPr bwMode="auto">
          <a:xfrm>
            <a:off x="2082349" y="3264100"/>
            <a:ext cx="247997" cy="227162"/>
          </a:xfrm>
          <a:custGeom>
            <a:avLst/>
            <a:gdLst>
              <a:gd name="T0" fmla="*/ 139 w 156"/>
              <a:gd name="T1" fmla="*/ 26 h 143"/>
              <a:gd name="T2" fmla="*/ 117 w 156"/>
              <a:gd name="T3" fmla="*/ 26 h 143"/>
              <a:gd name="T4" fmla="*/ 117 w 156"/>
              <a:gd name="T5" fmla="*/ 23 h 143"/>
              <a:gd name="T6" fmla="*/ 94 w 156"/>
              <a:gd name="T7" fmla="*/ 0 h 143"/>
              <a:gd name="T8" fmla="*/ 62 w 156"/>
              <a:gd name="T9" fmla="*/ 0 h 143"/>
              <a:gd name="T10" fmla="*/ 39 w 156"/>
              <a:gd name="T11" fmla="*/ 23 h 143"/>
              <a:gd name="T12" fmla="*/ 39 w 156"/>
              <a:gd name="T13" fmla="*/ 26 h 143"/>
              <a:gd name="T14" fmla="*/ 16 w 156"/>
              <a:gd name="T15" fmla="*/ 26 h 143"/>
              <a:gd name="T16" fmla="*/ 0 w 156"/>
              <a:gd name="T17" fmla="*/ 42 h 143"/>
              <a:gd name="T18" fmla="*/ 0 w 156"/>
              <a:gd name="T19" fmla="*/ 121 h 143"/>
              <a:gd name="T20" fmla="*/ 15 w 156"/>
              <a:gd name="T21" fmla="*/ 137 h 143"/>
              <a:gd name="T22" fmla="*/ 14 w 156"/>
              <a:gd name="T23" fmla="*/ 139 h 143"/>
              <a:gd name="T24" fmla="*/ 19 w 156"/>
              <a:gd name="T25" fmla="*/ 143 h 143"/>
              <a:gd name="T26" fmla="*/ 27 w 156"/>
              <a:gd name="T27" fmla="*/ 143 h 143"/>
              <a:gd name="T28" fmla="*/ 31 w 156"/>
              <a:gd name="T29" fmla="*/ 139 h 143"/>
              <a:gd name="T30" fmla="*/ 31 w 156"/>
              <a:gd name="T31" fmla="*/ 138 h 143"/>
              <a:gd name="T32" fmla="*/ 125 w 156"/>
              <a:gd name="T33" fmla="*/ 138 h 143"/>
              <a:gd name="T34" fmla="*/ 124 w 156"/>
              <a:gd name="T35" fmla="*/ 139 h 143"/>
              <a:gd name="T36" fmla="*/ 129 w 156"/>
              <a:gd name="T37" fmla="*/ 143 h 143"/>
              <a:gd name="T38" fmla="*/ 137 w 156"/>
              <a:gd name="T39" fmla="*/ 143 h 143"/>
              <a:gd name="T40" fmla="*/ 141 w 156"/>
              <a:gd name="T41" fmla="*/ 139 h 143"/>
              <a:gd name="T42" fmla="*/ 141 w 156"/>
              <a:gd name="T43" fmla="*/ 137 h 143"/>
              <a:gd name="T44" fmla="*/ 156 w 156"/>
              <a:gd name="T45" fmla="*/ 121 h 143"/>
              <a:gd name="T46" fmla="*/ 156 w 156"/>
              <a:gd name="T47" fmla="*/ 42 h 143"/>
              <a:gd name="T48" fmla="*/ 139 w 156"/>
              <a:gd name="T49" fmla="*/ 26 h 143"/>
              <a:gd name="T50" fmla="*/ 126 w 156"/>
              <a:gd name="T51" fmla="*/ 31 h 143"/>
              <a:gd name="T52" fmla="*/ 134 w 156"/>
              <a:gd name="T53" fmla="*/ 31 h 143"/>
              <a:gd name="T54" fmla="*/ 134 w 156"/>
              <a:gd name="T55" fmla="*/ 130 h 143"/>
              <a:gd name="T56" fmla="*/ 126 w 156"/>
              <a:gd name="T57" fmla="*/ 130 h 143"/>
              <a:gd name="T58" fmla="*/ 126 w 156"/>
              <a:gd name="T59" fmla="*/ 31 h 143"/>
              <a:gd name="T60" fmla="*/ 52 w 156"/>
              <a:gd name="T61" fmla="*/ 23 h 143"/>
              <a:gd name="T62" fmla="*/ 62 w 156"/>
              <a:gd name="T63" fmla="*/ 13 h 143"/>
              <a:gd name="T64" fmla="*/ 94 w 156"/>
              <a:gd name="T65" fmla="*/ 13 h 143"/>
              <a:gd name="T66" fmla="*/ 104 w 156"/>
              <a:gd name="T67" fmla="*/ 23 h 143"/>
              <a:gd name="T68" fmla="*/ 104 w 156"/>
              <a:gd name="T69" fmla="*/ 26 h 143"/>
              <a:gd name="T70" fmla="*/ 52 w 156"/>
              <a:gd name="T71" fmla="*/ 26 h 143"/>
              <a:gd name="T72" fmla="*/ 52 w 156"/>
              <a:gd name="T73" fmla="*/ 23 h 143"/>
              <a:gd name="T74" fmla="*/ 22 w 156"/>
              <a:gd name="T75" fmla="*/ 31 h 143"/>
              <a:gd name="T76" fmla="*/ 30 w 156"/>
              <a:gd name="T77" fmla="*/ 31 h 143"/>
              <a:gd name="T78" fmla="*/ 30 w 156"/>
              <a:gd name="T79" fmla="*/ 130 h 143"/>
              <a:gd name="T80" fmla="*/ 22 w 156"/>
              <a:gd name="T81" fmla="*/ 130 h 143"/>
              <a:gd name="T82" fmla="*/ 22 w 156"/>
              <a:gd name="T83" fmla="*/ 3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6" h="143">
                <a:moveTo>
                  <a:pt x="139" y="26"/>
                </a:moveTo>
                <a:cubicBezTo>
                  <a:pt x="117" y="26"/>
                  <a:pt x="117" y="26"/>
                  <a:pt x="117" y="26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7" y="10"/>
                  <a:pt x="106" y="0"/>
                  <a:pt x="9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0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7" y="26"/>
                  <a:pt x="0" y="33"/>
                  <a:pt x="0" y="42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30"/>
                  <a:pt x="6" y="137"/>
                  <a:pt x="15" y="137"/>
                </a:cubicBezTo>
                <a:cubicBezTo>
                  <a:pt x="14" y="138"/>
                  <a:pt x="14" y="138"/>
                  <a:pt x="14" y="139"/>
                </a:cubicBezTo>
                <a:cubicBezTo>
                  <a:pt x="14" y="141"/>
                  <a:pt x="16" y="143"/>
                  <a:pt x="19" y="143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9" y="143"/>
                  <a:pt x="31" y="141"/>
                  <a:pt x="31" y="139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125" y="138"/>
                  <a:pt x="125" y="138"/>
                  <a:pt x="125" y="138"/>
                </a:cubicBezTo>
                <a:cubicBezTo>
                  <a:pt x="125" y="138"/>
                  <a:pt x="124" y="138"/>
                  <a:pt x="124" y="139"/>
                </a:cubicBezTo>
                <a:cubicBezTo>
                  <a:pt x="124" y="141"/>
                  <a:pt x="127" y="143"/>
                  <a:pt x="129" y="143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9" y="143"/>
                  <a:pt x="141" y="141"/>
                  <a:pt x="141" y="139"/>
                </a:cubicBezTo>
                <a:cubicBezTo>
                  <a:pt x="141" y="138"/>
                  <a:pt x="141" y="138"/>
                  <a:pt x="141" y="137"/>
                </a:cubicBezTo>
                <a:cubicBezTo>
                  <a:pt x="149" y="137"/>
                  <a:pt x="156" y="130"/>
                  <a:pt x="156" y="121"/>
                </a:cubicBezTo>
                <a:cubicBezTo>
                  <a:pt x="156" y="42"/>
                  <a:pt x="156" y="42"/>
                  <a:pt x="156" y="42"/>
                </a:cubicBezTo>
                <a:cubicBezTo>
                  <a:pt x="156" y="33"/>
                  <a:pt x="148" y="26"/>
                  <a:pt x="139" y="26"/>
                </a:cubicBezTo>
                <a:close/>
                <a:moveTo>
                  <a:pt x="12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4" y="130"/>
                  <a:pt x="134" y="130"/>
                  <a:pt x="134" y="130"/>
                </a:cubicBezTo>
                <a:cubicBezTo>
                  <a:pt x="126" y="130"/>
                  <a:pt x="126" y="130"/>
                  <a:pt x="126" y="130"/>
                </a:cubicBezTo>
                <a:lnTo>
                  <a:pt x="126" y="31"/>
                </a:lnTo>
                <a:close/>
                <a:moveTo>
                  <a:pt x="52" y="23"/>
                </a:moveTo>
                <a:cubicBezTo>
                  <a:pt x="52" y="17"/>
                  <a:pt x="56" y="13"/>
                  <a:pt x="62" y="13"/>
                </a:cubicBezTo>
                <a:cubicBezTo>
                  <a:pt x="94" y="13"/>
                  <a:pt x="94" y="13"/>
                  <a:pt x="94" y="13"/>
                </a:cubicBezTo>
                <a:cubicBezTo>
                  <a:pt x="99" y="13"/>
                  <a:pt x="104" y="17"/>
                  <a:pt x="104" y="23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52" y="26"/>
                  <a:pt x="52" y="26"/>
                  <a:pt x="52" y="26"/>
                </a:cubicBezTo>
                <a:lnTo>
                  <a:pt x="52" y="23"/>
                </a:lnTo>
                <a:close/>
                <a:moveTo>
                  <a:pt x="22" y="31"/>
                </a:moveTo>
                <a:cubicBezTo>
                  <a:pt x="30" y="31"/>
                  <a:pt x="30" y="31"/>
                  <a:pt x="30" y="31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22" y="130"/>
                  <a:pt x="22" y="130"/>
                  <a:pt x="22" y="130"/>
                </a:cubicBezTo>
                <a:lnTo>
                  <a:pt x="22" y="3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srgbClr val="000000"/>
              </a:solidFill>
              <a:latin typeface="+mj-ea"/>
              <a:ea typeface="+mj-ea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4414641" y="3213021"/>
            <a:ext cx="307812" cy="329318"/>
            <a:chOff x="4895160" y="5416983"/>
            <a:chExt cx="496602" cy="531299"/>
          </a:xfrm>
          <a:solidFill>
            <a:schemeClr val="accent1"/>
          </a:solidFill>
        </p:grpSpPr>
        <p:sp>
          <p:nvSpPr>
            <p:cNvPr id="96" name="Freeform 836"/>
            <p:cNvSpPr>
              <a:spLocks/>
            </p:cNvSpPr>
            <p:nvPr/>
          </p:nvSpPr>
          <p:spPr bwMode="auto">
            <a:xfrm>
              <a:off x="5135871" y="5416983"/>
              <a:ext cx="28191" cy="74816"/>
            </a:xfrm>
            <a:custGeom>
              <a:avLst/>
              <a:gdLst>
                <a:gd name="T0" fmla="*/ 6 w 11"/>
                <a:gd name="T1" fmla="*/ 29 h 29"/>
                <a:gd name="T2" fmla="*/ 0 w 11"/>
                <a:gd name="T3" fmla="*/ 24 h 29"/>
                <a:gd name="T4" fmla="*/ 0 w 11"/>
                <a:gd name="T5" fmla="*/ 6 h 29"/>
                <a:gd name="T6" fmla="*/ 6 w 11"/>
                <a:gd name="T7" fmla="*/ 0 h 29"/>
                <a:gd name="T8" fmla="*/ 11 w 11"/>
                <a:gd name="T9" fmla="*/ 6 h 29"/>
                <a:gd name="T10" fmla="*/ 11 w 11"/>
                <a:gd name="T11" fmla="*/ 24 h 29"/>
                <a:gd name="T12" fmla="*/ 6 w 11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9">
                  <a:moveTo>
                    <a:pt x="6" y="29"/>
                  </a:moveTo>
                  <a:cubicBezTo>
                    <a:pt x="3" y="29"/>
                    <a:pt x="0" y="27"/>
                    <a:pt x="0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7"/>
                    <a:pt x="9" y="29"/>
                    <a:pt x="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7" name="Freeform 837"/>
            <p:cNvSpPr>
              <a:spLocks/>
            </p:cNvSpPr>
            <p:nvPr/>
          </p:nvSpPr>
          <p:spPr bwMode="auto">
            <a:xfrm>
              <a:off x="5015516" y="5443006"/>
              <a:ext cx="56383" cy="71563"/>
            </a:xfrm>
            <a:custGeom>
              <a:avLst/>
              <a:gdLst>
                <a:gd name="T0" fmla="*/ 16 w 22"/>
                <a:gd name="T1" fmla="*/ 28 h 28"/>
                <a:gd name="T2" fmla="*/ 11 w 22"/>
                <a:gd name="T3" fmla="*/ 25 h 28"/>
                <a:gd name="T4" fmla="*/ 2 w 22"/>
                <a:gd name="T5" fmla="*/ 10 h 28"/>
                <a:gd name="T6" fmla="*/ 4 w 22"/>
                <a:gd name="T7" fmla="*/ 2 h 28"/>
                <a:gd name="T8" fmla="*/ 11 w 22"/>
                <a:gd name="T9" fmla="*/ 4 h 28"/>
                <a:gd name="T10" fmla="*/ 20 w 22"/>
                <a:gd name="T11" fmla="*/ 19 h 28"/>
                <a:gd name="T12" fmla="*/ 18 w 22"/>
                <a:gd name="T13" fmla="*/ 27 h 28"/>
                <a:gd name="T14" fmla="*/ 16 w 2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8">
                  <a:moveTo>
                    <a:pt x="16" y="28"/>
                  </a:moveTo>
                  <a:cubicBezTo>
                    <a:pt x="14" y="28"/>
                    <a:pt x="12" y="27"/>
                    <a:pt x="11" y="2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1" y="4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22"/>
                    <a:pt x="21" y="26"/>
                    <a:pt x="18" y="27"/>
                  </a:cubicBezTo>
                  <a:cubicBezTo>
                    <a:pt x="17" y="28"/>
                    <a:pt x="17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8" name="Freeform 838"/>
            <p:cNvSpPr>
              <a:spLocks/>
            </p:cNvSpPr>
            <p:nvPr/>
          </p:nvSpPr>
          <p:spPr bwMode="auto">
            <a:xfrm>
              <a:off x="4927689" y="5527580"/>
              <a:ext cx="72647" cy="54214"/>
            </a:xfrm>
            <a:custGeom>
              <a:avLst/>
              <a:gdLst>
                <a:gd name="T0" fmla="*/ 22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3 h 21"/>
                <a:gd name="T8" fmla="*/ 9 w 28"/>
                <a:gd name="T9" fmla="*/ 1 h 21"/>
                <a:gd name="T10" fmla="*/ 24 w 28"/>
                <a:gd name="T11" fmla="*/ 10 h 21"/>
                <a:gd name="T12" fmla="*/ 26 w 28"/>
                <a:gd name="T13" fmla="*/ 18 h 21"/>
                <a:gd name="T14" fmla="*/ 22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2" y="21"/>
                  </a:moveTo>
                  <a:cubicBezTo>
                    <a:pt x="21" y="21"/>
                    <a:pt x="20" y="20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4" y="21"/>
                    <a:pt x="2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99" name="Freeform 839"/>
            <p:cNvSpPr>
              <a:spLocks/>
            </p:cNvSpPr>
            <p:nvPr/>
          </p:nvSpPr>
          <p:spPr bwMode="auto">
            <a:xfrm>
              <a:off x="4895160" y="564576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6 w 29"/>
                <a:gd name="T3" fmla="*/ 11 h 11"/>
                <a:gd name="T4" fmla="*/ 0 w 29"/>
                <a:gd name="T5" fmla="*/ 5 h 11"/>
                <a:gd name="T6" fmla="*/ 6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7" y="0"/>
                    <a:pt x="29" y="2"/>
                    <a:pt x="29" y="5"/>
                  </a:cubicBezTo>
                  <a:cubicBezTo>
                    <a:pt x="29" y="8"/>
                    <a:pt x="27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0" name="Freeform 840"/>
            <p:cNvSpPr>
              <a:spLocks/>
            </p:cNvSpPr>
            <p:nvPr/>
          </p:nvSpPr>
          <p:spPr bwMode="auto">
            <a:xfrm>
              <a:off x="4920099" y="5737931"/>
              <a:ext cx="71563" cy="54214"/>
            </a:xfrm>
            <a:custGeom>
              <a:avLst/>
              <a:gdLst>
                <a:gd name="T0" fmla="*/ 6 w 28"/>
                <a:gd name="T1" fmla="*/ 21 h 21"/>
                <a:gd name="T2" fmla="*/ 2 w 28"/>
                <a:gd name="T3" fmla="*/ 18 h 21"/>
                <a:gd name="T4" fmla="*/ 4 w 28"/>
                <a:gd name="T5" fmla="*/ 11 h 21"/>
                <a:gd name="T6" fmla="*/ 19 w 28"/>
                <a:gd name="T7" fmla="*/ 2 h 21"/>
                <a:gd name="T8" fmla="*/ 27 w 28"/>
                <a:gd name="T9" fmla="*/ 4 h 21"/>
                <a:gd name="T10" fmla="*/ 25 w 28"/>
                <a:gd name="T11" fmla="*/ 11 h 21"/>
                <a:gd name="T12" fmla="*/ 9 w 28"/>
                <a:gd name="T13" fmla="*/ 20 h 21"/>
                <a:gd name="T14" fmla="*/ 6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6" y="21"/>
                  </a:moveTo>
                  <a:cubicBezTo>
                    <a:pt x="4" y="21"/>
                    <a:pt x="3" y="20"/>
                    <a:pt x="2" y="18"/>
                  </a:cubicBezTo>
                  <a:cubicBezTo>
                    <a:pt x="0" y="16"/>
                    <a:pt x="1" y="12"/>
                    <a:pt x="4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0"/>
                    <a:pt x="25" y="1"/>
                    <a:pt x="27" y="4"/>
                  </a:cubicBezTo>
                  <a:cubicBezTo>
                    <a:pt x="28" y="6"/>
                    <a:pt x="27" y="10"/>
                    <a:pt x="25" y="1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1"/>
                    <a:pt x="6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1" name="Freeform 841"/>
            <p:cNvSpPr>
              <a:spLocks/>
            </p:cNvSpPr>
            <p:nvPr/>
          </p:nvSpPr>
          <p:spPr bwMode="auto">
            <a:xfrm>
              <a:off x="5286587" y="5750942"/>
              <a:ext cx="72647" cy="53130"/>
            </a:xfrm>
            <a:custGeom>
              <a:avLst/>
              <a:gdLst>
                <a:gd name="T0" fmla="*/ 21 w 28"/>
                <a:gd name="T1" fmla="*/ 21 h 21"/>
                <a:gd name="T2" fmla="*/ 19 w 28"/>
                <a:gd name="T3" fmla="*/ 20 h 21"/>
                <a:gd name="T4" fmla="*/ 3 w 28"/>
                <a:gd name="T5" fmla="*/ 11 h 21"/>
                <a:gd name="T6" fmla="*/ 1 w 28"/>
                <a:gd name="T7" fmla="*/ 4 h 21"/>
                <a:gd name="T8" fmla="*/ 9 w 28"/>
                <a:gd name="T9" fmla="*/ 2 h 21"/>
                <a:gd name="T10" fmla="*/ 24 w 28"/>
                <a:gd name="T11" fmla="*/ 11 h 21"/>
                <a:gd name="T12" fmla="*/ 26 w 28"/>
                <a:gd name="T13" fmla="*/ 18 h 21"/>
                <a:gd name="T14" fmla="*/ 21 w 2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1">
                  <a:moveTo>
                    <a:pt x="21" y="21"/>
                  </a:moveTo>
                  <a:cubicBezTo>
                    <a:pt x="21" y="21"/>
                    <a:pt x="20" y="21"/>
                    <a:pt x="19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0"/>
                    <a:pt x="0" y="6"/>
                    <a:pt x="1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7" y="12"/>
                    <a:pt x="28" y="15"/>
                    <a:pt x="26" y="18"/>
                  </a:cubicBezTo>
                  <a:cubicBezTo>
                    <a:pt x="25" y="20"/>
                    <a:pt x="23" y="21"/>
                    <a:pt x="2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2" name="Freeform 842"/>
            <p:cNvSpPr>
              <a:spLocks/>
            </p:cNvSpPr>
            <p:nvPr/>
          </p:nvSpPr>
          <p:spPr bwMode="auto">
            <a:xfrm>
              <a:off x="5318031" y="5660946"/>
              <a:ext cx="73731" cy="28191"/>
            </a:xfrm>
            <a:custGeom>
              <a:avLst/>
              <a:gdLst>
                <a:gd name="T0" fmla="*/ 23 w 29"/>
                <a:gd name="T1" fmla="*/ 11 h 11"/>
                <a:gd name="T2" fmla="*/ 5 w 29"/>
                <a:gd name="T3" fmla="*/ 11 h 11"/>
                <a:gd name="T4" fmla="*/ 0 w 29"/>
                <a:gd name="T5" fmla="*/ 5 h 11"/>
                <a:gd name="T6" fmla="*/ 5 w 29"/>
                <a:gd name="T7" fmla="*/ 0 h 11"/>
                <a:gd name="T8" fmla="*/ 23 w 29"/>
                <a:gd name="T9" fmla="*/ 0 h 11"/>
                <a:gd name="T10" fmla="*/ 29 w 29"/>
                <a:gd name="T11" fmla="*/ 5 h 11"/>
                <a:gd name="T12" fmla="*/ 23 w 2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1">
                  <a:moveTo>
                    <a:pt x="23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6" y="0"/>
                    <a:pt x="29" y="2"/>
                    <a:pt x="29" y="5"/>
                  </a:cubicBezTo>
                  <a:cubicBezTo>
                    <a:pt x="29" y="8"/>
                    <a:pt x="26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3" name="Freeform 843"/>
            <p:cNvSpPr>
              <a:spLocks/>
            </p:cNvSpPr>
            <p:nvPr/>
          </p:nvSpPr>
          <p:spPr bwMode="auto">
            <a:xfrm>
              <a:off x="5292008" y="5540591"/>
              <a:ext cx="74816" cy="54214"/>
            </a:xfrm>
            <a:custGeom>
              <a:avLst/>
              <a:gdLst>
                <a:gd name="T0" fmla="*/ 7 w 29"/>
                <a:gd name="T1" fmla="*/ 21 h 21"/>
                <a:gd name="T2" fmla="*/ 2 w 29"/>
                <a:gd name="T3" fmla="*/ 18 h 21"/>
                <a:gd name="T4" fmla="*/ 4 w 29"/>
                <a:gd name="T5" fmla="*/ 10 h 21"/>
                <a:gd name="T6" fmla="*/ 20 w 29"/>
                <a:gd name="T7" fmla="*/ 1 h 21"/>
                <a:gd name="T8" fmla="*/ 27 w 29"/>
                <a:gd name="T9" fmla="*/ 3 h 21"/>
                <a:gd name="T10" fmla="*/ 25 w 29"/>
                <a:gd name="T11" fmla="*/ 11 h 21"/>
                <a:gd name="T12" fmla="*/ 10 w 29"/>
                <a:gd name="T13" fmla="*/ 20 h 21"/>
                <a:gd name="T14" fmla="*/ 7 w 29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1">
                  <a:moveTo>
                    <a:pt x="7" y="21"/>
                  </a:moveTo>
                  <a:cubicBezTo>
                    <a:pt x="5" y="21"/>
                    <a:pt x="3" y="20"/>
                    <a:pt x="2" y="18"/>
                  </a:cubicBezTo>
                  <a:cubicBezTo>
                    <a:pt x="0" y="15"/>
                    <a:pt x="1" y="12"/>
                    <a:pt x="4" y="1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6" y="1"/>
                    <a:pt x="27" y="3"/>
                  </a:cubicBezTo>
                  <a:cubicBezTo>
                    <a:pt x="29" y="6"/>
                    <a:pt x="28" y="9"/>
                    <a:pt x="25" y="1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8" y="21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4" name="Freeform 844"/>
            <p:cNvSpPr>
              <a:spLocks/>
            </p:cNvSpPr>
            <p:nvPr/>
          </p:nvSpPr>
          <p:spPr bwMode="auto">
            <a:xfrm>
              <a:off x="5228036" y="5450595"/>
              <a:ext cx="54214" cy="71563"/>
            </a:xfrm>
            <a:custGeom>
              <a:avLst/>
              <a:gdLst>
                <a:gd name="T0" fmla="*/ 6 w 21"/>
                <a:gd name="T1" fmla="*/ 28 h 28"/>
                <a:gd name="T2" fmla="*/ 3 w 21"/>
                <a:gd name="T3" fmla="*/ 27 h 28"/>
                <a:gd name="T4" fmla="*/ 1 w 21"/>
                <a:gd name="T5" fmla="*/ 19 h 28"/>
                <a:gd name="T6" fmla="*/ 10 w 21"/>
                <a:gd name="T7" fmla="*/ 4 h 28"/>
                <a:gd name="T8" fmla="*/ 18 w 21"/>
                <a:gd name="T9" fmla="*/ 2 h 28"/>
                <a:gd name="T10" fmla="*/ 20 w 21"/>
                <a:gd name="T11" fmla="*/ 9 h 28"/>
                <a:gd name="T12" fmla="*/ 11 w 21"/>
                <a:gd name="T13" fmla="*/ 25 h 28"/>
                <a:gd name="T14" fmla="*/ 6 w 21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8">
                  <a:moveTo>
                    <a:pt x="6" y="28"/>
                  </a:moveTo>
                  <a:cubicBezTo>
                    <a:pt x="5" y="28"/>
                    <a:pt x="4" y="27"/>
                    <a:pt x="3" y="27"/>
                  </a:cubicBezTo>
                  <a:cubicBezTo>
                    <a:pt x="1" y="25"/>
                    <a:pt x="0" y="22"/>
                    <a:pt x="1" y="19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1" y="7"/>
                    <a:pt x="20" y="9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7"/>
                    <a:pt x="8" y="28"/>
                    <a:pt x="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5" name="Freeform 845"/>
            <p:cNvSpPr>
              <a:spLocks noEditPoints="1"/>
            </p:cNvSpPr>
            <p:nvPr/>
          </p:nvSpPr>
          <p:spPr bwMode="auto">
            <a:xfrm>
              <a:off x="5010094" y="5535169"/>
              <a:ext cx="264565" cy="320948"/>
            </a:xfrm>
            <a:custGeom>
              <a:avLst/>
              <a:gdLst>
                <a:gd name="T0" fmla="*/ 52 w 103"/>
                <a:gd name="T1" fmla="*/ 0 h 125"/>
                <a:gd name="T2" fmla="*/ 0 w 103"/>
                <a:gd name="T3" fmla="*/ 57 h 125"/>
                <a:gd name="T4" fmla="*/ 24 w 103"/>
                <a:gd name="T5" fmla="*/ 125 h 125"/>
                <a:gd name="T6" fmla="*/ 55 w 103"/>
                <a:gd name="T7" fmla="*/ 125 h 125"/>
                <a:gd name="T8" fmla="*/ 82 w 103"/>
                <a:gd name="T9" fmla="*/ 103 h 125"/>
                <a:gd name="T10" fmla="*/ 103 w 103"/>
                <a:gd name="T11" fmla="*/ 52 h 125"/>
                <a:gd name="T12" fmla="*/ 45 w 103"/>
                <a:gd name="T13" fmla="*/ 92 h 125"/>
                <a:gd name="T14" fmla="*/ 35 w 103"/>
                <a:gd name="T15" fmla="*/ 71 h 125"/>
                <a:gd name="T16" fmla="*/ 42 w 103"/>
                <a:gd name="T17" fmla="*/ 68 h 125"/>
                <a:gd name="T18" fmla="*/ 56 w 103"/>
                <a:gd name="T19" fmla="*/ 67 h 125"/>
                <a:gd name="T20" fmla="*/ 62 w 103"/>
                <a:gd name="T21" fmla="*/ 72 h 125"/>
                <a:gd name="T22" fmla="*/ 65 w 103"/>
                <a:gd name="T23" fmla="*/ 71 h 125"/>
                <a:gd name="T24" fmla="*/ 55 w 103"/>
                <a:gd name="T25" fmla="*/ 92 h 125"/>
                <a:gd name="T26" fmla="*/ 45 w 103"/>
                <a:gd name="T27" fmla="*/ 117 h 125"/>
                <a:gd name="T28" fmla="*/ 43 w 103"/>
                <a:gd name="T29" fmla="*/ 56 h 125"/>
                <a:gd name="T30" fmla="*/ 44 w 103"/>
                <a:gd name="T31" fmla="*/ 57 h 125"/>
                <a:gd name="T32" fmla="*/ 42 w 103"/>
                <a:gd name="T33" fmla="*/ 56 h 125"/>
                <a:gd name="T34" fmla="*/ 58 w 103"/>
                <a:gd name="T35" fmla="*/ 54 h 125"/>
                <a:gd name="T36" fmla="*/ 59 w 103"/>
                <a:gd name="T37" fmla="*/ 55 h 125"/>
                <a:gd name="T38" fmla="*/ 57 w 103"/>
                <a:gd name="T39" fmla="*/ 55 h 125"/>
                <a:gd name="T40" fmla="*/ 93 w 103"/>
                <a:gd name="T41" fmla="*/ 60 h 125"/>
                <a:gd name="T42" fmla="*/ 75 w 103"/>
                <a:gd name="T43" fmla="*/ 97 h 125"/>
                <a:gd name="T44" fmla="*/ 61 w 103"/>
                <a:gd name="T45" fmla="*/ 117 h 125"/>
                <a:gd name="T46" fmla="*/ 73 w 103"/>
                <a:gd name="T47" fmla="*/ 70 h 125"/>
                <a:gd name="T48" fmla="*/ 67 w 103"/>
                <a:gd name="T49" fmla="*/ 67 h 125"/>
                <a:gd name="T50" fmla="*/ 59 w 103"/>
                <a:gd name="T51" fmla="*/ 67 h 125"/>
                <a:gd name="T52" fmla="*/ 58 w 103"/>
                <a:gd name="T53" fmla="*/ 65 h 125"/>
                <a:gd name="T54" fmla="*/ 58 w 103"/>
                <a:gd name="T55" fmla="*/ 51 h 125"/>
                <a:gd name="T56" fmla="*/ 55 w 103"/>
                <a:gd name="T57" fmla="*/ 64 h 125"/>
                <a:gd name="T58" fmla="*/ 44 w 103"/>
                <a:gd name="T59" fmla="*/ 65 h 125"/>
                <a:gd name="T60" fmla="*/ 44 w 103"/>
                <a:gd name="T61" fmla="*/ 53 h 125"/>
                <a:gd name="T62" fmla="*/ 39 w 103"/>
                <a:gd name="T63" fmla="*/ 63 h 125"/>
                <a:gd name="T64" fmla="*/ 36 w 103"/>
                <a:gd name="T65" fmla="*/ 67 h 125"/>
                <a:gd name="T66" fmla="*/ 33 w 103"/>
                <a:gd name="T67" fmla="*/ 67 h 125"/>
                <a:gd name="T68" fmla="*/ 29 w 103"/>
                <a:gd name="T69" fmla="*/ 65 h 125"/>
                <a:gd name="T70" fmla="*/ 29 w 103"/>
                <a:gd name="T71" fmla="*/ 66 h 125"/>
                <a:gd name="T72" fmla="*/ 29 w 103"/>
                <a:gd name="T73" fmla="*/ 66 h 125"/>
                <a:gd name="T74" fmla="*/ 39 w 103"/>
                <a:gd name="T75" fmla="*/ 93 h 125"/>
                <a:gd name="T76" fmla="*/ 33 w 103"/>
                <a:gd name="T77" fmla="*/ 117 h 125"/>
                <a:gd name="T78" fmla="*/ 9 w 103"/>
                <a:gd name="T79" fmla="*/ 60 h 125"/>
                <a:gd name="T80" fmla="*/ 9 w 103"/>
                <a:gd name="T81" fmla="*/ 54 h 125"/>
                <a:gd name="T82" fmla="*/ 52 w 103"/>
                <a:gd name="T83" fmla="*/ 9 h 125"/>
                <a:gd name="T84" fmla="*/ 94 w 103"/>
                <a:gd name="T85" fmla="*/ 5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3" h="125">
                  <a:moveTo>
                    <a:pt x="103" y="52"/>
                  </a:moveTo>
                  <a:cubicBezTo>
                    <a:pt x="103" y="23"/>
                    <a:pt x="80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54"/>
                    <a:pt x="0" y="55"/>
                    <a:pt x="0" y="57"/>
                  </a:cubicBezTo>
                  <a:cubicBezTo>
                    <a:pt x="0" y="58"/>
                    <a:pt x="1" y="78"/>
                    <a:pt x="21" y="103"/>
                  </a:cubicBezTo>
                  <a:cubicBezTo>
                    <a:pt x="26" y="110"/>
                    <a:pt x="24" y="125"/>
                    <a:pt x="24" y="125"/>
                  </a:cubicBezTo>
                  <a:cubicBezTo>
                    <a:pt x="32" y="125"/>
                    <a:pt x="40" y="125"/>
                    <a:pt x="48" y="125"/>
                  </a:cubicBezTo>
                  <a:cubicBezTo>
                    <a:pt x="50" y="125"/>
                    <a:pt x="53" y="125"/>
                    <a:pt x="55" y="125"/>
                  </a:cubicBezTo>
                  <a:cubicBezTo>
                    <a:pt x="63" y="125"/>
                    <a:pt x="71" y="125"/>
                    <a:pt x="79" y="125"/>
                  </a:cubicBezTo>
                  <a:cubicBezTo>
                    <a:pt x="79" y="125"/>
                    <a:pt x="77" y="110"/>
                    <a:pt x="82" y="103"/>
                  </a:cubicBezTo>
                  <a:cubicBezTo>
                    <a:pt x="102" y="78"/>
                    <a:pt x="103" y="58"/>
                    <a:pt x="103" y="57"/>
                  </a:cubicBezTo>
                  <a:cubicBezTo>
                    <a:pt x="103" y="55"/>
                    <a:pt x="103" y="54"/>
                    <a:pt x="103" y="52"/>
                  </a:cubicBezTo>
                  <a:close/>
                  <a:moveTo>
                    <a:pt x="45" y="117"/>
                  </a:moveTo>
                  <a:cubicBezTo>
                    <a:pt x="45" y="92"/>
                    <a:pt x="45" y="92"/>
                    <a:pt x="45" y="92"/>
                  </a:cubicBezTo>
                  <a:cubicBezTo>
                    <a:pt x="45" y="91"/>
                    <a:pt x="45" y="91"/>
                    <a:pt x="45" y="90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6" y="71"/>
                    <a:pt x="36" y="71"/>
                    <a:pt x="37" y="70"/>
                  </a:cubicBezTo>
                  <a:cubicBezTo>
                    <a:pt x="39" y="70"/>
                    <a:pt x="40" y="69"/>
                    <a:pt x="42" y="68"/>
                  </a:cubicBezTo>
                  <a:cubicBezTo>
                    <a:pt x="43" y="70"/>
                    <a:pt x="45" y="71"/>
                    <a:pt x="47" y="71"/>
                  </a:cubicBezTo>
                  <a:cubicBezTo>
                    <a:pt x="50" y="72"/>
                    <a:pt x="53" y="70"/>
                    <a:pt x="56" y="67"/>
                  </a:cubicBezTo>
                  <a:cubicBezTo>
                    <a:pt x="56" y="68"/>
                    <a:pt x="57" y="68"/>
                    <a:pt x="57" y="68"/>
                  </a:cubicBezTo>
                  <a:cubicBezTo>
                    <a:pt x="58" y="71"/>
                    <a:pt x="60" y="72"/>
                    <a:pt x="62" y="72"/>
                  </a:cubicBezTo>
                  <a:cubicBezTo>
                    <a:pt x="62" y="72"/>
                    <a:pt x="63" y="72"/>
                    <a:pt x="63" y="72"/>
                  </a:cubicBezTo>
                  <a:cubicBezTo>
                    <a:pt x="63" y="72"/>
                    <a:pt x="64" y="71"/>
                    <a:pt x="65" y="71"/>
                  </a:cubicBezTo>
                  <a:cubicBezTo>
                    <a:pt x="55" y="90"/>
                    <a:pt x="55" y="90"/>
                    <a:pt x="55" y="90"/>
                  </a:cubicBezTo>
                  <a:cubicBezTo>
                    <a:pt x="55" y="91"/>
                    <a:pt x="55" y="91"/>
                    <a:pt x="55" y="92"/>
                  </a:cubicBezTo>
                  <a:cubicBezTo>
                    <a:pt x="55" y="117"/>
                    <a:pt x="55" y="117"/>
                    <a:pt x="55" y="117"/>
                  </a:cubicBezTo>
                  <a:lnTo>
                    <a:pt x="45" y="117"/>
                  </a:lnTo>
                  <a:close/>
                  <a:moveTo>
                    <a:pt x="42" y="56"/>
                  </a:moveTo>
                  <a:cubicBezTo>
                    <a:pt x="42" y="56"/>
                    <a:pt x="43" y="56"/>
                    <a:pt x="43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4" y="56"/>
                    <a:pt x="44" y="57"/>
                    <a:pt x="44" y="57"/>
                  </a:cubicBezTo>
                  <a:cubicBezTo>
                    <a:pt x="44" y="59"/>
                    <a:pt x="44" y="60"/>
                    <a:pt x="42" y="62"/>
                  </a:cubicBezTo>
                  <a:cubicBezTo>
                    <a:pt x="41" y="59"/>
                    <a:pt x="42" y="57"/>
                    <a:pt x="42" y="56"/>
                  </a:cubicBezTo>
                  <a:close/>
                  <a:moveTo>
                    <a:pt x="57" y="55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9" y="54"/>
                    <a:pt x="59" y="55"/>
                    <a:pt x="59" y="55"/>
                  </a:cubicBezTo>
                  <a:cubicBezTo>
                    <a:pt x="59" y="55"/>
                    <a:pt x="59" y="58"/>
                    <a:pt x="57" y="61"/>
                  </a:cubicBezTo>
                  <a:cubicBezTo>
                    <a:pt x="57" y="59"/>
                    <a:pt x="57" y="56"/>
                    <a:pt x="57" y="55"/>
                  </a:cubicBezTo>
                  <a:close/>
                  <a:moveTo>
                    <a:pt x="94" y="54"/>
                  </a:moveTo>
                  <a:cubicBezTo>
                    <a:pt x="93" y="60"/>
                    <a:pt x="93" y="60"/>
                    <a:pt x="93" y="60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3" y="66"/>
                    <a:pt x="89" y="80"/>
                    <a:pt x="75" y="97"/>
                  </a:cubicBezTo>
                  <a:cubicBezTo>
                    <a:pt x="71" y="103"/>
                    <a:pt x="70" y="110"/>
                    <a:pt x="70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73" y="68"/>
                    <a:pt x="73" y="66"/>
                    <a:pt x="71" y="65"/>
                  </a:cubicBezTo>
                  <a:cubicBezTo>
                    <a:pt x="70" y="65"/>
                    <a:pt x="68" y="65"/>
                    <a:pt x="67" y="67"/>
                  </a:cubicBezTo>
                  <a:cubicBezTo>
                    <a:pt x="66" y="67"/>
                    <a:pt x="64" y="68"/>
                    <a:pt x="62" y="68"/>
                  </a:cubicBezTo>
                  <a:cubicBezTo>
                    <a:pt x="61" y="69"/>
                    <a:pt x="60" y="68"/>
                    <a:pt x="59" y="67"/>
                  </a:cubicBezTo>
                  <a:cubicBezTo>
                    <a:pt x="59" y="66"/>
                    <a:pt x="59" y="65"/>
                    <a:pt x="58" y="65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61" y="61"/>
                    <a:pt x="63" y="56"/>
                    <a:pt x="61" y="53"/>
                  </a:cubicBezTo>
                  <a:cubicBezTo>
                    <a:pt x="61" y="52"/>
                    <a:pt x="60" y="51"/>
                    <a:pt x="58" y="51"/>
                  </a:cubicBezTo>
                  <a:cubicBezTo>
                    <a:pt x="56" y="51"/>
                    <a:pt x="55" y="52"/>
                    <a:pt x="54" y="54"/>
                  </a:cubicBezTo>
                  <a:cubicBezTo>
                    <a:pt x="53" y="56"/>
                    <a:pt x="53" y="61"/>
                    <a:pt x="55" y="64"/>
                  </a:cubicBezTo>
                  <a:cubicBezTo>
                    <a:pt x="53" y="66"/>
                    <a:pt x="50" y="68"/>
                    <a:pt x="48" y="68"/>
                  </a:cubicBezTo>
                  <a:cubicBezTo>
                    <a:pt x="46" y="68"/>
                    <a:pt x="45" y="67"/>
                    <a:pt x="44" y="65"/>
                  </a:cubicBezTo>
                  <a:cubicBezTo>
                    <a:pt x="46" y="63"/>
                    <a:pt x="47" y="60"/>
                    <a:pt x="47" y="57"/>
                  </a:cubicBezTo>
                  <a:cubicBezTo>
                    <a:pt x="47" y="55"/>
                    <a:pt x="46" y="53"/>
                    <a:pt x="44" y="53"/>
                  </a:cubicBezTo>
                  <a:cubicBezTo>
                    <a:pt x="42" y="52"/>
                    <a:pt x="41" y="53"/>
                    <a:pt x="40" y="54"/>
                  </a:cubicBezTo>
                  <a:cubicBezTo>
                    <a:pt x="38" y="56"/>
                    <a:pt x="38" y="60"/>
                    <a:pt x="39" y="63"/>
                  </a:cubicBezTo>
                  <a:cubicBezTo>
                    <a:pt x="40" y="64"/>
                    <a:pt x="40" y="64"/>
                    <a:pt x="40" y="65"/>
                  </a:cubicBezTo>
                  <a:cubicBezTo>
                    <a:pt x="39" y="66"/>
                    <a:pt x="38" y="67"/>
                    <a:pt x="36" y="67"/>
                  </a:cubicBezTo>
                  <a:cubicBezTo>
                    <a:pt x="35" y="68"/>
                    <a:pt x="34" y="68"/>
                    <a:pt x="34" y="68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3" y="66"/>
                    <a:pt x="31" y="65"/>
                    <a:pt x="30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27" y="67"/>
                    <a:pt x="27" y="68"/>
                    <a:pt x="28" y="70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9" y="117"/>
                    <a:pt x="39" y="117"/>
                    <a:pt x="39" y="117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0"/>
                    <a:pt x="32" y="103"/>
                    <a:pt x="28" y="97"/>
                  </a:cubicBezTo>
                  <a:cubicBezTo>
                    <a:pt x="14" y="80"/>
                    <a:pt x="10" y="66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28"/>
                    <a:pt x="28" y="9"/>
                    <a:pt x="52" y="9"/>
                  </a:cubicBezTo>
                  <a:cubicBezTo>
                    <a:pt x="75" y="9"/>
                    <a:pt x="94" y="28"/>
                    <a:pt x="94" y="52"/>
                  </a:cubicBezTo>
                  <a:cubicBezTo>
                    <a:pt x="94" y="53"/>
                    <a:pt x="94" y="53"/>
                    <a:pt x="94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6" name="Freeform 846"/>
            <p:cNvSpPr>
              <a:spLocks/>
            </p:cNvSpPr>
            <p:nvPr/>
          </p:nvSpPr>
          <p:spPr bwMode="auto">
            <a:xfrm>
              <a:off x="5071899" y="5869129"/>
              <a:ext cx="140957" cy="79153"/>
            </a:xfrm>
            <a:custGeom>
              <a:avLst/>
              <a:gdLst>
                <a:gd name="T0" fmla="*/ 0 w 55"/>
                <a:gd name="T1" fmla="*/ 4 h 31"/>
                <a:gd name="T2" fmla="*/ 3 w 55"/>
                <a:gd name="T3" fmla="*/ 4 h 31"/>
                <a:gd name="T4" fmla="*/ 3 w 55"/>
                <a:gd name="T5" fmla="*/ 8 h 31"/>
                <a:gd name="T6" fmla="*/ 0 w 55"/>
                <a:gd name="T7" fmla="*/ 8 h 31"/>
                <a:gd name="T8" fmla="*/ 0 w 55"/>
                <a:gd name="T9" fmla="*/ 12 h 31"/>
                <a:gd name="T10" fmla="*/ 3 w 55"/>
                <a:gd name="T11" fmla="*/ 12 h 31"/>
                <a:gd name="T12" fmla="*/ 3 w 55"/>
                <a:gd name="T13" fmla="*/ 16 h 31"/>
                <a:gd name="T14" fmla="*/ 0 w 55"/>
                <a:gd name="T15" fmla="*/ 16 h 31"/>
                <a:gd name="T16" fmla="*/ 12 w 55"/>
                <a:gd name="T17" fmla="*/ 26 h 31"/>
                <a:gd name="T18" fmla="*/ 19 w 55"/>
                <a:gd name="T19" fmla="*/ 31 h 31"/>
                <a:gd name="T20" fmla="*/ 36 w 55"/>
                <a:gd name="T21" fmla="*/ 31 h 31"/>
                <a:gd name="T22" fmla="*/ 43 w 55"/>
                <a:gd name="T23" fmla="*/ 26 h 31"/>
                <a:gd name="T24" fmla="*/ 55 w 55"/>
                <a:gd name="T25" fmla="*/ 16 h 31"/>
                <a:gd name="T26" fmla="*/ 53 w 55"/>
                <a:gd name="T27" fmla="*/ 16 h 31"/>
                <a:gd name="T28" fmla="*/ 53 w 55"/>
                <a:gd name="T29" fmla="*/ 12 h 31"/>
                <a:gd name="T30" fmla="*/ 55 w 55"/>
                <a:gd name="T31" fmla="*/ 12 h 31"/>
                <a:gd name="T32" fmla="*/ 55 w 55"/>
                <a:gd name="T33" fmla="*/ 8 h 31"/>
                <a:gd name="T34" fmla="*/ 53 w 55"/>
                <a:gd name="T35" fmla="*/ 8 h 31"/>
                <a:gd name="T36" fmla="*/ 53 w 55"/>
                <a:gd name="T37" fmla="*/ 4 h 31"/>
                <a:gd name="T38" fmla="*/ 55 w 55"/>
                <a:gd name="T39" fmla="*/ 4 h 31"/>
                <a:gd name="T40" fmla="*/ 55 w 55"/>
                <a:gd name="T41" fmla="*/ 0 h 31"/>
                <a:gd name="T42" fmla="*/ 0 w 55"/>
                <a:gd name="T43" fmla="*/ 0 h 31"/>
                <a:gd name="T44" fmla="*/ 0 w 55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31">
                  <a:moveTo>
                    <a:pt x="0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9"/>
                    <a:pt x="16" y="31"/>
                    <a:pt x="19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9" y="31"/>
                    <a:pt x="42" y="29"/>
                    <a:pt x="43" y="26"/>
                  </a:cubicBezTo>
                  <a:cubicBezTo>
                    <a:pt x="49" y="26"/>
                    <a:pt x="54" y="21"/>
                    <a:pt x="5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6777513" y="3231504"/>
            <a:ext cx="306468" cy="292354"/>
            <a:chOff x="8145843" y="5425657"/>
            <a:chExt cx="494435" cy="471664"/>
          </a:xfrm>
          <a:solidFill>
            <a:schemeClr val="accent2"/>
          </a:solidFill>
        </p:grpSpPr>
        <p:sp>
          <p:nvSpPr>
            <p:cNvPr id="108" name="Freeform 850"/>
            <p:cNvSpPr>
              <a:spLocks/>
            </p:cNvSpPr>
            <p:nvPr/>
          </p:nvSpPr>
          <p:spPr bwMode="auto">
            <a:xfrm>
              <a:off x="8294391" y="5425657"/>
              <a:ext cx="89996" cy="101923"/>
            </a:xfrm>
            <a:custGeom>
              <a:avLst/>
              <a:gdLst>
                <a:gd name="T0" fmla="*/ 9 w 35"/>
                <a:gd name="T1" fmla="*/ 35 h 40"/>
                <a:gd name="T2" fmla="*/ 5 w 35"/>
                <a:gd name="T3" fmla="*/ 13 h 40"/>
                <a:gd name="T4" fmla="*/ 27 w 35"/>
                <a:gd name="T5" fmla="*/ 4 h 40"/>
                <a:gd name="T6" fmla="*/ 30 w 35"/>
                <a:gd name="T7" fmla="*/ 27 h 40"/>
                <a:gd name="T8" fmla="*/ 9 w 35"/>
                <a:gd name="T9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0">
                  <a:moveTo>
                    <a:pt x="9" y="35"/>
                  </a:moveTo>
                  <a:cubicBezTo>
                    <a:pt x="2" y="31"/>
                    <a:pt x="0" y="21"/>
                    <a:pt x="5" y="13"/>
                  </a:cubicBezTo>
                  <a:cubicBezTo>
                    <a:pt x="10" y="4"/>
                    <a:pt x="20" y="0"/>
                    <a:pt x="27" y="4"/>
                  </a:cubicBezTo>
                  <a:cubicBezTo>
                    <a:pt x="34" y="8"/>
                    <a:pt x="35" y="19"/>
                    <a:pt x="30" y="27"/>
                  </a:cubicBezTo>
                  <a:cubicBezTo>
                    <a:pt x="25" y="36"/>
                    <a:pt x="16" y="40"/>
                    <a:pt x="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09" name="Freeform 851"/>
            <p:cNvSpPr>
              <a:spLocks/>
            </p:cNvSpPr>
            <p:nvPr/>
          </p:nvSpPr>
          <p:spPr bwMode="auto">
            <a:xfrm>
              <a:off x="8145843" y="5499388"/>
              <a:ext cx="489012" cy="397933"/>
            </a:xfrm>
            <a:custGeom>
              <a:avLst/>
              <a:gdLst>
                <a:gd name="T0" fmla="*/ 3 w 191"/>
                <a:gd name="T1" fmla="*/ 12 h 155"/>
                <a:gd name="T2" fmla="*/ 4 w 191"/>
                <a:gd name="T3" fmla="*/ 12 h 155"/>
                <a:gd name="T4" fmla="*/ 10 w 191"/>
                <a:gd name="T5" fmla="*/ 10 h 155"/>
                <a:gd name="T6" fmla="*/ 35 w 191"/>
                <a:gd name="T7" fmla="*/ 1 h 155"/>
                <a:gd name="T8" fmla="*/ 58 w 191"/>
                <a:gd name="T9" fmla="*/ 6 h 155"/>
                <a:gd name="T10" fmla="*/ 52 w 191"/>
                <a:gd name="T11" fmla="*/ 9 h 155"/>
                <a:gd name="T12" fmla="*/ 50 w 191"/>
                <a:gd name="T13" fmla="*/ 19 h 155"/>
                <a:gd name="T14" fmla="*/ 60 w 191"/>
                <a:gd name="T15" fmla="*/ 14 h 155"/>
                <a:gd name="T16" fmla="*/ 64 w 191"/>
                <a:gd name="T17" fmla="*/ 7 h 155"/>
                <a:gd name="T18" fmla="*/ 65 w 191"/>
                <a:gd name="T19" fmla="*/ 15 h 155"/>
                <a:gd name="T20" fmla="*/ 53 w 191"/>
                <a:gd name="T21" fmla="*/ 41 h 155"/>
                <a:gd name="T22" fmla="*/ 65 w 191"/>
                <a:gd name="T23" fmla="*/ 20 h 155"/>
                <a:gd name="T24" fmla="*/ 70 w 191"/>
                <a:gd name="T25" fmla="*/ 19 h 155"/>
                <a:gd name="T26" fmla="*/ 75 w 191"/>
                <a:gd name="T27" fmla="*/ 50 h 155"/>
                <a:gd name="T28" fmla="*/ 95 w 191"/>
                <a:gd name="T29" fmla="*/ 63 h 155"/>
                <a:gd name="T30" fmla="*/ 130 w 191"/>
                <a:gd name="T31" fmla="*/ 35 h 155"/>
                <a:gd name="T32" fmla="*/ 191 w 191"/>
                <a:gd name="T33" fmla="*/ 79 h 155"/>
                <a:gd name="T34" fmla="*/ 183 w 191"/>
                <a:gd name="T35" fmla="*/ 81 h 155"/>
                <a:gd name="T36" fmla="*/ 92 w 191"/>
                <a:gd name="T37" fmla="*/ 81 h 155"/>
                <a:gd name="T38" fmla="*/ 77 w 191"/>
                <a:gd name="T39" fmla="*/ 79 h 155"/>
                <a:gd name="T40" fmla="*/ 71 w 191"/>
                <a:gd name="T41" fmla="*/ 71 h 155"/>
                <a:gd name="T42" fmla="*/ 61 w 191"/>
                <a:gd name="T43" fmla="*/ 63 h 155"/>
                <a:gd name="T44" fmla="*/ 61 w 191"/>
                <a:gd name="T45" fmla="*/ 63 h 155"/>
                <a:gd name="T46" fmla="*/ 61 w 191"/>
                <a:gd name="T47" fmla="*/ 63 h 155"/>
                <a:gd name="T48" fmla="*/ 57 w 191"/>
                <a:gd name="T49" fmla="*/ 57 h 155"/>
                <a:gd name="T50" fmla="*/ 57 w 191"/>
                <a:gd name="T51" fmla="*/ 55 h 155"/>
                <a:gd name="T52" fmla="*/ 56 w 191"/>
                <a:gd name="T53" fmla="*/ 50 h 155"/>
                <a:gd name="T54" fmla="*/ 60 w 191"/>
                <a:gd name="T55" fmla="*/ 94 h 155"/>
                <a:gd name="T56" fmla="*/ 46 w 191"/>
                <a:gd name="T57" fmla="*/ 155 h 155"/>
                <a:gd name="T58" fmla="*/ 41 w 191"/>
                <a:gd name="T59" fmla="*/ 105 h 155"/>
                <a:gd name="T60" fmla="*/ 40 w 191"/>
                <a:gd name="T61" fmla="*/ 104 h 155"/>
                <a:gd name="T62" fmla="*/ 32 w 191"/>
                <a:gd name="T63" fmla="*/ 87 h 155"/>
                <a:gd name="T64" fmla="*/ 5 w 191"/>
                <a:gd name="T65" fmla="*/ 152 h 155"/>
                <a:gd name="T66" fmla="*/ 2 w 191"/>
                <a:gd name="T67" fmla="*/ 66 h 155"/>
                <a:gd name="T68" fmla="*/ 15 w 191"/>
                <a:gd name="T69" fmla="*/ 40 h 155"/>
                <a:gd name="T70" fmla="*/ 1 w 191"/>
                <a:gd name="T71" fmla="*/ 29 h 155"/>
                <a:gd name="T72" fmla="*/ 0 w 191"/>
                <a:gd name="T73" fmla="*/ 28 h 155"/>
                <a:gd name="T74" fmla="*/ 3 w 191"/>
                <a:gd name="T75" fmla="*/ 1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1" h="155"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7" y="0"/>
                    <a:pt x="44" y="0"/>
                    <a:pt x="46" y="1"/>
                  </a:cubicBezTo>
                  <a:cubicBezTo>
                    <a:pt x="51" y="2"/>
                    <a:pt x="54" y="4"/>
                    <a:pt x="58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2" y="55"/>
                    <a:pt x="82" y="55"/>
                    <a:pt x="82" y="55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2" y="33"/>
                    <a:pt x="136" y="33"/>
                    <a:pt x="138" y="35"/>
                  </a:cubicBezTo>
                  <a:cubicBezTo>
                    <a:pt x="191" y="79"/>
                    <a:pt x="191" y="79"/>
                    <a:pt x="191" y="79"/>
                  </a:cubicBezTo>
                  <a:cubicBezTo>
                    <a:pt x="190" y="80"/>
                    <a:pt x="189" y="81"/>
                    <a:pt x="187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80" y="81"/>
                    <a:pt x="80" y="81"/>
                    <a:pt x="80" y="81"/>
                  </a:cubicBezTo>
                  <a:cubicBezTo>
                    <a:pt x="79" y="81"/>
                    <a:pt x="78" y="80"/>
                    <a:pt x="77" y="79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61" y="63"/>
                    <a:pt x="61" y="63"/>
                    <a:pt x="61" y="63"/>
                  </a:cubicBezTo>
                  <a:cubicBezTo>
                    <a:pt x="53" y="50"/>
                    <a:pt x="59" y="59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4" y="56"/>
                    <a:pt x="51" y="63"/>
                    <a:pt x="49" y="71"/>
                  </a:cubicBezTo>
                  <a:cubicBezTo>
                    <a:pt x="51" y="76"/>
                    <a:pt x="55" y="85"/>
                    <a:pt x="60" y="94"/>
                  </a:cubicBezTo>
                  <a:cubicBezTo>
                    <a:pt x="65" y="120"/>
                    <a:pt x="64" y="137"/>
                    <a:pt x="65" y="154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1" y="106"/>
                    <a:pt x="28" y="136"/>
                    <a:pt x="25" y="154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8" y="124"/>
                    <a:pt x="10" y="98"/>
                    <a:pt x="11" y="70"/>
                  </a:cubicBezTo>
                  <a:cubicBezTo>
                    <a:pt x="8" y="69"/>
                    <a:pt x="5" y="67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6" y="57"/>
                    <a:pt x="11" y="49"/>
                    <a:pt x="15" y="4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3" y="8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0" name="Freeform 852"/>
            <p:cNvSpPr>
              <a:spLocks noEditPoints="1"/>
            </p:cNvSpPr>
            <p:nvPr/>
          </p:nvSpPr>
          <p:spPr bwMode="auto">
            <a:xfrm>
              <a:off x="8337762" y="5711908"/>
              <a:ext cx="302516" cy="176739"/>
            </a:xfrm>
            <a:custGeom>
              <a:avLst/>
              <a:gdLst>
                <a:gd name="T0" fmla="*/ 63 w 118"/>
                <a:gd name="T1" fmla="*/ 46 h 69"/>
                <a:gd name="T2" fmla="*/ 118 w 118"/>
                <a:gd name="T3" fmla="*/ 0 h 69"/>
                <a:gd name="T4" fmla="*/ 118 w 118"/>
                <a:gd name="T5" fmla="*/ 63 h 69"/>
                <a:gd name="T6" fmla="*/ 112 w 118"/>
                <a:gd name="T7" fmla="*/ 69 h 69"/>
                <a:gd name="T8" fmla="*/ 5 w 118"/>
                <a:gd name="T9" fmla="*/ 69 h 69"/>
                <a:gd name="T10" fmla="*/ 0 w 118"/>
                <a:gd name="T11" fmla="*/ 63 h 69"/>
                <a:gd name="T12" fmla="*/ 0 w 118"/>
                <a:gd name="T13" fmla="*/ 0 h 69"/>
                <a:gd name="T14" fmla="*/ 55 w 118"/>
                <a:gd name="T15" fmla="*/ 46 h 69"/>
                <a:gd name="T16" fmla="*/ 63 w 118"/>
                <a:gd name="T17" fmla="*/ 46 h 69"/>
                <a:gd name="T18" fmla="*/ 84 w 118"/>
                <a:gd name="T19" fmla="*/ 39 h 69"/>
                <a:gd name="T20" fmla="*/ 110 w 118"/>
                <a:gd name="T21" fmla="*/ 64 h 69"/>
                <a:gd name="T22" fmla="*/ 111 w 118"/>
                <a:gd name="T23" fmla="*/ 64 h 69"/>
                <a:gd name="T24" fmla="*/ 113 w 118"/>
                <a:gd name="T25" fmla="*/ 64 h 69"/>
                <a:gd name="T26" fmla="*/ 113 w 118"/>
                <a:gd name="T27" fmla="*/ 61 h 69"/>
                <a:gd name="T28" fmla="*/ 87 w 118"/>
                <a:gd name="T29" fmla="*/ 36 h 69"/>
                <a:gd name="T30" fmla="*/ 84 w 118"/>
                <a:gd name="T31" fmla="*/ 37 h 69"/>
                <a:gd name="T32" fmla="*/ 84 w 118"/>
                <a:gd name="T33" fmla="*/ 39 h 69"/>
                <a:gd name="T34" fmla="*/ 34 w 118"/>
                <a:gd name="T35" fmla="*/ 37 h 69"/>
                <a:gd name="T36" fmla="*/ 31 w 118"/>
                <a:gd name="T37" fmla="*/ 36 h 69"/>
                <a:gd name="T38" fmla="*/ 5 w 118"/>
                <a:gd name="T39" fmla="*/ 61 h 69"/>
                <a:gd name="T40" fmla="*/ 5 w 118"/>
                <a:gd name="T41" fmla="*/ 64 h 69"/>
                <a:gd name="T42" fmla="*/ 6 w 118"/>
                <a:gd name="T43" fmla="*/ 64 h 69"/>
                <a:gd name="T44" fmla="*/ 8 w 118"/>
                <a:gd name="T45" fmla="*/ 64 h 69"/>
                <a:gd name="T46" fmla="*/ 34 w 118"/>
                <a:gd name="T47" fmla="*/ 39 h 69"/>
                <a:gd name="T48" fmla="*/ 34 w 118"/>
                <a:gd name="T49" fmla="*/ 3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69">
                  <a:moveTo>
                    <a:pt x="63" y="46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8" y="63"/>
                    <a:pt x="118" y="63"/>
                    <a:pt x="118" y="63"/>
                  </a:cubicBezTo>
                  <a:cubicBezTo>
                    <a:pt x="118" y="66"/>
                    <a:pt x="116" y="69"/>
                    <a:pt x="112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7" y="47"/>
                    <a:pt x="61" y="47"/>
                    <a:pt x="63" y="46"/>
                  </a:cubicBezTo>
                  <a:close/>
                  <a:moveTo>
                    <a:pt x="84" y="39"/>
                  </a:moveTo>
                  <a:cubicBezTo>
                    <a:pt x="110" y="64"/>
                    <a:pt x="110" y="64"/>
                    <a:pt x="110" y="64"/>
                  </a:cubicBezTo>
                  <a:cubicBezTo>
                    <a:pt x="110" y="64"/>
                    <a:pt x="111" y="64"/>
                    <a:pt x="111" y="64"/>
                  </a:cubicBezTo>
                  <a:cubicBezTo>
                    <a:pt x="112" y="64"/>
                    <a:pt x="112" y="64"/>
                    <a:pt x="113" y="64"/>
                  </a:cubicBezTo>
                  <a:cubicBezTo>
                    <a:pt x="113" y="63"/>
                    <a:pt x="113" y="62"/>
                    <a:pt x="113" y="61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6" y="36"/>
                    <a:pt x="85" y="36"/>
                    <a:pt x="84" y="37"/>
                  </a:cubicBezTo>
                  <a:cubicBezTo>
                    <a:pt x="84" y="37"/>
                    <a:pt x="84" y="38"/>
                    <a:pt x="84" y="39"/>
                  </a:cubicBezTo>
                  <a:close/>
                  <a:moveTo>
                    <a:pt x="34" y="37"/>
                  </a:moveTo>
                  <a:cubicBezTo>
                    <a:pt x="33" y="36"/>
                    <a:pt x="32" y="36"/>
                    <a:pt x="31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2"/>
                    <a:pt x="4" y="63"/>
                    <a:pt x="5" y="64"/>
                  </a:cubicBezTo>
                  <a:cubicBezTo>
                    <a:pt x="5" y="64"/>
                    <a:pt x="6" y="64"/>
                    <a:pt x="6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1" name="Freeform 853"/>
            <p:cNvSpPr>
              <a:spLocks/>
            </p:cNvSpPr>
            <p:nvPr/>
          </p:nvSpPr>
          <p:spPr bwMode="auto">
            <a:xfrm>
              <a:off x="8414746" y="5709740"/>
              <a:ext cx="169148" cy="43371"/>
            </a:xfrm>
            <a:custGeom>
              <a:avLst/>
              <a:gdLst>
                <a:gd name="T0" fmla="*/ 4 w 66"/>
                <a:gd name="T1" fmla="*/ 1 h 17"/>
                <a:gd name="T2" fmla="*/ 63 w 66"/>
                <a:gd name="T3" fmla="*/ 11 h 17"/>
                <a:gd name="T4" fmla="*/ 66 w 66"/>
                <a:gd name="T5" fmla="*/ 15 h 17"/>
                <a:gd name="T6" fmla="*/ 62 w 66"/>
                <a:gd name="T7" fmla="*/ 17 h 17"/>
                <a:gd name="T8" fmla="*/ 62 w 66"/>
                <a:gd name="T9" fmla="*/ 17 h 17"/>
                <a:gd name="T10" fmla="*/ 2 w 66"/>
                <a:gd name="T11" fmla="*/ 7 h 17"/>
                <a:gd name="T12" fmla="*/ 0 w 66"/>
                <a:gd name="T13" fmla="*/ 3 h 17"/>
                <a:gd name="T14" fmla="*/ 4 w 66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7">
                  <a:moveTo>
                    <a:pt x="4" y="1"/>
                  </a:moveTo>
                  <a:cubicBezTo>
                    <a:pt x="63" y="11"/>
                    <a:pt x="63" y="11"/>
                    <a:pt x="63" y="11"/>
                  </a:cubicBezTo>
                  <a:cubicBezTo>
                    <a:pt x="65" y="11"/>
                    <a:pt x="66" y="13"/>
                    <a:pt x="66" y="15"/>
                  </a:cubicBezTo>
                  <a:cubicBezTo>
                    <a:pt x="65" y="16"/>
                    <a:pt x="64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2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2" name="Freeform 854"/>
            <p:cNvSpPr>
              <a:spLocks/>
            </p:cNvSpPr>
            <p:nvPr/>
          </p:nvSpPr>
          <p:spPr bwMode="auto">
            <a:xfrm>
              <a:off x="8407156" y="5743352"/>
              <a:ext cx="135536" cy="35782"/>
            </a:xfrm>
            <a:custGeom>
              <a:avLst/>
              <a:gdLst>
                <a:gd name="T0" fmla="*/ 1 w 53"/>
                <a:gd name="T1" fmla="*/ 3 h 14"/>
                <a:gd name="T2" fmla="*/ 4 w 53"/>
                <a:gd name="T3" fmla="*/ 0 h 14"/>
                <a:gd name="T4" fmla="*/ 50 w 53"/>
                <a:gd name="T5" fmla="*/ 8 h 14"/>
                <a:gd name="T6" fmla="*/ 53 w 53"/>
                <a:gd name="T7" fmla="*/ 12 h 14"/>
                <a:gd name="T8" fmla="*/ 50 w 53"/>
                <a:gd name="T9" fmla="*/ 14 h 14"/>
                <a:gd name="T10" fmla="*/ 49 w 53"/>
                <a:gd name="T11" fmla="*/ 14 h 14"/>
                <a:gd name="T12" fmla="*/ 3 w 53"/>
                <a:gd name="T13" fmla="*/ 7 h 14"/>
                <a:gd name="T14" fmla="*/ 1 w 53"/>
                <a:gd name="T1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4">
                  <a:moveTo>
                    <a:pt x="1" y="3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2" y="8"/>
                    <a:pt x="53" y="10"/>
                    <a:pt x="53" y="12"/>
                  </a:cubicBezTo>
                  <a:cubicBezTo>
                    <a:pt x="53" y="13"/>
                    <a:pt x="51" y="14"/>
                    <a:pt x="50" y="14"/>
                  </a:cubicBezTo>
                  <a:cubicBezTo>
                    <a:pt x="50" y="14"/>
                    <a:pt x="49" y="14"/>
                    <a:pt x="49" y="14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6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113" name="Freeform 855"/>
            <p:cNvSpPr>
              <a:spLocks/>
            </p:cNvSpPr>
            <p:nvPr/>
          </p:nvSpPr>
          <p:spPr bwMode="auto">
            <a:xfrm>
              <a:off x="8450527" y="5784555"/>
              <a:ext cx="61805" cy="22770"/>
            </a:xfrm>
            <a:custGeom>
              <a:avLst/>
              <a:gdLst>
                <a:gd name="T0" fmla="*/ 21 w 24"/>
                <a:gd name="T1" fmla="*/ 3 h 9"/>
                <a:gd name="T2" fmla="*/ 24 w 24"/>
                <a:gd name="T3" fmla="*/ 6 h 9"/>
                <a:gd name="T4" fmla="*/ 21 w 24"/>
                <a:gd name="T5" fmla="*/ 9 h 9"/>
                <a:gd name="T6" fmla="*/ 20 w 24"/>
                <a:gd name="T7" fmla="*/ 9 h 9"/>
                <a:gd name="T8" fmla="*/ 3 w 24"/>
                <a:gd name="T9" fmla="*/ 6 h 9"/>
                <a:gd name="T10" fmla="*/ 0 w 24"/>
                <a:gd name="T11" fmla="*/ 3 h 9"/>
                <a:gd name="T12" fmla="*/ 4 w 24"/>
                <a:gd name="T13" fmla="*/ 0 h 9"/>
                <a:gd name="T14" fmla="*/ 21 w 24"/>
                <a:gd name="T1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9">
                  <a:moveTo>
                    <a:pt x="21" y="3"/>
                  </a:moveTo>
                  <a:cubicBezTo>
                    <a:pt x="23" y="3"/>
                    <a:pt x="24" y="5"/>
                    <a:pt x="24" y="6"/>
                  </a:cubicBezTo>
                  <a:cubicBezTo>
                    <a:pt x="24" y="8"/>
                    <a:pt x="22" y="9"/>
                    <a:pt x="21" y="9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lnTo>
                    <a:pt x="2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5398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15398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9020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9020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264233" y="2034002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6264233" y="3586577"/>
            <a:ext cx="133992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Add the title here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19007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9007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2629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42629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6625108" y="2354545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6625108" y="3907120"/>
            <a:ext cx="618173" cy="0"/>
          </a:xfrm>
          <a:prstGeom prst="line">
            <a:avLst/>
          </a:prstGeom>
          <a:ln w="444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70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9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2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7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6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88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9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1" presetID="2" presetClass="entr" presetSubtype="4" accel="6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 rot="5400000">
            <a:off x="2570636" y="2903009"/>
            <a:ext cx="2093533" cy="11610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84393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58466" y="1864187"/>
            <a:ext cx="1161081" cy="2666129"/>
            <a:chOff x="4013612" y="985436"/>
            <a:chExt cx="1443428" cy="3314468"/>
          </a:xfrm>
        </p:grpSpPr>
        <p:sp>
          <p:nvSpPr>
            <p:cNvPr id="9" name="圆角矩形 8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696948" y="3568355"/>
            <a:ext cx="899981" cy="89998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12" name="圆角矩形 11"/>
          <p:cNvSpPr/>
          <p:nvPr/>
        </p:nvSpPr>
        <p:spPr>
          <a:xfrm rot="5400000">
            <a:off x="5286529" y="2662110"/>
            <a:ext cx="2575331" cy="116108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145946" y="3575022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" name="同心圆 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15258" y="1864187"/>
            <a:ext cx="1161081" cy="2666129"/>
            <a:chOff x="4013612" y="985436"/>
            <a:chExt cx="1443428" cy="3314468"/>
          </a:xfrm>
        </p:grpSpPr>
        <p:sp>
          <p:nvSpPr>
            <p:cNvPr id="17" name="圆角矩形 16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4658502" y="3568355"/>
            <a:ext cx="899981" cy="89998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20" name="TextBox 123"/>
          <p:cNvSpPr txBox="1"/>
          <p:nvPr/>
        </p:nvSpPr>
        <p:spPr>
          <a:xfrm>
            <a:off x="4703573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1" name="TextBox 124"/>
          <p:cNvSpPr txBox="1"/>
          <p:nvPr/>
        </p:nvSpPr>
        <p:spPr>
          <a:xfrm>
            <a:off x="1712519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+mj-ea"/>
                <a:ea typeface="+mj-ea"/>
              </a:rPr>
              <a:t>25%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22" name="TextBox 127"/>
          <p:cNvSpPr txBox="1"/>
          <p:nvPr/>
        </p:nvSpPr>
        <p:spPr>
          <a:xfrm>
            <a:off x="3184393" y="278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15%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TextBox 128"/>
          <p:cNvSpPr txBox="1"/>
          <p:nvPr/>
        </p:nvSpPr>
        <p:spPr>
          <a:xfrm>
            <a:off x="6165297" y="227355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+mj-ea"/>
                <a:ea typeface="+mj-ea"/>
              </a:rPr>
              <a:t>25%</a:t>
            </a:r>
            <a:endParaRPr lang="zh-CN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TextBox 131"/>
          <p:cNvSpPr txBox="1"/>
          <p:nvPr/>
        </p:nvSpPr>
        <p:spPr>
          <a:xfrm>
            <a:off x="1691680" y="82825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TextBox 132"/>
          <p:cNvSpPr txBox="1"/>
          <p:nvPr/>
        </p:nvSpPr>
        <p:spPr>
          <a:xfrm>
            <a:off x="1691680" y="987574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563059" y="838247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40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1" grpId="0" animBg="1"/>
          <p:bldP spid="12" grpId="0" animBg="1"/>
          <p:bldP spid="19" grpId="0" animBg="1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图表 3"/>
          <p:cNvGraphicFramePr/>
          <p:nvPr>
            <p:extLst/>
          </p:nvPr>
        </p:nvGraphicFramePr>
        <p:xfrm>
          <a:off x="815618" y="1223963"/>
          <a:ext cx="7512765" cy="24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758114" y="3985237"/>
            <a:ext cx="7627774" cy="784830"/>
            <a:chOff x="1010818" y="5313639"/>
            <a:chExt cx="10170365" cy="1046439"/>
          </a:xfrm>
        </p:grpSpPr>
        <p:sp>
          <p:nvSpPr>
            <p:cNvPr id="6" name="文本框 5"/>
            <p:cNvSpPr txBox="1"/>
            <p:nvPr/>
          </p:nvSpPr>
          <p:spPr bwMode="auto">
            <a:xfrm>
              <a:off x="1010818" y="5313639"/>
              <a:ext cx="10170365" cy="1046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cs typeface="Lato Light" charset="0"/>
                  <a:sym typeface="Lato Light" charset="0"/>
                </a:rPr>
                <a:t>此处添加详细文本描述，建议与标题相关并此处添加详细文本描述，建议与标题相关并</a:t>
              </a: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  <a:p>
              <a:pPr algn="ctr">
                <a:lnSpc>
                  <a:spcPct val="125000"/>
                </a:lnSpc>
              </a:pPr>
              <a:endParaRPr lang="en-US" altLang="zh-CN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170432" y="5313639"/>
              <a:ext cx="9851136" cy="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53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  <p:bldGraphic spid="4" grpI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55375" y="1365456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848" y="1816596"/>
            <a:ext cx="769476" cy="769476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9850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6601640" y="1539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571569" y="125586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6499180" y="245415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501974" y="2167305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2013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8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145043" y="342188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124367" y="3104121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842996" y="4371950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4846613" y="3999040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721463" y="386762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680237" y="348116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2014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12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99319" y="1924839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标题内容文字</a:t>
            </a: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1194320" y="1571802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80808"/>
                </a:solidFill>
                <a:latin typeface="+mj-ea"/>
                <a:ea typeface="+mj-ea"/>
              </a:rPr>
              <a:t>2015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年</a:t>
            </a:r>
            <a:r>
              <a:rPr lang="en-US" altLang="zh-CN" sz="1400" b="1" dirty="0">
                <a:solidFill>
                  <a:srgbClr val="080808"/>
                </a:solidFill>
                <a:latin typeface="+mj-ea"/>
                <a:ea typeface="+mj-ea"/>
              </a:rPr>
              <a:t>2</a:t>
            </a:r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月</a:t>
            </a:r>
            <a:endParaRPr lang="en-US" altLang="zh-CN" sz="1400" b="1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6568909" y="1255862"/>
            <a:ext cx="0" cy="54489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6119428" y="3104121"/>
            <a:ext cx="4076" cy="61975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 flipV="1">
            <a:off x="6499180" y="2239313"/>
            <a:ext cx="3324" cy="6204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842996" y="3999040"/>
            <a:ext cx="8518" cy="66095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1675336" y="3421886"/>
            <a:ext cx="4901" cy="73404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187624" y="1539146"/>
            <a:ext cx="0" cy="78204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400031" y="2859782"/>
            <a:ext cx="984394" cy="984394"/>
            <a:chOff x="1695226" y="3321784"/>
            <a:chExt cx="1250759" cy="1250759"/>
          </a:xfrm>
        </p:grpSpPr>
        <p:sp>
          <p:nvSpPr>
            <p:cNvPr id="32" name="椭圆 31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05964" y="2499742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77577" y="1317475"/>
            <a:ext cx="1625118" cy="1625118"/>
            <a:chOff x="1695226" y="3321784"/>
            <a:chExt cx="1250759" cy="1250759"/>
          </a:xfrm>
        </p:grpSpPr>
        <p:sp>
          <p:nvSpPr>
            <p:cNvPr id="38" name="椭圆 3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699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82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空心弧 3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89">
              <a:solidFill>
                <a:prstClr val="black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34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961382" y="113673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12" name="椭圆 11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rgbClr val="CCD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19" name="组合 18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6" cy="3825876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0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21" name="Freeform 846"/>
              <p:cNvSpPr>
                <a:spLocks/>
              </p:cNvSpPr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847"/>
              <p:cNvSpPr>
                <a:spLocks/>
              </p:cNvSpPr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121920" tIns="60960" rIns="121920" bIns="60960"/>
              <a:lstStyle/>
              <a:p>
                <a:pPr defTabSz="914332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89">
                  <a:solidFill>
                    <a:prstClr val="black"/>
                  </a:solidFill>
                  <a:latin typeface="+mj-ea"/>
                  <a:ea typeface="+mj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26" name="组合 25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31" name="组合 30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36" name="组合 35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121920" tIns="60960" rIns="121920" bIns="60960"/>
            <a:lstStyle/>
            <a:p>
              <a:pPr defTabSz="91433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89">
                <a:solidFill>
                  <a:prstClr val="black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609454" y="1997065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684012" y="3028040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009017" y="3972459"/>
            <a:ext cx="954089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dirty="0" smtClean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  <a:endParaRPr lang="zh-CN" altLang="en-US" sz="15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53990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10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8453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4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3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925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  <p:bldP spid="14" grpId="0" animBg="1"/>
          <p:bldP spid="15" grpId="0" animBg="1"/>
          <p:bldP spid="16" grpId="0" animBg="1"/>
          <p:bldP spid="17" grpId="0" animBg="1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9150" y="1190625"/>
            <a:ext cx="7381875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2475" y="314325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40012" y="2101653"/>
            <a:ext cx="1602228" cy="1359398"/>
            <a:chOff x="1881842" y="2656049"/>
            <a:chExt cx="2397222" cy="2093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</p:grp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latin typeface="+mj-ea"/>
                <a:ea typeface="+mj-ea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2378869" y="3062949"/>
              <a:ext cx="1403169" cy="1279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40313" y="2225614"/>
            <a:ext cx="2657800" cy="1111474"/>
            <a:chOff x="2328257" y="4927865"/>
            <a:chExt cx="1613587" cy="1711808"/>
          </a:xfrm>
        </p:grpSpPr>
        <p:sp>
          <p:nvSpPr>
            <p:cNvPr id="35" name="TextBox 111"/>
            <p:cNvSpPr txBox="1"/>
            <p:nvPr/>
          </p:nvSpPr>
          <p:spPr>
            <a:xfrm>
              <a:off x="2328257" y="4927865"/>
              <a:ext cx="1537897" cy="1185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12"/>
            <p:cNvSpPr txBox="1"/>
            <p:nvPr/>
          </p:nvSpPr>
          <p:spPr>
            <a:xfrm>
              <a:off x="2562074" y="6023454"/>
              <a:ext cx="1379770" cy="61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WORKREPORT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93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7"/>
          <p:cNvSpPr>
            <a:spLocks/>
          </p:cNvSpPr>
          <p:nvPr/>
        </p:nvSpPr>
        <p:spPr bwMode="auto">
          <a:xfrm>
            <a:off x="3136775" y="1205985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36616" y="967751"/>
            <a:ext cx="1149740" cy="1149740"/>
            <a:chOff x="2342140" y="893355"/>
            <a:chExt cx="1149740" cy="1149740"/>
          </a:xfrm>
        </p:grpSpPr>
        <p:grpSp>
          <p:nvGrpSpPr>
            <p:cNvPr id="6" name="组合 5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" name="同心圆 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30172" y="2286104"/>
            <a:ext cx="1149740" cy="1149740"/>
            <a:chOff x="1835696" y="2211710"/>
            <a:chExt cx="1149740" cy="1149740"/>
          </a:xfrm>
        </p:grpSpPr>
        <p:grpSp>
          <p:nvGrpSpPr>
            <p:cNvPr id="11" name="组合 10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" name="同心圆 1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78244" y="3510242"/>
            <a:ext cx="1149740" cy="1149740"/>
            <a:chOff x="2483768" y="3435846"/>
            <a:chExt cx="1149740" cy="1149740"/>
          </a:xfrm>
        </p:grpSpPr>
        <p:grpSp>
          <p:nvGrpSpPr>
            <p:cNvPr id="16" name="组合 15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8" name="同心圆 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TextBox 18"/>
          <p:cNvSpPr txBox="1"/>
          <p:nvPr/>
        </p:nvSpPr>
        <p:spPr>
          <a:xfrm>
            <a:off x="1455919" y="1327789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1455915" y="1640560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1082930" y="2658381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3" name="TextBox 21"/>
          <p:cNvSpPr txBox="1"/>
          <p:nvPr/>
        </p:nvSpPr>
        <p:spPr>
          <a:xfrm>
            <a:off x="1182823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1763688" y="4064093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1777275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点击输入说明文字</a:t>
            </a:r>
          </a:p>
        </p:txBody>
      </p:sp>
      <p:sp>
        <p:nvSpPr>
          <p:cNvPr id="26" name="Line 39"/>
          <p:cNvSpPr>
            <a:spLocks noChangeShapeType="1"/>
          </p:cNvSpPr>
          <p:nvPr/>
        </p:nvSpPr>
        <p:spPr bwMode="auto">
          <a:xfrm>
            <a:off x="4591540" y="1820702"/>
            <a:ext cx="915275" cy="450074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3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Line 40"/>
          <p:cNvSpPr>
            <a:spLocks noChangeShapeType="1"/>
          </p:cNvSpPr>
          <p:nvPr/>
        </p:nvSpPr>
        <p:spPr bwMode="auto">
          <a:xfrm>
            <a:off x="4118193" y="2813883"/>
            <a:ext cx="1241799" cy="1261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8" name="Line 41"/>
          <p:cNvSpPr>
            <a:spLocks noChangeShapeType="1"/>
          </p:cNvSpPr>
          <p:nvPr/>
        </p:nvSpPr>
        <p:spPr bwMode="auto">
          <a:xfrm flipV="1">
            <a:off x="4548270" y="3359378"/>
            <a:ext cx="954357" cy="383256"/>
          </a:xfrm>
          <a:prstGeom prst="line">
            <a:avLst/>
          </a:prstGeom>
          <a:noFill/>
          <a:ln w="5715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/>
            <a:tailEnd type="triangle" w="med" len="med"/>
          </a:ln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674990" y="1658514"/>
            <a:ext cx="2281386" cy="2281386"/>
            <a:chOff x="1403648" y="1115468"/>
            <a:chExt cx="1294414" cy="1294414"/>
          </a:xfrm>
        </p:grpSpPr>
        <p:sp>
          <p:nvSpPr>
            <p:cNvPr id="30" name="椭圆 29"/>
            <p:cNvSpPr/>
            <p:nvPr/>
          </p:nvSpPr>
          <p:spPr>
            <a:xfrm>
              <a:off x="1539485" y="1259632"/>
              <a:ext cx="1022740" cy="10227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latin typeface="+mj-ea"/>
                <a:ea typeface="+mj-ea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403648" y="1115468"/>
              <a:ext cx="1294414" cy="1294414"/>
              <a:chOff x="2555776" y="915566"/>
              <a:chExt cx="1944216" cy="1944216"/>
            </a:xfrm>
            <a:effectLst>
              <a:outerShdw blurRad="63500" dist="508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2555776" y="915566"/>
                <a:ext cx="1944216" cy="1944216"/>
              </a:xfrm>
              <a:prstGeom prst="donut">
                <a:avLst>
                  <a:gd name="adj" fmla="val 10097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81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34" name="同心圆 33"/>
              <p:cNvSpPr/>
              <p:nvPr/>
            </p:nvSpPr>
            <p:spPr>
              <a:xfrm>
                <a:off x="2733335" y="1093125"/>
                <a:ext cx="1589098" cy="1589098"/>
              </a:xfrm>
              <a:prstGeom prst="donut">
                <a:avLst>
                  <a:gd name="adj" fmla="val 12059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6200000" scaled="1"/>
                <a:tileRect/>
              </a:gra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32" name="TextBox 30"/>
            <p:cNvSpPr txBox="1"/>
            <p:nvPr/>
          </p:nvSpPr>
          <p:spPr>
            <a:xfrm>
              <a:off x="1687876" y="1485936"/>
              <a:ext cx="725958" cy="5413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 b="1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63500" dist="50800" dir="13500000">
                      <a:prstClr val="black">
                        <a:alpha val="50000"/>
                      </a:prstClr>
                    </a:innerShdw>
                  </a:effectLst>
                </a:defRPr>
              </a:lvl1pPr>
            </a:lstStyle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标题</a:t>
              </a:r>
              <a:endParaRPr lang="en-US" altLang="zh-CN" sz="2800" dirty="0" smtClean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  <a:p>
              <a:r>
                <a:rPr lang="zh-CN" altLang="en-US" sz="2800" dirty="0" smtClean="0">
                  <a:solidFill>
                    <a:schemeClr val="bg1"/>
                  </a:solidFill>
                  <a:effectLst/>
                  <a:latin typeface="+mj-ea"/>
                  <a:ea typeface="+mj-ea"/>
                </a:rPr>
                <a:t>内容</a:t>
              </a:r>
              <a:endParaRPr lang="zh-CN" altLang="en-US" sz="2800" dirty="0">
                <a:solidFill>
                  <a:schemeClr val="bg1"/>
                </a:solidFill>
                <a:effectLst/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01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61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61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同心圆 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srgbClr val="080808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3200" dirty="0">
                <a:solidFill>
                  <a:srgbClr val="08080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rgbClr val="FCFCFC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200" dirty="0">
              <a:solidFill>
                <a:srgbClr val="FCFCF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1763688" y="172408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22"/>
          <p:cNvSpPr txBox="1"/>
          <p:nvPr/>
        </p:nvSpPr>
        <p:spPr>
          <a:xfrm>
            <a:off x="2051720" y="2449662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2411760" y="3147814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699791" y="3939902"/>
            <a:ext cx="5832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lang="zh-CN" altLang="en-US" sz="1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035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 animBg="1"/>
          <p:bldP spid="9" grpId="0" animBg="1"/>
          <p:bldP spid="13" grpId="0" animBg="1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033665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93217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1252315" y="1674242"/>
            <a:ext cx="583929" cy="581800"/>
          </a:xfrm>
          <a:custGeom>
            <a:avLst/>
            <a:gdLst>
              <a:gd name="T0" fmla="*/ 86 w 116"/>
              <a:gd name="T1" fmla="*/ 17 h 116"/>
              <a:gd name="T2" fmla="*/ 8 w 116"/>
              <a:gd name="T3" fmla="*/ 45 h 116"/>
              <a:gd name="T4" fmla="*/ 11 w 116"/>
              <a:gd name="T5" fmla="*/ 50 h 116"/>
              <a:gd name="T6" fmla="*/ 12 w 116"/>
              <a:gd name="T7" fmla="*/ 59 h 116"/>
              <a:gd name="T8" fmla="*/ 16 w 116"/>
              <a:gd name="T9" fmla="*/ 69 h 116"/>
              <a:gd name="T10" fmla="*/ 20 w 116"/>
              <a:gd name="T11" fmla="*/ 77 h 116"/>
              <a:gd name="T12" fmla="*/ 24 w 116"/>
              <a:gd name="T13" fmla="*/ 83 h 116"/>
              <a:gd name="T14" fmla="*/ 27 w 116"/>
              <a:gd name="T15" fmla="*/ 98 h 116"/>
              <a:gd name="T16" fmla="*/ 33 w 116"/>
              <a:gd name="T17" fmla="*/ 105 h 116"/>
              <a:gd name="T18" fmla="*/ 34 w 116"/>
              <a:gd name="T19" fmla="*/ 101 h 116"/>
              <a:gd name="T20" fmla="*/ 37 w 116"/>
              <a:gd name="T21" fmla="*/ 93 h 116"/>
              <a:gd name="T22" fmla="*/ 41 w 116"/>
              <a:gd name="T23" fmla="*/ 83 h 116"/>
              <a:gd name="T24" fmla="*/ 49 w 116"/>
              <a:gd name="T25" fmla="*/ 73 h 116"/>
              <a:gd name="T26" fmla="*/ 53 w 116"/>
              <a:gd name="T27" fmla="*/ 66 h 116"/>
              <a:gd name="T28" fmla="*/ 45 w 116"/>
              <a:gd name="T29" fmla="*/ 61 h 116"/>
              <a:gd name="T30" fmla="*/ 38 w 116"/>
              <a:gd name="T31" fmla="*/ 58 h 116"/>
              <a:gd name="T32" fmla="*/ 33 w 116"/>
              <a:gd name="T33" fmla="*/ 51 h 116"/>
              <a:gd name="T34" fmla="*/ 25 w 116"/>
              <a:gd name="T35" fmla="*/ 47 h 116"/>
              <a:gd name="T36" fmla="*/ 17 w 116"/>
              <a:gd name="T37" fmla="*/ 49 h 116"/>
              <a:gd name="T38" fmla="*/ 13 w 116"/>
              <a:gd name="T39" fmla="*/ 44 h 116"/>
              <a:gd name="T40" fmla="*/ 12 w 116"/>
              <a:gd name="T41" fmla="*/ 37 h 116"/>
              <a:gd name="T42" fmla="*/ 8 w 116"/>
              <a:gd name="T43" fmla="*/ 37 h 116"/>
              <a:gd name="T44" fmla="*/ 12 w 116"/>
              <a:gd name="T45" fmla="*/ 30 h 116"/>
              <a:gd name="T46" fmla="*/ 18 w 116"/>
              <a:gd name="T47" fmla="*/ 30 h 116"/>
              <a:gd name="T48" fmla="*/ 24 w 116"/>
              <a:gd name="T49" fmla="*/ 25 h 116"/>
              <a:gd name="T50" fmla="*/ 30 w 116"/>
              <a:gd name="T51" fmla="*/ 18 h 116"/>
              <a:gd name="T52" fmla="*/ 32 w 116"/>
              <a:gd name="T53" fmla="*/ 15 h 116"/>
              <a:gd name="T54" fmla="*/ 42 w 116"/>
              <a:gd name="T55" fmla="*/ 12 h 116"/>
              <a:gd name="T56" fmla="*/ 34 w 116"/>
              <a:gd name="T57" fmla="*/ 8 h 116"/>
              <a:gd name="T58" fmla="*/ 32 w 116"/>
              <a:gd name="T59" fmla="*/ 8 h 116"/>
              <a:gd name="T60" fmla="*/ 49 w 116"/>
              <a:gd name="T61" fmla="*/ 2 h 116"/>
              <a:gd name="T62" fmla="*/ 56 w 116"/>
              <a:gd name="T63" fmla="*/ 5 h 116"/>
              <a:gd name="T64" fmla="*/ 82 w 116"/>
              <a:gd name="T65" fmla="*/ 6 h 116"/>
              <a:gd name="T66" fmla="*/ 79 w 116"/>
              <a:gd name="T67" fmla="*/ 11 h 116"/>
              <a:gd name="T68" fmla="*/ 85 w 116"/>
              <a:gd name="T69" fmla="*/ 19 h 116"/>
              <a:gd name="T70" fmla="*/ 89 w 116"/>
              <a:gd name="T71" fmla="*/ 19 h 116"/>
              <a:gd name="T72" fmla="*/ 93 w 116"/>
              <a:gd name="T73" fmla="*/ 17 h 116"/>
              <a:gd name="T74" fmla="*/ 97 w 116"/>
              <a:gd name="T75" fmla="*/ 23 h 116"/>
              <a:gd name="T76" fmla="*/ 101 w 116"/>
              <a:gd name="T77" fmla="*/ 27 h 116"/>
              <a:gd name="T78" fmla="*/ 95 w 116"/>
              <a:gd name="T79" fmla="*/ 27 h 116"/>
              <a:gd name="T80" fmla="*/ 89 w 116"/>
              <a:gd name="T81" fmla="*/ 25 h 116"/>
              <a:gd name="T82" fmla="*/ 81 w 116"/>
              <a:gd name="T83" fmla="*/ 24 h 116"/>
              <a:gd name="T84" fmla="*/ 74 w 116"/>
              <a:gd name="T85" fmla="*/ 30 h 116"/>
              <a:gd name="T86" fmla="*/ 70 w 116"/>
              <a:gd name="T87" fmla="*/ 39 h 116"/>
              <a:gd name="T88" fmla="*/ 73 w 116"/>
              <a:gd name="T89" fmla="*/ 50 h 116"/>
              <a:gd name="T90" fmla="*/ 82 w 116"/>
              <a:gd name="T91" fmla="*/ 53 h 116"/>
              <a:gd name="T92" fmla="*/ 91 w 116"/>
              <a:gd name="T93" fmla="*/ 53 h 116"/>
              <a:gd name="T94" fmla="*/ 95 w 116"/>
              <a:gd name="T95" fmla="*/ 61 h 116"/>
              <a:gd name="T96" fmla="*/ 96 w 116"/>
              <a:gd name="T97" fmla="*/ 71 h 116"/>
              <a:gd name="T98" fmla="*/ 95 w 116"/>
              <a:gd name="T99" fmla="*/ 81 h 116"/>
              <a:gd name="T100" fmla="*/ 100 w 116"/>
              <a:gd name="T101" fmla="*/ 90 h 116"/>
              <a:gd name="T102" fmla="*/ 107 w 116"/>
              <a:gd name="T103" fmla="*/ 82 h 116"/>
              <a:gd name="T104" fmla="*/ 112 w 116"/>
              <a:gd name="T105" fmla="*/ 69 h 116"/>
              <a:gd name="T106" fmla="*/ 114 w 116"/>
              <a:gd name="T107" fmla="*/ 53 h 116"/>
              <a:gd name="T108" fmla="*/ 109 w 116"/>
              <a:gd name="T109" fmla="*/ 39 h 116"/>
              <a:gd name="T110" fmla="*/ 105 w 116"/>
              <a:gd name="T111" fmla="*/ 32 h 116"/>
              <a:gd name="T112" fmla="*/ 111 w 116"/>
              <a:gd name="T113" fmla="*/ 41 h 116"/>
              <a:gd name="T114" fmla="*/ 79 w 116"/>
              <a:gd name="T115" fmla="*/ 10 h 116"/>
              <a:gd name="T116" fmla="*/ 75 w 116"/>
              <a:gd name="T117" fmla="*/ 5 h 116"/>
              <a:gd name="T118" fmla="*/ 76 w 116"/>
              <a:gd name="T119" fmla="*/ 9 h 116"/>
              <a:gd name="T120" fmla="*/ 73 w 116"/>
              <a:gd name="T121" fmla="*/ 4 h 116"/>
              <a:gd name="T122" fmla="*/ 109 w 116"/>
              <a:gd name="T123" fmla="*/ 8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16">
                <a:moveTo>
                  <a:pt x="6" y="33"/>
                </a:move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5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4"/>
                  <a:pt x="6" y="34"/>
                  <a:pt x="6" y="33"/>
                </a:cubicBezTo>
                <a:close/>
                <a:moveTo>
                  <a:pt x="5" y="35"/>
                </a:moveTo>
                <a:cubicBezTo>
                  <a:pt x="5" y="35"/>
                  <a:pt x="5" y="35"/>
                  <a:pt x="5" y="35"/>
                </a:cubicBezTo>
                <a:cubicBezTo>
                  <a:pt x="5" y="35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4"/>
                  <a:pt x="5" y="34"/>
                  <a:pt x="5" y="35"/>
                </a:cubicBezTo>
                <a:cubicBezTo>
                  <a:pt x="5" y="35"/>
                  <a:pt x="5" y="35"/>
                  <a:pt x="5" y="35"/>
                </a:cubicBezTo>
                <a:close/>
                <a:moveTo>
                  <a:pt x="88" y="18"/>
                </a:move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7"/>
                  <a:pt x="86" y="17"/>
                  <a:pt x="86" y="17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6" y="16"/>
                </a:cubicBezTo>
                <a:cubicBezTo>
                  <a:pt x="86" y="16"/>
                  <a:pt x="86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5" y="16"/>
                  <a:pt x="85" y="16"/>
                  <a:pt x="85" y="16"/>
                </a:cubicBezTo>
                <a:cubicBezTo>
                  <a:pt x="86" y="17"/>
                  <a:pt x="86" y="17"/>
                  <a:pt x="86" y="17"/>
                </a:cubicBezTo>
                <a:cubicBezTo>
                  <a:pt x="87" y="17"/>
                  <a:pt x="87" y="17"/>
                  <a:pt x="87" y="17"/>
                </a:cubicBezTo>
                <a:cubicBezTo>
                  <a:pt x="87" y="18"/>
                  <a:pt x="87" y="18"/>
                  <a:pt x="87" y="18"/>
                </a:cubicBezTo>
                <a:cubicBezTo>
                  <a:pt x="86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7" y="18"/>
                  <a:pt x="87" y="18"/>
                  <a:pt x="87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ubicBezTo>
                  <a:pt x="88" y="18"/>
                  <a:pt x="88" y="18"/>
                  <a:pt x="88" y="18"/>
                </a:cubicBezTo>
                <a:close/>
                <a:moveTo>
                  <a:pt x="112" y="37"/>
                </a:moveTo>
                <a:cubicBezTo>
                  <a:pt x="114" y="44"/>
                  <a:pt x="116" y="51"/>
                  <a:pt x="116" y="58"/>
                </a:cubicBezTo>
                <a:cubicBezTo>
                  <a:pt x="116" y="90"/>
                  <a:pt x="90" y="116"/>
                  <a:pt x="58" y="116"/>
                </a:cubicBezTo>
                <a:cubicBezTo>
                  <a:pt x="26" y="116"/>
                  <a:pt x="0" y="90"/>
                  <a:pt x="0" y="58"/>
                </a:cubicBezTo>
                <a:cubicBezTo>
                  <a:pt x="0" y="50"/>
                  <a:pt x="2" y="42"/>
                  <a:pt x="5" y="35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3"/>
                  <a:pt x="7" y="43"/>
                </a:cubicBezTo>
                <a:cubicBezTo>
                  <a:pt x="7" y="43"/>
                  <a:pt x="7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8" y="44"/>
                  <a:pt x="8" y="44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8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10" y="46"/>
                  <a:pt x="10" y="46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0" y="47"/>
                  <a:pt x="10" y="47"/>
                  <a:pt x="10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1" y="48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3" y="51"/>
                  <a:pt x="13" y="51"/>
                  <a:pt x="13" y="51"/>
                </a:cubicBezTo>
                <a:cubicBezTo>
                  <a:pt x="13" y="51"/>
                  <a:pt x="14" y="51"/>
                  <a:pt x="14" y="51"/>
                </a:cubicBezTo>
                <a:cubicBezTo>
                  <a:pt x="14" y="51"/>
                  <a:pt x="14" y="52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4" y="52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3"/>
                  <a:pt x="14" y="53"/>
                </a:cubicBezTo>
                <a:cubicBezTo>
                  <a:pt x="15" y="53"/>
                  <a:pt x="15" y="53"/>
                  <a:pt x="15" y="54"/>
                </a:cubicBezTo>
                <a:cubicBezTo>
                  <a:pt x="15" y="54"/>
                  <a:pt x="15" y="54"/>
                  <a:pt x="14" y="54"/>
                </a:cubicBezTo>
                <a:cubicBezTo>
                  <a:pt x="14" y="54"/>
                  <a:pt x="14" y="54"/>
                  <a:pt x="14" y="54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4" y="56"/>
                  <a:pt x="14" y="56"/>
                  <a:pt x="14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12" y="61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13" y="64"/>
                  <a:pt x="13" y="65"/>
                </a:cubicBezTo>
                <a:cubicBezTo>
                  <a:pt x="13" y="65"/>
                  <a:pt x="13" y="65"/>
                  <a:pt x="14" y="66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5" y="69"/>
                  <a:pt x="16" y="69"/>
                  <a:pt x="16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0"/>
                  <a:pt x="16" y="70"/>
                </a:cubicBezTo>
                <a:cubicBezTo>
                  <a:pt x="16" y="70"/>
                  <a:pt x="16" y="71"/>
                  <a:pt x="16" y="71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3"/>
                  <a:pt x="16" y="73"/>
                  <a:pt x="17" y="73"/>
                </a:cubicBezTo>
                <a:cubicBezTo>
                  <a:pt x="17" y="73"/>
                  <a:pt x="17" y="73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74"/>
                  <a:pt x="17" y="75"/>
                  <a:pt x="17" y="75"/>
                </a:cubicBezTo>
                <a:cubicBezTo>
                  <a:pt x="17" y="75"/>
                  <a:pt x="17" y="75"/>
                  <a:pt x="18" y="75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6"/>
                  <a:pt x="18" y="76"/>
                  <a:pt x="18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0" y="77"/>
                  <a:pt x="20" y="77"/>
                </a:cubicBezTo>
                <a:cubicBezTo>
                  <a:pt x="20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7"/>
                  <a:pt x="21" y="77"/>
                  <a:pt x="21" y="77"/>
                </a:cubicBezTo>
                <a:cubicBezTo>
                  <a:pt x="21" y="78"/>
                  <a:pt x="21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2" y="79"/>
                  <a:pt x="22" y="79"/>
                </a:cubicBezTo>
                <a:cubicBezTo>
                  <a:pt x="22" y="79"/>
                  <a:pt x="22" y="79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0"/>
                  <a:pt x="22" y="80"/>
                </a:cubicBezTo>
                <a:cubicBezTo>
                  <a:pt x="22" y="80"/>
                  <a:pt x="22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1"/>
                  <a:pt x="23" y="81"/>
                </a:cubicBezTo>
                <a:cubicBezTo>
                  <a:pt x="23" y="81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23" y="83"/>
                  <a:pt x="23" y="83"/>
                </a:cubicBezTo>
                <a:cubicBezTo>
                  <a:pt x="23" y="83"/>
                  <a:pt x="23" y="83"/>
                  <a:pt x="23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24" y="83"/>
                  <a:pt x="24" y="83"/>
                  <a:pt x="24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84"/>
                  <a:pt x="24" y="85"/>
                  <a:pt x="24" y="85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90"/>
                  <a:pt x="24" y="90"/>
                  <a:pt x="25" y="90"/>
                </a:cubicBezTo>
                <a:cubicBezTo>
                  <a:pt x="25" y="90"/>
                  <a:pt x="25" y="90"/>
                  <a:pt x="25" y="90"/>
                </a:cubicBezTo>
                <a:cubicBezTo>
                  <a:pt x="25" y="90"/>
                  <a:pt x="25" y="91"/>
                  <a:pt x="25" y="91"/>
                </a:cubicBezTo>
                <a:cubicBezTo>
                  <a:pt x="25" y="91"/>
                  <a:pt x="25" y="92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4"/>
                  <a:pt x="25" y="94"/>
                </a:cubicBezTo>
                <a:cubicBezTo>
                  <a:pt x="25" y="94"/>
                  <a:pt x="25" y="95"/>
                  <a:pt x="25" y="95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96"/>
                  <a:pt x="26" y="96"/>
                  <a:pt x="26" y="97"/>
                </a:cubicBezTo>
                <a:cubicBezTo>
                  <a:pt x="26" y="97"/>
                  <a:pt x="26" y="97"/>
                  <a:pt x="26" y="97"/>
                </a:cubicBezTo>
                <a:cubicBezTo>
                  <a:pt x="27" y="97"/>
                  <a:pt x="27" y="97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7" y="98"/>
                  <a:pt x="27" y="98"/>
                  <a:pt x="27" y="98"/>
                </a:cubicBezTo>
                <a:cubicBezTo>
                  <a:pt x="28" y="98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8" y="99"/>
                </a:cubicBezTo>
                <a:cubicBezTo>
                  <a:pt x="28" y="99"/>
                  <a:pt x="28" y="99"/>
                  <a:pt x="29" y="99"/>
                </a:cubicBezTo>
                <a:cubicBezTo>
                  <a:pt x="29" y="100"/>
                  <a:pt x="29" y="100"/>
                  <a:pt x="29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1"/>
                  <a:pt x="30" y="101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30" y="103"/>
                  <a:pt x="30" y="103"/>
                  <a:pt x="31" y="103"/>
                </a:cubicBezTo>
                <a:cubicBezTo>
                  <a:pt x="31" y="103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31" y="104"/>
                  <a:pt x="32" y="104"/>
                  <a:pt x="32" y="104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4" y="106"/>
                </a:cubicBezTo>
                <a:cubicBezTo>
                  <a:pt x="34" y="106"/>
                  <a:pt x="34" y="106"/>
                  <a:pt x="35" y="106"/>
                </a:cubicBezTo>
                <a:cubicBezTo>
                  <a:pt x="35" y="106"/>
                  <a:pt x="35" y="106"/>
                  <a:pt x="35" y="105"/>
                </a:cubicBezTo>
                <a:cubicBezTo>
                  <a:pt x="35" y="105"/>
                  <a:pt x="35" y="105"/>
                  <a:pt x="35" y="105"/>
                </a:cubicBezTo>
                <a:cubicBezTo>
                  <a:pt x="35" y="105"/>
                  <a:pt x="35" y="105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5" y="104"/>
                  <a:pt x="35" y="104"/>
                  <a:pt x="35" y="103"/>
                </a:cubicBezTo>
                <a:cubicBezTo>
                  <a:pt x="35" y="103"/>
                  <a:pt x="35" y="103"/>
                  <a:pt x="35" y="103"/>
                </a:cubicBezTo>
                <a:cubicBezTo>
                  <a:pt x="35" y="103"/>
                  <a:pt x="35" y="102"/>
                  <a:pt x="35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2"/>
                  <a:pt x="34" y="102"/>
                  <a:pt x="34" y="102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1"/>
                  <a:pt x="34" y="101"/>
                  <a:pt x="34" y="10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100"/>
                  <a:pt x="34" y="99"/>
                  <a:pt x="34" y="99"/>
                </a:cubicBezTo>
                <a:cubicBezTo>
                  <a:pt x="34" y="99"/>
                  <a:pt x="34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4" y="97"/>
                  <a:pt x="34" y="97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4" y="96"/>
                  <a:pt x="34" y="96"/>
                </a:cubicBezTo>
                <a:cubicBezTo>
                  <a:pt x="34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95"/>
                  <a:pt x="37" y="95"/>
                  <a:pt x="37" y="95"/>
                </a:cubicBezTo>
                <a:cubicBezTo>
                  <a:pt x="37" y="94"/>
                  <a:pt x="37" y="94"/>
                  <a:pt x="37" y="93"/>
                </a:cubicBezTo>
                <a:cubicBezTo>
                  <a:pt x="37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6" y="93"/>
                  <a:pt x="35" y="93"/>
                  <a:pt x="35" y="92"/>
                </a:cubicBezTo>
                <a:cubicBezTo>
                  <a:pt x="35" y="92"/>
                  <a:pt x="35" y="92"/>
                  <a:pt x="35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37" y="92"/>
                  <a:pt x="38" y="92"/>
                </a:cubicBezTo>
                <a:cubicBezTo>
                  <a:pt x="38" y="92"/>
                  <a:pt x="38" y="92"/>
                  <a:pt x="38" y="92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1"/>
                  <a:pt x="38" y="91"/>
                </a:cubicBezTo>
                <a:cubicBezTo>
                  <a:pt x="38" y="91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8" y="90"/>
                  <a:pt x="38" y="90"/>
                  <a:pt x="38" y="90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0"/>
                  <a:pt x="40" y="89"/>
                  <a:pt x="40" y="89"/>
                </a:cubicBezTo>
                <a:cubicBezTo>
                  <a:pt x="40" y="88"/>
                  <a:pt x="40" y="88"/>
                  <a:pt x="40" y="88"/>
                </a:cubicBezTo>
                <a:cubicBezTo>
                  <a:pt x="40" y="85"/>
                  <a:pt x="40" y="85"/>
                  <a:pt x="40" y="85"/>
                </a:cubicBezTo>
                <a:cubicBezTo>
                  <a:pt x="40" y="85"/>
                  <a:pt x="40" y="84"/>
                  <a:pt x="40" y="84"/>
                </a:cubicBezTo>
                <a:cubicBezTo>
                  <a:pt x="40" y="84"/>
                  <a:pt x="40" y="84"/>
                  <a:pt x="40" y="84"/>
                </a:cubicBezTo>
                <a:cubicBezTo>
                  <a:pt x="41" y="85"/>
                  <a:pt x="41" y="85"/>
                  <a:pt x="41" y="85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4"/>
                  <a:pt x="41" y="84"/>
                </a:cubicBezTo>
                <a:cubicBezTo>
                  <a:pt x="41" y="84"/>
                  <a:pt x="41" y="83"/>
                  <a:pt x="41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41" y="83"/>
                  <a:pt x="41" y="83"/>
                  <a:pt x="42" y="82"/>
                </a:cubicBezTo>
                <a:cubicBezTo>
                  <a:pt x="42" y="82"/>
                  <a:pt x="42" y="82"/>
                  <a:pt x="43" y="82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2"/>
                  <a:pt x="44" y="82"/>
                  <a:pt x="44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6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48" y="80"/>
                  <a:pt x="48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78"/>
                  <a:pt x="48" y="78"/>
                  <a:pt x="48" y="78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7"/>
                  <a:pt x="49" y="76"/>
                  <a:pt x="49" y="76"/>
                </a:cubicBezTo>
                <a:cubicBezTo>
                  <a:pt x="49" y="75"/>
                  <a:pt x="49" y="75"/>
                  <a:pt x="49" y="75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0" y="72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2" y="69"/>
                  <a:pt x="52" y="69"/>
                </a:cubicBezTo>
                <a:cubicBezTo>
                  <a:pt x="52" y="69"/>
                  <a:pt x="52" y="68"/>
                  <a:pt x="53" y="68"/>
                </a:cubicBezTo>
                <a:cubicBezTo>
                  <a:pt x="53" y="68"/>
                  <a:pt x="53" y="68"/>
                  <a:pt x="53" y="68"/>
                </a:cubicBezTo>
                <a:cubicBezTo>
                  <a:pt x="54" y="68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3"/>
                  <a:pt x="53" y="63"/>
                  <a:pt x="53" y="63"/>
                </a:cubicBezTo>
                <a:cubicBezTo>
                  <a:pt x="53" y="63"/>
                  <a:pt x="53" y="63"/>
                  <a:pt x="53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3"/>
                  <a:pt x="51" y="63"/>
                  <a:pt x="51" y="63"/>
                </a:cubicBezTo>
                <a:cubicBezTo>
                  <a:pt x="50" y="63"/>
                  <a:pt x="50" y="63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2"/>
                  <a:pt x="50" y="62"/>
                  <a:pt x="50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2"/>
                  <a:pt x="49" y="61"/>
                  <a:pt x="49" y="61"/>
                </a:cubicBezTo>
                <a:cubicBezTo>
                  <a:pt x="49" y="61"/>
                  <a:pt x="49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8" y="61"/>
                  <a:pt x="48" y="61"/>
                  <a:pt x="48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6" y="61"/>
                  <a:pt x="46" y="61"/>
                  <a:pt x="46" y="61"/>
                </a:cubicBezTo>
                <a:cubicBezTo>
                  <a:pt x="46" y="61"/>
                  <a:pt x="46" y="61"/>
                  <a:pt x="45" y="61"/>
                </a:cubicBezTo>
                <a:cubicBezTo>
                  <a:pt x="45" y="61"/>
                  <a:pt x="45" y="61"/>
                  <a:pt x="45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1"/>
                  <a:pt x="44" y="61"/>
                  <a:pt x="44" y="61"/>
                </a:cubicBezTo>
                <a:cubicBezTo>
                  <a:pt x="44" y="60"/>
                  <a:pt x="44" y="60"/>
                  <a:pt x="43" y="60"/>
                </a:cubicBezTo>
                <a:cubicBezTo>
                  <a:pt x="43" y="60"/>
                  <a:pt x="43" y="60"/>
                  <a:pt x="43" y="60"/>
                </a:cubicBezTo>
                <a:cubicBezTo>
                  <a:pt x="43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38" y="59"/>
                  <a:pt x="38" y="58"/>
                </a:cubicBezTo>
                <a:cubicBezTo>
                  <a:pt x="38" y="58"/>
                  <a:pt x="38" y="58"/>
                  <a:pt x="38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39" y="58"/>
                  <a:pt x="39" y="58"/>
                </a:cubicBezTo>
                <a:cubicBezTo>
                  <a:pt x="39" y="58"/>
                  <a:pt x="40" y="58"/>
                  <a:pt x="40" y="58"/>
                </a:cubicBezTo>
                <a:cubicBezTo>
                  <a:pt x="40" y="58"/>
                  <a:pt x="39" y="57"/>
                  <a:pt x="39" y="57"/>
                </a:cubicBezTo>
                <a:cubicBezTo>
                  <a:pt x="39" y="57"/>
                  <a:pt x="39" y="57"/>
                  <a:pt x="39" y="56"/>
                </a:cubicBezTo>
                <a:cubicBezTo>
                  <a:pt x="39" y="56"/>
                  <a:pt x="38" y="56"/>
                  <a:pt x="38" y="56"/>
                </a:cubicBezTo>
                <a:cubicBezTo>
                  <a:pt x="38" y="56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38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7" y="55"/>
                </a:cubicBezTo>
                <a:cubicBezTo>
                  <a:pt x="37" y="55"/>
                  <a:pt x="37" y="55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3"/>
                  <a:pt x="36" y="53"/>
                  <a:pt x="35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5" y="53"/>
                  <a:pt x="35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31" y="51"/>
                  <a:pt x="31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49"/>
                  <a:pt x="29" y="49"/>
                  <a:pt x="29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8" y="49"/>
                  <a:pt x="28" y="49"/>
                  <a:pt x="28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26" y="48"/>
                  <a:pt x="25" y="48"/>
                  <a:pt x="26" y="48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7"/>
                  <a:pt x="24" y="47"/>
                  <a:pt x="24" y="47"/>
                </a:cubicBezTo>
                <a:cubicBezTo>
                  <a:pt x="24" y="47"/>
                  <a:pt x="24" y="47"/>
                  <a:pt x="23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2" y="46"/>
                  <a:pt x="22" y="46"/>
                </a:cubicBezTo>
                <a:cubicBezTo>
                  <a:pt x="22" y="46"/>
                  <a:pt x="22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6"/>
                  <a:pt x="21" y="46"/>
                  <a:pt x="21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7"/>
                  <a:pt x="20" y="47"/>
                </a:cubicBezTo>
                <a:cubicBezTo>
                  <a:pt x="20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49"/>
                  <a:pt x="17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5" y="49"/>
                  <a:pt x="15" y="49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49"/>
                  <a:pt x="15" y="48"/>
                  <a:pt x="15" y="48"/>
                </a:cubicBezTo>
                <a:cubicBezTo>
                  <a:pt x="15" y="48"/>
                  <a:pt x="15" y="48"/>
                  <a:pt x="15" y="48"/>
                </a:cubicBezTo>
                <a:cubicBezTo>
                  <a:pt x="15" y="48"/>
                  <a:pt x="15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2" y="48"/>
                  <a:pt x="12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3" y="46"/>
                  <a:pt x="13" y="45"/>
                </a:cubicBezTo>
                <a:cubicBezTo>
                  <a:pt x="13" y="45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3"/>
                  <a:pt x="13" y="43"/>
                  <a:pt x="13" y="43"/>
                </a:cubicBezTo>
                <a:cubicBezTo>
                  <a:pt x="13" y="43"/>
                  <a:pt x="13" y="43"/>
                  <a:pt x="13" y="42"/>
                </a:cubicBezTo>
                <a:cubicBezTo>
                  <a:pt x="13" y="42"/>
                  <a:pt x="13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2" y="40"/>
                </a:cubicBezTo>
                <a:cubicBezTo>
                  <a:pt x="12" y="40"/>
                  <a:pt x="12" y="39"/>
                  <a:pt x="13" y="38"/>
                </a:cubicBezTo>
                <a:cubicBezTo>
                  <a:pt x="13" y="38"/>
                  <a:pt x="13" y="38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7"/>
                  <a:pt x="11" y="37"/>
                </a:cubicBezTo>
                <a:cubicBezTo>
                  <a:pt x="11" y="37"/>
                  <a:pt x="10" y="37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9" y="38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9" y="39"/>
                  <a:pt x="9" y="39"/>
                </a:cubicBezTo>
                <a:cubicBezTo>
                  <a:pt x="9" y="39"/>
                  <a:pt x="8" y="40"/>
                  <a:pt x="8" y="40"/>
                </a:cubicBezTo>
                <a:cubicBezTo>
                  <a:pt x="8" y="40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8"/>
                  <a:pt x="8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7" y="38"/>
                  <a:pt x="7" y="38"/>
                </a:cubicBezTo>
                <a:cubicBezTo>
                  <a:pt x="7" y="38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8"/>
                  <a:pt x="8" y="38"/>
                  <a:pt x="8" y="38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6"/>
                </a:cubicBezTo>
                <a:cubicBezTo>
                  <a:pt x="9" y="36"/>
                  <a:pt x="8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9" y="36"/>
                  <a:pt x="9" y="35"/>
                  <a:pt x="9" y="35"/>
                </a:cubicBezTo>
                <a:cubicBezTo>
                  <a:pt x="9" y="35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9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33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32"/>
                  <a:pt x="11" y="32"/>
                  <a:pt x="11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1"/>
                  <a:pt x="12" y="31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2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0"/>
                  <a:pt x="13" y="30"/>
                  <a:pt x="13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9"/>
                  <a:pt x="15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30"/>
                  <a:pt x="17" y="30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6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33"/>
                  <a:pt x="17" y="33"/>
                  <a:pt x="17" y="33"/>
                </a:cubicBezTo>
                <a:cubicBezTo>
                  <a:pt x="18" y="33"/>
                  <a:pt x="18" y="32"/>
                  <a:pt x="18" y="32"/>
                </a:cubicBezTo>
                <a:cubicBezTo>
                  <a:pt x="18" y="32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8" y="30"/>
                  <a:pt x="18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2" y="27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4" y="24"/>
                  <a:pt x="24" y="24"/>
                </a:cubicBezTo>
                <a:cubicBezTo>
                  <a:pt x="24" y="24"/>
                  <a:pt x="24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2"/>
                  <a:pt x="25" y="22"/>
                </a:cubicBezTo>
                <a:cubicBezTo>
                  <a:pt x="26" y="22"/>
                  <a:pt x="26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3" y="17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5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3" y="15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3"/>
                  <a:pt x="39" y="13"/>
                  <a:pt x="39" y="12"/>
                </a:cubicBezTo>
                <a:cubicBezTo>
                  <a:pt x="39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1"/>
                  <a:pt x="42" y="11"/>
                </a:cubicBezTo>
                <a:cubicBezTo>
                  <a:pt x="42" y="11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8"/>
                  <a:pt x="42" y="8"/>
                  <a:pt x="42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1" y="8"/>
                  <a:pt x="41" y="8"/>
                </a:cubicBezTo>
                <a:cubicBezTo>
                  <a:pt x="41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39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7"/>
                  <a:pt x="39" y="7"/>
                </a:cubicBezTo>
                <a:cubicBezTo>
                  <a:pt x="39" y="7"/>
                  <a:pt x="39" y="7"/>
                  <a:pt x="39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9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3" y="10"/>
                  <a:pt x="33" y="11"/>
                  <a:pt x="32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2" y="11"/>
                  <a:pt x="31" y="11"/>
                </a:cubicBezTo>
                <a:cubicBezTo>
                  <a:pt x="31" y="11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1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8"/>
                  <a:pt x="32" y="8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7"/>
                  <a:pt x="34" y="7"/>
                </a:cubicBezTo>
                <a:cubicBezTo>
                  <a:pt x="34" y="7"/>
                  <a:pt x="34" y="6"/>
                  <a:pt x="34" y="6"/>
                </a:cubicBezTo>
                <a:cubicBezTo>
                  <a:pt x="34" y="6"/>
                  <a:pt x="35" y="6"/>
                  <a:pt x="35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7" y="5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41" y="3"/>
                  <a:pt x="45" y="2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1"/>
                </a:cubicBezTo>
                <a:cubicBezTo>
                  <a:pt x="49" y="1"/>
                  <a:pt x="49" y="1"/>
                  <a:pt x="49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3"/>
                  <a:pt x="50" y="3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4"/>
                  <a:pt x="49" y="4"/>
                  <a:pt x="49" y="4"/>
                </a:cubicBezTo>
                <a:cubicBezTo>
                  <a:pt x="49" y="5"/>
                  <a:pt x="49" y="5"/>
                  <a:pt x="48" y="5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7"/>
                  <a:pt x="49" y="7"/>
                  <a:pt x="49" y="7"/>
                </a:cubicBezTo>
                <a:cubicBezTo>
                  <a:pt x="49" y="7"/>
                  <a:pt x="49" y="8"/>
                  <a:pt x="50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3" y="8"/>
                  <a:pt x="53" y="8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7"/>
                  <a:pt x="53" y="7"/>
                  <a:pt x="53" y="7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5" y="6"/>
                  <a:pt x="56" y="6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5"/>
                  <a:pt x="56" y="5"/>
                  <a:pt x="57" y="5"/>
                </a:cubicBezTo>
                <a:cubicBezTo>
                  <a:pt x="57" y="5"/>
                  <a:pt x="57" y="5"/>
                  <a:pt x="57" y="4"/>
                </a:cubicBezTo>
                <a:cubicBezTo>
                  <a:pt x="57" y="4"/>
                  <a:pt x="57" y="4"/>
                  <a:pt x="57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8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4"/>
                  <a:pt x="59" y="4"/>
                  <a:pt x="59" y="4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3"/>
                  <a:pt x="59" y="3"/>
                  <a:pt x="59" y="3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1"/>
                  <a:pt x="60" y="1"/>
                  <a:pt x="60" y="1"/>
                </a:cubicBezTo>
                <a:cubicBezTo>
                  <a:pt x="60" y="0"/>
                  <a:pt x="60" y="0"/>
                  <a:pt x="60" y="0"/>
                </a:cubicBezTo>
                <a:cubicBezTo>
                  <a:pt x="68" y="1"/>
                  <a:pt x="75" y="3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2" y="9"/>
                  <a:pt x="82" y="9"/>
                </a:cubicBezTo>
                <a:cubicBezTo>
                  <a:pt x="82" y="9"/>
                  <a:pt x="82" y="9"/>
                  <a:pt x="82" y="9"/>
                </a:cubicBezTo>
                <a:cubicBezTo>
                  <a:pt x="83" y="9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0"/>
                  <a:pt x="83" y="10"/>
                  <a:pt x="83" y="10"/>
                </a:cubicBezTo>
                <a:cubicBezTo>
                  <a:pt x="83" y="11"/>
                  <a:pt x="83" y="11"/>
                  <a:pt x="83" y="11"/>
                </a:cubicBezTo>
                <a:cubicBezTo>
                  <a:pt x="83" y="10"/>
                  <a:pt x="83" y="10"/>
                  <a:pt x="83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9" y="11"/>
                  <a:pt x="79" y="11"/>
                  <a:pt x="79" y="11"/>
                </a:cubicBezTo>
                <a:cubicBezTo>
                  <a:pt x="78" y="11"/>
                  <a:pt x="78" y="11"/>
                  <a:pt x="78" y="12"/>
                </a:cubicBezTo>
                <a:cubicBezTo>
                  <a:pt x="77" y="12"/>
                  <a:pt x="77" y="12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7" y="13"/>
                  <a:pt x="77" y="13"/>
                </a:cubicBezTo>
                <a:cubicBezTo>
                  <a:pt x="77" y="13"/>
                  <a:pt x="76" y="13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6" y="14"/>
                  <a:pt x="76" y="14"/>
                  <a:pt x="76" y="14"/>
                </a:cubicBezTo>
                <a:cubicBezTo>
                  <a:pt x="77" y="15"/>
                  <a:pt x="77" y="16"/>
                  <a:pt x="78" y="16"/>
                </a:cubicBezTo>
                <a:cubicBezTo>
                  <a:pt x="78" y="16"/>
                  <a:pt x="78" y="17"/>
                  <a:pt x="79" y="17"/>
                </a:cubicBezTo>
                <a:cubicBezTo>
                  <a:pt x="79" y="18"/>
                  <a:pt x="80" y="19"/>
                  <a:pt x="80" y="20"/>
                </a:cubicBezTo>
                <a:cubicBezTo>
                  <a:pt x="80" y="20"/>
                  <a:pt x="80" y="20"/>
                  <a:pt x="80" y="20"/>
                </a:cubicBezTo>
                <a:cubicBezTo>
                  <a:pt x="81" y="20"/>
                  <a:pt x="81" y="20"/>
                  <a:pt x="81" y="20"/>
                </a:cubicBezTo>
                <a:cubicBezTo>
                  <a:pt x="81" y="20"/>
                  <a:pt x="81" y="20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9"/>
                </a:cubicBezTo>
                <a:cubicBezTo>
                  <a:pt x="83" y="19"/>
                  <a:pt x="83" y="19"/>
                  <a:pt x="83" y="18"/>
                </a:cubicBezTo>
                <a:cubicBezTo>
                  <a:pt x="83" y="18"/>
                  <a:pt x="84" y="18"/>
                  <a:pt x="84" y="18"/>
                </a:cubicBezTo>
                <a:cubicBezTo>
                  <a:pt x="84" y="18"/>
                  <a:pt x="84" y="18"/>
                  <a:pt x="84" y="18"/>
                </a:cubicBezTo>
                <a:cubicBezTo>
                  <a:pt x="84" y="18"/>
                  <a:pt x="84" y="18"/>
                  <a:pt x="84" y="19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5" y="19"/>
                  <a:pt x="86" y="19"/>
                  <a:pt x="86" y="19"/>
                </a:cubicBezTo>
                <a:cubicBezTo>
                  <a:pt x="86" y="19"/>
                  <a:pt x="86" y="19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7" y="20"/>
                  <a:pt x="87" y="20"/>
                  <a:pt x="87" y="20"/>
                </a:cubicBezTo>
                <a:cubicBezTo>
                  <a:pt x="88" y="20"/>
                  <a:pt x="88" y="20"/>
                  <a:pt x="88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23"/>
                  <a:pt x="88" y="23"/>
                  <a:pt x="88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3"/>
                  <a:pt x="89" y="23"/>
                  <a:pt x="89" y="23"/>
                </a:cubicBezTo>
                <a:cubicBezTo>
                  <a:pt x="89" y="24"/>
                  <a:pt x="89" y="24"/>
                  <a:pt x="89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0" y="23"/>
                  <a:pt x="90" y="23"/>
                </a:cubicBezTo>
                <a:cubicBezTo>
                  <a:pt x="90" y="23"/>
                  <a:pt x="91" y="22"/>
                  <a:pt x="91" y="22"/>
                </a:cubicBezTo>
                <a:cubicBezTo>
                  <a:pt x="91" y="22"/>
                  <a:pt x="91" y="22"/>
                  <a:pt x="91" y="22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0" y="20"/>
                  <a:pt x="90" y="20"/>
                </a:cubicBezTo>
                <a:cubicBezTo>
                  <a:pt x="90" y="20"/>
                  <a:pt x="90" y="20"/>
                  <a:pt x="90" y="20"/>
                </a:cubicBezTo>
                <a:cubicBezTo>
                  <a:pt x="90" y="19"/>
                  <a:pt x="90" y="19"/>
                  <a:pt x="89" y="19"/>
                </a:cubicBezTo>
                <a:cubicBezTo>
                  <a:pt x="89" y="19"/>
                  <a:pt x="89" y="19"/>
                  <a:pt x="89" y="19"/>
                </a:cubicBezTo>
                <a:cubicBezTo>
                  <a:pt x="89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9"/>
                  <a:pt x="90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19"/>
                  <a:pt x="91" y="19"/>
                  <a:pt x="91" y="19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1"/>
                  <a:pt x="92" y="21"/>
                </a:cubicBezTo>
                <a:cubicBezTo>
                  <a:pt x="92" y="21"/>
                  <a:pt x="92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3" y="22"/>
                  <a:pt x="93" y="22"/>
                </a:cubicBezTo>
                <a:cubicBezTo>
                  <a:pt x="93" y="22"/>
                  <a:pt x="94" y="22"/>
                  <a:pt x="94" y="22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94" y="21"/>
                  <a:pt x="94" y="20"/>
                  <a:pt x="94" y="20"/>
                </a:cubicBezTo>
                <a:cubicBezTo>
                  <a:pt x="94" y="19"/>
                  <a:pt x="94" y="18"/>
                  <a:pt x="93" y="18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7"/>
                </a:cubicBezTo>
                <a:cubicBezTo>
                  <a:pt x="93" y="17"/>
                  <a:pt x="93" y="17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3" y="16"/>
                  <a:pt x="93" y="16"/>
                  <a:pt x="93" y="16"/>
                </a:cubicBezTo>
                <a:cubicBezTo>
                  <a:pt x="94" y="16"/>
                  <a:pt x="94" y="16"/>
                  <a:pt x="94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7"/>
                  <a:pt x="96" y="17"/>
                </a:cubicBezTo>
                <a:cubicBezTo>
                  <a:pt x="96" y="17"/>
                  <a:pt x="96" y="17"/>
                  <a:pt x="96" y="17"/>
                </a:cubicBezTo>
                <a:cubicBezTo>
                  <a:pt x="96" y="17"/>
                  <a:pt x="96" y="18"/>
                  <a:pt x="96" y="18"/>
                </a:cubicBezTo>
                <a:cubicBezTo>
                  <a:pt x="96" y="18"/>
                  <a:pt x="96" y="18"/>
                  <a:pt x="96" y="18"/>
                </a:cubicBezTo>
                <a:cubicBezTo>
                  <a:pt x="97" y="18"/>
                  <a:pt x="97" y="18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96" y="19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0"/>
                  <a:pt x="95" y="20"/>
                  <a:pt x="95" y="20"/>
                </a:cubicBezTo>
                <a:cubicBezTo>
                  <a:pt x="95" y="21"/>
                  <a:pt x="95" y="21"/>
                  <a:pt x="96" y="21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96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98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4"/>
                  <a:pt x="99" y="24"/>
                </a:cubicBezTo>
                <a:cubicBezTo>
                  <a:pt x="99" y="24"/>
                  <a:pt x="99" y="23"/>
                  <a:pt x="100" y="23"/>
                </a:cubicBezTo>
                <a:cubicBezTo>
                  <a:pt x="100" y="23"/>
                  <a:pt x="100" y="23"/>
                  <a:pt x="100" y="23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5"/>
                  <a:pt x="100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6"/>
                  <a:pt x="101" y="26"/>
                  <a:pt x="101" y="26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27"/>
                  <a:pt x="101" y="28"/>
                  <a:pt x="101" y="28"/>
                </a:cubicBezTo>
                <a:cubicBezTo>
                  <a:pt x="101" y="28"/>
                  <a:pt x="101" y="27"/>
                  <a:pt x="101" y="27"/>
                </a:cubicBezTo>
                <a:cubicBezTo>
                  <a:pt x="100" y="27"/>
                  <a:pt x="100" y="27"/>
                  <a:pt x="100" y="27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00" y="28"/>
                  <a:pt x="99" y="28"/>
                  <a:pt x="99" y="28"/>
                </a:cubicBezTo>
                <a:cubicBezTo>
                  <a:pt x="99" y="27"/>
                  <a:pt x="99" y="27"/>
                  <a:pt x="99" y="27"/>
                </a:cubicBezTo>
                <a:cubicBezTo>
                  <a:pt x="99" y="27"/>
                  <a:pt x="99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8" y="27"/>
                  <a:pt x="98" y="27"/>
                  <a:pt x="98" y="27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27"/>
                  <a:pt x="97" y="27"/>
                  <a:pt x="97" y="26"/>
                </a:cubicBezTo>
                <a:cubicBezTo>
                  <a:pt x="96" y="26"/>
                  <a:pt x="96" y="26"/>
                  <a:pt x="96" y="26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5" y="27"/>
                  <a:pt x="95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4" y="27"/>
                  <a:pt x="94" y="27"/>
                  <a:pt x="94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3" y="26"/>
                  <a:pt x="93" y="26"/>
                  <a:pt x="93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6"/>
                </a:cubicBezTo>
                <a:cubicBezTo>
                  <a:pt x="90" y="26"/>
                  <a:pt x="90" y="26"/>
                  <a:pt x="90" y="25"/>
                </a:cubicBezTo>
                <a:cubicBezTo>
                  <a:pt x="90" y="25"/>
                  <a:pt x="90" y="25"/>
                  <a:pt x="90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5"/>
                  <a:pt x="89" y="25"/>
                  <a:pt x="89" y="25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4"/>
                  <a:pt x="89" y="23"/>
                  <a:pt x="89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3"/>
                  <a:pt x="88" y="23"/>
                  <a:pt x="88" y="23"/>
                </a:cubicBezTo>
                <a:cubicBezTo>
                  <a:pt x="88" y="22"/>
                  <a:pt x="88" y="22"/>
                  <a:pt x="88" y="22"/>
                </a:cubicBezTo>
                <a:cubicBezTo>
                  <a:pt x="87" y="22"/>
                  <a:pt x="87" y="22"/>
                  <a:pt x="87" y="22"/>
                </a:cubicBezTo>
                <a:cubicBezTo>
                  <a:pt x="87" y="22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85" y="23"/>
                  <a:pt x="85" y="23"/>
                  <a:pt x="85" y="23"/>
                </a:cubicBezTo>
                <a:cubicBezTo>
                  <a:pt x="85" y="23"/>
                  <a:pt x="85" y="23"/>
                  <a:pt x="84" y="23"/>
                </a:cubicBezTo>
                <a:cubicBezTo>
                  <a:pt x="84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2" y="23"/>
                </a:cubicBezTo>
                <a:cubicBezTo>
                  <a:pt x="82" y="23"/>
                  <a:pt x="82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3"/>
                  <a:pt x="81" y="23"/>
                  <a:pt x="81" y="23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1" y="24"/>
                </a:cubicBezTo>
                <a:cubicBezTo>
                  <a:pt x="81" y="24"/>
                  <a:pt x="81" y="24"/>
                  <a:pt x="80" y="24"/>
                </a:cubicBezTo>
                <a:cubicBezTo>
                  <a:pt x="80" y="24"/>
                  <a:pt x="80" y="24"/>
                  <a:pt x="80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4"/>
                </a:cubicBezTo>
                <a:cubicBezTo>
                  <a:pt x="78" y="24"/>
                  <a:pt x="78" y="24"/>
                  <a:pt x="78" y="25"/>
                </a:cubicBezTo>
                <a:cubicBezTo>
                  <a:pt x="78" y="25"/>
                  <a:pt x="78" y="25"/>
                  <a:pt x="77" y="25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5"/>
                  <a:pt x="77" y="25"/>
                  <a:pt x="76" y="25"/>
                </a:cubicBezTo>
                <a:cubicBezTo>
                  <a:pt x="76" y="25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6" y="26"/>
                </a:cubicBezTo>
                <a:cubicBezTo>
                  <a:pt x="76" y="26"/>
                  <a:pt x="76" y="26"/>
                  <a:pt x="75" y="26"/>
                </a:cubicBezTo>
                <a:cubicBezTo>
                  <a:pt x="75" y="26"/>
                  <a:pt x="75" y="27"/>
                  <a:pt x="75" y="27"/>
                </a:cubicBezTo>
                <a:cubicBezTo>
                  <a:pt x="75" y="27"/>
                  <a:pt x="75" y="27"/>
                  <a:pt x="75" y="27"/>
                </a:cubicBezTo>
                <a:cubicBezTo>
                  <a:pt x="75" y="28"/>
                  <a:pt x="75" y="28"/>
                  <a:pt x="75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4" y="28"/>
                  <a:pt x="74" y="28"/>
                </a:cubicBezTo>
                <a:cubicBezTo>
                  <a:pt x="75" y="29"/>
                  <a:pt x="75" y="29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4" y="30"/>
                  <a:pt x="74" y="30"/>
                </a:cubicBezTo>
                <a:cubicBezTo>
                  <a:pt x="74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3" y="30"/>
                </a:cubicBezTo>
                <a:cubicBezTo>
                  <a:pt x="73" y="30"/>
                  <a:pt x="73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0"/>
                </a:cubicBezTo>
                <a:cubicBezTo>
                  <a:pt x="72" y="30"/>
                  <a:pt x="72" y="30"/>
                  <a:pt x="72" y="31"/>
                </a:cubicBezTo>
                <a:cubicBezTo>
                  <a:pt x="71" y="31"/>
                  <a:pt x="71" y="31"/>
                  <a:pt x="71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2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3"/>
                  <a:pt x="71" y="33"/>
                  <a:pt x="71" y="33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4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0" y="35"/>
                  <a:pt x="70" y="36"/>
                </a:cubicBezTo>
                <a:cubicBezTo>
                  <a:pt x="70" y="36"/>
                  <a:pt x="70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6"/>
                  <a:pt x="69" y="36"/>
                  <a:pt x="69" y="36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70" y="39"/>
                  <a:pt x="70" y="39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0" y="40"/>
                  <a:pt x="70" y="41"/>
                </a:cubicBezTo>
                <a:cubicBezTo>
                  <a:pt x="70" y="41"/>
                  <a:pt x="70" y="41"/>
                  <a:pt x="70" y="41"/>
                </a:cubicBezTo>
                <a:cubicBezTo>
                  <a:pt x="70" y="41"/>
                  <a:pt x="70" y="42"/>
                  <a:pt x="70" y="42"/>
                </a:cubicBezTo>
                <a:cubicBezTo>
                  <a:pt x="70" y="42"/>
                  <a:pt x="70" y="42"/>
                  <a:pt x="70" y="42"/>
                </a:cubicBezTo>
                <a:cubicBezTo>
                  <a:pt x="70" y="43"/>
                  <a:pt x="69" y="43"/>
                  <a:pt x="69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4"/>
                </a:cubicBezTo>
                <a:cubicBezTo>
                  <a:pt x="70" y="44"/>
                  <a:pt x="70" y="44"/>
                  <a:pt x="70" y="45"/>
                </a:cubicBezTo>
                <a:cubicBezTo>
                  <a:pt x="70" y="45"/>
                  <a:pt x="70" y="45"/>
                  <a:pt x="70" y="45"/>
                </a:cubicBezTo>
                <a:cubicBezTo>
                  <a:pt x="70" y="45"/>
                  <a:pt x="70" y="45"/>
                  <a:pt x="71" y="45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46"/>
                  <a:pt x="71" y="46"/>
                  <a:pt x="71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73" y="48"/>
                  <a:pt x="73" y="48"/>
                  <a:pt x="73" y="49"/>
                </a:cubicBezTo>
                <a:cubicBezTo>
                  <a:pt x="73" y="49"/>
                  <a:pt x="73" y="49"/>
                  <a:pt x="73" y="49"/>
                </a:cubicBezTo>
                <a:cubicBezTo>
                  <a:pt x="73" y="49"/>
                  <a:pt x="73" y="50"/>
                  <a:pt x="73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5" y="51"/>
                  <a:pt x="75" y="51"/>
                  <a:pt x="75" y="51"/>
                </a:cubicBezTo>
                <a:cubicBezTo>
                  <a:pt x="75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6" y="51"/>
                  <a:pt x="77" y="51"/>
                  <a:pt x="77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3"/>
                  <a:pt x="77" y="53"/>
                  <a:pt x="78" y="53"/>
                </a:cubicBezTo>
                <a:cubicBezTo>
                  <a:pt x="78" y="53"/>
                  <a:pt x="78" y="53"/>
                  <a:pt x="78" y="53"/>
                </a:cubicBezTo>
                <a:cubicBezTo>
                  <a:pt x="78" y="53"/>
                  <a:pt x="79" y="53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79" y="54"/>
                  <a:pt x="79" y="54"/>
                  <a:pt x="79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4"/>
                  <a:pt x="80" y="53"/>
                  <a:pt x="80" y="53"/>
                </a:cubicBezTo>
                <a:cubicBezTo>
                  <a:pt x="80" y="53"/>
                  <a:pt x="80" y="53"/>
                  <a:pt x="80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1" y="53"/>
                  <a:pt x="81" y="53"/>
                </a:cubicBezTo>
                <a:cubicBezTo>
                  <a:pt x="81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3"/>
                  <a:pt x="83" y="53"/>
                  <a:pt x="83" y="53"/>
                </a:cubicBezTo>
                <a:cubicBezTo>
                  <a:pt x="83" y="54"/>
                  <a:pt x="83" y="54"/>
                  <a:pt x="83" y="54"/>
                </a:cubicBezTo>
                <a:cubicBezTo>
                  <a:pt x="83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5" y="54"/>
                  <a:pt x="85" y="54"/>
                  <a:pt x="85" y="54"/>
                </a:cubicBezTo>
                <a:cubicBezTo>
                  <a:pt x="86" y="54"/>
                  <a:pt x="86" y="53"/>
                  <a:pt x="86" y="53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3"/>
                  <a:pt x="86" y="53"/>
                  <a:pt x="86" y="53"/>
                </a:cubicBezTo>
                <a:cubicBezTo>
                  <a:pt x="86" y="53"/>
                  <a:pt x="86" y="53"/>
                  <a:pt x="86" y="52"/>
                </a:cubicBezTo>
                <a:cubicBezTo>
                  <a:pt x="86" y="52"/>
                  <a:pt x="86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7" y="52"/>
                  <a:pt x="87" y="52"/>
                  <a:pt x="87" y="52"/>
                </a:cubicBez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89" y="52"/>
                  <a:pt x="89" y="53"/>
                </a:cubicBezTo>
                <a:cubicBezTo>
                  <a:pt x="89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0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3"/>
                  <a:pt x="90" y="53"/>
                  <a:pt x="90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1" y="53"/>
                </a:cubicBezTo>
                <a:cubicBezTo>
                  <a:pt x="91" y="53"/>
                  <a:pt x="91" y="53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2" y="54"/>
                  <a:pt x="92" y="54"/>
                  <a:pt x="92" y="54"/>
                </a:cubicBezTo>
                <a:cubicBezTo>
                  <a:pt x="93" y="54"/>
                  <a:pt x="93" y="54"/>
                  <a:pt x="93" y="54"/>
                </a:cubicBezTo>
                <a:cubicBezTo>
                  <a:pt x="93" y="54"/>
                  <a:pt x="93" y="54"/>
                  <a:pt x="94" y="55"/>
                </a:cubicBezTo>
                <a:cubicBezTo>
                  <a:pt x="94" y="55"/>
                  <a:pt x="94" y="55"/>
                  <a:pt x="94" y="56"/>
                </a:cubicBezTo>
                <a:cubicBezTo>
                  <a:pt x="94" y="56"/>
                  <a:pt x="94" y="56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4" y="57"/>
                  <a:pt x="93" y="57"/>
                </a:cubicBezTo>
                <a:cubicBezTo>
                  <a:pt x="93" y="57"/>
                  <a:pt x="93" y="57"/>
                  <a:pt x="93" y="57"/>
                </a:cubicBezTo>
                <a:cubicBezTo>
                  <a:pt x="93" y="58"/>
                  <a:pt x="93" y="58"/>
                  <a:pt x="93" y="58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3" y="59"/>
                  <a:pt x="93" y="59"/>
                </a:cubicBezTo>
                <a:cubicBezTo>
                  <a:pt x="93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59"/>
                  <a:pt x="94" y="59"/>
                </a:cubicBezTo>
                <a:cubicBezTo>
                  <a:pt x="94" y="59"/>
                  <a:pt x="94" y="60"/>
                  <a:pt x="94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4" y="60"/>
                  <a:pt x="94" y="60"/>
                  <a:pt x="95" y="60"/>
                </a:cubicBezTo>
                <a:cubicBezTo>
                  <a:pt x="95" y="60"/>
                  <a:pt x="95" y="61"/>
                  <a:pt x="95" y="61"/>
                </a:cubicBezTo>
                <a:cubicBezTo>
                  <a:pt x="95" y="61"/>
                  <a:pt x="95" y="61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2"/>
                  <a:pt x="95" y="62"/>
                </a:cubicBezTo>
                <a:cubicBezTo>
                  <a:pt x="95" y="62"/>
                  <a:pt x="95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3"/>
                  <a:pt x="96" y="63"/>
                </a:cubicBezTo>
                <a:cubicBezTo>
                  <a:pt x="96" y="63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6" y="65"/>
                  <a:pt x="96" y="65"/>
                  <a:pt x="96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7"/>
                  <a:pt x="97" y="67"/>
                  <a:pt x="97" y="67"/>
                </a:cubicBezTo>
                <a:cubicBezTo>
                  <a:pt x="97" y="67"/>
                  <a:pt x="97" y="67"/>
                  <a:pt x="97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9"/>
                  <a:pt x="96" y="69"/>
                  <a:pt x="96" y="69"/>
                </a:cubicBezTo>
                <a:cubicBezTo>
                  <a:pt x="96" y="69"/>
                  <a:pt x="96" y="69"/>
                  <a:pt x="96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69"/>
                  <a:pt x="97" y="69"/>
                </a:cubicBezTo>
                <a:cubicBezTo>
                  <a:pt x="97" y="69"/>
                  <a:pt x="97" y="70"/>
                  <a:pt x="97" y="70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96" y="70"/>
                  <a:pt x="96" y="70"/>
                </a:cubicBezTo>
                <a:cubicBezTo>
                  <a:pt x="96" y="70"/>
                  <a:pt x="96" y="70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71"/>
                  <a:pt x="96" y="71"/>
                  <a:pt x="9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4"/>
                  <a:pt x="95" y="74"/>
                  <a:pt x="94" y="74"/>
                </a:cubicBezTo>
                <a:cubicBezTo>
                  <a:pt x="94" y="74"/>
                  <a:pt x="94" y="74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75"/>
                  <a:pt x="94" y="75"/>
                  <a:pt x="94" y="75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0"/>
                  <a:pt x="94" y="80"/>
                  <a:pt x="94" y="80"/>
                </a:cubicBezTo>
                <a:cubicBezTo>
                  <a:pt x="94" y="81"/>
                  <a:pt x="94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1"/>
                  <a:pt x="95" y="81"/>
                  <a:pt x="95" y="8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82"/>
                  <a:pt x="95" y="82"/>
                  <a:pt x="95" y="82"/>
                </a:cubicBezTo>
                <a:cubicBezTo>
                  <a:pt x="94" y="82"/>
                  <a:pt x="94" y="82"/>
                  <a:pt x="94" y="82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4" y="87"/>
                  <a:pt x="94" y="87"/>
                </a:cubicBezTo>
                <a:cubicBezTo>
                  <a:pt x="94" y="87"/>
                  <a:pt x="95" y="87"/>
                  <a:pt x="95" y="87"/>
                </a:cubicBezTo>
                <a:cubicBezTo>
                  <a:pt x="95" y="87"/>
                  <a:pt x="95" y="88"/>
                  <a:pt x="95" y="88"/>
                </a:cubicBezTo>
                <a:cubicBezTo>
                  <a:pt x="95" y="88"/>
                  <a:pt x="95" y="89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4" y="90"/>
                  <a:pt x="94" y="90"/>
                </a:cubicBezTo>
                <a:cubicBezTo>
                  <a:pt x="94" y="90"/>
                  <a:pt x="93" y="90"/>
                  <a:pt x="93" y="90"/>
                </a:cubicBezTo>
                <a:cubicBezTo>
                  <a:pt x="93" y="90"/>
                  <a:pt x="93" y="91"/>
                  <a:pt x="93" y="91"/>
                </a:cubicBezTo>
                <a:cubicBezTo>
                  <a:pt x="93" y="91"/>
                  <a:pt x="93" y="91"/>
                  <a:pt x="93" y="91"/>
                </a:cubicBezTo>
                <a:cubicBezTo>
                  <a:pt x="93" y="91"/>
                  <a:pt x="93" y="92"/>
                  <a:pt x="93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4" y="92"/>
                  <a:pt x="94" y="92"/>
                  <a:pt x="95" y="92"/>
                </a:cubicBezTo>
                <a:cubicBezTo>
                  <a:pt x="95" y="92"/>
                  <a:pt x="95" y="92"/>
                  <a:pt x="96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7" y="92"/>
                  <a:pt x="98" y="92"/>
                  <a:pt x="98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99" y="91"/>
                  <a:pt x="99" y="91"/>
                </a:cubicBezTo>
                <a:cubicBezTo>
                  <a:pt x="99" y="91"/>
                  <a:pt x="100" y="91"/>
                  <a:pt x="100" y="91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90"/>
                  <a:pt x="100" y="90"/>
                  <a:pt x="100" y="90"/>
                </a:cubicBezTo>
                <a:cubicBezTo>
                  <a:pt x="100" y="89"/>
                  <a:pt x="101" y="88"/>
                  <a:pt x="101" y="88"/>
                </a:cubicBezTo>
                <a:cubicBezTo>
                  <a:pt x="102" y="88"/>
                  <a:pt x="102" y="88"/>
                  <a:pt x="102" y="88"/>
                </a:cubicBezTo>
                <a:cubicBezTo>
                  <a:pt x="102" y="88"/>
                  <a:pt x="103" y="88"/>
                  <a:pt x="103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103" y="88"/>
                  <a:pt x="103" y="88"/>
                  <a:pt x="104" y="8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6"/>
                  <a:pt x="105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5" y="85"/>
                  <a:pt x="104" y="85"/>
                  <a:pt x="104" y="85"/>
                </a:cubicBezTo>
                <a:cubicBezTo>
                  <a:pt x="104" y="85"/>
                  <a:pt x="104" y="85"/>
                  <a:pt x="104" y="85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4" y="84"/>
                  <a:pt x="104" y="84"/>
                  <a:pt x="104" y="84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4"/>
                  <a:pt x="105" y="84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6" y="83"/>
                  <a:pt x="107" y="82"/>
                  <a:pt x="107" y="82"/>
                </a:cubicBezTo>
                <a:cubicBezTo>
                  <a:pt x="107" y="81"/>
                  <a:pt x="107" y="81"/>
                  <a:pt x="107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107" y="80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7" y="79"/>
                  <a:pt x="107" y="78"/>
                  <a:pt x="107" y="78"/>
                </a:cubicBezTo>
                <a:cubicBezTo>
                  <a:pt x="107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8" y="78"/>
                  <a:pt x="108" y="78"/>
                  <a:pt x="108" y="78"/>
                </a:cubicBezTo>
                <a:cubicBezTo>
                  <a:pt x="109" y="77"/>
                  <a:pt x="109" y="77"/>
                  <a:pt x="109" y="77"/>
                </a:cubicBezTo>
                <a:cubicBezTo>
                  <a:pt x="109" y="77"/>
                  <a:pt x="109" y="76"/>
                  <a:pt x="109" y="76"/>
                </a:cubicBezTo>
                <a:cubicBezTo>
                  <a:pt x="109" y="76"/>
                  <a:pt x="109" y="76"/>
                  <a:pt x="109" y="76"/>
                </a:cubicBezTo>
                <a:cubicBezTo>
                  <a:pt x="109" y="76"/>
                  <a:pt x="109" y="75"/>
                  <a:pt x="109" y="75"/>
                </a:cubicBezTo>
                <a:cubicBezTo>
                  <a:pt x="110" y="75"/>
                  <a:pt x="110" y="74"/>
                  <a:pt x="111" y="74"/>
                </a:cubicBezTo>
                <a:cubicBezTo>
                  <a:pt x="111" y="74"/>
                  <a:pt x="111" y="74"/>
                  <a:pt x="111" y="74"/>
                </a:cubicBezTo>
                <a:cubicBezTo>
                  <a:pt x="111" y="74"/>
                  <a:pt x="111" y="73"/>
                  <a:pt x="111" y="73"/>
                </a:cubicBezTo>
                <a:cubicBezTo>
                  <a:pt x="111" y="73"/>
                  <a:pt x="111" y="72"/>
                  <a:pt x="111" y="72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1" y="71"/>
                  <a:pt x="111" y="71"/>
                  <a:pt x="111" y="70"/>
                </a:cubicBezTo>
                <a:cubicBezTo>
                  <a:pt x="111" y="70"/>
                  <a:pt x="111" y="70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9"/>
                  <a:pt x="112" y="69"/>
                  <a:pt x="112" y="6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2" y="67"/>
                  <a:pt x="112" y="66"/>
                  <a:pt x="112" y="65"/>
                </a:cubicBezTo>
                <a:cubicBezTo>
                  <a:pt x="112" y="65"/>
                  <a:pt x="112" y="64"/>
                  <a:pt x="112" y="64"/>
                </a:cubicBezTo>
                <a:cubicBezTo>
                  <a:pt x="112" y="63"/>
                  <a:pt x="112" y="62"/>
                  <a:pt x="113" y="62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1"/>
                  <a:pt x="113" y="61"/>
                  <a:pt x="113" y="61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3" y="60"/>
                </a:cubicBezTo>
                <a:cubicBezTo>
                  <a:pt x="113" y="60"/>
                  <a:pt x="113" y="60"/>
                  <a:pt x="114" y="60"/>
                </a:cubicBezTo>
                <a:cubicBezTo>
                  <a:pt x="114" y="60"/>
                  <a:pt x="114" y="60"/>
                  <a:pt x="114" y="6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58"/>
                  <a:pt x="114" y="58"/>
                  <a:pt x="114" y="57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57"/>
                  <a:pt x="113" y="56"/>
                  <a:pt x="113" y="56"/>
                </a:cubicBezTo>
                <a:cubicBezTo>
                  <a:pt x="113" y="56"/>
                  <a:pt x="113" y="56"/>
                  <a:pt x="113" y="56"/>
                </a:cubicBezTo>
                <a:cubicBezTo>
                  <a:pt x="113" y="56"/>
                  <a:pt x="113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5"/>
                  <a:pt x="114" y="55"/>
                  <a:pt x="114" y="55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2"/>
                  <a:pt x="114" y="52"/>
                  <a:pt x="114" y="52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50"/>
                  <a:pt x="114" y="50"/>
                  <a:pt x="114" y="50"/>
                </a:cubicBezTo>
                <a:cubicBezTo>
                  <a:pt x="114" y="49"/>
                  <a:pt x="115" y="49"/>
                  <a:pt x="114" y="49"/>
                </a:cubicBezTo>
                <a:cubicBezTo>
                  <a:pt x="114" y="48"/>
                  <a:pt x="113" y="48"/>
                  <a:pt x="113" y="48"/>
                </a:cubicBezTo>
                <a:cubicBezTo>
                  <a:pt x="113" y="47"/>
                  <a:pt x="113" y="47"/>
                  <a:pt x="113" y="47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2" y="46"/>
                  <a:pt x="112" y="46"/>
                </a:cubicBezTo>
                <a:cubicBezTo>
                  <a:pt x="112" y="46"/>
                  <a:pt x="112" y="46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5"/>
                </a:cubicBezTo>
                <a:cubicBezTo>
                  <a:pt x="112" y="45"/>
                  <a:pt x="112" y="45"/>
                  <a:pt x="112" y="44"/>
                </a:cubicBezTo>
                <a:cubicBezTo>
                  <a:pt x="112" y="44"/>
                  <a:pt x="112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44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11" y="43"/>
                  <a:pt x="111" y="42"/>
                  <a:pt x="111" y="42"/>
                </a:cubicBezTo>
                <a:cubicBezTo>
                  <a:pt x="111" y="42"/>
                  <a:pt x="110" y="42"/>
                  <a:pt x="110" y="42"/>
                </a:cubicBezTo>
                <a:cubicBezTo>
                  <a:pt x="110" y="42"/>
                  <a:pt x="110" y="42"/>
                  <a:pt x="110" y="42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9" y="41"/>
                  <a:pt x="109" y="40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09" y="38"/>
                  <a:pt x="108" y="38"/>
                  <a:pt x="108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08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7" y="35"/>
                  <a:pt x="107" y="35"/>
                  <a:pt x="107" y="35"/>
                </a:cubicBezTo>
                <a:cubicBezTo>
                  <a:pt x="106" y="35"/>
                  <a:pt x="106" y="35"/>
                  <a:pt x="106" y="35"/>
                </a:cubicBezTo>
                <a:cubicBezTo>
                  <a:pt x="106" y="34"/>
                  <a:pt x="105" y="34"/>
                  <a:pt x="105" y="33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4" y="32"/>
                  <a:pt x="104" y="31"/>
                  <a:pt x="103" y="31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4" y="30"/>
                  <a:pt x="104" y="30"/>
                  <a:pt x="104" y="30"/>
                </a:cubicBezTo>
                <a:cubicBezTo>
                  <a:pt x="104" y="31"/>
                  <a:pt x="104" y="31"/>
                  <a:pt x="104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3"/>
                  <a:pt x="106" y="33"/>
                  <a:pt x="106" y="33"/>
                </a:cubicBezTo>
                <a:cubicBezTo>
                  <a:pt x="106" y="34"/>
                  <a:pt x="106" y="34"/>
                  <a:pt x="106" y="34"/>
                </a:cubicBezTo>
                <a:cubicBezTo>
                  <a:pt x="106" y="34"/>
                  <a:pt x="107" y="34"/>
                  <a:pt x="107" y="34"/>
                </a:cubicBezTo>
                <a:cubicBezTo>
                  <a:pt x="107" y="34"/>
                  <a:pt x="107" y="34"/>
                  <a:pt x="107" y="34"/>
                </a:cubicBezTo>
                <a:cubicBezTo>
                  <a:pt x="107" y="34"/>
                  <a:pt x="107" y="35"/>
                  <a:pt x="107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6"/>
                  <a:pt x="108" y="36"/>
                </a:cubicBezTo>
                <a:cubicBezTo>
                  <a:pt x="108" y="36"/>
                  <a:pt x="108" y="37"/>
                  <a:pt x="108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7"/>
                  <a:pt x="109" y="37"/>
                  <a:pt x="109" y="37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8"/>
                  <a:pt x="109" y="38"/>
                  <a:pt x="109" y="38"/>
                </a:cubicBezTo>
                <a:cubicBezTo>
                  <a:pt x="109" y="39"/>
                  <a:pt x="109" y="39"/>
                  <a:pt x="109" y="39"/>
                </a:cubicBezTo>
                <a:cubicBezTo>
                  <a:pt x="110" y="39"/>
                  <a:pt x="110" y="39"/>
                  <a:pt x="110" y="39"/>
                </a:cubicBezTo>
                <a:cubicBezTo>
                  <a:pt x="110" y="39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110" y="40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2"/>
                  <a:pt x="111" y="42"/>
                </a:cubicBezTo>
                <a:cubicBezTo>
                  <a:pt x="111" y="42"/>
                  <a:pt x="111" y="43"/>
                  <a:pt x="111" y="43"/>
                </a:cubicBezTo>
                <a:cubicBezTo>
                  <a:pt x="112" y="43"/>
                  <a:pt x="112" y="43"/>
                  <a:pt x="112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3" y="43"/>
                  <a:pt x="113" y="43"/>
                  <a:pt x="113" y="43"/>
                </a:cubicBezTo>
                <a:cubicBezTo>
                  <a:pt x="113" y="42"/>
                  <a:pt x="112" y="41"/>
                  <a:pt x="112" y="39"/>
                </a:cubicBezTo>
                <a:cubicBezTo>
                  <a:pt x="112" y="38"/>
                  <a:pt x="112" y="38"/>
                  <a:pt x="112" y="37"/>
                </a:cubicBezTo>
                <a:close/>
                <a:moveTo>
                  <a:pt x="79" y="5"/>
                </a:moveTo>
                <a:cubicBezTo>
                  <a:pt x="79" y="5"/>
                  <a:pt x="78" y="5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6"/>
                  <a:pt x="78" y="6"/>
                  <a:pt x="78" y="6"/>
                </a:cubicBezTo>
                <a:cubicBezTo>
                  <a:pt x="78" y="7"/>
                  <a:pt x="78" y="7"/>
                  <a:pt x="78" y="7"/>
                </a:cubicBezTo>
                <a:cubicBezTo>
                  <a:pt x="78" y="7"/>
                  <a:pt x="79" y="7"/>
                  <a:pt x="79" y="7"/>
                </a:cubicBezTo>
                <a:cubicBezTo>
                  <a:pt x="79" y="8"/>
                  <a:pt x="79" y="8"/>
                  <a:pt x="79" y="8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7"/>
                  <a:pt x="79" y="7"/>
                </a:cubicBezTo>
                <a:cubicBezTo>
                  <a:pt x="79" y="7"/>
                  <a:pt x="79" y="8"/>
                  <a:pt x="79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8"/>
                  <a:pt x="78" y="8"/>
                  <a:pt x="78" y="8"/>
                </a:cubicBezTo>
                <a:cubicBezTo>
                  <a:pt x="78" y="10"/>
                  <a:pt x="78" y="10"/>
                  <a:pt x="78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79" y="10"/>
                  <a:pt x="79" y="10"/>
                  <a:pt x="79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0" y="10"/>
                  <a:pt x="80" y="10"/>
                  <a:pt x="80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10"/>
                  <a:pt x="81" y="10"/>
                  <a:pt x="81" y="10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9"/>
                  <a:pt x="81" y="9"/>
                </a:cubicBezTo>
                <a:cubicBezTo>
                  <a:pt x="81" y="9"/>
                  <a:pt x="81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8"/>
                  <a:pt x="80" y="8"/>
                  <a:pt x="81" y="7"/>
                </a:cubicBezTo>
                <a:cubicBezTo>
                  <a:pt x="81" y="7"/>
                  <a:pt x="81" y="7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1" y="6"/>
                  <a:pt x="81" y="6"/>
                  <a:pt x="81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80" y="5"/>
                  <a:pt x="80" y="5"/>
                  <a:pt x="80" y="5"/>
                </a:cubicBezTo>
                <a:cubicBezTo>
                  <a:pt x="79" y="5"/>
                  <a:pt x="79" y="5"/>
                  <a:pt x="79" y="5"/>
                </a:cubicBezTo>
                <a:cubicBezTo>
                  <a:pt x="79" y="5"/>
                  <a:pt x="79" y="5"/>
                  <a:pt x="79" y="5"/>
                </a:cubicBezTo>
                <a:close/>
                <a:moveTo>
                  <a:pt x="75" y="5"/>
                </a:move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5"/>
                  <a:pt x="74" y="5"/>
                  <a:pt x="74" y="5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4" y="6"/>
                  <a:pt x="74" y="6"/>
                  <a:pt x="74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6"/>
                  <a:pt x="73" y="6"/>
                  <a:pt x="73" y="6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7"/>
                  <a:pt x="73" y="7"/>
                  <a:pt x="73" y="7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8"/>
                  <a:pt x="74" y="8"/>
                </a:cubicBezTo>
                <a:cubicBezTo>
                  <a:pt x="74" y="8"/>
                  <a:pt x="74" y="9"/>
                  <a:pt x="74" y="9"/>
                </a:cubicBezTo>
                <a:cubicBezTo>
                  <a:pt x="74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5" y="9"/>
                  <a:pt x="75" y="9"/>
                  <a:pt x="75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9"/>
                  <a:pt x="77" y="9"/>
                  <a:pt x="77" y="8"/>
                </a:cubicBezTo>
                <a:cubicBezTo>
                  <a:pt x="78" y="8"/>
                  <a:pt x="78" y="8"/>
                  <a:pt x="78" y="7"/>
                </a:cubicBezTo>
                <a:cubicBezTo>
                  <a:pt x="78" y="7"/>
                  <a:pt x="78" y="7"/>
                  <a:pt x="77" y="7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7" y="6"/>
                  <a:pt x="77" y="6"/>
                </a:cubicBezTo>
                <a:cubicBezTo>
                  <a:pt x="77" y="6"/>
                  <a:pt x="78" y="6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8" y="5"/>
                  <a:pt x="78" y="5"/>
                  <a:pt x="78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5"/>
                  <a:pt x="77" y="5"/>
                  <a:pt x="77" y="5"/>
                </a:cubicBezTo>
                <a:cubicBezTo>
                  <a:pt x="77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6" y="4"/>
                  <a:pt x="76" y="4"/>
                </a:cubicBezTo>
                <a:cubicBezTo>
                  <a:pt x="76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3"/>
                  <a:pt x="75" y="3"/>
                  <a:pt x="75" y="3"/>
                </a:cubicBezTo>
                <a:cubicBezTo>
                  <a:pt x="73" y="3"/>
                  <a:pt x="73" y="3"/>
                  <a:pt x="73" y="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4"/>
                  <a:pt x="73" y="5"/>
                  <a:pt x="73" y="5"/>
                </a:cubicBezTo>
                <a:cubicBezTo>
                  <a:pt x="73" y="5"/>
                  <a:pt x="73" y="5"/>
                  <a:pt x="73" y="5"/>
                </a:cubicBezTo>
                <a:cubicBezTo>
                  <a:pt x="75" y="5"/>
                  <a:pt x="75" y="5"/>
                  <a:pt x="75" y="5"/>
                </a:cubicBezTo>
                <a:cubicBezTo>
                  <a:pt x="75" y="5"/>
                  <a:pt x="75" y="5"/>
                  <a:pt x="75" y="5"/>
                </a:cubicBezTo>
                <a:close/>
                <a:moveTo>
                  <a:pt x="112" y="77"/>
                </a:moveTo>
                <a:cubicBezTo>
                  <a:pt x="113" y="76"/>
                  <a:pt x="113" y="75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113" y="74"/>
                  <a:pt x="113" y="74"/>
                  <a:pt x="112" y="73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2" y="74"/>
                </a:cubicBezTo>
                <a:cubicBezTo>
                  <a:pt x="112" y="74"/>
                  <a:pt x="112" y="74"/>
                  <a:pt x="111" y="74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1" y="75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6"/>
                  <a:pt x="110" y="76"/>
                </a:cubicBezTo>
                <a:cubicBezTo>
                  <a:pt x="110" y="76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09" y="78"/>
                  <a:pt x="109" y="78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109" y="79"/>
                  <a:pt x="109" y="80"/>
                  <a:pt x="109" y="81"/>
                </a:cubicBezTo>
                <a:cubicBezTo>
                  <a:pt x="109" y="81"/>
                  <a:pt x="109" y="81"/>
                  <a:pt x="109" y="81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10" y="82"/>
                  <a:pt x="111" y="81"/>
                  <a:pt x="111" y="81"/>
                </a:cubicBezTo>
                <a:cubicBezTo>
                  <a:pt x="111" y="81"/>
                  <a:pt x="111" y="80"/>
                  <a:pt x="111" y="80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0"/>
                  <a:pt x="111" y="80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9"/>
                </a:cubicBezTo>
                <a:cubicBezTo>
                  <a:pt x="111" y="79"/>
                  <a:pt x="111" y="79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1" y="78"/>
                  <a:pt x="111" y="78"/>
                </a:cubicBezTo>
                <a:cubicBezTo>
                  <a:pt x="111" y="78"/>
                  <a:pt x="112" y="78"/>
                  <a:pt x="112" y="78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ubicBezTo>
                  <a:pt x="112" y="77"/>
                  <a:pt x="112" y="77"/>
                  <a:pt x="112" y="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250276" y="3527046"/>
            <a:ext cx="634333" cy="555779"/>
          </a:xfrm>
          <a:custGeom>
            <a:avLst/>
            <a:gdLst>
              <a:gd name="T0" fmla="*/ 92 w 137"/>
              <a:gd name="T1" fmla="*/ 69 h 120"/>
              <a:gd name="T2" fmla="*/ 76 w 137"/>
              <a:gd name="T3" fmla="*/ 52 h 120"/>
              <a:gd name="T4" fmla="*/ 75 w 137"/>
              <a:gd name="T5" fmla="*/ 38 h 120"/>
              <a:gd name="T6" fmla="*/ 69 w 137"/>
              <a:gd name="T7" fmla="*/ 44 h 120"/>
              <a:gd name="T8" fmla="*/ 52 w 137"/>
              <a:gd name="T9" fmla="*/ 28 h 120"/>
              <a:gd name="T10" fmla="*/ 41 w 137"/>
              <a:gd name="T11" fmla="*/ 37 h 120"/>
              <a:gd name="T12" fmla="*/ 18 w 137"/>
              <a:gd name="T13" fmla="*/ 38 h 120"/>
              <a:gd name="T14" fmla="*/ 16 w 137"/>
              <a:gd name="T15" fmla="*/ 52 h 120"/>
              <a:gd name="T16" fmla="*/ 0 w 137"/>
              <a:gd name="T17" fmla="*/ 69 h 120"/>
              <a:gd name="T18" fmla="*/ 9 w 137"/>
              <a:gd name="T19" fmla="*/ 80 h 120"/>
              <a:gd name="T20" fmla="*/ 10 w 137"/>
              <a:gd name="T21" fmla="*/ 103 h 120"/>
              <a:gd name="T22" fmla="*/ 24 w 137"/>
              <a:gd name="T23" fmla="*/ 104 h 120"/>
              <a:gd name="T24" fmla="*/ 41 w 137"/>
              <a:gd name="T25" fmla="*/ 120 h 120"/>
              <a:gd name="T26" fmla="*/ 52 w 137"/>
              <a:gd name="T27" fmla="*/ 111 h 120"/>
              <a:gd name="T28" fmla="*/ 72 w 137"/>
              <a:gd name="T29" fmla="*/ 107 h 120"/>
              <a:gd name="T30" fmla="*/ 83 w 137"/>
              <a:gd name="T31" fmla="*/ 103 h 120"/>
              <a:gd name="T32" fmla="*/ 83 w 137"/>
              <a:gd name="T33" fmla="*/ 80 h 120"/>
              <a:gd name="T34" fmla="*/ 72 w 137"/>
              <a:gd name="T35" fmla="*/ 84 h 120"/>
              <a:gd name="T36" fmla="*/ 46 w 137"/>
              <a:gd name="T37" fmla="*/ 101 h 120"/>
              <a:gd name="T38" fmla="*/ 46 w 137"/>
              <a:gd name="T39" fmla="*/ 47 h 120"/>
              <a:gd name="T40" fmla="*/ 73 w 137"/>
              <a:gd name="T41" fmla="*/ 74 h 120"/>
              <a:gd name="T42" fmla="*/ 129 w 137"/>
              <a:gd name="T43" fmla="*/ 77 h 120"/>
              <a:gd name="T44" fmla="*/ 137 w 137"/>
              <a:gd name="T45" fmla="*/ 85 h 120"/>
              <a:gd name="T46" fmla="*/ 133 w 137"/>
              <a:gd name="T47" fmla="*/ 91 h 120"/>
              <a:gd name="T48" fmla="*/ 132 w 137"/>
              <a:gd name="T49" fmla="*/ 102 h 120"/>
              <a:gd name="T50" fmla="*/ 125 w 137"/>
              <a:gd name="T51" fmla="*/ 103 h 120"/>
              <a:gd name="T52" fmla="*/ 117 w 137"/>
              <a:gd name="T53" fmla="*/ 111 h 120"/>
              <a:gd name="T54" fmla="*/ 111 w 137"/>
              <a:gd name="T55" fmla="*/ 107 h 120"/>
              <a:gd name="T56" fmla="*/ 100 w 137"/>
              <a:gd name="T57" fmla="*/ 106 h 120"/>
              <a:gd name="T58" fmla="*/ 99 w 137"/>
              <a:gd name="T59" fmla="*/ 99 h 120"/>
              <a:gd name="T60" fmla="*/ 91 w 137"/>
              <a:gd name="T61" fmla="*/ 91 h 120"/>
              <a:gd name="T62" fmla="*/ 96 w 137"/>
              <a:gd name="T63" fmla="*/ 85 h 120"/>
              <a:gd name="T64" fmla="*/ 96 w 137"/>
              <a:gd name="T65" fmla="*/ 74 h 120"/>
              <a:gd name="T66" fmla="*/ 103 w 137"/>
              <a:gd name="T67" fmla="*/ 73 h 120"/>
              <a:gd name="T68" fmla="*/ 111 w 137"/>
              <a:gd name="T69" fmla="*/ 65 h 120"/>
              <a:gd name="T70" fmla="*/ 117 w 137"/>
              <a:gd name="T71" fmla="*/ 70 h 120"/>
              <a:gd name="T72" fmla="*/ 128 w 137"/>
              <a:gd name="T73" fmla="*/ 70 h 120"/>
              <a:gd name="T74" fmla="*/ 129 w 137"/>
              <a:gd name="T75" fmla="*/ 77 h 120"/>
              <a:gd name="T76" fmla="*/ 128 w 137"/>
              <a:gd name="T77" fmla="*/ 88 h 120"/>
              <a:gd name="T78" fmla="*/ 101 w 137"/>
              <a:gd name="T79" fmla="*/ 88 h 120"/>
              <a:gd name="T80" fmla="*/ 114 w 137"/>
              <a:gd name="T81" fmla="*/ 102 h 120"/>
              <a:gd name="T82" fmla="*/ 137 w 137"/>
              <a:gd name="T83" fmla="*/ 27 h 120"/>
              <a:gd name="T84" fmla="*/ 131 w 137"/>
              <a:gd name="T85" fmla="*/ 34 h 120"/>
              <a:gd name="T86" fmla="*/ 131 w 137"/>
              <a:gd name="T87" fmla="*/ 50 h 120"/>
              <a:gd name="T88" fmla="*/ 122 w 137"/>
              <a:gd name="T89" fmla="*/ 51 h 120"/>
              <a:gd name="T90" fmla="*/ 111 w 137"/>
              <a:gd name="T91" fmla="*/ 61 h 120"/>
              <a:gd name="T92" fmla="*/ 103 w 137"/>
              <a:gd name="T93" fmla="*/ 55 h 120"/>
              <a:gd name="T94" fmla="*/ 88 w 137"/>
              <a:gd name="T95" fmla="*/ 55 h 120"/>
              <a:gd name="T96" fmla="*/ 87 w 137"/>
              <a:gd name="T97" fmla="*/ 46 h 120"/>
              <a:gd name="T98" fmla="*/ 76 w 137"/>
              <a:gd name="T99" fmla="*/ 34 h 120"/>
              <a:gd name="T100" fmla="*/ 82 w 137"/>
              <a:gd name="T101" fmla="*/ 27 h 120"/>
              <a:gd name="T102" fmla="*/ 83 w 137"/>
              <a:gd name="T103" fmla="*/ 12 h 120"/>
              <a:gd name="T104" fmla="*/ 92 w 137"/>
              <a:gd name="T105" fmla="*/ 11 h 120"/>
              <a:gd name="T106" fmla="*/ 103 w 137"/>
              <a:gd name="T107" fmla="*/ 0 h 120"/>
              <a:gd name="T108" fmla="*/ 110 w 137"/>
              <a:gd name="T109" fmla="*/ 6 h 120"/>
              <a:gd name="T110" fmla="*/ 126 w 137"/>
              <a:gd name="T111" fmla="*/ 7 h 120"/>
              <a:gd name="T112" fmla="*/ 127 w 137"/>
              <a:gd name="T113" fmla="*/ 16 h 120"/>
              <a:gd name="T114" fmla="*/ 107 w 137"/>
              <a:gd name="T115" fmla="*/ 49 h 120"/>
              <a:gd name="T116" fmla="*/ 89 w 137"/>
              <a:gd name="T117" fmla="*/ 31 h 120"/>
              <a:gd name="T118" fmla="*/ 125 w 137"/>
              <a:gd name="T119" fmla="*/ 3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" h="120">
                <a:moveTo>
                  <a:pt x="92" y="80"/>
                </a:moveTo>
                <a:cubicBezTo>
                  <a:pt x="92" y="69"/>
                  <a:pt x="92" y="69"/>
                  <a:pt x="92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2" y="62"/>
                  <a:pt x="80" y="57"/>
                  <a:pt x="76" y="52"/>
                </a:cubicBezTo>
                <a:cubicBezTo>
                  <a:pt x="83" y="45"/>
                  <a:pt x="83" y="45"/>
                  <a:pt x="83" y="45"/>
                </a:cubicBezTo>
                <a:cubicBezTo>
                  <a:pt x="75" y="38"/>
                  <a:pt x="75" y="38"/>
                  <a:pt x="75" y="38"/>
                </a:cubicBezTo>
                <a:cubicBezTo>
                  <a:pt x="72" y="41"/>
                  <a:pt x="72" y="41"/>
                  <a:pt x="72" y="41"/>
                </a:cubicBezTo>
                <a:cubicBezTo>
                  <a:pt x="69" y="44"/>
                  <a:pt x="69" y="44"/>
                  <a:pt x="69" y="44"/>
                </a:cubicBezTo>
                <a:cubicBezTo>
                  <a:pt x="64" y="40"/>
                  <a:pt x="58" y="38"/>
                  <a:pt x="52" y="37"/>
                </a:cubicBezTo>
                <a:cubicBezTo>
                  <a:pt x="52" y="28"/>
                  <a:pt x="52" y="28"/>
                  <a:pt x="52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35" y="38"/>
                  <a:pt x="29" y="40"/>
                  <a:pt x="24" y="44"/>
                </a:cubicBezTo>
                <a:cubicBezTo>
                  <a:pt x="18" y="38"/>
                  <a:pt x="18" y="38"/>
                  <a:pt x="18" y="38"/>
                </a:cubicBezTo>
                <a:cubicBezTo>
                  <a:pt x="10" y="46"/>
                  <a:pt x="10" y="46"/>
                  <a:pt x="10" y="46"/>
                </a:cubicBezTo>
                <a:cubicBezTo>
                  <a:pt x="16" y="52"/>
                  <a:pt x="16" y="52"/>
                  <a:pt x="16" y="52"/>
                </a:cubicBezTo>
                <a:cubicBezTo>
                  <a:pt x="13" y="57"/>
                  <a:pt x="10" y="63"/>
                  <a:pt x="9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9" y="80"/>
                  <a:pt x="9" y="80"/>
                  <a:pt x="9" y="80"/>
                </a:cubicBezTo>
                <a:cubicBezTo>
                  <a:pt x="10" y="86"/>
                  <a:pt x="13" y="92"/>
                  <a:pt x="16" y="97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18" y="111"/>
                  <a:pt x="18" y="111"/>
                  <a:pt x="18" y="11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29" y="108"/>
                  <a:pt x="35" y="110"/>
                  <a:pt x="41" y="111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111"/>
                  <a:pt x="52" y="111"/>
                  <a:pt x="52" y="111"/>
                </a:cubicBezTo>
                <a:cubicBezTo>
                  <a:pt x="58" y="110"/>
                  <a:pt x="64" y="108"/>
                  <a:pt x="69" y="104"/>
                </a:cubicBezTo>
                <a:cubicBezTo>
                  <a:pt x="72" y="107"/>
                  <a:pt x="72" y="107"/>
                  <a:pt x="72" y="107"/>
                </a:cubicBezTo>
                <a:cubicBezTo>
                  <a:pt x="75" y="111"/>
                  <a:pt x="75" y="111"/>
                  <a:pt x="75" y="11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77" y="96"/>
                  <a:pt x="77" y="96"/>
                  <a:pt x="77" y="96"/>
                </a:cubicBezTo>
                <a:cubicBezTo>
                  <a:pt x="80" y="91"/>
                  <a:pt x="83" y="86"/>
                  <a:pt x="83" y="80"/>
                </a:cubicBezTo>
                <a:cubicBezTo>
                  <a:pt x="92" y="80"/>
                  <a:pt x="92" y="80"/>
                  <a:pt x="92" y="80"/>
                </a:cubicBezTo>
                <a:close/>
                <a:moveTo>
                  <a:pt x="72" y="84"/>
                </a:moveTo>
                <a:cubicBezTo>
                  <a:pt x="72" y="84"/>
                  <a:pt x="72" y="84"/>
                  <a:pt x="72" y="84"/>
                </a:cubicBezTo>
                <a:cubicBezTo>
                  <a:pt x="68" y="94"/>
                  <a:pt x="58" y="101"/>
                  <a:pt x="46" y="101"/>
                </a:cubicBezTo>
                <a:cubicBezTo>
                  <a:pt x="31" y="101"/>
                  <a:pt x="19" y="89"/>
                  <a:pt x="19" y="74"/>
                </a:cubicBezTo>
                <a:cubicBezTo>
                  <a:pt x="19" y="59"/>
                  <a:pt x="31" y="47"/>
                  <a:pt x="46" y="47"/>
                </a:cubicBezTo>
                <a:cubicBezTo>
                  <a:pt x="58" y="47"/>
                  <a:pt x="68" y="54"/>
                  <a:pt x="72" y="64"/>
                </a:cubicBezTo>
                <a:cubicBezTo>
                  <a:pt x="73" y="67"/>
                  <a:pt x="73" y="71"/>
                  <a:pt x="73" y="74"/>
                </a:cubicBezTo>
                <a:cubicBezTo>
                  <a:pt x="73" y="78"/>
                  <a:pt x="73" y="81"/>
                  <a:pt x="72" y="84"/>
                </a:cubicBezTo>
                <a:close/>
                <a:moveTo>
                  <a:pt x="129" y="77"/>
                </a:moveTo>
                <a:cubicBezTo>
                  <a:pt x="131" y="79"/>
                  <a:pt x="132" y="82"/>
                  <a:pt x="133" y="85"/>
                </a:cubicBezTo>
                <a:cubicBezTo>
                  <a:pt x="137" y="85"/>
                  <a:pt x="137" y="85"/>
                  <a:pt x="137" y="85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2" y="94"/>
                  <a:pt x="131" y="97"/>
                  <a:pt x="129" y="99"/>
                </a:cubicBezTo>
                <a:cubicBezTo>
                  <a:pt x="132" y="102"/>
                  <a:pt x="132" y="102"/>
                  <a:pt x="132" y="102"/>
                </a:cubicBezTo>
                <a:cubicBezTo>
                  <a:pt x="129" y="106"/>
                  <a:pt x="129" y="106"/>
                  <a:pt x="129" y="106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5"/>
                  <a:pt x="120" y="106"/>
                  <a:pt x="117" y="107"/>
                </a:cubicBezTo>
                <a:cubicBezTo>
                  <a:pt x="117" y="111"/>
                  <a:pt x="117" y="111"/>
                  <a:pt x="117" y="11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11" y="107"/>
                  <a:pt x="111" y="107"/>
                  <a:pt x="111" y="107"/>
                </a:cubicBezTo>
                <a:cubicBezTo>
                  <a:pt x="108" y="106"/>
                  <a:pt x="105" y="105"/>
                  <a:pt x="103" y="103"/>
                </a:cubicBezTo>
                <a:cubicBezTo>
                  <a:pt x="100" y="106"/>
                  <a:pt x="100" y="106"/>
                  <a:pt x="100" y="106"/>
                </a:cubicBezTo>
                <a:cubicBezTo>
                  <a:pt x="96" y="102"/>
                  <a:pt x="96" y="102"/>
                  <a:pt x="96" y="102"/>
                </a:cubicBezTo>
                <a:cubicBezTo>
                  <a:pt x="99" y="99"/>
                  <a:pt x="99" y="99"/>
                  <a:pt x="99" y="99"/>
                </a:cubicBezTo>
                <a:cubicBezTo>
                  <a:pt x="97" y="97"/>
                  <a:pt x="96" y="94"/>
                  <a:pt x="9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1" y="85"/>
                  <a:pt x="91" y="85"/>
                  <a:pt x="91" y="85"/>
                </a:cubicBezTo>
                <a:cubicBezTo>
                  <a:pt x="96" y="85"/>
                  <a:pt x="96" y="85"/>
                  <a:pt x="96" y="85"/>
                </a:cubicBezTo>
                <a:cubicBezTo>
                  <a:pt x="96" y="82"/>
                  <a:pt x="97" y="79"/>
                  <a:pt x="99" y="77"/>
                </a:cubicBezTo>
                <a:cubicBezTo>
                  <a:pt x="96" y="74"/>
                  <a:pt x="96" y="74"/>
                  <a:pt x="96" y="74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3" y="73"/>
                  <a:pt x="103" y="73"/>
                  <a:pt x="103" y="73"/>
                </a:cubicBezTo>
                <a:cubicBezTo>
                  <a:pt x="105" y="71"/>
                  <a:pt x="108" y="70"/>
                  <a:pt x="111" y="70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0" y="70"/>
                  <a:pt x="123" y="71"/>
                  <a:pt x="125" y="73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129" y="77"/>
                  <a:pt x="129" y="77"/>
                  <a:pt x="129" y="77"/>
                </a:cubicBezTo>
                <a:close/>
                <a:moveTo>
                  <a:pt x="114" y="102"/>
                </a:moveTo>
                <a:cubicBezTo>
                  <a:pt x="122" y="102"/>
                  <a:pt x="128" y="96"/>
                  <a:pt x="128" y="88"/>
                </a:cubicBezTo>
                <a:cubicBezTo>
                  <a:pt x="128" y="81"/>
                  <a:pt x="122" y="75"/>
                  <a:pt x="114" y="75"/>
                </a:cubicBezTo>
                <a:cubicBezTo>
                  <a:pt x="107" y="75"/>
                  <a:pt x="101" y="81"/>
                  <a:pt x="101" y="88"/>
                </a:cubicBezTo>
                <a:cubicBezTo>
                  <a:pt x="101" y="96"/>
                  <a:pt x="107" y="102"/>
                  <a:pt x="114" y="102"/>
                </a:cubicBezTo>
                <a:cubicBezTo>
                  <a:pt x="114" y="102"/>
                  <a:pt x="114" y="102"/>
                  <a:pt x="114" y="102"/>
                </a:cubicBezTo>
                <a:close/>
                <a:moveTo>
                  <a:pt x="131" y="27"/>
                </a:moveTo>
                <a:cubicBezTo>
                  <a:pt x="137" y="27"/>
                  <a:pt x="137" y="27"/>
                  <a:pt x="137" y="27"/>
                </a:cubicBezTo>
                <a:cubicBezTo>
                  <a:pt x="137" y="34"/>
                  <a:pt x="137" y="34"/>
                  <a:pt x="137" y="34"/>
                </a:cubicBezTo>
                <a:cubicBezTo>
                  <a:pt x="131" y="34"/>
                  <a:pt x="131" y="34"/>
                  <a:pt x="131" y="34"/>
                </a:cubicBezTo>
                <a:cubicBezTo>
                  <a:pt x="131" y="38"/>
                  <a:pt x="129" y="42"/>
                  <a:pt x="127" y="45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18" y="53"/>
                  <a:pt x="115" y="55"/>
                  <a:pt x="111" y="55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99" y="55"/>
                  <a:pt x="95" y="53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83" y="50"/>
                  <a:pt x="83" y="50"/>
                  <a:pt x="83" y="50"/>
                </a:cubicBezTo>
                <a:cubicBezTo>
                  <a:pt x="87" y="46"/>
                  <a:pt x="87" y="46"/>
                  <a:pt x="87" y="46"/>
                </a:cubicBezTo>
                <a:cubicBezTo>
                  <a:pt x="85" y="42"/>
                  <a:pt x="83" y="39"/>
                  <a:pt x="82" y="34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27"/>
                  <a:pt x="76" y="27"/>
                  <a:pt x="76" y="27"/>
                </a:cubicBezTo>
                <a:cubicBezTo>
                  <a:pt x="82" y="27"/>
                  <a:pt x="82" y="27"/>
                  <a:pt x="82" y="27"/>
                </a:cubicBezTo>
                <a:cubicBezTo>
                  <a:pt x="83" y="23"/>
                  <a:pt x="84" y="19"/>
                  <a:pt x="87" y="16"/>
                </a:cubicBezTo>
                <a:cubicBezTo>
                  <a:pt x="83" y="12"/>
                  <a:pt x="83" y="12"/>
                  <a:pt x="83" y="12"/>
                </a:cubicBezTo>
                <a:cubicBezTo>
                  <a:pt x="88" y="7"/>
                  <a:pt x="88" y="7"/>
                  <a:pt x="88" y="7"/>
                </a:cubicBezTo>
                <a:cubicBezTo>
                  <a:pt x="92" y="11"/>
                  <a:pt x="92" y="11"/>
                  <a:pt x="92" y="11"/>
                </a:cubicBezTo>
                <a:cubicBezTo>
                  <a:pt x="95" y="8"/>
                  <a:pt x="99" y="7"/>
                  <a:pt x="103" y="6"/>
                </a:cubicBezTo>
                <a:cubicBezTo>
                  <a:pt x="103" y="0"/>
                  <a:pt x="103" y="0"/>
                  <a:pt x="103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0" y="6"/>
                  <a:pt x="110" y="6"/>
                  <a:pt x="110" y="6"/>
                </a:cubicBezTo>
                <a:cubicBezTo>
                  <a:pt x="115" y="7"/>
                  <a:pt x="118" y="8"/>
                  <a:pt x="121" y="11"/>
                </a:cubicBezTo>
                <a:cubicBezTo>
                  <a:pt x="126" y="7"/>
                  <a:pt x="126" y="7"/>
                  <a:pt x="126" y="7"/>
                </a:cubicBezTo>
                <a:cubicBezTo>
                  <a:pt x="131" y="12"/>
                  <a:pt x="131" y="12"/>
                  <a:pt x="131" y="12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129" y="19"/>
                  <a:pt x="131" y="23"/>
                  <a:pt x="131" y="27"/>
                </a:cubicBezTo>
                <a:close/>
                <a:moveTo>
                  <a:pt x="107" y="49"/>
                </a:moveTo>
                <a:cubicBezTo>
                  <a:pt x="107" y="49"/>
                  <a:pt x="107" y="49"/>
                  <a:pt x="107" y="49"/>
                </a:cubicBezTo>
                <a:cubicBezTo>
                  <a:pt x="97" y="49"/>
                  <a:pt x="89" y="41"/>
                  <a:pt x="89" y="31"/>
                </a:cubicBezTo>
                <a:cubicBezTo>
                  <a:pt x="89" y="21"/>
                  <a:pt x="97" y="13"/>
                  <a:pt x="107" y="13"/>
                </a:cubicBezTo>
                <a:cubicBezTo>
                  <a:pt x="117" y="13"/>
                  <a:pt x="125" y="21"/>
                  <a:pt x="125" y="31"/>
                </a:cubicBezTo>
                <a:cubicBezTo>
                  <a:pt x="125" y="41"/>
                  <a:pt x="117" y="49"/>
                  <a:pt x="107" y="4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19668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19702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华文黑体" pitchFamily="2" charset="-122"/>
              </a:rPr>
              <a:t>标题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41724" y="1152717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7" name="Freeform 6"/>
          <p:cNvSpPr>
            <a:spLocks noEditPoints="1"/>
          </p:cNvSpPr>
          <p:nvPr/>
        </p:nvSpPr>
        <p:spPr bwMode="auto">
          <a:xfrm>
            <a:off x="4429041" y="1734344"/>
            <a:ext cx="664409" cy="417387"/>
          </a:xfrm>
          <a:custGeom>
            <a:avLst/>
            <a:gdLst>
              <a:gd name="T0" fmla="*/ 107 w 165"/>
              <a:gd name="T1" fmla="*/ 104 h 104"/>
              <a:gd name="T2" fmla="*/ 124 w 165"/>
              <a:gd name="T3" fmla="*/ 104 h 104"/>
              <a:gd name="T4" fmla="*/ 124 w 165"/>
              <a:gd name="T5" fmla="*/ 45 h 104"/>
              <a:gd name="T6" fmla="*/ 107 w 165"/>
              <a:gd name="T7" fmla="*/ 61 h 104"/>
              <a:gd name="T8" fmla="*/ 107 w 165"/>
              <a:gd name="T9" fmla="*/ 104 h 104"/>
              <a:gd name="T10" fmla="*/ 132 w 165"/>
              <a:gd name="T11" fmla="*/ 104 h 104"/>
              <a:gd name="T12" fmla="*/ 149 w 165"/>
              <a:gd name="T13" fmla="*/ 104 h 104"/>
              <a:gd name="T14" fmla="*/ 149 w 165"/>
              <a:gd name="T15" fmla="*/ 22 h 104"/>
              <a:gd name="T16" fmla="*/ 132 w 165"/>
              <a:gd name="T17" fmla="*/ 38 h 104"/>
              <a:gd name="T18" fmla="*/ 132 w 165"/>
              <a:gd name="T19" fmla="*/ 104 h 104"/>
              <a:gd name="T20" fmla="*/ 161 w 165"/>
              <a:gd name="T21" fmla="*/ 0 h 104"/>
              <a:gd name="T22" fmla="*/ 164 w 165"/>
              <a:gd name="T23" fmla="*/ 4 h 104"/>
              <a:gd name="T24" fmla="*/ 164 w 165"/>
              <a:gd name="T25" fmla="*/ 5 h 104"/>
              <a:gd name="T26" fmla="*/ 161 w 165"/>
              <a:gd name="T27" fmla="*/ 15 h 104"/>
              <a:gd name="T28" fmla="*/ 161 w 165"/>
              <a:gd name="T29" fmla="*/ 16 h 104"/>
              <a:gd name="T30" fmla="*/ 156 w 165"/>
              <a:gd name="T31" fmla="*/ 17 h 104"/>
              <a:gd name="T32" fmla="*/ 155 w 165"/>
              <a:gd name="T33" fmla="*/ 17 h 104"/>
              <a:gd name="T34" fmla="*/ 153 w 165"/>
              <a:gd name="T35" fmla="*/ 14 h 104"/>
              <a:gd name="T36" fmla="*/ 103 w 165"/>
              <a:gd name="T37" fmla="*/ 61 h 104"/>
              <a:gd name="T38" fmla="*/ 87 w 165"/>
              <a:gd name="T39" fmla="*/ 44 h 104"/>
              <a:gd name="T40" fmla="*/ 74 w 165"/>
              <a:gd name="T41" fmla="*/ 30 h 104"/>
              <a:gd name="T42" fmla="*/ 3 w 165"/>
              <a:gd name="T43" fmla="*/ 96 h 104"/>
              <a:gd name="T44" fmla="*/ 0 w 165"/>
              <a:gd name="T45" fmla="*/ 93 h 104"/>
              <a:gd name="T46" fmla="*/ 74 w 165"/>
              <a:gd name="T47" fmla="*/ 24 h 104"/>
              <a:gd name="T48" fmla="*/ 87 w 165"/>
              <a:gd name="T49" fmla="*/ 37 h 104"/>
              <a:gd name="T50" fmla="*/ 103 w 165"/>
              <a:gd name="T51" fmla="*/ 55 h 104"/>
              <a:gd name="T52" fmla="*/ 150 w 165"/>
              <a:gd name="T53" fmla="*/ 11 h 104"/>
              <a:gd name="T54" fmla="*/ 148 w 165"/>
              <a:gd name="T55" fmla="*/ 9 h 104"/>
              <a:gd name="T56" fmla="*/ 147 w 165"/>
              <a:gd name="T57" fmla="*/ 8 h 104"/>
              <a:gd name="T58" fmla="*/ 149 w 165"/>
              <a:gd name="T59" fmla="*/ 3 h 104"/>
              <a:gd name="T60" fmla="*/ 150 w 165"/>
              <a:gd name="T61" fmla="*/ 3 h 104"/>
              <a:gd name="T62" fmla="*/ 160 w 165"/>
              <a:gd name="T63" fmla="*/ 1 h 104"/>
              <a:gd name="T64" fmla="*/ 161 w 165"/>
              <a:gd name="T65" fmla="*/ 0 h 104"/>
              <a:gd name="T66" fmla="*/ 7 w 165"/>
              <a:gd name="T67" fmla="*/ 104 h 104"/>
              <a:gd name="T68" fmla="*/ 24 w 165"/>
              <a:gd name="T69" fmla="*/ 104 h 104"/>
              <a:gd name="T70" fmla="*/ 24 w 165"/>
              <a:gd name="T71" fmla="*/ 81 h 104"/>
              <a:gd name="T72" fmla="*/ 7 w 165"/>
              <a:gd name="T73" fmla="*/ 97 h 104"/>
              <a:gd name="T74" fmla="*/ 7 w 165"/>
              <a:gd name="T75" fmla="*/ 104 h 104"/>
              <a:gd name="T76" fmla="*/ 32 w 165"/>
              <a:gd name="T77" fmla="*/ 104 h 104"/>
              <a:gd name="T78" fmla="*/ 49 w 165"/>
              <a:gd name="T79" fmla="*/ 104 h 104"/>
              <a:gd name="T80" fmla="*/ 49 w 165"/>
              <a:gd name="T81" fmla="*/ 58 h 104"/>
              <a:gd name="T82" fmla="*/ 32 w 165"/>
              <a:gd name="T83" fmla="*/ 74 h 104"/>
              <a:gd name="T84" fmla="*/ 32 w 165"/>
              <a:gd name="T85" fmla="*/ 104 h 104"/>
              <a:gd name="T86" fmla="*/ 57 w 165"/>
              <a:gd name="T87" fmla="*/ 50 h 104"/>
              <a:gd name="T88" fmla="*/ 57 w 165"/>
              <a:gd name="T89" fmla="*/ 104 h 104"/>
              <a:gd name="T90" fmla="*/ 74 w 165"/>
              <a:gd name="T91" fmla="*/ 104 h 104"/>
              <a:gd name="T92" fmla="*/ 74 w 165"/>
              <a:gd name="T93" fmla="*/ 34 h 104"/>
              <a:gd name="T94" fmla="*/ 74 w 165"/>
              <a:gd name="T95" fmla="*/ 34 h 104"/>
              <a:gd name="T96" fmla="*/ 57 w 165"/>
              <a:gd name="T97" fmla="*/ 50 h 104"/>
              <a:gd name="T98" fmla="*/ 82 w 165"/>
              <a:gd name="T99" fmla="*/ 43 h 104"/>
              <a:gd name="T100" fmla="*/ 82 w 165"/>
              <a:gd name="T101" fmla="*/ 104 h 104"/>
              <a:gd name="T102" fmla="*/ 87 w 165"/>
              <a:gd name="T103" fmla="*/ 104 h 104"/>
              <a:gd name="T104" fmla="*/ 99 w 165"/>
              <a:gd name="T105" fmla="*/ 104 h 104"/>
              <a:gd name="T106" fmla="*/ 99 w 165"/>
              <a:gd name="T107" fmla="*/ 61 h 104"/>
              <a:gd name="T108" fmla="*/ 87 w 165"/>
              <a:gd name="T109" fmla="*/ 48 h 104"/>
              <a:gd name="T110" fmla="*/ 82 w 165"/>
              <a:gd name="T111" fmla="*/ 4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5" h="104">
                <a:moveTo>
                  <a:pt x="107" y="104"/>
                </a:moveTo>
                <a:cubicBezTo>
                  <a:pt x="124" y="104"/>
                  <a:pt x="124" y="104"/>
                  <a:pt x="124" y="104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07" y="61"/>
                  <a:pt x="107" y="61"/>
                  <a:pt x="107" y="61"/>
                </a:cubicBezTo>
                <a:cubicBezTo>
                  <a:pt x="107" y="104"/>
                  <a:pt x="107" y="104"/>
                  <a:pt x="107" y="104"/>
                </a:cubicBezTo>
                <a:close/>
                <a:moveTo>
                  <a:pt x="132" y="104"/>
                </a:moveTo>
                <a:cubicBezTo>
                  <a:pt x="149" y="104"/>
                  <a:pt x="149" y="104"/>
                  <a:pt x="149" y="104"/>
                </a:cubicBezTo>
                <a:cubicBezTo>
                  <a:pt x="149" y="22"/>
                  <a:pt x="149" y="22"/>
                  <a:pt x="149" y="22"/>
                </a:cubicBezTo>
                <a:cubicBezTo>
                  <a:pt x="132" y="38"/>
                  <a:pt x="132" y="38"/>
                  <a:pt x="132" y="38"/>
                </a:cubicBezTo>
                <a:cubicBezTo>
                  <a:pt x="132" y="104"/>
                  <a:pt x="132" y="104"/>
                  <a:pt x="132" y="104"/>
                </a:cubicBezTo>
                <a:close/>
                <a:moveTo>
                  <a:pt x="161" y="0"/>
                </a:moveTo>
                <a:cubicBezTo>
                  <a:pt x="164" y="0"/>
                  <a:pt x="165" y="2"/>
                  <a:pt x="164" y="4"/>
                </a:cubicBezTo>
                <a:cubicBezTo>
                  <a:pt x="164" y="5"/>
                  <a:pt x="164" y="5"/>
                  <a:pt x="164" y="5"/>
                </a:cubicBezTo>
                <a:cubicBezTo>
                  <a:pt x="163" y="8"/>
                  <a:pt x="162" y="12"/>
                  <a:pt x="161" y="15"/>
                </a:cubicBezTo>
                <a:cubicBezTo>
                  <a:pt x="161" y="16"/>
                  <a:pt x="161" y="16"/>
                  <a:pt x="161" y="16"/>
                </a:cubicBezTo>
                <a:cubicBezTo>
                  <a:pt x="160" y="19"/>
                  <a:pt x="158" y="19"/>
                  <a:pt x="156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4" y="16"/>
                  <a:pt x="154" y="15"/>
                  <a:pt x="153" y="14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87" y="44"/>
                  <a:pt x="87" y="44"/>
                  <a:pt x="87" y="44"/>
                </a:cubicBezTo>
                <a:cubicBezTo>
                  <a:pt x="74" y="30"/>
                  <a:pt x="74" y="30"/>
                  <a:pt x="74" y="30"/>
                </a:cubicBezTo>
                <a:cubicBezTo>
                  <a:pt x="3" y="96"/>
                  <a:pt x="3" y="96"/>
                  <a:pt x="3" y="96"/>
                </a:cubicBezTo>
                <a:cubicBezTo>
                  <a:pt x="0" y="93"/>
                  <a:pt x="0" y="93"/>
                  <a:pt x="0" y="93"/>
                </a:cubicBezTo>
                <a:cubicBezTo>
                  <a:pt x="74" y="24"/>
                  <a:pt x="74" y="24"/>
                  <a:pt x="74" y="24"/>
                </a:cubicBezTo>
                <a:cubicBezTo>
                  <a:pt x="87" y="37"/>
                  <a:pt x="87" y="37"/>
                  <a:pt x="87" y="37"/>
                </a:cubicBezTo>
                <a:cubicBezTo>
                  <a:pt x="103" y="55"/>
                  <a:pt x="103" y="55"/>
                  <a:pt x="103" y="55"/>
                </a:cubicBezTo>
                <a:cubicBezTo>
                  <a:pt x="150" y="11"/>
                  <a:pt x="150" y="11"/>
                  <a:pt x="150" y="11"/>
                </a:cubicBezTo>
                <a:cubicBezTo>
                  <a:pt x="149" y="10"/>
                  <a:pt x="148" y="9"/>
                  <a:pt x="148" y="9"/>
                </a:cubicBezTo>
                <a:cubicBezTo>
                  <a:pt x="147" y="8"/>
                  <a:pt x="147" y="8"/>
                  <a:pt x="147" y="8"/>
                </a:cubicBezTo>
                <a:cubicBezTo>
                  <a:pt x="145" y="6"/>
                  <a:pt x="146" y="4"/>
                  <a:pt x="149" y="3"/>
                </a:cubicBezTo>
                <a:cubicBezTo>
                  <a:pt x="150" y="3"/>
                  <a:pt x="150" y="3"/>
                  <a:pt x="150" y="3"/>
                </a:cubicBezTo>
                <a:cubicBezTo>
                  <a:pt x="152" y="2"/>
                  <a:pt x="157" y="1"/>
                  <a:pt x="160" y="1"/>
                </a:cubicBezTo>
                <a:cubicBezTo>
                  <a:pt x="161" y="0"/>
                  <a:pt x="161" y="0"/>
                  <a:pt x="161" y="0"/>
                </a:cubicBezTo>
                <a:close/>
                <a:moveTo>
                  <a:pt x="7" y="104"/>
                </a:moveTo>
                <a:cubicBezTo>
                  <a:pt x="24" y="104"/>
                  <a:pt x="24" y="104"/>
                  <a:pt x="24" y="104"/>
                </a:cubicBezTo>
                <a:cubicBezTo>
                  <a:pt x="24" y="81"/>
                  <a:pt x="24" y="81"/>
                  <a:pt x="24" y="81"/>
                </a:cubicBezTo>
                <a:cubicBezTo>
                  <a:pt x="7" y="97"/>
                  <a:pt x="7" y="97"/>
                  <a:pt x="7" y="97"/>
                </a:cubicBezTo>
                <a:cubicBezTo>
                  <a:pt x="7" y="104"/>
                  <a:pt x="7" y="104"/>
                  <a:pt x="7" y="104"/>
                </a:cubicBezTo>
                <a:close/>
                <a:moveTo>
                  <a:pt x="32" y="104"/>
                </a:moveTo>
                <a:cubicBezTo>
                  <a:pt x="49" y="104"/>
                  <a:pt x="49" y="104"/>
                  <a:pt x="49" y="104"/>
                </a:cubicBezTo>
                <a:cubicBezTo>
                  <a:pt x="49" y="58"/>
                  <a:pt x="49" y="58"/>
                  <a:pt x="49" y="58"/>
                </a:cubicBezTo>
                <a:cubicBezTo>
                  <a:pt x="32" y="74"/>
                  <a:pt x="32" y="74"/>
                  <a:pt x="32" y="74"/>
                </a:cubicBezTo>
                <a:cubicBezTo>
                  <a:pt x="32" y="104"/>
                  <a:pt x="32" y="104"/>
                  <a:pt x="32" y="104"/>
                </a:cubicBezTo>
                <a:close/>
                <a:moveTo>
                  <a:pt x="57" y="50"/>
                </a:moveTo>
                <a:cubicBezTo>
                  <a:pt x="57" y="104"/>
                  <a:pt x="57" y="104"/>
                  <a:pt x="57" y="104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4" y="34"/>
                  <a:pt x="74" y="34"/>
                  <a:pt x="74" y="34"/>
                </a:cubicBezTo>
                <a:cubicBezTo>
                  <a:pt x="74" y="34"/>
                  <a:pt x="74" y="34"/>
                  <a:pt x="74" y="34"/>
                </a:cubicBezTo>
                <a:cubicBezTo>
                  <a:pt x="57" y="50"/>
                  <a:pt x="57" y="50"/>
                  <a:pt x="57" y="50"/>
                </a:cubicBezTo>
                <a:close/>
                <a:moveTo>
                  <a:pt x="82" y="43"/>
                </a:moveTo>
                <a:cubicBezTo>
                  <a:pt x="82" y="104"/>
                  <a:pt x="82" y="104"/>
                  <a:pt x="82" y="104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99" y="104"/>
                  <a:pt x="99" y="104"/>
                  <a:pt x="99" y="104"/>
                </a:cubicBezTo>
                <a:cubicBezTo>
                  <a:pt x="99" y="61"/>
                  <a:pt x="99" y="61"/>
                  <a:pt x="99" y="61"/>
                </a:cubicBezTo>
                <a:cubicBezTo>
                  <a:pt x="87" y="48"/>
                  <a:pt x="87" y="48"/>
                  <a:pt x="87" y="48"/>
                </a:cubicBezTo>
                <a:lnTo>
                  <a:pt x="82" y="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5167267" y="179334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5170609" y="144698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 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3037009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040351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23009" y="3045661"/>
            <a:ext cx="3059785" cy="1518551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5515454" y="3563144"/>
            <a:ext cx="605984" cy="489370"/>
          </a:xfrm>
          <a:custGeom>
            <a:avLst/>
            <a:gdLst>
              <a:gd name="T0" fmla="*/ 67 w 123"/>
              <a:gd name="T1" fmla="*/ 62 h 100"/>
              <a:gd name="T2" fmla="*/ 67 w 123"/>
              <a:gd name="T3" fmla="*/ 65 h 100"/>
              <a:gd name="T4" fmla="*/ 66 w 123"/>
              <a:gd name="T5" fmla="*/ 67 h 100"/>
              <a:gd name="T6" fmla="*/ 62 w 123"/>
              <a:gd name="T7" fmla="*/ 67 h 100"/>
              <a:gd name="T8" fmla="*/ 58 w 123"/>
              <a:gd name="T9" fmla="*/ 67 h 100"/>
              <a:gd name="T10" fmla="*/ 56 w 123"/>
              <a:gd name="T11" fmla="*/ 65 h 100"/>
              <a:gd name="T12" fmla="*/ 56 w 123"/>
              <a:gd name="T13" fmla="*/ 62 h 100"/>
              <a:gd name="T14" fmla="*/ 0 w 123"/>
              <a:gd name="T15" fmla="*/ 44 h 100"/>
              <a:gd name="T16" fmla="*/ 0 w 123"/>
              <a:gd name="T17" fmla="*/ 81 h 100"/>
              <a:gd name="T18" fmla="*/ 19 w 123"/>
              <a:gd name="T19" fmla="*/ 100 h 100"/>
              <a:gd name="T20" fmla="*/ 62 w 123"/>
              <a:gd name="T21" fmla="*/ 100 h 100"/>
              <a:gd name="T22" fmla="*/ 104 w 123"/>
              <a:gd name="T23" fmla="*/ 100 h 100"/>
              <a:gd name="T24" fmla="*/ 123 w 123"/>
              <a:gd name="T25" fmla="*/ 81 h 100"/>
              <a:gd name="T26" fmla="*/ 123 w 123"/>
              <a:gd name="T27" fmla="*/ 44 h 100"/>
              <a:gd name="T28" fmla="*/ 67 w 123"/>
              <a:gd name="T29" fmla="*/ 62 h 100"/>
              <a:gd name="T30" fmla="*/ 62 w 123"/>
              <a:gd name="T31" fmla="*/ 58 h 100"/>
              <a:gd name="T32" fmla="*/ 64 w 123"/>
              <a:gd name="T33" fmla="*/ 58 h 100"/>
              <a:gd name="T34" fmla="*/ 66 w 123"/>
              <a:gd name="T35" fmla="*/ 59 h 100"/>
              <a:gd name="T36" fmla="*/ 66 w 123"/>
              <a:gd name="T37" fmla="*/ 64 h 100"/>
              <a:gd name="T38" fmla="*/ 64 w 123"/>
              <a:gd name="T39" fmla="*/ 65 h 100"/>
              <a:gd name="T40" fmla="*/ 62 w 123"/>
              <a:gd name="T41" fmla="*/ 65 h 100"/>
              <a:gd name="T42" fmla="*/ 60 w 123"/>
              <a:gd name="T43" fmla="*/ 65 h 100"/>
              <a:gd name="T44" fmla="*/ 58 w 123"/>
              <a:gd name="T45" fmla="*/ 64 h 100"/>
              <a:gd name="T46" fmla="*/ 58 w 123"/>
              <a:gd name="T47" fmla="*/ 59 h 100"/>
              <a:gd name="T48" fmla="*/ 60 w 123"/>
              <a:gd name="T49" fmla="*/ 58 h 100"/>
              <a:gd name="T50" fmla="*/ 62 w 123"/>
              <a:gd name="T51" fmla="*/ 58 h 100"/>
              <a:gd name="T52" fmla="*/ 56 w 123"/>
              <a:gd name="T53" fmla="*/ 58 h 100"/>
              <a:gd name="T54" fmla="*/ 56 w 123"/>
              <a:gd name="T55" fmla="*/ 60 h 100"/>
              <a:gd name="T56" fmla="*/ 1 w 123"/>
              <a:gd name="T57" fmla="*/ 42 h 100"/>
              <a:gd name="T58" fmla="*/ 19 w 123"/>
              <a:gd name="T59" fmla="*/ 24 h 100"/>
              <a:gd name="T60" fmla="*/ 62 w 123"/>
              <a:gd name="T61" fmla="*/ 24 h 100"/>
              <a:gd name="T62" fmla="*/ 104 w 123"/>
              <a:gd name="T63" fmla="*/ 24 h 100"/>
              <a:gd name="T64" fmla="*/ 123 w 123"/>
              <a:gd name="T65" fmla="*/ 42 h 100"/>
              <a:gd name="T66" fmla="*/ 67 w 123"/>
              <a:gd name="T67" fmla="*/ 60 h 100"/>
              <a:gd name="T68" fmla="*/ 67 w 123"/>
              <a:gd name="T69" fmla="*/ 58 h 100"/>
              <a:gd name="T70" fmla="*/ 66 w 123"/>
              <a:gd name="T71" fmla="*/ 56 h 100"/>
              <a:gd name="T72" fmla="*/ 62 w 123"/>
              <a:gd name="T73" fmla="*/ 56 h 100"/>
              <a:gd name="T74" fmla="*/ 58 w 123"/>
              <a:gd name="T75" fmla="*/ 56 h 100"/>
              <a:gd name="T76" fmla="*/ 56 w 123"/>
              <a:gd name="T77" fmla="*/ 58 h 100"/>
              <a:gd name="T78" fmla="*/ 62 w 123"/>
              <a:gd name="T79" fmla="*/ 4 h 100"/>
              <a:gd name="T80" fmla="*/ 62 w 123"/>
              <a:gd name="T81" fmla="*/ 4 h 100"/>
              <a:gd name="T82" fmla="*/ 81 w 123"/>
              <a:gd name="T83" fmla="*/ 23 h 100"/>
              <a:gd name="T84" fmla="*/ 84 w 123"/>
              <a:gd name="T85" fmla="*/ 23 h 100"/>
              <a:gd name="T86" fmla="*/ 62 w 123"/>
              <a:gd name="T87" fmla="*/ 0 h 100"/>
              <a:gd name="T88" fmla="*/ 62 w 123"/>
              <a:gd name="T89" fmla="*/ 0 h 100"/>
              <a:gd name="T90" fmla="*/ 39 w 123"/>
              <a:gd name="T91" fmla="*/ 23 h 100"/>
              <a:gd name="T92" fmla="*/ 43 w 123"/>
              <a:gd name="T93" fmla="*/ 23 h 100"/>
              <a:gd name="T94" fmla="*/ 62 w 123"/>
              <a:gd name="T95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00">
                <a:moveTo>
                  <a:pt x="67" y="62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6" y="67"/>
                </a:cubicBezTo>
                <a:cubicBezTo>
                  <a:pt x="62" y="67"/>
                  <a:pt x="62" y="67"/>
                  <a:pt x="62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7" y="67"/>
                  <a:pt x="56" y="66"/>
                  <a:pt x="56" y="65"/>
                </a:cubicBezTo>
                <a:cubicBezTo>
                  <a:pt x="56" y="62"/>
                  <a:pt x="56" y="62"/>
                  <a:pt x="56" y="6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92"/>
                  <a:pt x="9" y="100"/>
                  <a:pt x="19" y="100"/>
                </a:cubicBezTo>
                <a:cubicBezTo>
                  <a:pt x="62" y="100"/>
                  <a:pt x="62" y="100"/>
                  <a:pt x="62" y="100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14" y="100"/>
                  <a:pt x="123" y="92"/>
                  <a:pt x="123" y="81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67" y="62"/>
                  <a:pt x="67" y="62"/>
                  <a:pt x="67" y="62"/>
                </a:cubicBezTo>
                <a:close/>
                <a:moveTo>
                  <a:pt x="62" y="58"/>
                </a:moveTo>
                <a:cubicBezTo>
                  <a:pt x="64" y="58"/>
                  <a:pt x="64" y="58"/>
                  <a:pt x="64" y="58"/>
                </a:cubicBezTo>
                <a:cubicBezTo>
                  <a:pt x="65" y="58"/>
                  <a:pt x="66" y="58"/>
                  <a:pt x="66" y="59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65"/>
                  <a:pt x="65" y="65"/>
                  <a:pt x="64" y="65"/>
                </a:cubicBezTo>
                <a:cubicBezTo>
                  <a:pt x="62" y="65"/>
                  <a:pt x="62" y="65"/>
                  <a:pt x="62" y="65"/>
                </a:cubicBezTo>
                <a:cubicBezTo>
                  <a:pt x="60" y="65"/>
                  <a:pt x="60" y="65"/>
                  <a:pt x="60" y="65"/>
                </a:cubicBezTo>
                <a:cubicBezTo>
                  <a:pt x="59" y="65"/>
                  <a:pt x="58" y="65"/>
                  <a:pt x="58" y="64"/>
                </a:cubicBezTo>
                <a:cubicBezTo>
                  <a:pt x="58" y="59"/>
                  <a:pt x="58" y="59"/>
                  <a:pt x="58" y="59"/>
                </a:cubicBezTo>
                <a:cubicBezTo>
                  <a:pt x="58" y="58"/>
                  <a:pt x="59" y="58"/>
                  <a:pt x="60" y="58"/>
                </a:cubicBezTo>
                <a:cubicBezTo>
                  <a:pt x="62" y="58"/>
                  <a:pt x="62" y="58"/>
                  <a:pt x="62" y="58"/>
                </a:cubicBezTo>
                <a:close/>
                <a:moveTo>
                  <a:pt x="56" y="58"/>
                </a:moveTo>
                <a:cubicBezTo>
                  <a:pt x="56" y="60"/>
                  <a:pt x="56" y="60"/>
                  <a:pt x="56" y="60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32"/>
                  <a:pt x="9" y="24"/>
                  <a:pt x="19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14" y="24"/>
                  <a:pt x="122" y="32"/>
                  <a:pt x="123" y="42"/>
                </a:cubicBezTo>
                <a:cubicBezTo>
                  <a:pt x="67" y="60"/>
                  <a:pt x="67" y="60"/>
                  <a:pt x="67" y="60"/>
                </a:cubicBezTo>
                <a:cubicBezTo>
                  <a:pt x="67" y="58"/>
                  <a:pt x="67" y="58"/>
                  <a:pt x="67" y="58"/>
                </a:cubicBezTo>
                <a:cubicBezTo>
                  <a:pt x="67" y="56"/>
                  <a:pt x="67" y="56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57" y="56"/>
                  <a:pt x="56" y="56"/>
                  <a:pt x="56" y="58"/>
                </a:cubicBezTo>
                <a:close/>
                <a:moveTo>
                  <a:pt x="62" y="4"/>
                </a:moveTo>
                <a:cubicBezTo>
                  <a:pt x="62" y="4"/>
                  <a:pt x="62" y="4"/>
                  <a:pt x="62" y="4"/>
                </a:cubicBezTo>
                <a:cubicBezTo>
                  <a:pt x="72" y="4"/>
                  <a:pt x="81" y="13"/>
                  <a:pt x="81" y="23"/>
                </a:cubicBezTo>
                <a:cubicBezTo>
                  <a:pt x="84" y="23"/>
                  <a:pt x="84" y="23"/>
                  <a:pt x="84" y="23"/>
                </a:cubicBezTo>
                <a:cubicBezTo>
                  <a:pt x="84" y="11"/>
                  <a:pt x="74" y="1"/>
                  <a:pt x="62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49" y="0"/>
                  <a:pt x="39" y="11"/>
                  <a:pt x="39" y="23"/>
                </a:cubicBezTo>
                <a:cubicBezTo>
                  <a:pt x="43" y="23"/>
                  <a:pt x="43" y="23"/>
                  <a:pt x="43" y="23"/>
                </a:cubicBezTo>
                <a:cubicBezTo>
                  <a:pt x="43" y="13"/>
                  <a:pt x="51" y="4"/>
                  <a:pt x="62" y="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6310267" y="3692663"/>
            <a:ext cx="1908342" cy="632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您的内容打在这里，或者通过复制您的文本后，在此框中选择粘贴，并选择只保留文字</a:t>
            </a: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7" name="TextBox 25"/>
          <p:cNvSpPr txBox="1"/>
          <p:nvPr/>
        </p:nvSpPr>
        <p:spPr>
          <a:xfrm>
            <a:off x="6313609" y="3346307"/>
            <a:ext cx="1395913" cy="346249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  <a:cs typeface="华文黑体" pitchFamily="2" charset="-122"/>
              </a:rPr>
              <a:t>标题</a:t>
            </a:r>
            <a:endParaRPr lang="zh-CN" altLang="en-US" sz="1500" kern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456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7" grpId="0" animBg="1"/>
          <p:bldP spid="18" grpId="0"/>
          <p:bldP spid="19" grpId="0"/>
          <p:bldP spid="20" grpId="0"/>
          <p:bldP spid="21" grpId="0"/>
          <p:bldP spid="25" grpId="0" animBg="1"/>
          <p:bldP spid="26" grpId="0"/>
          <p:bldP spid="27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Chart 14"/>
          <p:cNvGraphicFramePr/>
          <p:nvPr>
            <p:extLst/>
          </p:nvPr>
        </p:nvGraphicFramePr>
        <p:xfrm>
          <a:off x="242325" y="1077338"/>
          <a:ext cx="4425067" cy="330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5"/>
          <p:cNvSpPr/>
          <p:nvPr/>
        </p:nvSpPr>
        <p:spPr>
          <a:xfrm>
            <a:off x="694244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1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6" name="Rectangle 16"/>
          <p:cNvSpPr/>
          <p:nvPr/>
        </p:nvSpPr>
        <p:spPr>
          <a:xfrm>
            <a:off x="1917737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2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7" name="Rectangle 17"/>
          <p:cNvSpPr/>
          <p:nvPr/>
        </p:nvSpPr>
        <p:spPr>
          <a:xfrm>
            <a:off x="3141230" y="4269745"/>
            <a:ext cx="87746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添加标题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  <a:cs typeface="Clear Sans Thin" panose="020B0203030202020304" pitchFamily="34" charset="0"/>
              </a:rPr>
              <a:t> 3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  <a:cs typeface="Clear Sans Thin" panose="020B0203030202020304" pitchFamily="34" charset="0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678723" y="1398442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3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3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5680625" y="2492227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5680625" y="3550826"/>
            <a:ext cx="277980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+mj-ea"/>
                <a:ea typeface="+mj-ea"/>
              </a:rPr>
              <a:t>填加标题</a:t>
            </a:r>
            <a:endParaRPr lang="en-US" altLang="zh-CN" sz="1400" b="1" dirty="0" smtClean="0">
              <a:solidFill>
                <a:schemeClr val="accent2"/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单击此处添加文本单击此处添加文本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单击此处添加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文本单击此处添加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文本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97236" y="2251277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4996625" y="3405963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4955424" y="1436384"/>
            <a:ext cx="599448" cy="599448"/>
            <a:chOff x="4499992" y="267494"/>
            <a:chExt cx="599448" cy="599448"/>
          </a:xfrm>
        </p:grpSpPr>
        <p:grpSp>
          <p:nvGrpSpPr>
            <p:cNvPr id="14" name="组合 13"/>
            <p:cNvGrpSpPr/>
            <p:nvPr/>
          </p:nvGrpSpPr>
          <p:grpSpPr>
            <a:xfrm>
              <a:off x="4499992" y="267494"/>
              <a:ext cx="599448" cy="599448"/>
              <a:chOff x="4131160" y="713581"/>
              <a:chExt cx="881684" cy="88168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4679089" y="422857"/>
              <a:ext cx="241254" cy="288722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0854" y="2492227"/>
            <a:ext cx="599448" cy="599448"/>
            <a:chOff x="5418452" y="307702"/>
            <a:chExt cx="599448" cy="599448"/>
          </a:xfrm>
        </p:grpSpPr>
        <p:grpSp>
          <p:nvGrpSpPr>
            <p:cNvPr id="19" name="组合 18"/>
            <p:cNvGrpSpPr/>
            <p:nvPr/>
          </p:nvGrpSpPr>
          <p:grpSpPr>
            <a:xfrm>
              <a:off x="5418452" y="307702"/>
              <a:ext cx="599448" cy="599448"/>
              <a:chOff x="4131160" y="713581"/>
              <a:chExt cx="881684" cy="8816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5580112" y="455050"/>
              <a:ext cx="297176" cy="297712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88609" y="3529882"/>
            <a:ext cx="599448" cy="599448"/>
            <a:chOff x="6516216" y="334289"/>
            <a:chExt cx="599448" cy="599448"/>
          </a:xfrm>
        </p:grpSpPr>
        <p:grpSp>
          <p:nvGrpSpPr>
            <p:cNvPr id="24" name="组合 23"/>
            <p:cNvGrpSpPr/>
            <p:nvPr/>
          </p:nvGrpSpPr>
          <p:grpSpPr>
            <a:xfrm>
              <a:off x="6516216" y="334289"/>
              <a:ext cx="599448" cy="599448"/>
              <a:chOff x="4131160" y="713581"/>
              <a:chExt cx="881684" cy="881684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131160" y="713581"/>
                <a:ext cx="881684" cy="881684"/>
              </a:xfrm>
              <a:prstGeom prst="ellipse">
                <a:avLst/>
              </a:prstGeom>
              <a:gradFill flip="none" rotWithShape="1">
                <a:gsLst>
                  <a:gs pos="4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18000000" scaled="0"/>
                <a:tileRect/>
              </a:gradFill>
              <a:ln w="6350"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7400000" scaled="0"/>
                </a:gradFill>
              </a:ln>
              <a:effectLst>
                <a:outerShdw blurRad="152400" dist="38100" dir="810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237176" y="819597"/>
                <a:ext cx="669652" cy="66965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6723586" y="474407"/>
              <a:ext cx="184708" cy="340466"/>
            </a:xfrm>
            <a:custGeom>
              <a:avLst/>
              <a:gdLst>
                <a:gd name="T0" fmla="*/ 2 w 122"/>
                <a:gd name="T1" fmla="*/ 65 h 225"/>
                <a:gd name="T2" fmla="*/ 14 w 122"/>
                <a:gd name="T3" fmla="*/ 77 h 225"/>
                <a:gd name="T4" fmla="*/ 17 w 122"/>
                <a:gd name="T5" fmla="*/ 76 h 225"/>
                <a:gd name="T6" fmla="*/ 119 w 122"/>
                <a:gd name="T7" fmla="*/ 42 h 225"/>
                <a:gd name="T8" fmla="*/ 119 w 122"/>
                <a:gd name="T9" fmla="*/ 30 h 225"/>
                <a:gd name="T10" fmla="*/ 105 w 122"/>
                <a:gd name="T11" fmla="*/ 23 h 225"/>
                <a:gd name="T12" fmla="*/ 3 w 122"/>
                <a:gd name="T13" fmla="*/ 57 h 225"/>
                <a:gd name="T14" fmla="*/ 108 w 122"/>
                <a:gd name="T15" fmla="*/ 28 h 225"/>
                <a:gd name="T16" fmla="*/ 114 w 122"/>
                <a:gd name="T17" fmla="*/ 35 h 225"/>
                <a:gd name="T18" fmla="*/ 111 w 122"/>
                <a:gd name="T19" fmla="*/ 42 h 225"/>
                <a:gd name="T20" fmla="*/ 14 w 122"/>
                <a:gd name="T21" fmla="*/ 71 h 225"/>
                <a:gd name="T22" fmla="*/ 9 w 122"/>
                <a:gd name="T23" fmla="*/ 67 h 225"/>
                <a:gd name="T24" fmla="*/ 8 w 122"/>
                <a:gd name="T25" fmla="*/ 59 h 225"/>
                <a:gd name="T26" fmla="*/ 106 w 122"/>
                <a:gd name="T27" fmla="*/ 28 h 225"/>
                <a:gd name="T28" fmla="*/ 14 w 122"/>
                <a:gd name="T29" fmla="*/ 43 h 225"/>
                <a:gd name="T30" fmla="*/ 66 w 122"/>
                <a:gd name="T31" fmla="*/ 28 h 225"/>
                <a:gd name="T32" fmla="*/ 73 w 122"/>
                <a:gd name="T33" fmla="*/ 10 h 225"/>
                <a:gd name="T34" fmla="*/ 9 w 122"/>
                <a:gd name="T35" fmla="*/ 17 h 225"/>
                <a:gd name="T36" fmla="*/ 3 w 122"/>
                <a:gd name="T37" fmla="*/ 35 h 225"/>
                <a:gd name="T38" fmla="*/ 61 w 122"/>
                <a:gd name="T39" fmla="*/ 8 h 225"/>
                <a:gd name="T40" fmla="*/ 67 w 122"/>
                <a:gd name="T41" fmla="*/ 12 h 225"/>
                <a:gd name="T42" fmla="*/ 65 w 122"/>
                <a:gd name="T43" fmla="*/ 22 h 225"/>
                <a:gd name="T44" fmla="*/ 14 w 122"/>
                <a:gd name="T45" fmla="*/ 37 h 225"/>
                <a:gd name="T46" fmla="*/ 8 w 122"/>
                <a:gd name="T47" fmla="*/ 30 h 225"/>
                <a:gd name="T48" fmla="*/ 120 w 122"/>
                <a:gd name="T49" fmla="*/ 101 h 225"/>
                <a:gd name="T50" fmla="*/ 105 w 122"/>
                <a:gd name="T51" fmla="*/ 90 h 225"/>
                <a:gd name="T52" fmla="*/ 72 w 122"/>
                <a:gd name="T53" fmla="*/ 110 h 225"/>
                <a:gd name="T54" fmla="*/ 55 w 122"/>
                <a:gd name="T55" fmla="*/ 138 h 225"/>
                <a:gd name="T56" fmla="*/ 53 w 122"/>
                <a:gd name="T57" fmla="*/ 99 h 225"/>
                <a:gd name="T58" fmla="*/ 119 w 122"/>
                <a:gd name="T59" fmla="*/ 76 h 225"/>
                <a:gd name="T60" fmla="*/ 119 w 122"/>
                <a:gd name="T61" fmla="*/ 64 h 225"/>
                <a:gd name="T62" fmla="*/ 9 w 122"/>
                <a:gd name="T63" fmla="*/ 85 h 225"/>
                <a:gd name="T64" fmla="*/ 1 w 122"/>
                <a:gd name="T65" fmla="*/ 97 h 225"/>
                <a:gd name="T66" fmla="*/ 3 w 122"/>
                <a:gd name="T67" fmla="*/ 102 h 225"/>
                <a:gd name="T68" fmla="*/ 11 w 122"/>
                <a:gd name="T69" fmla="*/ 110 h 225"/>
                <a:gd name="T70" fmla="*/ 28 w 122"/>
                <a:gd name="T71" fmla="*/ 121 h 225"/>
                <a:gd name="T72" fmla="*/ 17 w 122"/>
                <a:gd name="T73" fmla="*/ 138 h 225"/>
                <a:gd name="T74" fmla="*/ 40 w 122"/>
                <a:gd name="T75" fmla="*/ 209 h 225"/>
                <a:gd name="T76" fmla="*/ 53 w 122"/>
                <a:gd name="T77" fmla="*/ 225 h 225"/>
                <a:gd name="T78" fmla="*/ 87 w 122"/>
                <a:gd name="T79" fmla="*/ 214 h 225"/>
                <a:gd name="T80" fmla="*/ 110 w 122"/>
                <a:gd name="T81" fmla="*/ 187 h 225"/>
                <a:gd name="T82" fmla="*/ 99 w 122"/>
                <a:gd name="T83" fmla="*/ 138 h 225"/>
                <a:gd name="T84" fmla="*/ 104 w 122"/>
                <a:gd name="T85" fmla="*/ 117 h 225"/>
                <a:gd name="T86" fmla="*/ 120 w 122"/>
                <a:gd name="T87" fmla="*/ 101 h 225"/>
                <a:gd name="T88" fmla="*/ 47 w 122"/>
                <a:gd name="T89" fmla="*/ 101 h 225"/>
                <a:gd name="T90" fmla="*/ 49 w 122"/>
                <a:gd name="T91" fmla="*/ 138 h 225"/>
                <a:gd name="T92" fmla="*/ 35 w 122"/>
                <a:gd name="T93" fmla="*/ 121 h 225"/>
                <a:gd name="T94" fmla="*/ 24 w 122"/>
                <a:gd name="T95" fmla="*/ 108 h 225"/>
                <a:gd name="T96" fmla="*/ 12 w 122"/>
                <a:gd name="T97" fmla="*/ 104 h 225"/>
                <a:gd name="T98" fmla="*/ 8 w 122"/>
                <a:gd name="T99" fmla="*/ 97 h 225"/>
                <a:gd name="T100" fmla="*/ 8 w 122"/>
                <a:gd name="T101" fmla="*/ 93 h 225"/>
                <a:gd name="T102" fmla="*/ 12 w 122"/>
                <a:gd name="T103" fmla="*/ 90 h 225"/>
                <a:gd name="T104" fmla="*/ 24 w 122"/>
                <a:gd name="T105" fmla="*/ 86 h 225"/>
                <a:gd name="T106" fmla="*/ 108 w 122"/>
                <a:gd name="T107" fmla="*/ 62 h 225"/>
                <a:gd name="T108" fmla="*/ 114 w 122"/>
                <a:gd name="T109" fmla="*/ 69 h 225"/>
                <a:gd name="T110" fmla="*/ 111 w 122"/>
                <a:gd name="T111" fmla="*/ 76 h 225"/>
                <a:gd name="T112" fmla="*/ 43 w 122"/>
                <a:gd name="T113" fmla="*/ 98 h 225"/>
                <a:gd name="T114" fmla="*/ 103 w 122"/>
                <a:gd name="T115" fmla="*/ 111 h 225"/>
                <a:gd name="T116" fmla="*/ 92 w 122"/>
                <a:gd name="T117" fmla="*/ 138 h 225"/>
                <a:gd name="T118" fmla="*/ 78 w 122"/>
                <a:gd name="T119" fmla="*/ 110 h 225"/>
                <a:gd name="T120" fmla="*/ 106 w 122"/>
                <a:gd name="T121" fmla="*/ 96 h 225"/>
                <a:gd name="T122" fmla="*/ 114 w 122"/>
                <a:gd name="T123" fmla="*/ 103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" h="225">
                  <a:moveTo>
                    <a:pt x="3" y="57"/>
                  </a:moveTo>
                  <a:cubicBezTo>
                    <a:pt x="1" y="59"/>
                    <a:pt x="1" y="62"/>
                    <a:pt x="2" y="65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4" y="74"/>
                    <a:pt x="9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6" y="77"/>
                    <a:pt x="17" y="76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5" y="47"/>
                    <a:pt x="118" y="45"/>
                    <a:pt x="119" y="42"/>
                  </a:cubicBezTo>
                  <a:cubicBezTo>
                    <a:pt x="120" y="40"/>
                    <a:pt x="121" y="37"/>
                    <a:pt x="120" y="34"/>
                  </a:cubicBezTo>
                  <a:cubicBezTo>
                    <a:pt x="119" y="30"/>
                    <a:pt x="119" y="30"/>
                    <a:pt x="119" y="30"/>
                  </a:cubicBezTo>
                  <a:cubicBezTo>
                    <a:pt x="117" y="25"/>
                    <a:pt x="113" y="22"/>
                    <a:pt x="108" y="22"/>
                  </a:cubicBezTo>
                  <a:cubicBezTo>
                    <a:pt x="107" y="22"/>
                    <a:pt x="106" y="22"/>
                    <a:pt x="105" y="23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6" y="52"/>
                    <a:pt x="4" y="54"/>
                    <a:pt x="3" y="57"/>
                  </a:cubicBezTo>
                  <a:close/>
                  <a:moveTo>
                    <a:pt x="106" y="28"/>
                  </a:moveTo>
                  <a:cubicBezTo>
                    <a:pt x="107" y="28"/>
                    <a:pt x="107" y="28"/>
                    <a:pt x="108" y="28"/>
                  </a:cubicBezTo>
                  <a:cubicBezTo>
                    <a:pt x="110" y="28"/>
                    <a:pt x="112" y="30"/>
                    <a:pt x="113" y="3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5" y="37"/>
                    <a:pt x="114" y="38"/>
                    <a:pt x="114" y="40"/>
                  </a:cubicBezTo>
                  <a:cubicBezTo>
                    <a:pt x="113" y="41"/>
                    <a:pt x="112" y="42"/>
                    <a:pt x="111" y="42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5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1"/>
                    <a:pt x="9" y="69"/>
                    <a:pt x="9" y="6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2"/>
                    <a:pt x="7" y="61"/>
                    <a:pt x="8" y="59"/>
                  </a:cubicBezTo>
                  <a:cubicBezTo>
                    <a:pt x="9" y="58"/>
                    <a:pt x="10" y="57"/>
                    <a:pt x="11" y="57"/>
                  </a:cubicBezTo>
                  <a:lnTo>
                    <a:pt x="106" y="28"/>
                  </a:lnTo>
                  <a:close/>
                  <a:moveTo>
                    <a:pt x="3" y="35"/>
                  </a:moveTo>
                  <a:cubicBezTo>
                    <a:pt x="4" y="40"/>
                    <a:pt x="9" y="43"/>
                    <a:pt x="14" y="43"/>
                  </a:cubicBezTo>
                  <a:cubicBezTo>
                    <a:pt x="15" y="43"/>
                    <a:pt x="16" y="43"/>
                    <a:pt x="17" y="43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2" y="26"/>
                    <a:pt x="76" y="19"/>
                    <a:pt x="74" y="13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1" y="4"/>
                    <a:pt x="65" y="0"/>
                    <a:pt x="59" y="2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3" y="19"/>
                    <a:pt x="0" y="25"/>
                    <a:pt x="2" y="31"/>
                  </a:cubicBezTo>
                  <a:lnTo>
                    <a:pt x="3" y="35"/>
                  </a:lnTo>
                  <a:close/>
                  <a:moveTo>
                    <a:pt x="11" y="23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2" y="8"/>
                    <a:pt x="62" y="8"/>
                  </a:cubicBezTo>
                  <a:cubicBezTo>
                    <a:pt x="64" y="8"/>
                    <a:pt x="67" y="9"/>
                    <a:pt x="67" y="12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69" y="18"/>
                    <a:pt x="68" y="21"/>
                    <a:pt x="6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4" y="37"/>
                    <a:pt x="14" y="37"/>
                  </a:cubicBezTo>
                  <a:cubicBezTo>
                    <a:pt x="11" y="37"/>
                    <a:pt x="9" y="36"/>
                    <a:pt x="9" y="33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27"/>
                    <a:pt x="8" y="24"/>
                    <a:pt x="11" y="23"/>
                  </a:cubicBezTo>
                  <a:close/>
                  <a:moveTo>
                    <a:pt x="120" y="101"/>
                  </a:moveTo>
                  <a:cubicBezTo>
                    <a:pt x="119" y="97"/>
                    <a:pt x="119" y="97"/>
                    <a:pt x="119" y="97"/>
                  </a:cubicBezTo>
                  <a:cubicBezTo>
                    <a:pt x="117" y="92"/>
                    <a:pt x="110" y="88"/>
                    <a:pt x="105" y="90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76" y="98"/>
                    <a:pt x="72" y="104"/>
                    <a:pt x="72" y="110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55" y="138"/>
                    <a:pt x="55" y="138"/>
                    <a:pt x="55" y="138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4"/>
                    <a:pt x="54" y="101"/>
                    <a:pt x="53" y="99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5" y="81"/>
                    <a:pt x="118" y="79"/>
                    <a:pt x="119" y="76"/>
                  </a:cubicBezTo>
                  <a:cubicBezTo>
                    <a:pt x="120" y="73"/>
                    <a:pt x="121" y="70"/>
                    <a:pt x="120" y="67"/>
                  </a:cubicBezTo>
                  <a:cubicBezTo>
                    <a:pt x="119" y="64"/>
                    <a:pt x="119" y="64"/>
                    <a:pt x="119" y="64"/>
                  </a:cubicBezTo>
                  <a:cubicBezTo>
                    <a:pt x="117" y="58"/>
                    <a:pt x="110" y="54"/>
                    <a:pt x="105" y="56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6" y="86"/>
                    <a:pt x="4" y="88"/>
                    <a:pt x="3" y="90"/>
                  </a:cubicBezTo>
                  <a:cubicBezTo>
                    <a:pt x="1" y="92"/>
                    <a:pt x="1" y="95"/>
                    <a:pt x="1" y="97"/>
                  </a:cubicBezTo>
                  <a:cubicBezTo>
                    <a:pt x="2" y="98"/>
                    <a:pt x="2" y="98"/>
                    <a:pt x="2" y="99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4" y="106"/>
                    <a:pt x="7" y="109"/>
                    <a:pt x="10" y="110"/>
                  </a:cubicBezTo>
                  <a:cubicBezTo>
                    <a:pt x="11" y="110"/>
                    <a:pt x="11" y="110"/>
                    <a:pt x="11" y="110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6" y="114"/>
                    <a:pt x="28" y="118"/>
                    <a:pt x="28" y="121"/>
                  </a:cubicBezTo>
                  <a:cubicBezTo>
                    <a:pt x="28" y="138"/>
                    <a:pt x="28" y="138"/>
                    <a:pt x="28" y="138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17" y="187"/>
                    <a:pt x="17" y="187"/>
                    <a:pt x="17" y="187"/>
                  </a:cubicBezTo>
                  <a:cubicBezTo>
                    <a:pt x="17" y="199"/>
                    <a:pt x="28" y="208"/>
                    <a:pt x="40" y="209"/>
                  </a:cubicBezTo>
                  <a:cubicBezTo>
                    <a:pt x="40" y="214"/>
                    <a:pt x="40" y="214"/>
                    <a:pt x="40" y="214"/>
                  </a:cubicBezTo>
                  <a:cubicBezTo>
                    <a:pt x="40" y="220"/>
                    <a:pt x="46" y="225"/>
                    <a:pt x="53" y="225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81" y="225"/>
                    <a:pt x="87" y="220"/>
                    <a:pt x="87" y="214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99" y="208"/>
                    <a:pt x="110" y="199"/>
                    <a:pt x="110" y="187"/>
                  </a:cubicBezTo>
                  <a:cubicBezTo>
                    <a:pt x="110" y="138"/>
                    <a:pt x="110" y="138"/>
                    <a:pt x="110" y="138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99" y="125"/>
                    <a:pt x="99" y="125"/>
                    <a:pt x="99" y="125"/>
                  </a:cubicBezTo>
                  <a:cubicBezTo>
                    <a:pt x="99" y="122"/>
                    <a:pt x="101" y="118"/>
                    <a:pt x="104" y="117"/>
                  </a:cubicBezTo>
                  <a:cubicBezTo>
                    <a:pt x="112" y="115"/>
                    <a:pt x="112" y="115"/>
                    <a:pt x="112" y="115"/>
                  </a:cubicBezTo>
                  <a:cubicBezTo>
                    <a:pt x="118" y="113"/>
                    <a:pt x="122" y="107"/>
                    <a:pt x="120" y="101"/>
                  </a:cubicBezTo>
                  <a:close/>
                  <a:moveTo>
                    <a:pt x="43" y="98"/>
                  </a:moveTo>
                  <a:cubicBezTo>
                    <a:pt x="45" y="99"/>
                    <a:pt x="46" y="100"/>
                    <a:pt x="47" y="101"/>
                  </a:cubicBezTo>
                  <a:cubicBezTo>
                    <a:pt x="48" y="103"/>
                    <a:pt x="49" y="104"/>
                    <a:pt x="49" y="106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16"/>
                    <a:pt x="30" y="110"/>
                    <a:pt x="25" y="108"/>
                  </a:cubicBezTo>
                  <a:cubicBezTo>
                    <a:pt x="25" y="108"/>
                    <a:pt x="24" y="108"/>
                    <a:pt x="24" y="108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10" y="104"/>
                    <a:pt x="9" y="102"/>
                    <a:pt x="9" y="101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7" y="96"/>
                    <a:pt x="7" y="94"/>
                    <a:pt x="8" y="93"/>
                  </a:cubicBezTo>
                  <a:cubicBezTo>
                    <a:pt x="9" y="92"/>
                    <a:pt x="10" y="91"/>
                    <a:pt x="11" y="90"/>
                  </a:cubicBezTo>
                  <a:cubicBezTo>
                    <a:pt x="12" y="90"/>
                    <a:pt x="12" y="90"/>
                    <a:pt x="12" y="90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7" y="62"/>
                    <a:pt x="107" y="62"/>
                    <a:pt x="108" y="62"/>
                  </a:cubicBezTo>
                  <a:cubicBezTo>
                    <a:pt x="110" y="62"/>
                    <a:pt x="112" y="63"/>
                    <a:pt x="113" y="66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5" y="71"/>
                    <a:pt x="114" y="72"/>
                    <a:pt x="114" y="73"/>
                  </a:cubicBezTo>
                  <a:cubicBezTo>
                    <a:pt x="113" y="74"/>
                    <a:pt x="112" y="75"/>
                    <a:pt x="111" y="76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39" y="97"/>
                    <a:pt x="43" y="98"/>
                    <a:pt x="43" y="98"/>
                  </a:cubicBezTo>
                  <a:close/>
                  <a:moveTo>
                    <a:pt x="111" y="109"/>
                  </a:moveTo>
                  <a:cubicBezTo>
                    <a:pt x="103" y="111"/>
                    <a:pt x="103" y="111"/>
                    <a:pt x="103" y="111"/>
                  </a:cubicBezTo>
                  <a:cubicBezTo>
                    <a:pt x="97" y="113"/>
                    <a:pt x="92" y="119"/>
                    <a:pt x="92" y="125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78" y="107"/>
                    <a:pt x="81" y="103"/>
                    <a:pt x="84" y="102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9" y="95"/>
                    <a:pt x="112" y="96"/>
                    <a:pt x="113" y="99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6"/>
                    <a:pt x="113" y="109"/>
                    <a:pt x="11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795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9150" y="1190625"/>
            <a:ext cx="7381875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2475" y="314325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007924" y="1720328"/>
            <a:ext cx="1602228" cy="1359398"/>
            <a:chOff x="5553262" y="2638733"/>
            <a:chExt cx="2397222" cy="2093640"/>
          </a:xfrm>
        </p:grpSpPr>
        <p:grpSp>
          <p:nvGrpSpPr>
            <p:cNvPr id="8" name="组合 7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554063" y="1731572"/>
            <a:ext cx="1602228" cy="1359398"/>
            <a:chOff x="1881842" y="2656049"/>
            <a:chExt cx="2397222" cy="2093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83929" y="2411270"/>
            <a:ext cx="1602228" cy="1359398"/>
            <a:chOff x="3721944" y="3702869"/>
            <a:chExt cx="2397222" cy="2093640"/>
          </a:xfrm>
        </p:grpSpPr>
        <p:grpSp>
          <p:nvGrpSpPr>
            <p:cNvPr id="21" name="组合 20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25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26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234426" y="2404463"/>
            <a:ext cx="1602228" cy="1359398"/>
            <a:chOff x="7388330" y="3692384"/>
            <a:chExt cx="2397222" cy="2093640"/>
          </a:xfrm>
        </p:grpSpPr>
        <p:grpSp>
          <p:nvGrpSpPr>
            <p:cNvPr id="28" name="组合 27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3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3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31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9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15302" y="3206657"/>
            <a:ext cx="1027882" cy="471555"/>
            <a:chOff x="2328257" y="4927865"/>
            <a:chExt cx="1537897" cy="726254"/>
          </a:xfrm>
        </p:grpSpPr>
        <p:sp>
          <p:nvSpPr>
            <p:cNvPr id="35" name="TextBox 111"/>
            <p:cNvSpPr txBox="1"/>
            <p:nvPr/>
          </p:nvSpPr>
          <p:spPr>
            <a:xfrm>
              <a:off x="2328257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6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34832" y="1780538"/>
            <a:ext cx="1027882" cy="446865"/>
            <a:chOff x="4246958" y="2731461"/>
            <a:chExt cx="1537897" cy="688227"/>
          </a:xfrm>
        </p:grpSpPr>
        <p:sp>
          <p:nvSpPr>
            <p:cNvPr id="38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9" name="TextBox 115"/>
            <p:cNvSpPr txBox="1"/>
            <p:nvPr/>
          </p:nvSpPr>
          <p:spPr>
            <a:xfrm>
              <a:off x="4335082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69824" y="3239645"/>
            <a:ext cx="1027882" cy="466656"/>
            <a:chOff x="5982926" y="4927865"/>
            <a:chExt cx="1537897" cy="718707"/>
          </a:xfrm>
        </p:grpSpPr>
        <p:sp>
          <p:nvSpPr>
            <p:cNvPr id="41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2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535891" y="1780538"/>
            <a:ext cx="1027882" cy="446865"/>
            <a:chOff x="7839376" y="2731461"/>
            <a:chExt cx="1537897" cy="688227"/>
          </a:xfrm>
        </p:grpSpPr>
        <p:sp>
          <p:nvSpPr>
            <p:cNvPr id="44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TextBox 121"/>
            <p:cNvSpPr txBox="1"/>
            <p:nvPr/>
          </p:nvSpPr>
          <p:spPr>
            <a:xfrm>
              <a:off x="7947821" y="3111579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28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1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5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1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19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0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006775" y="3652853"/>
            <a:ext cx="7130450" cy="8661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27000" dist="50800" dir="2700000" algn="tl" rotWithShape="0">
              <a:schemeClr val="tx1">
                <a:alpha val="2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15071" y="3650807"/>
            <a:ext cx="870221" cy="870221"/>
            <a:chOff x="4240335" y="3008435"/>
            <a:chExt cx="3711332" cy="3711332"/>
          </a:xfrm>
        </p:grpSpPr>
        <p:sp>
          <p:nvSpPr>
            <p:cNvPr id="6" name="椭圆 5"/>
            <p:cNvSpPr/>
            <p:nvPr/>
          </p:nvSpPr>
          <p:spPr>
            <a:xfrm>
              <a:off x="4240335" y="3008435"/>
              <a:ext cx="3711332" cy="371133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8" name="椭圆 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 bwMode="auto">
          <a:xfrm>
            <a:off x="1885292" y="3843544"/>
            <a:ext cx="6127740" cy="421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+mj-ea"/>
                <a:cs typeface="Lato Light" charset="0"/>
                <a:sym typeface="Lato Light" charset="0"/>
              </a:rPr>
              <a:t>此处添加详细文本描述，建议与标题相关并符合整体语言风格，语言描述尽量此处添加详细文本描述，建议与标题相关并符合整体语言风格，语言描述尽量此处添加详细文本描述，建议与标题相关并符合整体语言风格，</a:t>
            </a:r>
            <a:endParaRPr lang="en-US" altLang="zh-CN" sz="900" dirty="0">
              <a:solidFill>
                <a:srgbClr val="000000"/>
              </a:solidFill>
              <a:latin typeface="+mj-ea"/>
              <a:cs typeface="Lato Light" charset="0"/>
              <a:sym typeface="Lato Light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43770" y="3937549"/>
            <a:ext cx="214938" cy="289727"/>
            <a:chOff x="3722033" y="3714538"/>
            <a:chExt cx="500321" cy="674410"/>
          </a:xfrm>
          <a:solidFill>
            <a:schemeClr val="accent3"/>
          </a:solidFill>
        </p:grpSpPr>
        <p:sp>
          <p:nvSpPr>
            <p:cNvPr id="12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3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+mj-ea"/>
                <a:ea typeface="+mj-ea"/>
              </a:endParaRPr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1553746" y="960631"/>
          <a:ext cx="6036509" cy="2563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1679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/>
      <p:bldGraphic spid="15" grpId="0">
        <p:bldSub>
          <a:bldChart bld="seriesEl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9150" y="1190625"/>
            <a:ext cx="7381875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2475" y="314325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40012" y="2101653"/>
            <a:ext cx="1602228" cy="1359398"/>
            <a:chOff x="1881842" y="2656049"/>
            <a:chExt cx="2397222" cy="2093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</p:grp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latin typeface="+mj-ea"/>
                <a:ea typeface="+mj-ea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2378869" y="3062949"/>
              <a:ext cx="1403169" cy="1279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40313" y="2225614"/>
            <a:ext cx="2657800" cy="1111474"/>
            <a:chOff x="2328257" y="4927865"/>
            <a:chExt cx="1613587" cy="1711808"/>
          </a:xfrm>
        </p:grpSpPr>
        <p:sp>
          <p:nvSpPr>
            <p:cNvPr id="35" name="TextBox 111"/>
            <p:cNvSpPr txBox="1"/>
            <p:nvPr/>
          </p:nvSpPr>
          <p:spPr>
            <a:xfrm>
              <a:off x="2328257" y="4927865"/>
              <a:ext cx="1537897" cy="1185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12"/>
            <p:cNvSpPr txBox="1"/>
            <p:nvPr/>
          </p:nvSpPr>
          <p:spPr>
            <a:xfrm>
              <a:off x="2562074" y="6023454"/>
              <a:ext cx="1379770" cy="61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WORKREPORT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013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367936" y="2021101"/>
            <a:ext cx="963909" cy="923289"/>
            <a:chOff x="1664154" y="1934950"/>
            <a:chExt cx="963741" cy="897257"/>
          </a:xfrm>
        </p:grpSpPr>
        <p:grpSp>
          <p:nvGrpSpPr>
            <p:cNvPr id="5" name="组合 4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6" name="TextBox 44"/>
            <p:cNvSpPr txBox="1"/>
            <p:nvPr/>
          </p:nvSpPr>
          <p:spPr>
            <a:xfrm>
              <a:off x="1807549" y="2188595"/>
              <a:ext cx="82034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321508" y="2031184"/>
            <a:ext cx="897415" cy="923289"/>
            <a:chOff x="3293884" y="1912625"/>
            <a:chExt cx="897259" cy="897258"/>
          </a:xfrm>
        </p:grpSpPr>
        <p:grpSp>
          <p:nvGrpSpPr>
            <p:cNvPr id="10" name="组合 9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" name="同心圆 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1" name="TextBox 49"/>
            <p:cNvSpPr txBox="1"/>
            <p:nvPr/>
          </p:nvSpPr>
          <p:spPr>
            <a:xfrm>
              <a:off x="3404406" y="2201081"/>
              <a:ext cx="753231" cy="388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27290" y="2025670"/>
            <a:ext cx="942085" cy="923289"/>
            <a:chOff x="4849324" y="1995712"/>
            <a:chExt cx="941921" cy="897257"/>
          </a:xfrm>
        </p:grpSpPr>
        <p:grpSp>
          <p:nvGrpSpPr>
            <p:cNvPr id="15" name="组合 14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7" name="同心圆 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6" name="TextBox 54"/>
            <p:cNvSpPr txBox="1"/>
            <p:nvPr/>
          </p:nvSpPr>
          <p:spPr>
            <a:xfrm>
              <a:off x="4963049" y="2222298"/>
              <a:ext cx="828196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976586" y="2019651"/>
            <a:ext cx="951205" cy="923289"/>
            <a:chOff x="6380261" y="2029113"/>
            <a:chExt cx="951040" cy="897257"/>
          </a:xfrm>
        </p:grpSpPr>
        <p:grpSp>
          <p:nvGrpSpPr>
            <p:cNvPr id="20" name="组合 19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" name="同心圆 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1" name="TextBox 59"/>
            <p:cNvSpPr txBox="1"/>
            <p:nvPr/>
          </p:nvSpPr>
          <p:spPr>
            <a:xfrm>
              <a:off x="6501314" y="2303662"/>
              <a:ext cx="829987" cy="40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Freeform 8"/>
          <p:cNvSpPr>
            <a:spLocks/>
          </p:cNvSpPr>
          <p:nvPr/>
        </p:nvSpPr>
        <p:spPr bwMode="auto">
          <a:xfrm rot="18900000">
            <a:off x="1411691" y="2363455"/>
            <a:ext cx="1215555" cy="66072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chemeClr val="accent1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 rot="19087048">
            <a:off x="3320073" y="2260446"/>
            <a:ext cx="1187878" cy="802771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chemeClr val="accent2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 rot="19290703">
            <a:off x="5060464" y="2119119"/>
            <a:ext cx="1214489" cy="945740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chemeClr val="accent3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 rot="19810786">
            <a:off x="6859697" y="1922971"/>
            <a:ext cx="1169909" cy="1141444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92354" tIns="46177" rIns="92354" bIns="46177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90002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29" name="流程图: 可选过程 28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0" name="TextBox 72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05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2" name="流程图: 可选过程 31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3" name="TextBox 75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96217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5" name="流程图: 可选过程 34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TextBox 78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91785" y="1275606"/>
            <a:ext cx="960832" cy="261610"/>
            <a:chOff x="3477359" y="8005745"/>
            <a:chExt cx="2534423" cy="676230"/>
          </a:xfrm>
          <a:effectLst>
            <a:outerShdw blurRad="203200" dist="114300" dir="5400000" sx="102000" sy="102000" algn="t" rotWithShape="0">
              <a:prstClr val="black">
                <a:alpha val="29000"/>
              </a:prstClr>
            </a:outerShdw>
          </a:effectLst>
        </p:grpSpPr>
        <p:sp>
          <p:nvSpPr>
            <p:cNvPr id="38" name="流程图: 可选过程 37"/>
            <p:cNvSpPr/>
            <p:nvPr/>
          </p:nvSpPr>
          <p:spPr>
            <a:xfrm>
              <a:off x="3477359" y="8032286"/>
              <a:ext cx="2534423" cy="584775"/>
            </a:xfrm>
            <a:prstGeom prst="flowChartAlternateProcess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9" name="TextBox 81"/>
            <p:cNvSpPr txBox="1"/>
            <p:nvPr/>
          </p:nvSpPr>
          <p:spPr>
            <a:xfrm>
              <a:off x="3713376" y="8005745"/>
              <a:ext cx="1975465" cy="676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00" dirty="0">
                  <a:solidFill>
                    <a:schemeClr val="bg1"/>
                  </a:solidFill>
                  <a:latin typeface="+mj-ea"/>
                  <a:ea typeface="+mj-ea"/>
                </a:rPr>
                <a:t>添加标题</a:t>
              </a:r>
            </a:p>
          </p:txBody>
        </p:sp>
      </p:grpSp>
      <p:sp>
        <p:nvSpPr>
          <p:cNvPr id="40" name="TextBox 83"/>
          <p:cNvSpPr txBox="1"/>
          <p:nvPr/>
        </p:nvSpPr>
        <p:spPr>
          <a:xfrm>
            <a:off x="1187624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1" name="TextBox 84"/>
          <p:cNvSpPr txBox="1"/>
          <p:nvPr/>
        </p:nvSpPr>
        <p:spPr>
          <a:xfrm>
            <a:off x="3027275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2" name="TextBox 85"/>
          <p:cNvSpPr txBox="1"/>
          <p:nvPr/>
        </p:nvSpPr>
        <p:spPr>
          <a:xfrm>
            <a:off x="4796502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43" name="TextBox 86"/>
          <p:cNvSpPr txBox="1"/>
          <p:nvPr/>
        </p:nvSpPr>
        <p:spPr>
          <a:xfrm>
            <a:off x="6740718" y="3318807"/>
            <a:ext cx="1647706" cy="699440"/>
          </a:xfrm>
          <a:prstGeom prst="rect">
            <a:avLst/>
          </a:prstGeom>
          <a:noFill/>
        </p:spPr>
        <p:txBody>
          <a:bodyPr wrap="square" lIns="68598" tIns="34299" rIns="68598" bIns="34299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您的内容打在这里，或者通过复制您的文本后，在此框中选择</a:t>
            </a: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粘贴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6977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40" grpId="0"/>
      <p:bldP spid="41" grpId="0"/>
      <p:bldP spid="42" grpId="0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" name="圆角矩形 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2" name="圆角矩形 1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sp>
        <p:nvSpPr>
          <p:cNvPr id="14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55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>
              <a:latin typeface="+mj-ea"/>
              <a:ea typeface="+mj-ea"/>
            </a:endParaRPr>
          </a:p>
        </p:txBody>
      </p:sp>
      <p:sp>
        <p:nvSpPr>
          <p:cNvPr id="15" name="TextBox 24"/>
          <p:cNvSpPr>
            <a:spLocks noChangeArrowheads="1"/>
          </p:cNvSpPr>
          <p:nvPr/>
        </p:nvSpPr>
        <p:spPr bwMode="auto">
          <a:xfrm>
            <a:off x="1174964" y="1567801"/>
            <a:ext cx="87471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latin typeface="+mj-ea"/>
                <a:ea typeface="+mj-ea"/>
              </a:rPr>
              <a:t>标题</a:t>
            </a:r>
            <a:endParaRPr lang="en-US" altLang="zh-CN" b="1" dirty="0" smtClean="0"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latin typeface="+mj-ea"/>
                <a:ea typeface="+mj-ea"/>
              </a:rPr>
              <a:t>内容</a:t>
            </a:r>
            <a:endParaRPr lang="zh-CN" altLang="en-US" b="1" dirty="0">
              <a:latin typeface="+mj-ea"/>
              <a:ea typeface="+mj-ea"/>
            </a:endParaRPr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>
            <a:off x="7236296" y="3481001"/>
            <a:ext cx="87471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  <a:endParaRPr lang="zh-CN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>
                <a:solidFill>
                  <a:srgbClr val="FCFCFC"/>
                </a:solidFill>
                <a:latin typeface="+mj-ea"/>
                <a:ea typeface="+mj-ea"/>
              </a:rPr>
              <a:t>。点击输入简要文字内容，文字内容需概括精炼，不用多余的文字修饰，言简意赅的说明分项内容</a:t>
            </a:r>
            <a:r>
              <a:rPr lang="en-US" altLang="zh-CN" sz="1000" dirty="0">
                <a:solidFill>
                  <a:srgbClr val="FCFCFC"/>
                </a:solidFill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solidFill>
                  <a:srgbClr val="FCFCFC"/>
                </a:solidFill>
                <a:latin typeface="+mj-ea"/>
                <a:ea typeface="+mj-ea"/>
              </a:rPr>
              <a:t>。</a:t>
            </a:r>
            <a:endParaRPr lang="en-US" altLang="zh-CN" sz="1000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7927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4" grpId="0" bldLvl="0" autoUpdateAnimBg="0"/>
          <p:bldP spid="15" grpId="0" bldLvl="0" autoUpdateAnimBg="0"/>
          <p:bldP spid="16" grpId="0" bldLvl="0" autoUpdateAnimBg="0"/>
          <p:bldP spid="17" grpId="0" bldLvl="0" autoUpdateAnimBg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5F5F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6" name="椭圆 5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7" name="TextBox 47"/>
            <p:cNvSpPr txBox="1"/>
            <p:nvPr/>
          </p:nvSpPr>
          <p:spPr>
            <a:xfrm>
              <a:off x="908957" y="2627556"/>
              <a:ext cx="5966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+mj-ea"/>
                  <a:ea typeface="+mj-ea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9" name="组合 8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" name="同心圆 1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0" name="TextBox 48"/>
            <p:cNvSpPr txBox="1"/>
            <p:nvPr/>
          </p:nvSpPr>
          <p:spPr>
            <a:xfrm>
              <a:off x="2184500" y="3587733"/>
              <a:ext cx="77136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+mj-ea"/>
                  <a:ea typeface="+mj-ea"/>
                </a:rPr>
                <a:t>D</a:t>
              </a:r>
              <a:endParaRPr lang="zh-CN" altLang="en-US" sz="6000" dirty="0"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14" name="组合 13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49"/>
            <p:cNvSpPr txBox="1"/>
            <p:nvPr/>
          </p:nvSpPr>
          <p:spPr>
            <a:xfrm>
              <a:off x="1088748" y="156545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+mj-ea"/>
                  <a:ea typeface="+mj-ea"/>
                </a:rPr>
                <a:t>B</a:t>
              </a:r>
              <a:endParaRPr lang="zh-CN" altLang="en-US" sz="3200" dirty="0">
                <a:latin typeface="+mj-ea"/>
                <a:ea typeface="+mj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19" name="椭圆 18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0"/>
            <p:cNvSpPr txBox="1"/>
            <p:nvPr/>
          </p:nvSpPr>
          <p:spPr>
            <a:xfrm>
              <a:off x="1808937" y="1049342"/>
              <a:ext cx="365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+mj-ea"/>
                  <a:ea typeface="+mj-ea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22" name="椭圆 21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3" name="TextBox 51"/>
            <p:cNvSpPr txBox="1"/>
            <p:nvPr/>
          </p:nvSpPr>
          <p:spPr>
            <a:xfrm>
              <a:off x="3949886" y="1997410"/>
              <a:ext cx="8611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+mj-ea"/>
                  <a:ea typeface="+mj-ea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000656" y="2271917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accent1"/>
                </a:solidFill>
                <a:latin typeface="+mj-ea"/>
                <a:ea typeface="+mj-ea"/>
              </a:rPr>
              <a:t>标题</a:t>
            </a:r>
            <a:endParaRPr lang="zh-CN" altLang="en-US" sz="3600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9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2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5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38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  <a:cs typeface="方正兰亭细黑_GBK_M" pitchFamily="2" charset="2"/>
              </a:rPr>
              <a:t>添加文字内容，内容详尽简要清晰。</a:t>
            </a:r>
            <a:endParaRPr lang="en-US" altLang="zh-CN" sz="1200" dirty="0" smtClean="0">
              <a:solidFill>
                <a:srgbClr val="080808"/>
              </a:solidFill>
              <a:latin typeface="+mj-ea"/>
              <a:ea typeface="+mj-ea"/>
              <a:cs typeface="方正兰亭细黑_GBK_M" pitchFamily="2" charset="2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5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-2.77778E-7 -9.87654E-7 L -2.77778E-7 -0.07222 " pathEditMode="relative" rAng="0" ptsTypes="AA">
                                          <p:cBhvr>
                                            <p:cTn id="11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3611"/>
                                        </p:animMotion>
                                        <p:animRot by="1500000">
                                          <p:cBhvr>
                                            <p:cTn id="12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3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14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15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24" grpId="0"/>
          <p:bldP spid="24" grpId="1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/>
          <p:bldP spid="35" grpId="0"/>
          <p:bldP spid="37" grpId="0"/>
          <p:bldP spid="38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82%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73%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56%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32%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8" name="组合 7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8" name="组合 17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0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4" name="组合 23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6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第二月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30" name="组合 29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3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1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2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第三月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6" name="组合 35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4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8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第四月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箭头连接符 42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第四月</a:t>
              </a:r>
            </a:p>
          </p:txBody>
        </p:sp>
        <p:sp>
          <p:nvSpPr>
            <p:cNvPr id="45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第三月</a:t>
              </a:r>
            </a:p>
          </p:txBody>
        </p:sp>
        <p:sp>
          <p:nvSpPr>
            <p:cNvPr id="46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第二月</a:t>
              </a:r>
            </a:p>
          </p:txBody>
        </p:sp>
        <p:sp>
          <p:nvSpPr>
            <p:cNvPr id="47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9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50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华文黑体" pitchFamily="2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54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6" grpId="0"/>
          <p:bldP spid="7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2590627" y="1059582"/>
            <a:ext cx="3949472" cy="3949472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" name="椭圆 34"/>
          <p:cNvSpPr/>
          <p:nvPr/>
        </p:nvSpPr>
        <p:spPr>
          <a:xfrm rot="18900000">
            <a:off x="4760671" y="2596062"/>
            <a:ext cx="1471761" cy="189277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8100000">
            <a:off x="3049362" y="1282724"/>
            <a:ext cx="1807574" cy="2348461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79187" y="1131590"/>
            <a:ext cx="928717" cy="928717"/>
            <a:chOff x="2779187" y="1131590"/>
            <a:chExt cx="928717" cy="928717"/>
          </a:xfrm>
        </p:grpSpPr>
        <p:sp>
          <p:nvSpPr>
            <p:cNvPr id="10" name="椭圆 9"/>
            <p:cNvSpPr/>
            <p:nvPr/>
          </p:nvSpPr>
          <p:spPr>
            <a:xfrm>
              <a:off x="2779187" y="1131590"/>
              <a:ext cx="928717" cy="9287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1" name="TextBox 6"/>
            <p:cNvSpPr txBox="1"/>
            <p:nvPr/>
          </p:nvSpPr>
          <p:spPr>
            <a:xfrm>
              <a:off x="2799460" y="1347614"/>
              <a:ext cx="878001" cy="5232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724120" y="3698016"/>
            <a:ext cx="899617" cy="889958"/>
            <a:chOff x="5736633" y="2828278"/>
            <a:chExt cx="938798" cy="928717"/>
          </a:xfrm>
        </p:grpSpPr>
        <p:sp>
          <p:nvSpPr>
            <p:cNvPr id="13" name="椭圆 12"/>
            <p:cNvSpPr/>
            <p:nvPr/>
          </p:nvSpPr>
          <p:spPr>
            <a:xfrm>
              <a:off x="5736633" y="2828278"/>
              <a:ext cx="928717" cy="928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5797430" y="3036559"/>
              <a:ext cx="878001" cy="5460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标题</a:t>
              </a:r>
              <a:endParaRPr lang="en-US" altLang="zh-CN" sz="1700" b="1" dirty="0" smtClean="0">
                <a:solidFill>
                  <a:prstClr val="white"/>
                </a:solidFill>
                <a:latin typeface="+mj-ea"/>
                <a:ea typeface="+mj-ea"/>
              </a:endParaRPr>
            </a:p>
            <a:p>
              <a:pPr algn="ctr"/>
              <a:r>
                <a:rPr lang="zh-CN" altLang="en-US" sz="1700" b="1" dirty="0" smtClean="0">
                  <a:solidFill>
                    <a:prstClr val="white"/>
                  </a:solidFill>
                  <a:latin typeface="+mj-ea"/>
                  <a:ea typeface="+mj-ea"/>
                </a:rPr>
                <a:t>内容</a:t>
              </a:r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911921" y="1947133"/>
            <a:ext cx="1440160" cy="1239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点击输入简要文字内容，文字内容需概括精炼，不用多余的文字修饰，言简意赅的说明分项内容。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6888585" y="2861888"/>
            <a:ext cx="1429544" cy="7318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100" dirty="0">
                <a:solidFill>
                  <a:prstClr val="black"/>
                </a:solidFill>
                <a:latin typeface="+mj-ea"/>
                <a:ea typeface="+mj-ea"/>
              </a:rPr>
              <a:t>点击输入简要文字内容，文字内容需概括精炼，不用多余的文字修饰。</a:t>
            </a:r>
            <a:endParaRPr lang="en-US" altLang="zh-CN" sz="11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3340954" y="2139702"/>
            <a:ext cx="9541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+mj-ea"/>
                <a:ea typeface="+mj-ea"/>
              </a:rPr>
              <a:t>已完成</a:t>
            </a:r>
            <a:endParaRPr lang="zh-CN" altLang="en-US" sz="2000" b="1" dirty="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277228" y="3507854"/>
            <a:ext cx="80022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rgbClr val="FCFCFC"/>
                </a:solidFill>
                <a:latin typeface="+mj-ea"/>
                <a:ea typeface="+mj-ea"/>
              </a:rPr>
              <a:t>未完成</a:t>
            </a:r>
            <a:endParaRPr lang="zh-CN" altLang="en-US" sz="1600" b="1" dirty="0">
              <a:solidFill>
                <a:srgbClr val="FCFCFC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7193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43050" y="857250"/>
            <a:ext cx="5695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中国石油开采动态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87449" y="1605181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感谢您的观看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55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8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9150" y="1190625"/>
            <a:ext cx="7381875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2475" y="314325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40012" y="2101653"/>
            <a:ext cx="1602228" cy="1359398"/>
            <a:chOff x="1881842" y="2656049"/>
            <a:chExt cx="2397222" cy="2093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</p:grp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latin typeface="+mj-ea"/>
                <a:ea typeface="+mj-ea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2378869" y="3062949"/>
              <a:ext cx="1403169" cy="1279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40313" y="2225614"/>
            <a:ext cx="2657800" cy="1111474"/>
            <a:chOff x="2328257" y="4927865"/>
            <a:chExt cx="1613587" cy="1711808"/>
          </a:xfrm>
        </p:grpSpPr>
        <p:sp>
          <p:nvSpPr>
            <p:cNvPr id="35" name="TextBox 111"/>
            <p:cNvSpPr txBox="1"/>
            <p:nvPr/>
          </p:nvSpPr>
          <p:spPr>
            <a:xfrm>
              <a:off x="2328257" y="4927865"/>
              <a:ext cx="1537897" cy="1185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12"/>
            <p:cNvSpPr txBox="1"/>
            <p:nvPr/>
          </p:nvSpPr>
          <p:spPr>
            <a:xfrm>
              <a:off x="2562074" y="6023454"/>
              <a:ext cx="1379770" cy="61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WORKREPORT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392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任意多边形 3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143181" y="2647917"/>
            <a:ext cx="1050303" cy="1050303"/>
            <a:chOff x="1979712" y="3723878"/>
            <a:chExt cx="1050303" cy="1050303"/>
          </a:xfrm>
        </p:grpSpPr>
        <p:grpSp>
          <p:nvGrpSpPr>
            <p:cNvPr id="6" name="组合 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" name="TextBox 7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5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600856" y="1565249"/>
            <a:ext cx="1050303" cy="1050303"/>
            <a:chOff x="1979712" y="3723878"/>
            <a:chExt cx="1050303" cy="1050303"/>
          </a:xfrm>
        </p:grpSpPr>
        <p:grpSp>
          <p:nvGrpSpPr>
            <p:cNvPr id="11" name="组合 1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2" name="TextBox 7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4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008788" y="2650771"/>
            <a:ext cx="1050303" cy="1050303"/>
            <a:chOff x="1979712" y="3723878"/>
            <a:chExt cx="1050303" cy="1050303"/>
          </a:xfrm>
        </p:grpSpPr>
        <p:grpSp>
          <p:nvGrpSpPr>
            <p:cNvPr id="16" name="组合 1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7" name="TextBox 67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3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395306" y="1630403"/>
            <a:ext cx="1050303" cy="1050303"/>
            <a:chOff x="1979712" y="3723878"/>
            <a:chExt cx="1050303" cy="1050303"/>
          </a:xfrm>
        </p:grpSpPr>
        <p:grpSp>
          <p:nvGrpSpPr>
            <p:cNvPr id="21" name="组合 20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2" name="TextBox 62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2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59332" y="2680706"/>
            <a:ext cx="1050303" cy="1050303"/>
            <a:chOff x="1979712" y="3723878"/>
            <a:chExt cx="1050303" cy="1050303"/>
          </a:xfrm>
        </p:grpSpPr>
        <p:grpSp>
          <p:nvGrpSpPr>
            <p:cNvPr id="26" name="组合 25"/>
            <p:cNvGrpSpPr/>
            <p:nvPr/>
          </p:nvGrpSpPr>
          <p:grpSpPr>
            <a:xfrm>
              <a:off x="1979712" y="3723878"/>
              <a:ext cx="1050303" cy="1050303"/>
              <a:chOff x="1695226" y="3321784"/>
              <a:chExt cx="1250759" cy="1250759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695226" y="3321784"/>
                <a:ext cx="1250759" cy="125075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chemeClr val="bg1">
                      <a:lumMod val="85000"/>
                    </a:schemeClr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381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BC1DC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1826937" y="3453495"/>
                <a:ext cx="987336" cy="98733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27" name="TextBox 59"/>
            <p:cNvSpPr txBox="1"/>
            <p:nvPr/>
          </p:nvSpPr>
          <p:spPr>
            <a:xfrm>
              <a:off x="2249076" y="3910326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b="1" dirty="0" smtClean="0">
                  <a:solidFill>
                    <a:srgbClr val="FFFFFF"/>
                  </a:solidFill>
                  <a:latin typeface="+mj-ea"/>
                  <a:ea typeface="+mj-ea"/>
                </a:rPr>
                <a:t>1</a:t>
              </a:r>
              <a:endParaRPr lang="zh-CN" altLang="en-US" sz="4000" b="1" dirty="0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 smtClean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  <a:endParaRPr lang="zh-CN" altLang="en-US" sz="2000" b="1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2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3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4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/>
            <a:r>
              <a:rPr lang="zh-CN" altLang="en-US" sz="2000" b="1" dirty="0">
                <a:solidFill>
                  <a:prstClr val="black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84931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/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80112" y="1923678"/>
            <a:ext cx="1077905" cy="1077905"/>
            <a:chOff x="1695226" y="3321784"/>
            <a:chExt cx="1250759" cy="1250759"/>
          </a:xfrm>
        </p:grpSpPr>
        <p:sp>
          <p:nvSpPr>
            <p:cNvPr id="5" name="椭圆 4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66549" y="3263640"/>
            <a:ext cx="731620" cy="731620"/>
            <a:chOff x="1695226" y="3321784"/>
            <a:chExt cx="1250759" cy="1250759"/>
          </a:xfrm>
        </p:grpSpPr>
        <p:sp>
          <p:nvSpPr>
            <p:cNvPr id="8" name="椭圆 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1150" y="3305163"/>
            <a:ext cx="731620" cy="731620"/>
            <a:chOff x="1695226" y="3321784"/>
            <a:chExt cx="1250759" cy="1250759"/>
          </a:xfrm>
        </p:grpSpPr>
        <p:sp>
          <p:nvSpPr>
            <p:cNvPr id="11" name="椭圆 10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81143" y="2277282"/>
            <a:ext cx="599656" cy="599656"/>
            <a:chOff x="1695226" y="3321784"/>
            <a:chExt cx="1250759" cy="1250759"/>
          </a:xfrm>
        </p:grpSpPr>
        <p:sp>
          <p:nvSpPr>
            <p:cNvPr id="14" name="椭圆 13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6" name="TextBox 1"/>
          <p:cNvSpPr txBox="1"/>
          <p:nvPr/>
        </p:nvSpPr>
        <p:spPr>
          <a:xfrm>
            <a:off x="989169" y="1392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诚信铸就品质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TextBox 2"/>
          <p:cNvSpPr txBox="1"/>
          <p:nvPr/>
        </p:nvSpPr>
        <p:spPr>
          <a:xfrm>
            <a:off x="1611865" y="1865217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prstClr val="black"/>
                </a:solidFill>
                <a:latin typeface="+mj-ea"/>
                <a:ea typeface="+mj-ea"/>
              </a:rPr>
              <a:t>创新引领未来</a:t>
            </a:r>
            <a:endParaRPr lang="zh-CN" altLang="en-US" sz="20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8" name="TextBox 4"/>
          <p:cNvSpPr txBox="1"/>
          <p:nvPr/>
        </p:nvSpPr>
        <p:spPr>
          <a:xfrm>
            <a:off x="4786974" y="177966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5495248" y="39228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0" name="TextBox 6"/>
          <p:cNvSpPr txBox="1"/>
          <p:nvPr/>
        </p:nvSpPr>
        <p:spPr>
          <a:xfrm>
            <a:off x="7152350" y="33073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675297" y="20870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710337" y="28491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80808"/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043475" y="2916594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890718" y="409504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15367" y="251868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6976660" y="1517585"/>
            <a:ext cx="274777" cy="27477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702994" y="4120170"/>
            <a:ext cx="137389" cy="13738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97525" y="1242808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407107" y="3105672"/>
            <a:ext cx="137389" cy="13738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4" name="TextBox 30"/>
          <p:cNvSpPr txBox="1"/>
          <p:nvPr/>
        </p:nvSpPr>
        <p:spPr>
          <a:xfrm>
            <a:off x="539552" y="2473670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</a:t>
            </a: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内容。点击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rgbClr val="484848"/>
                </a:solidFill>
                <a:latin typeface="+mj-ea"/>
                <a:ea typeface="+mj-ea"/>
              </a:rPr>
              <a:t>       点击</a:t>
            </a:r>
            <a:r>
              <a:rPr lang="zh-CN" altLang="en-US" sz="1100" dirty="0">
                <a:solidFill>
                  <a:srgbClr val="484848"/>
                </a:solidFill>
                <a:latin typeface="+mj-ea"/>
                <a:ea typeface="+mj-ea"/>
              </a:rPr>
              <a:t>输入简要文字内容，文字内容需概括精炼，不用多余的文字修饰，言简意赅的说明分项内容</a:t>
            </a:r>
            <a:r>
              <a:rPr lang="en-US" altLang="zh-CN" sz="1100" dirty="0">
                <a:solidFill>
                  <a:srgbClr val="484848"/>
                </a:solidFill>
                <a:latin typeface="+mj-ea"/>
                <a:ea typeface="+mj-ea"/>
              </a:rPr>
              <a:t>……</a:t>
            </a: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rgbClr val="484848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3413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30" grpId="0" animBg="1"/>
      <p:bldP spid="31" grpId="0" animBg="1"/>
      <p:bldP spid="32" grpId="0" animBg="1"/>
      <p:bldP spid="33" grpId="0" animBg="1"/>
      <p:bldP spid="34" grpId="0"/>
      <p:bldP spid="3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9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0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1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2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3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4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5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6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7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080808"/>
                </a:solidFill>
                <a:latin typeface="+mj-ea"/>
                <a:ea typeface="+mj-ea"/>
              </a:rPr>
              <a:t>添加文字标题</a:t>
            </a:r>
            <a:endParaRPr lang="zh-CN" altLang="en-US" sz="10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3" name="椭圆 22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80808"/>
              </a:solidFill>
              <a:latin typeface="+mj-ea"/>
              <a:ea typeface="+mj-ea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4" name="同心圆 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10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4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62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80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9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07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2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30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971600" y="2050687"/>
            <a:ext cx="1423450" cy="14234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04805" y="1381576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+mj-ea"/>
                <a:ea typeface="+mj-ea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2040" y="141057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3"/>
                  </a:solidFill>
                  <a:latin typeface="+mj-ea"/>
                  <a:ea typeface="+mj-ea"/>
                </a:rPr>
                <a:t>1</a:t>
              </a:r>
              <a:endParaRPr lang="zh-CN" altLang="en-US" sz="2500" b="1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77088" y="2450460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4"/>
                  </a:solidFill>
                  <a:latin typeface="+mj-ea"/>
                  <a:ea typeface="+mj-ea"/>
                </a:rPr>
                <a:t>2</a:t>
              </a:r>
              <a:endParaRPr lang="zh-CN" altLang="en-US" sz="2500" b="1" dirty="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32040" y="354190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chemeClr val="accent2"/>
                  </a:solidFill>
                  <a:latin typeface="+mj-ea"/>
                  <a:ea typeface="+mj-ea"/>
                </a:rPr>
                <a:t>3</a:t>
              </a:r>
              <a:endParaRPr lang="zh-CN" altLang="en-US" sz="2500" b="1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7" name="TextBox 15"/>
          <p:cNvSpPr txBox="1"/>
          <p:nvPr/>
        </p:nvSpPr>
        <p:spPr>
          <a:xfrm>
            <a:off x="1426843" y="2460253"/>
            <a:ext cx="5129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标题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8" name="TextBox 16"/>
          <p:cNvSpPr txBox="1"/>
          <p:nvPr/>
        </p:nvSpPr>
        <p:spPr>
          <a:xfrm>
            <a:off x="5827796" y="1438817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19" name="TextBox 17"/>
          <p:cNvSpPr txBox="1"/>
          <p:nvPr/>
        </p:nvSpPr>
        <p:spPr>
          <a:xfrm>
            <a:off x="6259844" y="247888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5774440" y="3593199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000" dirty="0" smtClean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000" dirty="0" smtClean="0">
                <a:latin typeface="+mj-ea"/>
                <a:ea typeface="+mj-ea"/>
              </a:rPr>
              <a:t>……</a:t>
            </a:r>
            <a:r>
              <a:rPr lang="zh-CN" altLang="en-US" sz="1000" dirty="0" smtClean="0">
                <a:latin typeface="+mj-ea"/>
                <a:ea typeface="+mj-ea"/>
              </a:rPr>
              <a:t>。</a:t>
            </a:r>
            <a:endParaRPr lang="en-US" altLang="zh-CN" sz="1000" dirty="0" smtClean="0">
              <a:latin typeface="+mj-ea"/>
              <a:ea typeface="+mj-ea"/>
            </a:endParaRPr>
          </a:p>
        </p:txBody>
      </p:sp>
      <p:sp>
        <p:nvSpPr>
          <p:cNvPr id="21" name="TextBox 19"/>
          <p:cNvSpPr txBox="1"/>
          <p:nvPr/>
        </p:nvSpPr>
        <p:spPr>
          <a:xfrm>
            <a:off x="3491879" y="2069425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+mj-ea"/>
                <a:ea typeface="+mj-ea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+mj-ea"/>
                <a:ea typeface="+mj-ea"/>
              </a:rPr>
              <a:t>……</a:t>
            </a:r>
            <a:endParaRPr lang="en-US" altLang="zh-CN" sz="1400" dirty="0">
              <a:latin typeface="+mj-ea"/>
              <a:ea typeface="+mj-ea"/>
            </a:endParaRPr>
          </a:p>
        </p:txBody>
      </p:sp>
      <p:sp>
        <p:nvSpPr>
          <p:cNvPr id="22" name="Half Frame 12"/>
          <p:cNvSpPr/>
          <p:nvPr/>
        </p:nvSpPr>
        <p:spPr>
          <a:xfrm rot="8097294">
            <a:off x="2428709" y="2569527"/>
            <a:ext cx="360168" cy="395798"/>
          </a:xfrm>
          <a:prstGeom prst="halfFrame">
            <a:avLst/>
          </a:prstGeom>
          <a:solidFill>
            <a:schemeClr val="accent1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574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6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6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6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6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4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8" name="直接连接符​​ 14"/>
          <p:cNvCxnSpPr/>
          <p:nvPr/>
        </p:nvCxnSpPr>
        <p:spPr>
          <a:xfrm>
            <a:off x="2441097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3"/>
          <p:cNvSpPr/>
          <p:nvPr/>
        </p:nvSpPr>
        <p:spPr>
          <a:xfrm>
            <a:off x="1621610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805682" y="1250443"/>
            <a:ext cx="1716709" cy="3122331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139700" dist="50800" dir="2700000" algn="tl" rotWithShape="0">
              <a:schemeClr val="tx1">
                <a:alpha val="29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606363" y="1208043"/>
            <a:ext cx="1747199" cy="1747199"/>
            <a:chOff x="4184106" y="2952206"/>
            <a:chExt cx="3823790" cy="3823790"/>
          </a:xfrm>
        </p:grpSpPr>
        <p:sp>
          <p:nvSpPr>
            <p:cNvPr id="7" name="椭圆 6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9" name="椭圆 8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1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1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598793" y="3290527"/>
            <a:ext cx="1762338" cy="597479"/>
            <a:chOff x="2061936" y="5263650"/>
            <a:chExt cx="2349784" cy="796639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2217364" y="5498597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 smtClean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1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67748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5789200" y="1208043"/>
            <a:ext cx="1747199" cy="1747199"/>
            <a:chOff x="4184106" y="2952206"/>
            <a:chExt cx="3823790" cy="3823790"/>
          </a:xfrm>
        </p:grpSpPr>
        <p:sp>
          <p:nvSpPr>
            <p:cNvPr id="16" name="椭圆 15"/>
            <p:cNvSpPr/>
            <p:nvPr/>
          </p:nvSpPr>
          <p:spPr>
            <a:xfrm>
              <a:off x="4184106" y="2952206"/>
              <a:ext cx="3823790" cy="382379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5400000" scaled="0"/>
            </a:gradFill>
            <a:ln w="9525"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j-ea"/>
                <a:ea typeface="+mj-ea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710169" y="3478269"/>
              <a:ext cx="2771663" cy="2771663"/>
              <a:chOff x="2193191" y="1899415"/>
              <a:chExt cx="2421376" cy="2421376"/>
            </a:xfrm>
            <a:effectLst/>
          </p:grpSpPr>
          <p:sp>
            <p:nvSpPr>
              <p:cNvPr id="18" name="椭圆 17"/>
              <p:cNvSpPr/>
              <p:nvPr/>
            </p:nvSpPr>
            <p:spPr>
              <a:xfrm>
                <a:off x="2193191" y="1899415"/>
                <a:ext cx="2421376" cy="2421376"/>
              </a:xfrm>
              <a:prstGeom prst="ellipse">
                <a:avLst/>
              </a:prstGeom>
              <a:solidFill>
                <a:schemeClr val="accent3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27000" dist="63500" dir="13500000">
                  <a:schemeClr val="accent3">
                    <a:lumMod val="50000"/>
                    <a:alpha val="8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386802" y="2093026"/>
                <a:ext cx="2034160" cy="203416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0800">
                <a:noFill/>
              </a:ln>
              <a:effectLst>
                <a:outerShdw blurRad="76200" dist="38100" dir="2700000" algn="tl" rotWithShape="0">
                  <a:schemeClr val="accent3">
                    <a:lumMod val="50000"/>
                    <a:alpha val="64000"/>
                  </a:scheme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31750" h="1270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781631" y="3290528"/>
            <a:ext cx="1762338" cy="597477"/>
            <a:chOff x="2061936" y="5263650"/>
            <a:chExt cx="2349784" cy="796636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2217364" y="5498594"/>
              <a:ext cx="2038928" cy="561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 bwMode="auto">
            <a:xfrm>
              <a:off x="2061936" y="5263650"/>
              <a:ext cx="23497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200" spc="75" dirty="0">
                  <a:solidFill>
                    <a:schemeClr val="accent3"/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6050585" y="3081738"/>
            <a:ext cx="122442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右箭头 23"/>
          <p:cNvSpPr/>
          <p:nvPr/>
        </p:nvSpPr>
        <p:spPr>
          <a:xfrm flipH="1">
            <a:off x="3679476" y="1932302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sp>
        <p:nvSpPr>
          <p:cNvPr id="25" name="右箭头 24"/>
          <p:cNvSpPr/>
          <p:nvPr/>
        </p:nvSpPr>
        <p:spPr>
          <a:xfrm>
            <a:off x="3679476" y="3434971"/>
            <a:ext cx="1785049" cy="255944"/>
          </a:xfrm>
          <a:prstGeom prst="rightArrow">
            <a:avLst>
              <a:gd name="adj1" fmla="val 55075"/>
              <a:gd name="adj2" fmla="val 618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latin typeface="+mj-ea"/>
              <a:ea typeface="+mj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718963" y="2515806"/>
            <a:ext cx="1706075" cy="705029"/>
            <a:chOff x="1502659" y="4629752"/>
            <a:chExt cx="2067969" cy="940037"/>
          </a:xfrm>
        </p:grpSpPr>
        <p:sp>
          <p:nvSpPr>
            <p:cNvPr id="27" name="文本框 26"/>
            <p:cNvSpPr txBox="1"/>
            <p:nvPr/>
          </p:nvSpPr>
          <p:spPr bwMode="auto">
            <a:xfrm>
              <a:off x="1502659" y="5008098"/>
              <a:ext cx="2067969" cy="5616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900" dirty="0">
                  <a:solidFill>
                    <a:srgbClr val="000000"/>
                  </a:solidFill>
                  <a:latin typeface="+mj-ea"/>
                  <a:ea typeface="+mj-ea"/>
                  <a:cs typeface="Lato Light" charset="0"/>
                  <a:sym typeface="Lato Light" charset="0"/>
                </a:rPr>
                <a:t>此处添加详细文本描述，建议与标题相关并符合</a:t>
              </a:r>
              <a:endParaRPr lang="en-US" altLang="zh-CN" sz="900" dirty="0">
                <a:solidFill>
                  <a:srgbClr val="000000"/>
                </a:solidFill>
                <a:latin typeface="+mj-ea"/>
                <a:ea typeface="+mj-ea"/>
                <a:cs typeface="Lato Light" charset="0"/>
                <a:sym typeface="Lato Light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 bwMode="auto">
            <a:xfrm>
              <a:off x="1555947" y="4629752"/>
              <a:ext cx="1961390" cy="49244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00" spc="7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在此添加标题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421995" y="1854435"/>
            <a:ext cx="481610" cy="454415"/>
            <a:chOff x="3098700" y="5569159"/>
            <a:chExt cx="642147" cy="605886"/>
          </a:xfrm>
          <a:solidFill>
            <a:schemeClr val="accent3"/>
          </a:solidFill>
        </p:grpSpPr>
        <p:sp>
          <p:nvSpPr>
            <p:cNvPr id="30" name="Freeform 349"/>
            <p:cNvSpPr>
              <a:spLocks/>
            </p:cNvSpPr>
            <p:nvPr/>
          </p:nvSpPr>
          <p:spPr bwMode="auto">
            <a:xfrm>
              <a:off x="3119543" y="5569159"/>
              <a:ext cx="621304" cy="392027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Freeform 350"/>
            <p:cNvSpPr>
              <a:spLocks/>
            </p:cNvSpPr>
            <p:nvPr/>
          </p:nvSpPr>
          <p:spPr bwMode="auto">
            <a:xfrm>
              <a:off x="3098700" y="5880953"/>
              <a:ext cx="565341" cy="294092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2" name="Freeform 351"/>
            <p:cNvSpPr>
              <a:spLocks noEditPoints="1"/>
            </p:cNvSpPr>
            <p:nvPr/>
          </p:nvSpPr>
          <p:spPr bwMode="auto">
            <a:xfrm>
              <a:off x="3217193" y="5689366"/>
              <a:ext cx="380606" cy="371184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Freeform 352"/>
            <p:cNvSpPr>
              <a:spLocks noEditPoints="1"/>
            </p:cNvSpPr>
            <p:nvPr/>
          </p:nvSpPr>
          <p:spPr bwMode="auto">
            <a:xfrm>
              <a:off x="3319126" y="5787872"/>
              <a:ext cx="176170" cy="174742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353"/>
            <p:cNvSpPr>
              <a:spLocks noChangeArrowheads="1"/>
            </p:cNvSpPr>
            <p:nvPr/>
          </p:nvSpPr>
          <p:spPr bwMode="auto">
            <a:xfrm>
              <a:off x="3375945" y="5844406"/>
              <a:ext cx="62530" cy="6081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306391" y="1863987"/>
            <a:ext cx="387965" cy="435313"/>
            <a:chOff x="3199776" y="780891"/>
            <a:chExt cx="470261" cy="527652"/>
          </a:xfrm>
          <a:solidFill>
            <a:schemeClr val="accent1"/>
          </a:solidFill>
        </p:grpSpPr>
        <p:sp>
          <p:nvSpPr>
            <p:cNvPr id="36" name="Freeform 433"/>
            <p:cNvSpPr>
              <a:spLocks noEditPoints="1"/>
            </p:cNvSpPr>
            <p:nvPr/>
          </p:nvSpPr>
          <p:spPr bwMode="auto">
            <a:xfrm>
              <a:off x="3262591" y="927080"/>
              <a:ext cx="64814" cy="65671"/>
            </a:xfrm>
            <a:custGeom>
              <a:avLst/>
              <a:gdLst>
                <a:gd name="T0" fmla="*/ 96 w 96"/>
                <a:gd name="T1" fmla="*/ 48 h 97"/>
                <a:gd name="T2" fmla="*/ 48 w 96"/>
                <a:gd name="T3" fmla="*/ 0 h 97"/>
                <a:gd name="T4" fmla="*/ 0 w 96"/>
                <a:gd name="T5" fmla="*/ 48 h 97"/>
                <a:gd name="T6" fmla="*/ 48 w 96"/>
                <a:gd name="T7" fmla="*/ 97 h 97"/>
                <a:gd name="T8" fmla="*/ 96 w 96"/>
                <a:gd name="T9" fmla="*/ 48 h 97"/>
                <a:gd name="T10" fmla="*/ 28 w 96"/>
                <a:gd name="T11" fmla="*/ 71 h 97"/>
                <a:gd name="T12" fmla="*/ 31 w 96"/>
                <a:gd name="T13" fmla="*/ 61 h 97"/>
                <a:gd name="T14" fmla="*/ 45 w 96"/>
                <a:gd name="T15" fmla="*/ 65 h 97"/>
                <a:gd name="T16" fmla="*/ 53 w 96"/>
                <a:gd name="T17" fmla="*/ 60 h 97"/>
                <a:gd name="T18" fmla="*/ 44 w 96"/>
                <a:gd name="T19" fmla="*/ 52 h 97"/>
                <a:gd name="T20" fmla="*/ 29 w 96"/>
                <a:gd name="T21" fmla="*/ 37 h 97"/>
                <a:gd name="T22" fmla="*/ 43 w 96"/>
                <a:gd name="T23" fmla="*/ 21 h 97"/>
                <a:gd name="T24" fmla="*/ 43 w 96"/>
                <a:gd name="T25" fmla="*/ 13 h 97"/>
                <a:gd name="T26" fmla="*/ 52 w 96"/>
                <a:gd name="T27" fmla="*/ 13 h 97"/>
                <a:gd name="T28" fmla="*/ 52 w 96"/>
                <a:gd name="T29" fmla="*/ 21 h 97"/>
                <a:gd name="T30" fmla="*/ 64 w 96"/>
                <a:gd name="T31" fmla="*/ 24 h 97"/>
                <a:gd name="T32" fmla="*/ 62 w 96"/>
                <a:gd name="T33" fmla="*/ 33 h 97"/>
                <a:gd name="T34" fmla="*/ 49 w 96"/>
                <a:gd name="T35" fmla="*/ 30 h 97"/>
                <a:gd name="T36" fmla="*/ 42 w 96"/>
                <a:gd name="T37" fmla="*/ 35 h 97"/>
                <a:gd name="T38" fmla="*/ 52 w 96"/>
                <a:gd name="T39" fmla="*/ 42 h 97"/>
                <a:gd name="T40" fmla="*/ 66 w 96"/>
                <a:gd name="T41" fmla="*/ 58 h 97"/>
                <a:gd name="T42" fmla="*/ 51 w 96"/>
                <a:gd name="T43" fmla="*/ 74 h 97"/>
                <a:gd name="T44" fmla="*/ 51 w 96"/>
                <a:gd name="T45" fmla="*/ 83 h 97"/>
                <a:gd name="T46" fmla="*/ 43 w 96"/>
                <a:gd name="T47" fmla="*/ 83 h 97"/>
                <a:gd name="T48" fmla="*/ 43 w 96"/>
                <a:gd name="T49" fmla="*/ 75 h 97"/>
                <a:gd name="T50" fmla="*/ 28 w 96"/>
                <a:gd name="T51" fmla="*/ 7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7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5"/>
                    <a:pt x="22" y="97"/>
                    <a:pt x="48" y="97"/>
                  </a:cubicBezTo>
                  <a:cubicBezTo>
                    <a:pt x="75" y="97"/>
                    <a:pt x="96" y="75"/>
                    <a:pt x="96" y="48"/>
                  </a:cubicBezTo>
                  <a:close/>
                  <a:moveTo>
                    <a:pt x="28" y="71"/>
                  </a:moveTo>
                  <a:cubicBezTo>
                    <a:pt x="31" y="61"/>
                    <a:pt x="31" y="61"/>
                    <a:pt x="31" y="61"/>
                  </a:cubicBezTo>
                  <a:cubicBezTo>
                    <a:pt x="34" y="63"/>
                    <a:pt x="39" y="65"/>
                    <a:pt x="45" y="65"/>
                  </a:cubicBezTo>
                  <a:cubicBezTo>
                    <a:pt x="50" y="65"/>
                    <a:pt x="53" y="63"/>
                    <a:pt x="53" y="60"/>
                  </a:cubicBezTo>
                  <a:cubicBezTo>
                    <a:pt x="53" y="56"/>
                    <a:pt x="51" y="54"/>
                    <a:pt x="44" y="52"/>
                  </a:cubicBezTo>
                  <a:cubicBezTo>
                    <a:pt x="35" y="49"/>
                    <a:pt x="29" y="45"/>
                    <a:pt x="29" y="37"/>
                  </a:cubicBezTo>
                  <a:cubicBezTo>
                    <a:pt x="29" y="29"/>
                    <a:pt x="34" y="23"/>
                    <a:pt x="43" y="21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57" y="21"/>
                    <a:pt x="61" y="22"/>
                    <a:pt x="64" y="24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59" y="32"/>
                    <a:pt x="55" y="30"/>
                    <a:pt x="49" y="30"/>
                  </a:cubicBezTo>
                  <a:cubicBezTo>
                    <a:pt x="44" y="30"/>
                    <a:pt x="42" y="33"/>
                    <a:pt x="42" y="35"/>
                  </a:cubicBezTo>
                  <a:cubicBezTo>
                    <a:pt x="42" y="38"/>
                    <a:pt x="45" y="40"/>
                    <a:pt x="52" y="42"/>
                  </a:cubicBezTo>
                  <a:cubicBezTo>
                    <a:pt x="62" y="46"/>
                    <a:pt x="66" y="51"/>
                    <a:pt x="66" y="58"/>
                  </a:cubicBezTo>
                  <a:cubicBezTo>
                    <a:pt x="66" y="66"/>
                    <a:pt x="61" y="73"/>
                    <a:pt x="51" y="74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37" y="75"/>
                    <a:pt x="32" y="73"/>
                    <a:pt x="28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7" name="Freeform 434"/>
            <p:cNvSpPr>
              <a:spLocks noEditPoints="1"/>
            </p:cNvSpPr>
            <p:nvPr/>
          </p:nvSpPr>
          <p:spPr bwMode="auto">
            <a:xfrm>
              <a:off x="3367094" y="867120"/>
              <a:ext cx="140479" cy="141621"/>
            </a:xfrm>
            <a:custGeom>
              <a:avLst/>
              <a:gdLst>
                <a:gd name="T0" fmla="*/ 104 w 208"/>
                <a:gd name="T1" fmla="*/ 0 h 210"/>
                <a:gd name="T2" fmla="*/ 0 w 208"/>
                <a:gd name="T3" fmla="*/ 105 h 210"/>
                <a:gd name="T4" fmla="*/ 104 w 208"/>
                <a:gd name="T5" fmla="*/ 210 h 210"/>
                <a:gd name="T6" fmla="*/ 208 w 208"/>
                <a:gd name="T7" fmla="*/ 105 h 210"/>
                <a:gd name="T8" fmla="*/ 104 w 208"/>
                <a:gd name="T9" fmla="*/ 0 h 210"/>
                <a:gd name="T10" fmla="*/ 111 w 208"/>
                <a:gd name="T11" fmla="*/ 161 h 210"/>
                <a:gd name="T12" fmla="*/ 111 w 208"/>
                <a:gd name="T13" fmla="*/ 180 h 210"/>
                <a:gd name="T14" fmla="*/ 92 w 208"/>
                <a:gd name="T15" fmla="*/ 180 h 210"/>
                <a:gd name="T16" fmla="*/ 92 w 208"/>
                <a:gd name="T17" fmla="*/ 163 h 210"/>
                <a:gd name="T18" fmla="*/ 61 w 208"/>
                <a:gd name="T19" fmla="*/ 155 h 210"/>
                <a:gd name="T20" fmla="*/ 66 w 208"/>
                <a:gd name="T21" fmla="*/ 133 h 210"/>
                <a:gd name="T22" fmla="*/ 97 w 208"/>
                <a:gd name="T23" fmla="*/ 141 h 210"/>
                <a:gd name="T24" fmla="*/ 115 w 208"/>
                <a:gd name="T25" fmla="*/ 130 h 210"/>
                <a:gd name="T26" fmla="*/ 95 w 208"/>
                <a:gd name="T27" fmla="*/ 114 h 210"/>
                <a:gd name="T28" fmla="*/ 62 w 208"/>
                <a:gd name="T29" fmla="*/ 80 h 210"/>
                <a:gd name="T30" fmla="*/ 93 w 208"/>
                <a:gd name="T31" fmla="*/ 47 h 210"/>
                <a:gd name="T32" fmla="*/ 93 w 208"/>
                <a:gd name="T33" fmla="*/ 30 h 210"/>
                <a:gd name="T34" fmla="*/ 111 w 208"/>
                <a:gd name="T35" fmla="*/ 30 h 210"/>
                <a:gd name="T36" fmla="*/ 111 w 208"/>
                <a:gd name="T37" fmla="*/ 46 h 210"/>
                <a:gd name="T38" fmla="*/ 138 w 208"/>
                <a:gd name="T39" fmla="*/ 52 h 210"/>
                <a:gd name="T40" fmla="*/ 133 w 208"/>
                <a:gd name="T41" fmla="*/ 73 h 210"/>
                <a:gd name="T42" fmla="*/ 106 w 208"/>
                <a:gd name="T43" fmla="*/ 66 h 210"/>
                <a:gd name="T44" fmla="*/ 90 w 208"/>
                <a:gd name="T45" fmla="*/ 77 h 210"/>
                <a:gd name="T46" fmla="*/ 113 w 208"/>
                <a:gd name="T47" fmla="*/ 93 h 210"/>
                <a:gd name="T48" fmla="*/ 143 w 208"/>
                <a:gd name="T49" fmla="*/ 127 h 210"/>
                <a:gd name="T50" fmla="*/ 111 w 208"/>
                <a:gd name="T51" fmla="*/ 161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10">
                  <a:moveTo>
                    <a:pt x="104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3"/>
                    <a:pt x="47" y="210"/>
                    <a:pt x="104" y="210"/>
                  </a:cubicBezTo>
                  <a:cubicBezTo>
                    <a:pt x="162" y="210"/>
                    <a:pt x="208" y="163"/>
                    <a:pt x="208" y="105"/>
                  </a:cubicBezTo>
                  <a:cubicBezTo>
                    <a:pt x="208" y="47"/>
                    <a:pt x="162" y="0"/>
                    <a:pt x="104" y="0"/>
                  </a:cubicBezTo>
                  <a:close/>
                  <a:moveTo>
                    <a:pt x="111" y="161"/>
                  </a:moveTo>
                  <a:cubicBezTo>
                    <a:pt x="111" y="180"/>
                    <a:pt x="111" y="180"/>
                    <a:pt x="111" y="180"/>
                  </a:cubicBezTo>
                  <a:cubicBezTo>
                    <a:pt x="92" y="180"/>
                    <a:pt x="92" y="180"/>
                    <a:pt x="92" y="180"/>
                  </a:cubicBezTo>
                  <a:cubicBezTo>
                    <a:pt x="92" y="163"/>
                    <a:pt x="92" y="163"/>
                    <a:pt x="92" y="163"/>
                  </a:cubicBezTo>
                  <a:cubicBezTo>
                    <a:pt x="80" y="162"/>
                    <a:pt x="68" y="159"/>
                    <a:pt x="61" y="155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74" y="138"/>
                    <a:pt x="85" y="141"/>
                    <a:pt x="97" y="141"/>
                  </a:cubicBezTo>
                  <a:cubicBezTo>
                    <a:pt x="108" y="141"/>
                    <a:pt x="115" y="137"/>
                    <a:pt x="115" y="130"/>
                  </a:cubicBezTo>
                  <a:cubicBezTo>
                    <a:pt x="115" y="123"/>
                    <a:pt x="109" y="118"/>
                    <a:pt x="95" y="114"/>
                  </a:cubicBezTo>
                  <a:cubicBezTo>
                    <a:pt x="76" y="107"/>
                    <a:pt x="62" y="98"/>
                    <a:pt x="62" y="80"/>
                  </a:cubicBezTo>
                  <a:cubicBezTo>
                    <a:pt x="62" y="64"/>
                    <a:pt x="74" y="51"/>
                    <a:pt x="93" y="47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24" y="46"/>
                    <a:pt x="132" y="49"/>
                    <a:pt x="138" y="52"/>
                  </a:cubicBezTo>
                  <a:cubicBezTo>
                    <a:pt x="133" y="73"/>
                    <a:pt x="133" y="73"/>
                    <a:pt x="133" y="73"/>
                  </a:cubicBezTo>
                  <a:cubicBezTo>
                    <a:pt x="128" y="71"/>
                    <a:pt x="120" y="66"/>
                    <a:pt x="106" y="66"/>
                  </a:cubicBezTo>
                  <a:cubicBezTo>
                    <a:pt x="94" y="66"/>
                    <a:pt x="90" y="72"/>
                    <a:pt x="90" y="77"/>
                  </a:cubicBezTo>
                  <a:cubicBezTo>
                    <a:pt x="90" y="83"/>
                    <a:pt x="97" y="87"/>
                    <a:pt x="113" y="93"/>
                  </a:cubicBezTo>
                  <a:cubicBezTo>
                    <a:pt x="135" y="100"/>
                    <a:pt x="143" y="111"/>
                    <a:pt x="143" y="127"/>
                  </a:cubicBezTo>
                  <a:cubicBezTo>
                    <a:pt x="143" y="144"/>
                    <a:pt x="132" y="158"/>
                    <a:pt x="111" y="1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Freeform 435"/>
            <p:cNvSpPr>
              <a:spLocks noEditPoints="1"/>
            </p:cNvSpPr>
            <p:nvPr/>
          </p:nvSpPr>
          <p:spPr bwMode="auto">
            <a:xfrm>
              <a:off x="3282007" y="1022446"/>
              <a:ext cx="89941" cy="91083"/>
            </a:xfrm>
            <a:custGeom>
              <a:avLst/>
              <a:gdLst>
                <a:gd name="T0" fmla="*/ 67 w 133"/>
                <a:gd name="T1" fmla="*/ 0 h 135"/>
                <a:gd name="T2" fmla="*/ 0 w 133"/>
                <a:gd name="T3" fmla="*/ 68 h 135"/>
                <a:gd name="T4" fmla="*/ 67 w 133"/>
                <a:gd name="T5" fmla="*/ 135 h 135"/>
                <a:gd name="T6" fmla="*/ 133 w 133"/>
                <a:gd name="T7" fmla="*/ 68 h 135"/>
                <a:gd name="T8" fmla="*/ 67 w 133"/>
                <a:gd name="T9" fmla="*/ 0 h 135"/>
                <a:gd name="T10" fmla="*/ 71 w 133"/>
                <a:gd name="T11" fmla="*/ 104 h 135"/>
                <a:gd name="T12" fmla="*/ 71 w 133"/>
                <a:gd name="T13" fmla="*/ 116 h 135"/>
                <a:gd name="T14" fmla="*/ 59 w 133"/>
                <a:gd name="T15" fmla="*/ 116 h 135"/>
                <a:gd name="T16" fmla="*/ 59 w 133"/>
                <a:gd name="T17" fmla="*/ 105 h 135"/>
                <a:gd name="T18" fmla="*/ 39 w 133"/>
                <a:gd name="T19" fmla="*/ 100 h 135"/>
                <a:gd name="T20" fmla="*/ 43 w 133"/>
                <a:gd name="T21" fmla="*/ 86 h 135"/>
                <a:gd name="T22" fmla="*/ 62 w 133"/>
                <a:gd name="T23" fmla="*/ 91 h 135"/>
                <a:gd name="T24" fmla="*/ 74 w 133"/>
                <a:gd name="T25" fmla="*/ 84 h 135"/>
                <a:gd name="T26" fmla="*/ 61 w 133"/>
                <a:gd name="T27" fmla="*/ 73 h 135"/>
                <a:gd name="T28" fmla="*/ 40 w 133"/>
                <a:gd name="T29" fmla="*/ 52 h 135"/>
                <a:gd name="T30" fmla="*/ 60 w 133"/>
                <a:gd name="T31" fmla="*/ 31 h 135"/>
                <a:gd name="T32" fmla="*/ 60 w 133"/>
                <a:gd name="T33" fmla="*/ 20 h 135"/>
                <a:gd name="T34" fmla="*/ 72 w 133"/>
                <a:gd name="T35" fmla="*/ 20 h 135"/>
                <a:gd name="T36" fmla="*/ 72 w 133"/>
                <a:gd name="T37" fmla="*/ 30 h 135"/>
                <a:gd name="T38" fmla="*/ 89 w 133"/>
                <a:gd name="T39" fmla="*/ 34 h 135"/>
                <a:gd name="T40" fmla="*/ 85 w 133"/>
                <a:gd name="T41" fmla="*/ 47 h 135"/>
                <a:gd name="T42" fmla="*/ 68 w 133"/>
                <a:gd name="T43" fmla="*/ 43 h 135"/>
                <a:gd name="T44" fmla="*/ 58 w 133"/>
                <a:gd name="T45" fmla="*/ 50 h 135"/>
                <a:gd name="T46" fmla="*/ 72 w 133"/>
                <a:gd name="T47" fmla="*/ 60 h 135"/>
                <a:gd name="T48" fmla="*/ 92 w 133"/>
                <a:gd name="T49" fmla="*/ 82 h 135"/>
                <a:gd name="T50" fmla="*/ 71 w 133"/>
                <a:gd name="T51" fmla="*/ 10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3" h="135">
                  <a:moveTo>
                    <a:pt x="67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4" y="135"/>
                    <a:pt x="133" y="105"/>
                    <a:pt x="133" y="68"/>
                  </a:cubicBezTo>
                  <a:cubicBezTo>
                    <a:pt x="133" y="31"/>
                    <a:pt x="104" y="0"/>
                    <a:pt x="67" y="0"/>
                  </a:cubicBezTo>
                  <a:close/>
                  <a:moveTo>
                    <a:pt x="71" y="104"/>
                  </a:moveTo>
                  <a:cubicBezTo>
                    <a:pt x="71" y="116"/>
                    <a:pt x="71" y="116"/>
                    <a:pt x="71" y="116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1" y="104"/>
                    <a:pt x="44" y="102"/>
                    <a:pt x="39" y="100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8" y="88"/>
                    <a:pt x="55" y="91"/>
                    <a:pt x="62" y="91"/>
                  </a:cubicBezTo>
                  <a:cubicBezTo>
                    <a:pt x="69" y="91"/>
                    <a:pt x="74" y="88"/>
                    <a:pt x="74" y="84"/>
                  </a:cubicBezTo>
                  <a:cubicBezTo>
                    <a:pt x="74" y="79"/>
                    <a:pt x="70" y="76"/>
                    <a:pt x="61" y="73"/>
                  </a:cubicBezTo>
                  <a:cubicBezTo>
                    <a:pt x="49" y="69"/>
                    <a:pt x="40" y="63"/>
                    <a:pt x="40" y="52"/>
                  </a:cubicBezTo>
                  <a:cubicBezTo>
                    <a:pt x="40" y="41"/>
                    <a:pt x="47" y="33"/>
                    <a:pt x="60" y="3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9" y="30"/>
                    <a:pt x="85" y="32"/>
                    <a:pt x="89" y="34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2" y="46"/>
                    <a:pt x="77" y="43"/>
                    <a:pt x="68" y="43"/>
                  </a:cubicBezTo>
                  <a:cubicBezTo>
                    <a:pt x="61" y="43"/>
                    <a:pt x="58" y="46"/>
                    <a:pt x="58" y="50"/>
                  </a:cubicBezTo>
                  <a:cubicBezTo>
                    <a:pt x="58" y="54"/>
                    <a:pt x="62" y="56"/>
                    <a:pt x="72" y="60"/>
                  </a:cubicBezTo>
                  <a:cubicBezTo>
                    <a:pt x="86" y="65"/>
                    <a:pt x="92" y="71"/>
                    <a:pt x="92" y="82"/>
                  </a:cubicBezTo>
                  <a:cubicBezTo>
                    <a:pt x="92" y="93"/>
                    <a:pt x="85" y="101"/>
                    <a:pt x="71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  <p:sp>
          <p:nvSpPr>
            <p:cNvPr id="39" name="Freeform 436"/>
            <p:cNvSpPr>
              <a:spLocks noEditPoints="1"/>
            </p:cNvSpPr>
            <p:nvPr/>
          </p:nvSpPr>
          <p:spPr bwMode="auto">
            <a:xfrm>
              <a:off x="3199776" y="780891"/>
              <a:ext cx="470261" cy="527652"/>
            </a:xfrm>
            <a:custGeom>
              <a:avLst/>
              <a:gdLst>
                <a:gd name="T0" fmla="*/ 652 w 697"/>
                <a:gd name="T1" fmla="*/ 426 h 782"/>
                <a:gd name="T2" fmla="*/ 601 w 697"/>
                <a:gd name="T3" fmla="*/ 366 h 782"/>
                <a:gd name="T4" fmla="*/ 603 w 697"/>
                <a:gd name="T5" fmla="*/ 267 h 782"/>
                <a:gd name="T6" fmla="*/ 585 w 697"/>
                <a:gd name="T7" fmla="*/ 182 h 782"/>
                <a:gd name="T8" fmla="*/ 509 w 697"/>
                <a:gd name="T9" fmla="*/ 80 h 782"/>
                <a:gd name="T10" fmla="*/ 298 w 697"/>
                <a:gd name="T11" fmla="*/ 0 h 782"/>
                <a:gd name="T12" fmla="*/ 0 w 697"/>
                <a:gd name="T13" fmla="*/ 273 h 782"/>
                <a:gd name="T14" fmla="*/ 2 w 697"/>
                <a:gd name="T15" fmla="*/ 302 h 782"/>
                <a:gd name="T16" fmla="*/ 82 w 697"/>
                <a:gd name="T17" fmla="*/ 533 h 782"/>
                <a:gd name="T18" fmla="*/ 0 w 697"/>
                <a:gd name="T19" fmla="*/ 781 h 782"/>
                <a:gd name="T20" fmla="*/ 362 w 697"/>
                <a:gd name="T21" fmla="*/ 782 h 782"/>
                <a:gd name="T22" fmla="*/ 433 w 697"/>
                <a:gd name="T23" fmla="*/ 674 h 782"/>
                <a:gd name="T24" fmla="*/ 545 w 697"/>
                <a:gd name="T25" fmla="*/ 675 h 782"/>
                <a:gd name="T26" fmla="*/ 563 w 697"/>
                <a:gd name="T27" fmla="*/ 673 h 782"/>
                <a:gd name="T28" fmla="*/ 564 w 697"/>
                <a:gd name="T29" fmla="*/ 673 h 782"/>
                <a:gd name="T30" fmla="*/ 564 w 697"/>
                <a:gd name="T31" fmla="*/ 673 h 782"/>
                <a:gd name="T32" fmla="*/ 571 w 697"/>
                <a:gd name="T33" fmla="*/ 601 h 782"/>
                <a:gd name="T34" fmla="*/ 595 w 697"/>
                <a:gd name="T35" fmla="*/ 577 h 782"/>
                <a:gd name="T36" fmla="*/ 595 w 697"/>
                <a:gd name="T37" fmla="*/ 575 h 782"/>
                <a:gd name="T38" fmla="*/ 561 w 697"/>
                <a:gd name="T39" fmla="*/ 554 h 782"/>
                <a:gd name="T40" fmla="*/ 570 w 697"/>
                <a:gd name="T41" fmla="*/ 554 h 782"/>
                <a:gd name="T42" fmla="*/ 598 w 697"/>
                <a:gd name="T43" fmla="*/ 536 h 782"/>
                <a:gd name="T44" fmla="*/ 598 w 697"/>
                <a:gd name="T45" fmla="*/ 535 h 782"/>
                <a:gd name="T46" fmla="*/ 595 w 697"/>
                <a:gd name="T47" fmla="*/ 527 h 782"/>
                <a:gd name="T48" fmla="*/ 611 w 697"/>
                <a:gd name="T49" fmla="*/ 461 h 782"/>
                <a:gd name="T50" fmla="*/ 652 w 697"/>
                <a:gd name="T51" fmla="*/ 426 h 782"/>
                <a:gd name="T52" fmla="*/ 78 w 697"/>
                <a:gd name="T53" fmla="*/ 265 h 782"/>
                <a:gd name="T54" fmla="*/ 141 w 697"/>
                <a:gd name="T55" fmla="*/ 201 h 782"/>
                <a:gd name="T56" fmla="*/ 205 w 697"/>
                <a:gd name="T57" fmla="*/ 265 h 782"/>
                <a:gd name="T58" fmla="*/ 141 w 697"/>
                <a:gd name="T59" fmla="*/ 329 h 782"/>
                <a:gd name="T60" fmla="*/ 78 w 697"/>
                <a:gd name="T61" fmla="*/ 265 h 782"/>
                <a:gd name="T62" fmla="*/ 189 w 697"/>
                <a:gd name="T63" fmla="*/ 514 h 782"/>
                <a:gd name="T64" fmla="*/ 101 w 697"/>
                <a:gd name="T65" fmla="*/ 426 h 782"/>
                <a:gd name="T66" fmla="*/ 189 w 697"/>
                <a:gd name="T67" fmla="*/ 337 h 782"/>
                <a:gd name="T68" fmla="*/ 276 w 697"/>
                <a:gd name="T69" fmla="*/ 426 h 782"/>
                <a:gd name="T70" fmla="*/ 189 w 697"/>
                <a:gd name="T71" fmla="*/ 514 h 782"/>
                <a:gd name="T72" fmla="*/ 352 w 697"/>
                <a:gd name="T73" fmla="*/ 371 h 782"/>
                <a:gd name="T74" fmla="*/ 215 w 697"/>
                <a:gd name="T75" fmla="*/ 233 h 782"/>
                <a:gd name="T76" fmla="*/ 352 w 697"/>
                <a:gd name="T77" fmla="*/ 95 h 782"/>
                <a:gd name="T78" fmla="*/ 489 w 697"/>
                <a:gd name="T79" fmla="*/ 233 h 782"/>
                <a:gd name="T80" fmla="*/ 352 w 697"/>
                <a:gd name="T81" fmla="*/ 37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7" h="782">
                  <a:moveTo>
                    <a:pt x="652" y="426"/>
                  </a:moveTo>
                  <a:cubicBezTo>
                    <a:pt x="636" y="408"/>
                    <a:pt x="611" y="388"/>
                    <a:pt x="601" y="366"/>
                  </a:cubicBezTo>
                  <a:cubicBezTo>
                    <a:pt x="587" y="333"/>
                    <a:pt x="603" y="301"/>
                    <a:pt x="603" y="267"/>
                  </a:cubicBezTo>
                  <a:cubicBezTo>
                    <a:pt x="602" y="240"/>
                    <a:pt x="594" y="207"/>
                    <a:pt x="585" y="182"/>
                  </a:cubicBezTo>
                  <a:cubicBezTo>
                    <a:pt x="570" y="141"/>
                    <a:pt x="543" y="107"/>
                    <a:pt x="509" y="80"/>
                  </a:cubicBezTo>
                  <a:cubicBezTo>
                    <a:pt x="456" y="31"/>
                    <a:pt x="381" y="0"/>
                    <a:pt x="298" y="0"/>
                  </a:cubicBezTo>
                  <a:cubicBezTo>
                    <a:pt x="133" y="0"/>
                    <a:pt x="0" y="122"/>
                    <a:pt x="0" y="273"/>
                  </a:cubicBezTo>
                  <a:cubicBezTo>
                    <a:pt x="0" y="283"/>
                    <a:pt x="1" y="293"/>
                    <a:pt x="2" y="302"/>
                  </a:cubicBezTo>
                  <a:cubicBezTo>
                    <a:pt x="3" y="368"/>
                    <a:pt x="23" y="446"/>
                    <a:pt x="82" y="533"/>
                  </a:cubicBezTo>
                  <a:cubicBezTo>
                    <a:pt x="82" y="533"/>
                    <a:pt x="164" y="697"/>
                    <a:pt x="0" y="781"/>
                  </a:cubicBezTo>
                  <a:cubicBezTo>
                    <a:pt x="362" y="782"/>
                    <a:pt x="362" y="782"/>
                    <a:pt x="362" y="782"/>
                  </a:cubicBezTo>
                  <a:cubicBezTo>
                    <a:pt x="362" y="782"/>
                    <a:pt x="389" y="674"/>
                    <a:pt x="433" y="674"/>
                  </a:cubicBezTo>
                  <a:cubicBezTo>
                    <a:pt x="470" y="674"/>
                    <a:pt x="508" y="677"/>
                    <a:pt x="545" y="675"/>
                  </a:cubicBezTo>
                  <a:cubicBezTo>
                    <a:pt x="553" y="676"/>
                    <a:pt x="558" y="675"/>
                    <a:pt x="563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64" y="673"/>
                    <a:pt x="564" y="673"/>
                    <a:pt x="564" y="673"/>
                  </a:cubicBezTo>
                  <a:cubicBezTo>
                    <a:pt x="589" y="660"/>
                    <a:pt x="571" y="601"/>
                    <a:pt x="571" y="601"/>
                  </a:cubicBezTo>
                  <a:cubicBezTo>
                    <a:pt x="586" y="595"/>
                    <a:pt x="595" y="585"/>
                    <a:pt x="595" y="577"/>
                  </a:cubicBezTo>
                  <a:cubicBezTo>
                    <a:pt x="595" y="575"/>
                    <a:pt x="595" y="575"/>
                    <a:pt x="595" y="575"/>
                  </a:cubicBezTo>
                  <a:cubicBezTo>
                    <a:pt x="595" y="565"/>
                    <a:pt x="581" y="557"/>
                    <a:pt x="561" y="554"/>
                  </a:cubicBezTo>
                  <a:cubicBezTo>
                    <a:pt x="570" y="554"/>
                    <a:pt x="570" y="554"/>
                    <a:pt x="570" y="554"/>
                  </a:cubicBezTo>
                  <a:cubicBezTo>
                    <a:pt x="585" y="554"/>
                    <a:pt x="598" y="546"/>
                    <a:pt x="598" y="536"/>
                  </a:cubicBezTo>
                  <a:cubicBezTo>
                    <a:pt x="598" y="535"/>
                    <a:pt x="598" y="535"/>
                    <a:pt x="598" y="535"/>
                  </a:cubicBezTo>
                  <a:cubicBezTo>
                    <a:pt x="598" y="532"/>
                    <a:pt x="597" y="529"/>
                    <a:pt x="595" y="527"/>
                  </a:cubicBezTo>
                  <a:cubicBezTo>
                    <a:pt x="598" y="514"/>
                    <a:pt x="609" y="461"/>
                    <a:pt x="611" y="461"/>
                  </a:cubicBezTo>
                  <a:cubicBezTo>
                    <a:pt x="697" y="457"/>
                    <a:pt x="652" y="426"/>
                    <a:pt x="652" y="426"/>
                  </a:cubicBezTo>
                  <a:close/>
                  <a:moveTo>
                    <a:pt x="78" y="265"/>
                  </a:moveTo>
                  <a:cubicBezTo>
                    <a:pt x="78" y="230"/>
                    <a:pt x="106" y="201"/>
                    <a:pt x="141" y="201"/>
                  </a:cubicBezTo>
                  <a:cubicBezTo>
                    <a:pt x="176" y="201"/>
                    <a:pt x="205" y="230"/>
                    <a:pt x="205" y="265"/>
                  </a:cubicBezTo>
                  <a:cubicBezTo>
                    <a:pt x="205" y="300"/>
                    <a:pt x="176" y="329"/>
                    <a:pt x="141" y="329"/>
                  </a:cubicBezTo>
                  <a:cubicBezTo>
                    <a:pt x="106" y="329"/>
                    <a:pt x="78" y="300"/>
                    <a:pt x="78" y="265"/>
                  </a:cubicBezTo>
                  <a:close/>
                  <a:moveTo>
                    <a:pt x="189" y="514"/>
                  </a:moveTo>
                  <a:cubicBezTo>
                    <a:pt x="141" y="514"/>
                    <a:pt x="101" y="474"/>
                    <a:pt x="101" y="426"/>
                  </a:cubicBezTo>
                  <a:cubicBezTo>
                    <a:pt x="101" y="377"/>
                    <a:pt x="141" y="337"/>
                    <a:pt x="189" y="337"/>
                  </a:cubicBezTo>
                  <a:cubicBezTo>
                    <a:pt x="237" y="337"/>
                    <a:pt x="276" y="377"/>
                    <a:pt x="276" y="426"/>
                  </a:cubicBezTo>
                  <a:cubicBezTo>
                    <a:pt x="276" y="474"/>
                    <a:pt x="237" y="514"/>
                    <a:pt x="189" y="514"/>
                  </a:cubicBezTo>
                  <a:close/>
                  <a:moveTo>
                    <a:pt x="352" y="371"/>
                  </a:moveTo>
                  <a:cubicBezTo>
                    <a:pt x="276" y="371"/>
                    <a:pt x="215" y="309"/>
                    <a:pt x="215" y="233"/>
                  </a:cubicBezTo>
                  <a:cubicBezTo>
                    <a:pt x="215" y="157"/>
                    <a:pt x="276" y="95"/>
                    <a:pt x="352" y="95"/>
                  </a:cubicBezTo>
                  <a:cubicBezTo>
                    <a:pt x="428" y="95"/>
                    <a:pt x="489" y="157"/>
                    <a:pt x="489" y="233"/>
                  </a:cubicBezTo>
                  <a:cubicBezTo>
                    <a:pt x="489" y="309"/>
                    <a:pt x="428" y="371"/>
                    <a:pt x="352" y="3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793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6000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9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3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48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2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9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24" grpId="0" animBg="1"/>
          <p:bldP spid="2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51422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9150" y="1190625"/>
            <a:ext cx="7381875" cy="335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52475" y="314325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440012" y="2101653"/>
            <a:ext cx="1602228" cy="1359398"/>
            <a:chOff x="1881842" y="2656049"/>
            <a:chExt cx="2397222" cy="2093640"/>
          </a:xfrm>
        </p:grpSpPr>
        <p:grpSp>
          <p:nvGrpSpPr>
            <p:cNvPr id="15" name="组合 1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>
                  <a:latin typeface="+mj-ea"/>
                  <a:ea typeface="+mj-ea"/>
                </a:endParaRPr>
              </a:p>
            </p:txBody>
          </p:sp>
        </p:grpSp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latin typeface="+mj-ea"/>
                <a:ea typeface="+mj-ea"/>
              </a:endParaRPr>
            </a:p>
          </p:txBody>
        </p:sp>
        <p:sp>
          <p:nvSpPr>
            <p:cNvPr id="17" name="TextBox 93"/>
            <p:cNvSpPr txBox="1"/>
            <p:nvPr/>
          </p:nvSpPr>
          <p:spPr>
            <a:xfrm>
              <a:off x="2378869" y="3062949"/>
              <a:ext cx="1403169" cy="1279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40313" y="2225614"/>
            <a:ext cx="2657800" cy="1111474"/>
            <a:chOff x="2328257" y="4927865"/>
            <a:chExt cx="1613587" cy="1711808"/>
          </a:xfrm>
        </p:grpSpPr>
        <p:sp>
          <p:nvSpPr>
            <p:cNvPr id="35" name="TextBox 111"/>
            <p:cNvSpPr txBox="1"/>
            <p:nvPr/>
          </p:nvSpPr>
          <p:spPr>
            <a:xfrm>
              <a:off x="2328257" y="4927865"/>
              <a:ext cx="1537897" cy="1185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标题内容</a:t>
              </a:r>
              <a:endPara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112"/>
            <p:cNvSpPr txBox="1"/>
            <p:nvPr/>
          </p:nvSpPr>
          <p:spPr>
            <a:xfrm>
              <a:off x="2562074" y="6023454"/>
              <a:ext cx="1379770" cy="616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WORKREPORT</a:t>
              </a:r>
              <a:endParaRPr lang="zh-CN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7850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2822</Words>
  <Application>Microsoft Office PowerPoint</Application>
  <PresentationFormat>全屏显示(16:9)</PresentationFormat>
  <Paragraphs>274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石油</dc:title>
  <dc:creator>第一PPT</dc:creator>
  <cp:keywords>www.1ppt.com</cp:keywords>
  <cp:lastModifiedBy>Windows User</cp:lastModifiedBy>
  <cp:revision>4</cp:revision>
  <dcterms:created xsi:type="dcterms:W3CDTF">2016-12-18T11:32:56Z</dcterms:created>
  <dcterms:modified xsi:type="dcterms:W3CDTF">2018-11-23T14:18:34Z</dcterms:modified>
</cp:coreProperties>
</file>