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31"/>
  </p:notesMasterIdLst>
  <p:sldIdLst>
    <p:sldId id="256" r:id="rId3"/>
    <p:sldId id="257" r:id="rId4"/>
    <p:sldId id="258" r:id="rId5"/>
    <p:sldId id="273" r:id="rId6"/>
    <p:sldId id="265" r:id="rId7"/>
    <p:sldId id="262" r:id="rId8"/>
    <p:sldId id="281" r:id="rId9"/>
    <p:sldId id="276" r:id="rId10"/>
    <p:sldId id="259" r:id="rId11"/>
    <p:sldId id="269" r:id="rId12"/>
    <p:sldId id="270" r:id="rId13"/>
    <p:sldId id="280" r:id="rId14"/>
    <p:sldId id="271" r:id="rId15"/>
    <p:sldId id="267" r:id="rId16"/>
    <p:sldId id="260" r:id="rId17"/>
    <p:sldId id="264" r:id="rId18"/>
    <p:sldId id="263" r:id="rId19"/>
    <p:sldId id="278" r:id="rId20"/>
    <p:sldId id="275" r:id="rId21"/>
    <p:sldId id="279" r:id="rId22"/>
    <p:sldId id="261" r:id="rId23"/>
    <p:sldId id="266" r:id="rId24"/>
    <p:sldId id="268" r:id="rId25"/>
    <p:sldId id="272" r:id="rId26"/>
    <p:sldId id="274" r:id="rId27"/>
    <p:sldId id="277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8EDC4-3EDE-432C-8277-F39B45A72D5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D6D45-6CB1-4154-B51F-9146F13E33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12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216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56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254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8D4552-AB6E-4E6E-8FD2-B800694EE58F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6483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748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146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01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388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360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EEF4B-1F10-410F-986B-F2B71121153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8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1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7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4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26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28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14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937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808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47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0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图片 12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8" name="文本框 127"/>
          <p:cNvSpPr txBox="1"/>
          <p:nvPr userDrawn="1"/>
        </p:nvSpPr>
        <p:spPr>
          <a:xfrm>
            <a:off x="228600" y="8890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单击此处添加文字标题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4329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262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00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08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85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942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76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704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0143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517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1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84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9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521828" y="39927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813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64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84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74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8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54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AC097-0812-40A6-B0D5-57C54D2814C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4D1E-420E-421A-A627-C471AA2EE3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71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7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5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68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4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00" y="981529"/>
            <a:ext cx="5740400" cy="246017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062459" y="3352800"/>
            <a:ext cx="5189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宣传社会主义道德建设</a:t>
            </a:r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272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decel="2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3" name="Picture 3" descr="I:\我的模板\中国风模板\中国风模板05\宽版\页面7\切片\亭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084" y="1447749"/>
            <a:ext cx="3784436" cy="3590967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3138601" y="3437541"/>
            <a:ext cx="3888432" cy="937357"/>
            <a:chOff x="3138601" y="3437541"/>
            <a:chExt cx="3888432" cy="937357"/>
          </a:xfrm>
        </p:grpSpPr>
        <p:pic>
          <p:nvPicPr>
            <p:cNvPr id="7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962004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38601" y="2500183"/>
            <a:ext cx="3888432" cy="937357"/>
            <a:chOff x="3138601" y="2500183"/>
            <a:chExt cx="3888432" cy="937357"/>
          </a:xfrm>
        </p:grpSpPr>
        <p:pic>
          <p:nvPicPr>
            <p:cNvPr id="6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024646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468462" y="2961442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31840" y="1635645"/>
            <a:ext cx="3888432" cy="937357"/>
            <a:chOff x="3131840" y="1635645"/>
            <a:chExt cx="3888432" cy="937357"/>
          </a:xfrm>
        </p:grpSpPr>
        <p:pic>
          <p:nvPicPr>
            <p:cNvPr id="5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160108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468462" y="209775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31840" y="798458"/>
            <a:ext cx="3888432" cy="937357"/>
            <a:chOff x="3131840" y="798458"/>
            <a:chExt cx="3888432" cy="937357"/>
          </a:xfrm>
        </p:grpSpPr>
        <p:pic>
          <p:nvPicPr>
            <p:cNvPr id="9218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-677079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02561" y="123703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07704" y="769182"/>
            <a:ext cx="803721" cy="4210050"/>
            <a:chOff x="1907704" y="769182"/>
            <a:chExt cx="803721" cy="4210050"/>
          </a:xfrm>
        </p:grpSpPr>
        <p:pic>
          <p:nvPicPr>
            <p:cNvPr id="9219" name="Picture 3" descr="C:\Users\zjd\Desktop\未命名 -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769182"/>
              <a:ext cx="803721" cy="421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051720" y="1131590"/>
              <a:ext cx="3164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 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672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1875"/>
            <a:ext cx="3071008" cy="1943132"/>
          </a:xfrm>
          <a:prstGeom prst="rect">
            <a:avLst/>
          </a:prstGeom>
          <a:noFill/>
        </p:spPr>
      </p:pic>
      <p:pic>
        <p:nvPicPr>
          <p:cNvPr id="2050" name="Picture 2" descr="C:\Users\zjd\Desktop\Nipic_3589564_20100909174801000827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3368432"/>
            <a:ext cx="2755270" cy="150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614918" y="669329"/>
            <a:ext cx="3632200" cy="3630613"/>
            <a:chOff x="2791232" y="1362722"/>
            <a:chExt cx="3632200" cy="3630613"/>
          </a:xfrm>
        </p:grpSpPr>
        <p:pic>
          <p:nvPicPr>
            <p:cNvPr id="8" name="Picture 3" descr="C:\Users\Soloman\Desktop\未标题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305985">
              <a:off x="2791232" y="1362722"/>
              <a:ext cx="3632200" cy="363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20"/>
            <p:cNvSpPr txBox="1">
              <a:spLocks noChangeArrowheads="1"/>
            </p:cNvSpPr>
            <p:nvPr/>
          </p:nvSpPr>
          <p:spPr bwMode="auto">
            <a:xfrm>
              <a:off x="3350032" y="2781947"/>
              <a:ext cx="230249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 smtClean="0">
                  <a:solidFill>
                    <a:prstClr val="black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4000" b="1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004048" y="1277119"/>
            <a:ext cx="790575" cy="790575"/>
            <a:chOff x="3275856" y="1124744"/>
            <a:chExt cx="792088" cy="792088"/>
          </a:xfrm>
        </p:grpSpPr>
        <p:pic>
          <p:nvPicPr>
            <p:cNvPr id="11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1247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400832" y="1259178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一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4932040" y="2643683"/>
            <a:ext cx="790575" cy="792163"/>
            <a:chOff x="3275856" y="2060848"/>
            <a:chExt cx="792088" cy="792088"/>
          </a:xfrm>
        </p:grpSpPr>
        <p:pic>
          <p:nvPicPr>
            <p:cNvPr id="14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06084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2195282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二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779912" y="3867819"/>
            <a:ext cx="790575" cy="792163"/>
            <a:chOff x="3275856" y="2996952"/>
            <a:chExt cx="792088" cy="792088"/>
          </a:xfrm>
        </p:grpSpPr>
        <p:pic>
          <p:nvPicPr>
            <p:cNvPr id="17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99695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3131386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三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123728" y="3797399"/>
            <a:ext cx="790575" cy="790575"/>
            <a:chOff x="3275856" y="3933056"/>
            <a:chExt cx="792088" cy="792088"/>
          </a:xfrm>
        </p:grpSpPr>
        <p:pic>
          <p:nvPicPr>
            <p:cNvPr id="20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933056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1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4067490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solidFill>
                    <a:srgbClr val="FFFFFF"/>
                  </a:solidFill>
                  <a:latin typeface="华文隶书" pitchFamily="2" charset="-122"/>
                  <a:ea typeface="华文隶书" pitchFamily="2" charset="-122"/>
                </a:rPr>
                <a:t>四</a:t>
              </a:r>
              <a:endParaRPr lang="zh-CN" altLang="en-US" sz="2800" b="1" dirty="0">
                <a:solidFill>
                  <a:srgbClr val="FFFFFF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3612961"/>
            <a:ext cx="149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9992" y="3702968"/>
            <a:ext cx="1596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75287" y="2367557"/>
            <a:ext cx="160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8144" y="1236697"/>
            <a:ext cx="162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26" name="标题 2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88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墨迹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55977" y="1847821"/>
            <a:ext cx="2514600" cy="2309184"/>
          </a:xfrm>
          <a:prstGeom prst="rect">
            <a:avLst/>
          </a:prstGeom>
        </p:spPr>
      </p:pic>
      <p:pic>
        <p:nvPicPr>
          <p:cNvPr id="36" name="图片 3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629" y="2526566"/>
            <a:ext cx="1257299" cy="1165097"/>
          </a:xfrm>
          <a:prstGeom prst="rect">
            <a:avLst/>
          </a:prstGeom>
        </p:spPr>
      </p:pic>
      <p:sp>
        <p:nvSpPr>
          <p:cNvPr id="19" name="矩形 87"/>
          <p:cNvSpPr>
            <a:spLocks noChangeArrowheads="1"/>
          </p:cNvSpPr>
          <p:nvPr/>
        </p:nvSpPr>
        <p:spPr bwMode="auto">
          <a:xfrm>
            <a:off x="3964413" y="1153486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7" name="矩形 87"/>
          <p:cNvSpPr>
            <a:spLocks noChangeArrowheads="1"/>
          </p:cNvSpPr>
          <p:nvPr/>
        </p:nvSpPr>
        <p:spPr bwMode="auto">
          <a:xfrm>
            <a:off x="4144686" y="2931351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FFFFFF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FFFFFF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3" name="图片 42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327" y="1413805"/>
            <a:ext cx="1595661" cy="275004"/>
          </a:xfrm>
          <a:prstGeom prst="rect">
            <a:avLst/>
          </a:prstGeom>
        </p:spPr>
      </p:pic>
      <p:sp>
        <p:nvSpPr>
          <p:cNvPr id="49" name="矩形 87"/>
          <p:cNvSpPr>
            <a:spLocks noChangeArrowheads="1"/>
          </p:cNvSpPr>
          <p:nvPr/>
        </p:nvSpPr>
        <p:spPr bwMode="auto">
          <a:xfrm>
            <a:off x="2022886" y="3808077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0" name="图片 49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4068396"/>
            <a:ext cx="1595661" cy="275004"/>
          </a:xfrm>
          <a:prstGeom prst="rect">
            <a:avLst/>
          </a:prstGeom>
        </p:spPr>
      </p:pic>
      <p:sp>
        <p:nvSpPr>
          <p:cNvPr id="54" name="矩形 87"/>
          <p:cNvSpPr>
            <a:spLocks noChangeArrowheads="1"/>
          </p:cNvSpPr>
          <p:nvPr/>
        </p:nvSpPr>
        <p:spPr bwMode="auto">
          <a:xfrm>
            <a:off x="5850363" y="3808077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5" name="图片 54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277" y="4068396"/>
            <a:ext cx="1595661" cy="275004"/>
          </a:xfrm>
          <a:prstGeom prst="rect">
            <a:avLst/>
          </a:prstGeom>
        </p:spPr>
      </p:pic>
      <p:pic>
        <p:nvPicPr>
          <p:cNvPr id="56" name="图片 55" descr="墨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9315" flipH="1">
            <a:off x="5675677" y="1204756"/>
            <a:ext cx="1169112" cy="146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44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/>
      <p:bldP spid="49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1530287" y="1332605"/>
            <a:ext cx="6191313" cy="3252281"/>
            <a:chOff x="0" y="0"/>
            <a:chExt cx="4161" cy="2106"/>
          </a:xfrm>
          <a:solidFill>
            <a:srgbClr val="9EA5AE"/>
          </a:solidFill>
        </p:grpSpPr>
        <p:grpSp>
          <p:nvGrpSpPr>
            <p:cNvPr id="14" name="Group 3"/>
            <p:cNvGrpSpPr>
              <a:grpSpLocks/>
            </p:cNvGrpSpPr>
            <p:nvPr/>
          </p:nvGrpSpPr>
          <p:grpSpPr bwMode="auto">
            <a:xfrm>
              <a:off x="0" y="37"/>
              <a:ext cx="2770" cy="2069"/>
              <a:chOff x="0" y="0"/>
              <a:chExt cx="2770" cy="2069"/>
            </a:xfrm>
            <a:grpFill/>
          </p:grpSpPr>
          <p:sp>
            <p:nvSpPr>
              <p:cNvPr id="46" name="未知"/>
              <p:cNvSpPr>
                <a:spLocks/>
              </p:cNvSpPr>
              <p:nvPr/>
            </p:nvSpPr>
            <p:spPr bwMode="auto">
              <a:xfrm>
                <a:off x="435" y="19"/>
                <a:ext cx="159" cy="63"/>
              </a:xfrm>
              <a:custGeom>
                <a:avLst/>
                <a:gdLst/>
                <a:ahLst/>
                <a:cxnLst>
                  <a:cxn ang="0">
                    <a:pos x="191" y="7"/>
                  </a:cxn>
                  <a:cxn ang="0">
                    <a:pos x="103" y="9"/>
                  </a:cxn>
                  <a:cxn ang="0">
                    <a:pos x="109" y="25"/>
                  </a:cxn>
                  <a:cxn ang="0">
                    <a:pos x="107" y="33"/>
                  </a:cxn>
                  <a:cxn ang="0">
                    <a:pos x="89" y="27"/>
                  </a:cxn>
                  <a:cxn ang="0">
                    <a:pos x="77" y="19"/>
                  </a:cxn>
                  <a:cxn ang="0">
                    <a:pos x="23" y="27"/>
                  </a:cxn>
                  <a:cxn ang="0">
                    <a:pos x="31" y="49"/>
                  </a:cxn>
                  <a:cxn ang="0">
                    <a:pos x="55" y="53"/>
                  </a:cxn>
                  <a:cxn ang="0">
                    <a:pos x="75" y="73"/>
                  </a:cxn>
                  <a:cxn ang="0">
                    <a:pos x="89" y="85"/>
                  </a:cxn>
                  <a:cxn ang="0">
                    <a:pos x="109" y="67"/>
                  </a:cxn>
                  <a:cxn ang="0">
                    <a:pos x="121" y="59"/>
                  </a:cxn>
                  <a:cxn ang="0">
                    <a:pos x="127" y="47"/>
                  </a:cxn>
                  <a:cxn ang="0">
                    <a:pos x="167" y="35"/>
                  </a:cxn>
                  <a:cxn ang="0">
                    <a:pos x="187" y="31"/>
                  </a:cxn>
                  <a:cxn ang="0">
                    <a:pos x="199" y="27"/>
                  </a:cxn>
                  <a:cxn ang="0">
                    <a:pos x="191" y="7"/>
                  </a:cxn>
                </a:cxnLst>
                <a:rect l="0" t="0" r="r" b="b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未知"/>
              <p:cNvSpPr>
                <a:spLocks/>
              </p:cNvSpPr>
              <p:nvPr/>
            </p:nvSpPr>
            <p:spPr bwMode="auto">
              <a:xfrm>
                <a:off x="535" y="52"/>
                <a:ext cx="49" cy="21"/>
              </a:xfrm>
              <a:custGeom>
                <a:avLst/>
                <a:gdLst/>
                <a:ahLst/>
                <a:cxnLst>
                  <a:cxn ang="0">
                    <a:pos x="36" y="6"/>
                  </a:cxn>
                  <a:cxn ang="0">
                    <a:pos x="8" y="4"/>
                  </a:cxn>
                  <a:cxn ang="0">
                    <a:pos x="24" y="28"/>
                  </a:cxn>
                  <a:cxn ang="0">
                    <a:pos x="54" y="14"/>
                  </a:cxn>
                  <a:cxn ang="0">
                    <a:pos x="36" y="6"/>
                  </a:cxn>
                </a:cxnLst>
                <a:rect l="0" t="0" r="r" b="b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未知"/>
              <p:cNvSpPr>
                <a:spLocks/>
              </p:cNvSpPr>
              <p:nvPr/>
            </p:nvSpPr>
            <p:spPr bwMode="auto">
              <a:xfrm>
                <a:off x="235" y="323"/>
                <a:ext cx="112" cy="131"/>
              </a:xfrm>
              <a:custGeom>
                <a:avLst/>
                <a:gdLst/>
                <a:ahLst/>
                <a:cxnLst>
                  <a:cxn ang="0">
                    <a:pos x="24" y="19"/>
                  </a:cxn>
                  <a:cxn ang="0">
                    <a:pos x="0" y="25"/>
                  </a:cxn>
                  <a:cxn ang="0">
                    <a:pos x="14" y="43"/>
                  </a:cxn>
                  <a:cxn ang="0">
                    <a:pos x="34" y="87"/>
                  </a:cxn>
                  <a:cxn ang="0">
                    <a:pos x="52" y="91"/>
                  </a:cxn>
                  <a:cxn ang="0">
                    <a:pos x="50" y="107"/>
                  </a:cxn>
                  <a:cxn ang="0">
                    <a:pos x="28" y="113"/>
                  </a:cxn>
                  <a:cxn ang="0">
                    <a:pos x="16" y="131"/>
                  </a:cxn>
                  <a:cxn ang="0">
                    <a:pos x="18" y="137"/>
                  </a:cxn>
                  <a:cxn ang="0">
                    <a:pos x="30" y="141"/>
                  </a:cxn>
                  <a:cxn ang="0">
                    <a:pos x="18" y="169"/>
                  </a:cxn>
                  <a:cxn ang="0">
                    <a:pos x="20" y="175"/>
                  </a:cxn>
                  <a:cxn ang="0">
                    <a:pos x="34" y="171"/>
                  </a:cxn>
                  <a:cxn ang="0">
                    <a:pos x="58" y="169"/>
                  </a:cxn>
                  <a:cxn ang="0">
                    <a:pos x="92" y="171"/>
                  </a:cxn>
                  <a:cxn ang="0">
                    <a:pos x="110" y="169"/>
                  </a:cxn>
                  <a:cxn ang="0">
                    <a:pos x="122" y="165"/>
                  </a:cxn>
                  <a:cxn ang="0">
                    <a:pos x="128" y="141"/>
                  </a:cxn>
                  <a:cxn ang="0">
                    <a:pos x="146" y="133"/>
                  </a:cxn>
                  <a:cxn ang="0">
                    <a:pos x="110" y="109"/>
                  </a:cxn>
                  <a:cxn ang="0">
                    <a:pos x="88" y="83"/>
                  </a:cxn>
                  <a:cxn ang="0">
                    <a:pos x="82" y="69"/>
                  </a:cxn>
                  <a:cxn ang="0">
                    <a:pos x="64" y="61"/>
                  </a:cxn>
                  <a:cxn ang="0">
                    <a:pos x="86" y="45"/>
                  </a:cxn>
                  <a:cxn ang="0">
                    <a:pos x="64" y="31"/>
                  </a:cxn>
                  <a:cxn ang="0">
                    <a:pos x="70" y="13"/>
                  </a:cxn>
                  <a:cxn ang="0">
                    <a:pos x="46" y="1"/>
                  </a:cxn>
                  <a:cxn ang="0">
                    <a:pos x="30" y="9"/>
                  </a:cxn>
                  <a:cxn ang="0">
                    <a:pos x="24" y="19"/>
                  </a:cxn>
                </a:cxnLst>
                <a:rect l="0" t="0" r="r" b="b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未知"/>
              <p:cNvSpPr>
                <a:spLocks/>
              </p:cNvSpPr>
              <p:nvPr/>
            </p:nvSpPr>
            <p:spPr bwMode="auto">
              <a:xfrm>
                <a:off x="180" y="370"/>
                <a:ext cx="71" cy="68"/>
              </a:xfrm>
              <a:custGeom>
                <a:avLst/>
                <a:gdLst/>
                <a:ahLst/>
                <a:cxnLst>
                  <a:cxn ang="0">
                    <a:pos x="58" y="6"/>
                  </a:cxn>
                  <a:cxn ang="0">
                    <a:pos x="82" y="8"/>
                  </a:cxn>
                  <a:cxn ang="0">
                    <a:pos x="92" y="26"/>
                  </a:cxn>
                  <a:cxn ang="0">
                    <a:pos x="78" y="48"/>
                  </a:cxn>
                  <a:cxn ang="0">
                    <a:pos x="46" y="76"/>
                  </a:cxn>
                  <a:cxn ang="0">
                    <a:pos x="18" y="92"/>
                  </a:cxn>
                  <a:cxn ang="0">
                    <a:pos x="8" y="72"/>
                  </a:cxn>
                  <a:cxn ang="0">
                    <a:pos x="20" y="64"/>
                  </a:cxn>
                  <a:cxn ang="0">
                    <a:pos x="14" y="46"/>
                  </a:cxn>
                  <a:cxn ang="0">
                    <a:pos x="40" y="28"/>
                  </a:cxn>
                  <a:cxn ang="0">
                    <a:pos x="58" y="6"/>
                  </a:cxn>
                </a:cxnLst>
                <a:rect l="0" t="0" r="r" b="b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未知"/>
              <p:cNvSpPr>
                <a:spLocks/>
              </p:cNvSpPr>
              <p:nvPr/>
            </p:nvSpPr>
            <p:spPr bwMode="auto">
              <a:xfrm>
                <a:off x="1875" y="1502"/>
                <a:ext cx="486" cy="493"/>
              </a:xfrm>
              <a:custGeom>
                <a:avLst/>
                <a:gdLst/>
                <a:ahLst/>
                <a:cxnLst>
                  <a:cxn ang="0">
                    <a:pos x="212" y="11"/>
                  </a:cxn>
                  <a:cxn ang="0">
                    <a:pos x="176" y="19"/>
                  </a:cxn>
                  <a:cxn ang="0">
                    <a:pos x="144" y="51"/>
                  </a:cxn>
                  <a:cxn ang="0">
                    <a:pos x="104" y="59"/>
                  </a:cxn>
                  <a:cxn ang="0">
                    <a:pos x="84" y="75"/>
                  </a:cxn>
                  <a:cxn ang="0">
                    <a:pos x="68" y="115"/>
                  </a:cxn>
                  <a:cxn ang="0">
                    <a:pos x="36" y="167"/>
                  </a:cxn>
                  <a:cxn ang="0">
                    <a:pos x="0" y="179"/>
                  </a:cxn>
                  <a:cxn ang="0">
                    <a:pos x="72" y="323"/>
                  </a:cxn>
                  <a:cxn ang="0">
                    <a:pos x="120" y="427"/>
                  </a:cxn>
                  <a:cxn ang="0">
                    <a:pos x="144" y="443"/>
                  </a:cxn>
                  <a:cxn ang="0">
                    <a:pos x="168" y="451"/>
                  </a:cxn>
                  <a:cxn ang="0">
                    <a:pos x="228" y="431"/>
                  </a:cxn>
                  <a:cxn ang="0">
                    <a:pos x="252" y="423"/>
                  </a:cxn>
                  <a:cxn ang="0">
                    <a:pos x="300" y="451"/>
                  </a:cxn>
                  <a:cxn ang="0">
                    <a:pos x="324" y="527"/>
                  </a:cxn>
                  <a:cxn ang="0">
                    <a:pos x="336" y="523"/>
                  </a:cxn>
                  <a:cxn ang="0">
                    <a:pos x="344" y="511"/>
                  </a:cxn>
                  <a:cxn ang="0">
                    <a:pos x="368" y="547"/>
                  </a:cxn>
                  <a:cxn ang="0">
                    <a:pos x="404" y="571"/>
                  </a:cxn>
                  <a:cxn ang="0">
                    <a:pos x="436" y="603"/>
                  </a:cxn>
                  <a:cxn ang="0">
                    <a:pos x="444" y="615"/>
                  </a:cxn>
                  <a:cxn ang="0">
                    <a:pos x="456" y="623"/>
                  </a:cxn>
                  <a:cxn ang="0">
                    <a:pos x="484" y="655"/>
                  </a:cxn>
                  <a:cxn ang="0">
                    <a:pos x="492" y="631"/>
                  </a:cxn>
                  <a:cxn ang="0">
                    <a:pos x="540" y="659"/>
                  </a:cxn>
                  <a:cxn ang="0">
                    <a:pos x="588" y="655"/>
                  </a:cxn>
                  <a:cxn ang="0">
                    <a:pos x="616" y="531"/>
                  </a:cxn>
                  <a:cxn ang="0">
                    <a:pos x="632" y="463"/>
                  </a:cxn>
                  <a:cxn ang="0">
                    <a:pos x="620" y="367"/>
                  </a:cxn>
                  <a:cxn ang="0">
                    <a:pos x="536" y="271"/>
                  </a:cxn>
                  <a:cxn ang="0">
                    <a:pos x="528" y="235"/>
                  </a:cxn>
                  <a:cxn ang="0">
                    <a:pos x="460" y="179"/>
                  </a:cxn>
                  <a:cxn ang="0">
                    <a:pos x="472" y="155"/>
                  </a:cxn>
                  <a:cxn ang="0">
                    <a:pos x="456" y="131"/>
                  </a:cxn>
                  <a:cxn ang="0">
                    <a:pos x="416" y="79"/>
                  </a:cxn>
                  <a:cxn ang="0">
                    <a:pos x="392" y="31"/>
                  </a:cxn>
                  <a:cxn ang="0">
                    <a:pos x="388" y="19"/>
                  </a:cxn>
                  <a:cxn ang="0">
                    <a:pos x="364" y="151"/>
                  </a:cxn>
                  <a:cxn ang="0">
                    <a:pos x="324" y="115"/>
                  </a:cxn>
                  <a:cxn ang="0">
                    <a:pos x="292" y="111"/>
                  </a:cxn>
                  <a:cxn ang="0">
                    <a:pos x="272" y="87"/>
                  </a:cxn>
                  <a:cxn ang="0">
                    <a:pos x="264" y="63"/>
                  </a:cxn>
                  <a:cxn ang="0">
                    <a:pos x="276" y="55"/>
                  </a:cxn>
                  <a:cxn ang="0">
                    <a:pos x="240" y="19"/>
                  </a:cxn>
                  <a:cxn ang="0">
                    <a:pos x="216" y="11"/>
                  </a:cxn>
                  <a:cxn ang="0">
                    <a:pos x="204" y="7"/>
                  </a:cxn>
                  <a:cxn ang="0">
                    <a:pos x="212" y="11"/>
                  </a:cxn>
                </a:cxnLst>
                <a:rect l="0" t="0" r="r" b="b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未知"/>
              <p:cNvSpPr>
                <a:spLocks/>
              </p:cNvSpPr>
              <p:nvPr/>
            </p:nvSpPr>
            <p:spPr bwMode="auto">
              <a:xfrm>
                <a:off x="2026" y="1242"/>
                <a:ext cx="327" cy="209"/>
              </a:xfrm>
              <a:custGeom>
                <a:avLst/>
                <a:gdLst/>
                <a:ahLst/>
                <a:cxnLst>
                  <a:cxn ang="0">
                    <a:pos x="84" y="60"/>
                  </a:cxn>
                  <a:cxn ang="0">
                    <a:pos x="68" y="36"/>
                  </a:cxn>
                  <a:cxn ang="0">
                    <a:pos x="64" y="16"/>
                  </a:cxn>
                  <a:cxn ang="0">
                    <a:pos x="52" y="12"/>
                  </a:cxn>
                  <a:cxn ang="0">
                    <a:pos x="16" y="16"/>
                  </a:cxn>
                  <a:cxn ang="0">
                    <a:pos x="44" y="40"/>
                  </a:cxn>
                  <a:cxn ang="0">
                    <a:pos x="48" y="52"/>
                  </a:cxn>
                  <a:cxn ang="0">
                    <a:pos x="24" y="68"/>
                  </a:cxn>
                  <a:cxn ang="0">
                    <a:pos x="88" y="92"/>
                  </a:cxn>
                  <a:cxn ang="0">
                    <a:pos x="124" y="112"/>
                  </a:cxn>
                  <a:cxn ang="0">
                    <a:pos x="128" y="124"/>
                  </a:cxn>
                  <a:cxn ang="0">
                    <a:pos x="140" y="132"/>
                  </a:cxn>
                  <a:cxn ang="0">
                    <a:pos x="148" y="156"/>
                  </a:cxn>
                  <a:cxn ang="0">
                    <a:pos x="132" y="196"/>
                  </a:cxn>
                  <a:cxn ang="0">
                    <a:pos x="180" y="188"/>
                  </a:cxn>
                  <a:cxn ang="0">
                    <a:pos x="192" y="216"/>
                  </a:cxn>
                  <a:cxn ang="0">
                    <a:pos x="216" y="224"/>
                  </a:cxn>
                  <a:cxn ang="0">
                    <a:pos x="228" y="228"/>
                  </a:cxn>
                  <a:cxn ang="0">
                    <a:pos x="252" y="224"/>
                  </a:cxn>
                  <a:cxn ang="0">
                    <a:pos x="276" y="196"/>
                  </a:cxn>
                  <a:cxn ang="0">
                    <a:pos x="336" y="252"/>
                  </a:cxn>
                  <a:cxn ang="0">
                    <a:pos x="364" y="280"/>
                  </a:cxn>
                  <a:cxn ang="0">
                    <a:pos x="360" y="224"/>
                  </a:cxn>
                  <a:cxn ang="0">
                    <a:pos x="336" y="200"/>
                  </a:cxn>
                  <a:cxn ang="0">
                    <a:pos x="372" y="168"/>
                  </a:cxn>
                  <a:cxn ang="0">
                    <a:pos x="408" y="156"/>
                  </a:cxn>
                  <a:cxn ang="0">
                    <a:pos x="420" y="152"/>
                  </a:cxn>
                  <a:cxn ang="0">
                    <a:pos x="424" y="140"/>
                  </a:cxn>
                  <a:cxn ang="0">
                    <a:pos x="356" y="148"/>
                  </a:cxn>
                  <a:cxn ang="0">
                    <a:pos x="304" y="140"/>
                  </a:cxn>
                  <a:cxn ang="0">
                    <a:pos x="300" y="128"/>
                  </a:cxn>
                  <a:cxn ang="0">
                    <a:pos x="292" y="116"/>
                  </a:cxn>
                  <a:cxn ang="0">
                    <a:pos x="220" y="80"/>
                  </a:cxn>
                  <a:cxn ang="0">
                    <a:pos x="160" y="60"/>
                  </a:cxn>
                  <a:cxn ang="0">
                    <a:pos x="136" y="52"/>
                  </a:cxn>
                  <a:cxn ang="0">
                    <a:pos x="80" y="52"/>
                  </a:cxn>
                  <a:cxn ang="0">
                    <a:pos x="68" y="32"/>
                  </a:cxn>
                  <a:cxn ang="0">
                    <a:pos x="68" y="0"/>
                  </a:cxn>
                </a:cxnLst>
                <a:rect l="0" t="0" r="r" b="b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未知"/>
              <p:cNvSpPr>
                <a:spLocks/>
              </p:cNvSpPr>
              <p:nvPr/>
            </p:nvSpPr>
            <p:spPr bwMode="auto">
              <a:xfrm>
                <a:off x="2035" y="1244"/>
                <a:ext cx="319" cy="2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0" y="37"/>
                  </a:cxn>
                  <a:cxn ang="0">
                    <a:pos x="28" y="49"/>
                  </a:cxn>
                  <a:cxn ang="0">
                    <a:pos x="84" y="89"/>
                  </a:cxn>
                  <a:cxn ang="0">
                    <a:pos x="120" y="113"/>
                  </a:cxn>
                  <a:cxn ang="0">
                    <a:pos x="132" y="121"/>
                  </a:cxn>
                  <a:cxn ang="0">
                    <a:pos x="136" y="169"/>
                  </a:cxn>
                  <a:cxn ang="0">
                    <a:pos x="116" y="201"/>
                  </a:cxn>
                  <a:cxn ang="0">
                    <a:pos x="136" y="197"/>
                  </a:cxn>
                  <a:cxn ang="0">
                    <a:pos x="148" y="189"/>
                  </a:cxn>
                  <a:cxn ang="0">
                    <a:pos x="160" y="201"/>
                  </a:cxn>
                  <a:cxn ang="0">
                    <a:pos x="184" y="217"/>
                  </a:cxn>
                  <a:cxn ang="0">
                    <a:pos x="208" y="233"/>
                  </a:cxn>
                  <a:cxn ang="0">
                    <a:pos x="240" y="221"/>
                  </a:cxn>
                  <a:cxn ang="0">
                    <a:pos x="248" y="197"/>
                  </a:cxn>
                  <a:cxn ang="0">
                    <a:pos x="268" y="201"/>
                  </a:cxn>
                  <a:cxn ang="0">
                    <a:pos x="292" y="209"/>
                  </a:cxn>
                  <a:cxn ang="0">
                    <a:pos x="340" y="281"/>
                  </a:cxn>
                  <a:cxn ang="0">
                    <a:pos x="356" y="277"/>
                  </a:cxn>
                  <a:cxn ang="0">
                    <a:pos x="352" y="253"/>
                  </a:cxn>
                  <a:cxn ang="0">
                    <a:pos x="316" y="197"/>
                  </a:cxn>
                  <a:cxn ang="0">
                    <a:pos x="360" y="173"/>
                  </a:cxn>
                  <a:cxn ang="0">
                    <a:pos x="408" y="145"/>
                  </a:cxn>
                  <a:cxn ang="0">
                    <a:pos x="409" y="120"/>
                  </a:cxn>
                  <a:cxn ang="0">
                    <a:pos x="367" y="138"/>
                  </a:cxn>
                  <a:cxn ang="0">
                    <a:pos x="308" y="137"/>
                  </a:cxn>
                  <a:cxn ang="0">
                    <a:pos x="264" y="97"/>
                  </a:cxn>
                  <a:cxn ang="0">
                    <a:pos x="180" y="61"/>
                  </a:cxn>
                  <a:cxn ang="0">
                    <a:pos x="132" y="33"/>
                  </a:cxn>
                  <a:cxn ang="0">
                    <a:pos x="92" y="41"/>
                  </a:cxn>
                  <a:cxn ang="0">
                    <a:pos x="76" y="57"/>
                  </a:cxn>
                  <a:cxn ang="0">
                    <a:pos x="56" y="17"/>
                  </a:cxn>
                  <a:cxn ang="0">
                    <a:pos x="0" y="1"/>
                  </a:cxn>
                </a:cxnLst>
                <a:rect l="0" t="0" r="r" b="b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未知"/>
              <p:cNvSpPr>
                <a:spLocks/>
              </p:cNvSpPr>
              <p:nvPr/>
            </p:nvSpPr>
            <p:spPr bwMode="auto">
              <a:xfrm>
                <a:off x="2271" y="2011"/>
                <a:ext cx="46" cy="58"/>
              </a:xfrm>
              <a:custGeom>
                <a:avLst/>
                <a:gdLst/>
                <a:ahLst/>
                <a:cxnLst>
                  <a:cxn ang="0">
                    <a:pos x="32" y="18"/>
                  </a:cxn>
                  <a:cxn ang="0">
                    <a:pos x="0" y="18"/>
                  </a:cxn>
                  <a:cxn ang="0">
                    <a:pos x="20" y="42"/>
                  </a:cxn>
                  <a:cxn ang="0">
                    <a:pos x="28" y="66"/>
                  </a:cxn>
                  <a:cxn ang="0">
                    <a:pos x="32" y="78"/>
                  </a:cxn>
                  <a:cxn ang="0">
                    <a:pos x="60" y="50"/>
                  </a:cxn>
                  <a:cxn ang="0">
                    <a:pos x="32" y="18"/>
                  </a:cxn>
                </a:cxnLst>
                <a:rect l="0" t="0" r="r" b="b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未知"/>
              <p:cNvSpPr>
                <a:spLocks/>
              </p:cNvSpPr>
              <p:nvPr/>
            </p:nvSpPr>
            <p:spPr bwMode="auto">
              <a:xfrm>
                <a:off x="2410" y="1922"/>
                <a:ext cx="168" cy="84"/>
              </a:xfrm>
              <a:custGeom>
                <a:avLst/>
                <a:gdLst/>
                <a:ahLst/>
                <a:cxnLst>
                  <a:cxn ang="0">
                    <a:pos x="47" y="73"/>
                  </a:cxn>
                  <a:cxn ang="0">
                    <a:pos x="39" y="61"/>
                  </a:cxn>
                  <a:cxn ang="0">
                    <a:pos x="15" y="69"/>
                  </a:cxn>
                  <a:cxn ang="0">
                    <a:pos x="39" y="113"/>
                  </a:cxn>
                  <a:cxn ang="0">
                    <a:pos x="123" y="89"/>
                  </a:cxn>
                  <a:cxn ang="0">
                    <a:pos x="147" y="73"/>
                  </a:cxn>
                  <a:cxn ang="0">
                    <a:pos x="171" y="65"/>
                  </a:cxn>
                  <a:cxn ang="0">
                    <a:pos x="219" y="19"/>
                  </a:cxn>
                  <a:cxn ang="0">
                    <a:pos x="210" y="0"/>
                  </a:cxn>
                  <a:cxn ang="0">
                    <a:pos x="179" y="17"/>
                  </a:cxn>
                  <a:cxn ang="0">
                    <a:pos x="107" y="41"/>
                  </a:cxn>
                  <a:cxn ang="0">
                    <a:pos x="83" y="45"/>
                  </a:cxn>
                  <a:cxn ang="0">
                    <a:pos x="59" y="53"/>
                  </a:cxn>
                  <a:cxn ang="0">
                    <a:pos x="47" y="73"/>
                  </a:cxn>
                </a:cxnLst>
                <a:rect l="0" t="0" r="r" b="b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未知"/>
              <p:cNvSpPr>
                <a:spLocks/>
              </p:cNvSpPr>
              <p:nvPr/>
            </p:nvSpPr>
            <p:spPr bwMode="auto">
              <a:xfrm>
                <a:off x="2584" y="1872"/>
                <a:ext cx="107" cy="91"/>
              </a:xfrm>
              <a:custGeom>
                <a:avLst/>
                <a:gdLst/>
                <a:ahLst/>
                <a:cxnLst>
                  <a:cxn ang="0">
                    <a:pos x="12" y="60"/>
                  </a:cxn>
                  <a:cxn ang="0">
                    <a:pos x="8" y="84"/>
                  </a:cxn>
                  <a:cxn ang="0">
                    <a:pos x="0" y="108"/>
                  </a:cxn>
                  <a:cxn ang="0">
                    <a:pos x="36" y="116"/>
                  </a:cxn>
                  <a:cxn ang="0">
                    <a:pos x="52" y="96"/>
                  </a:cxn>
                  <a:cxn ang="0">
                    <a:pos x="124" y="68"/>
                  </a:cxn>
                  <a:cxn ang="0">
                    <a:pos x="136" y="44"/>
                  </a:cxn>
                  <a:cxn ang="0">
                    <a:pos x="112" y="28"/>
                  </a:cxn>
                  <a:cxn ang="0">
                    <a:pos x="100" y="20"/>
                  </a:cxn>
                  <a:cxn ang="0">
                    <a:pos x="64" y="12"/>
                  </a:cxn>
                  <a:cxn ang="0">
                    <a:pos x="52" y="36"/>
                  </a:cxn>
                  <a:cxn ang="0">
                    <a:pos x="12" y="60"/>
                  </a:cxn>
                </a:cxnLst>
                <a:rect l="0" t="0" r="r" b="b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>
                <a:off x="2641" y="1831"/>
                <a:ext cx="38" cy="2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8" y="11"/>
                  </a:cxn>
                  <a:cxn ang="0">
                    <a:pos x="24" y="35"/>
                  </a:cxn>
                  <a:cxn ang="0">
                    <a:pos x="39" y="26"/>
                  </a:cxn>
                  <a:cxn ang="0">
                    <a:pos x="29" y="0"/>
                  </a:cxn>
                </a:cxnLst>
                <a:rect l="0" t="0" r="r" b="b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未知"/>
              <p:cNvSpPr>
                <a:spLocks/>
              </p:cNvSpPr>
              <p:nvPr/>
            </p:nvSpPr>
            <p:spPr bwMode="auto">
              <a:xfrm>
                <a:off x="908" y="1354"/>
                <a:ext cx="126" cy="2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04" y="28"/>
                  </a:cxn>
                  <a:cxn ang="0">
                    <a:pos x="88" y="64"/>
                  </a:cxn>
                  <a:cxn ang="0">
                    <a:pos x="36" y="84"/>
                  </a:cxn>
                  <a:cxn ang="0">
                    <a:pos x="28" y="96"/>
                  </a:cxn>
                  <a:cxn ang="0">
                    <a:pos x="16" y="100"/>
                  </a:cxn>
                  <a:cxn ang="0">
                    <a:pos x="20" y="132"/>
                  </a:cxn>
                  <a:cxn ang="0">
                    <a:pos x="28" y="156"/>
                  </a:cxn>
                  <a:cxn ang="0">
                    <a:pos x="0" y="200"/>
                  </a:cxn>
                  <a:cxn ang="0">
                    <a:pos x="28" y="260"/>
                  </a:cxn>
                  <a:cxn ang="0">
                    <a:pos x="52" y="268"/>
                  </a:cxn>
                  <a:cxn ang="0">
                    <a:pos x="88" y="216"/>
                  </a:cxn>
                  <a:cxn ang="0">
                    <a:pos x="104" y="192"/>
                  </a:cxn>
                  <a:cxn ang="0">
                    <a:pos x="128" y="116"/>
                  </a:cxn>
                  <a:cxn ang="0">
                    <a:pos x="140" y="76"/>
                  </a:cxn>
                  <a:cxn ang="0">
                    <a:pos x="164" y="72"/>
                  </a:cxn>
                  <a:cxn ang="0">
                    <a:pos x="128" y="0"/>
                  </a:cxn>
                </a:cxnLst>
                <a:rect l="0" t="0" r="r" b="b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" name="未知"/>
              <p:cNvSpPr>
                <a:spLocks/>
              </p:cNvSpPr>
              <p:nvPr/>
            </p:nvSpPr>
            <p:spPr bwMode="auto">
              <a:xfrm>
                <a:off x="1453" y="1043"/>
                <a:ext cx="50" cy="61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5" y="60"/>
                  </a:cxn>
                  <a:cxn ang="0">
                    <a:pos x="29" y="76"/>
                  </a:cxn>
                  <a:cxn ang="0">
                    <a:pos x="41" y="80"/>
                  </a:cxn>
                  <a:cxn ang="0">
                    <a:pos x="57" y="76"/>
                  </a:cxn>
                  <a:cxn ang="0">
                    <a:pos x="29" y="0"/>
                  </a:cxn>
                </a:cxnLst>
                <a:rect l="0" t="0" r="r" b="b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未知"/>
              <p:cNvSpPr>
                <a:spLocks/>
              </p:cNvSpPr>
              <p:nvPr/>
            </p:nvSpPr>
            <p:spPr bwMode="auto">
              <a:xfrm>
                <a:off x="1761" y="1102"/>
                <a:ext cx="114" cy="182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60" y="84"/>
                  </a:cxn>
                  <a:cxn ang="0">
                    <a:pos x="36" y="92"/>
                  </a:cxn>
                  <a:cxn ang="0">
                    <a:pos x="12" y="108"/>
                  </a:cxn>
                  <a:cxn ang="0">
                    <a:pos x="40" y="188"/>
                  </a:cxn>
                  <a:cxn ang="0">
                    <a:pos x="52" y="224"/>
                  </a:cxn>
                  <a:cxn ang="0">
                    <a:pos x="60" y="236"/>
                  </a:cxn>
                  <a:cxn ang="0">
                    <a:pos x="84" y="244"/>
                  </a:cxn>
                  <a:cxn ang="0">
                    <a:pos x="96" y="196"/>
                  </a:cxn>
                  <a:cxn ang="0">
                    <a:pos x="124" y="168"/>
                  </a:cxn>
                  <a:cxn ang="0">
                    <a:pos x="112" y="68"/>
                  </a:cxn>
                  <a:cxn ang="0">
                    <a:pos x="140" y="48"/>
                  </a:cxn>
                  <a:cxn ang="0">
                    <a:pos x="112" y="20"/>
                  </a:cxn>
                  <a:cxn ang="0">
                    <a:pos x="96" y="0"/>
                  </a:cxn>
                </a:cxnLst>
                <a:rect l="0" t="0" r="r" b="b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未知"/>
              <p:cNvSpPr>
                <a:spLocks/>
              </p:cNvSpPr>
              <p:nvPr/>
            </p:nvSpPr>
            <p:spPr bwMode="auto">
              <a:xfrm>
                <a:off x="1665" y="1045"/>
                <a:ext cx="74" cy="136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51" y="35"/>
                  </a:cxn>
                  <a:cxn ang="0">
                    <a:pos x="60" y="62"/>
                  </a:cxn>
                  <a:cxn ang="0">
                    <a:pos x="62" y="92"/>
                  </a:cxn>
                  <a:cxn ang="0">
                    <a:pos x="68" y="105"/>
                  </a:cxn>
                  <a:cxn ang="0">
                    <a:pos x="71" y="126"/>
                  </a:cxn>
                  <a:cxn ang="0">
                    <a:pos x="57" y="93"/>
                  </a:cxn>
                  <a:cxn ang="0">
                    <a:pos x="35" y="78"/>
                  </a:cxn>
                  <a:cxn ang="0">
                    <a:pos x="5" y="83"/>
                  </a:cxn>
                  <a:cxn ang="0">
                    <a:pos x="8" y="102"/>
                  </a:cxn>
                  <a:cxn ang="0">
                    <a:pos x="41" y="114"/>
                  </a:cxn>
                  <a:cxn ang="0">
                    <a:pos x="57" y="135"/>
                  </a:cxn>
                  <a:cxn ang="0">
                    <a:pos x="71" y="135"/>
                  </a:cxn>
                  <a:cxn ang="0">
                    <a:pos x="78" y="150"/>
                  </a:cxn>
                  <a:cxn ang="0">
                    <a:pos x="96" y="179"/>
                  </a:cxn>
                  <a:cxn ang="0">
                    <a:pos x="81" y="126"/>
                  </a:cxn>
                  <a:cxn ang="0">
                    <a:pos x="80" y="93"/>
                  </a:cxn>
                  <a:cxn ang="0">
                    <a:pos x="71" y="63"/>
                  </a:cxn>
                  <a:cxn ang="0">
                    <a:pos x="63" y="41"/>
                  </a:cxn>
                  <a:cxn ang="0">
                    <a:pos x="57" y="20"/>
                  </a:cxn>
                  <a:cxn ang="0">
                    <a:pos x="48" y="2"/>
                  </a:cxn>
                </a:cxnLst>
                <a:rect l="0" t="0" r="r" b="b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未知"/>
              <p:cNvSpPr>
                <a:spLocks/>
              </p:cNvSpPr>
              <p:nvPr/>
            </p:nvSpPr>
            <p:spPr bwMode="auto">
              <a:xfrm>
                <a:off x="1715" y="1154"/>
                <a:ext cx="41" cy="13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18" y="94"/>
                  </a:cxn>
                  <a:cxn ang="0">
                    <a:pos x="34" y="129"/>
                  </a:cxn>
                  <a:cxn ang="0">
                    <a:pos x="54" y="175"/>
                  </a:cxn>
                  <a:cxn ang="0">
                    <a:pos x="40" y="115"/>
                  </a:cxn>
                  <a:cxn ang="0">
                    <a:pos x="34" y="93"/>
                  </a:cxn>
                  <a:cxn ang="0">
                    <a:pos x="28" y="61"/>
                  </a:cxn>
                  <a:cxn ang="0">
                    <a:pos x="25" y="46"/>
                  </a:cxn>
                  <a:cxn ang="0">
                    <a:pos x="16" y="37"/>
                  </a:cxn>
                  <a:cxn ang="0">
                    <a:pos x="6" y="0"/>
                  </a:cxn>
                </a:cxnLst>
                <a:rect l="0" t="0" r="r" b="b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未知"/>
              <p:cNvSpPr>
                <a:spLocks/>
              </p:cNvSpPr>
              <p:nvPr/>
            </p:nvSpPr>
            <p:spPr bwMode="auto">
              <a:xfrm>
                <a:off x="1761" y="1291"/>
                <a:ext cx="67" cy="5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34"/>
                  </a:cxn>
                  <a:cxn ang="0">
                    <a:pos x="23" y="43"/>
                  </a:cxn>
                  <a:cxn ang="0">
                    <a:pos x="48" y="49"/>
                  </a:cxn>
                  <a:cxn ang="0">
                    <a:pos x="62" y="57"/>
                  </a:cxn>
                  <a:cxn ang="0">
                    <a:pos x="74" y="66"/>
                  </a:cxn>
                  <a:cxn ang="0">
                    <a:pos x="86" y="69"/>
                  </a:cxn>
                  <a:cxn ang="0">
                    <a:pos x="72" y="39"/>
                  </a:cxn>
                  <a:cxn ang="0">
                    <a:pos x="63" y="22"/>
                  </a:cxn>
                  <a:cxn ang="0">
                    <a:pos x="36" y="24"/>
                  </a:cxn>
                  <a:cxn ang="0">
                    <a:pos x="24" y="19"/>
                  </a:cxn>
                  <a:cxn ang="0">
                    <a:pos x="6" y="0"/>
                  </a:cxn>
                  <a:cxn ang="0">
                    <a:pos x="2" y="0"/>
                  </a:cxn>
                </a:cxnLst>
                <a:rect l="0" t="0" r="r" b="b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" name="未知"/>
              <p:cNvSpPr>
                <a:spLocks/>
              </p:cNvSpPr>
              <p:nvPr/>
            </p:nvSpPr>
            <p:spPr bwMode="auto">
              <a:xfrm>
                <a:off x="1868" y="1196"/>
                <a:ext cx="85" cy="11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75" y="10"/>
                  </a:cxn>
                  <a:cxn ang="0">
                    <a:pos x="23" y="15"/>
                  </a:cxn>
                  <a:cxn ang="0">
                    <a:pos x="14" y="33"/>
                  </a:cxn>
                  <a:cxn ang="0">
                    <a:pos x="11" y="61"/>
                  </a:cxn>
                  <a:cxn ang="0">
                    <a:pos x="14" y="75"/>
                  </a:cxn>
                  <a:cxn ang="0">
                    <a:pos x="3" y="88"/>
                  </a:cxn>
                  <a:cxn ang="0">
                    <a:pos x="14" y="109"/>
                  </a:cxn>
                  <a:cxn ang="0">
                    <a:pos x="23" y="124"/>
                  </a:cxn>
                  <a:cxn ang="0">
                    <a:pos x="15" y="144"/>
                  </a:cxn>
                  <a:cxn ang="0">
                    <a:pos x="24" y="156"/>
                  </a:cxn>
                  <a:cxn ang="0">
                    <a:pos x="42" y="144"/>
                  </a:cxn>
                  <a:cxn ang="0">
                    <a:pos x="50" y="93"/>
                  </a:cxn>
                  <a:cxn ang="0">
                    <a:pos x="56" y="126"/>
                  </a:cxn>
                  <a:cxn ang="0">
                    <a:pos x="65" y="145"/>
                  </a:cxn>
                  <a:cxn ang="0">
                    <a:pos x="62" y="112"/>
                  </a:cxn>
                  <a:cxn ang="0">
                    <a:pos x="72" y="73"/>
                  </a:cxn>
                  <a:cxn ang="0">
                    <a:pos x="69" y="51"/>
                  </a:cxn>
                  <a:cxn ang="0">
                    <a:pos x="54" y="60"/>
                  </a:cxn>
                  <a:cxn ang="0">
                    <a:pos x="35" y="54"/>
                  </a:cxn>
                  <a:cxn ang="0">
                    <a:pos x="41" y="36"/>
                  </a:cxn>
                  <a:cxn ang="0">
                    <a:pos x="62" y="34"/>
                  </a:cxn>
                  <a:cxn ang="0">
                    <a:pos x="78" y="39"/>
                  </a:cxn>
                  <a:cxn ang="0">
                    <a:pos x="98" y="30"/>
                  </a:cxn>
                  <a:cxn ang="0">
                    <a:pos x="111" y="13"/>
                  </a:cxn>
                  <a:cxn ang="0">
                    <a:pos x="98" y="0"/>
                  </a:cxn>
                </a:cxnLst>
                <a:rect l="0" t="0" r="r" b="b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未知"/>
              <p:cNvSpPr>
                <a:spLocks/>
              </p:cNvSpPr>
              <p:nvPr/>
            </p:nvSpPr>
            <p:spPr bwMode="auto">
              <a:xfrm>
                <a:off x="1872" y="787"/>
                <a:ext cx="23" cy="7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6"/>
                  </a:cxn>
                  <a:cxn ang="0">
                    <a:pos x="6" y="37"/>
                  </a:cxn>
                  <a:cxn ang="0">
                    <a:pos x="1" y="61"/>
                  </a:cxn>
                  <a:cxn ang="0">
                    <a:pos x="16" y="94"/>
                  </a:cxn>
                  <a:cxn ang="0">
                    <a:pos x="30" y="82"/>
                  </a:cxn>
                  <a:cxn ang="0">
                    <a:pos x="22" y="61"/>
                  </a:cxn>
                  <a:cxn ang="0">
                    <a:pos x="12" y="0"/>
                  </a:cxn>
                </a:cxnLst>
                <a:rect l="0" t="0" r="r" b="b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" name="未知"/>
              <p:cNvSpPr>
                <a:spLocks/>
              </p:cNvSpPr>
              <p:nvPr/>
            </p:nvSpPr>
            <p:spPr bwMode="auto">
              <a:xfrm>
                <a:off x="1887" y="905"/>
                <a:ext cx="62" cy="11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0" y="20"/>
                  </a:cxn>
                  <a:cxn ang="0">
                    <a:pos x="8" y="49"/>
                  </a:cxn>
                  <a:cxn ang="0">
                    <a:pos x="6" y="107"/>
                  </a:cxn>
                  <a:cxn ang="0">
                    <a:pos x="17" y="103"/>
                  </a:cxn>
                  <a:cxn ang="0">
                    <a:pos x="20" y="115"/>
                  </a:cxn>
                  <a:cxn ang="0">
                    <a:pos x="29" y="122"/>
                  </a:cxn>
                  <a:cxn ang="0">
                    <a:pos x="38" y="140"/>
                  </a:cxn>
                  <a:cxn ang="0">
                    <a:pos x="48" y="128"/>
                  </a:cxn>
                  <a:cxn ang="0">
                    <a:pos x="65" y="134"/>
                  </a:cxn>
                  <a:cxn ang="0">
                    <a:pos x="63" y="109"/>
                  </a:cxn>
                  <a:cxn ang="0">
                    <a:pos x="48" y="104"/>
                  </a:cxn>
                  <a:cxn ang="0">
                    <a:pos x="39" y="91"/>
                  </a:cxn>
                  <a:cxn ang="0">
                    <a:pos x="33" y="73"/>
                  </a:cxn>
                  <a:cxn ang="0">
                    <a:pos x="41" y="53"/>
                  </a:cxn>
                  <a:cxn ang="0">
                    <a:pos x="35" y="35"/>
                  </a:cxn>
                  <a:cxn ang="0">
                    <a:pos x="42" y="20"/>
                  </a:cxn>
                  <a:cxn ang="0">
                    <a:pos x="29" y="4"/>
                  </a:cxn>
                  <a:cxn ang="0">
                    <a:pos x="18" y="7"/>
                  </a:cxn>
                  <a:cxn ang="0">
                    <a:pos x="12" y="2"/>
                  </a:cxn>
                </a:cxnLst>
                <a:rect l="0" t="0" r="r" b="b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未知"/>
              <p:cNvSpPr>
                <a:spLocks/>
              </p:cNvSpPr>
              <p:nvPr/>
            </p:nvSpPr>
            <p:spPr bwMode="auto">
              <a:xfrm>
                <a:off x="1898" y="1054"/>
                <a:ext cx="65" cy="79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44" y="18"/>
                  </a:cxn>
                  <a:cxn ang="0">
                    <a:pos x="32" y="30"/>
                  </a:cxn>
                  <a:cxn ang="0">
                    <a:pos x="16" y="35"/>
                  </a:cxn>
                  <a:cxn ang="0">
                    <a:pos x="8" y="48"/>
                  </a:cxn>
                  <a:cxn ang="0">
                    <a:pos x="4" y="74"/>
                  </a:cxn>
                  <a:cxn ang="0">
                    <a:pos x="13" y="71"/>
                  </a:cxn>
                  <a:cxn ang="0">
                    <a:pos x="25" y="62"/>
                  </a:cxn>
                  <a:cxn ang="0">
                    <a:pos x="34" y="69"/>
                  </a:cxn>
                  <a:cxn ang="0">
                    <a:pos x="58" y="99"/>
                  </a:cxn>
                  <a:cxn ang="0">
                    <a:pos x="71" y="72"/>
                  </a:cxn>
                  <a:cxn ang="0">
                    <a:pos x="85" y="68"/>
                  </a:cxn>
                  <a:cxn ang="0">
                    <a:pos x="74" y="39"/>
                  </a:cxn>
                  <a:cxn ang="0">
                    <a:pos x="52" y="0"/>
                  </a:cxn>
                </a:cxnLst>
                <a:rect l="0" t="0" r="r" b="b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未知"/>
              <p:cNvSpPr>
                <a:spLocks/>
              </p:cNvSpPr>
              <p:nvPr/>
            </p:nvSpPr>
            <p:spPr bwMode="auto">
              <a:xfrm>
                <a:off x="1976" y="1194"/>
                <a:ext cx="29" cy="49"/>
              </a:xfrm>
              <a:custGeom>
                <a:avLst/>
                <a:gdLst/>
                <a:ahLst/>
                <a:cxnLst>
                  <a:cxn ang="0">
                    <a:pos x="6" y="27"/>
                  </a:cxn>
                  <a:cxn ang="0">
                    <a:pos x="26" y="66"/>
                  </a:cxn>
                  <a:cxn ang="0">
                    <a:pos x="30" y="52"/>
                  </a:cxn>
                  <a:cxn ang="0">
                    <a:pos x="38" y="40"/>
                  </a:cxn>
                  <a:cxn ang="0">
                    <a:pos x="30" y="25"/>
                  </a:cxn>
                  <a:cxn ang="0">
                    <a:pos x="20" y="13"/>
                  </a:cxn>
                  <a:cxn ang="0">
                    <a:pos x="11" y="1"/>
                  </a:cxn>
                  <a:cxn ang="0">
                    <a:pos x="2" y="12"/>
                  </a:cxn>
                  <a:cxn ang="0">
                    <a:pos x="6" y="27"/>
                  </a:cxn>
                </a:cxnLst>
                <a:rect l="0" t="0" r="r" b="b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未知"/>
              <p:cNvSpPr>
                <a:spLocks/>
              </p:cNvSpPr>
              <p:nvPr/>
            </p:nvSpPr>
            <p:spPr bwMode="auto">
              <a:xfrm>
                <a:off x="1959" y="1276"/>
                <a:ext cx="1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3"/>
                  </a:cxn>
                  <a:cxn ang="0">
                    <a:pos x="24" y="11"/>
                  </a:cxn>
                  <a:cxn ang="0">
                    <a:pos x="0" y="0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未知"/>
              <p:cNvSpPr>
                <a:spLocks/>
              </p:cNvSpPr>
              <p:nvPr/>
            </p:nvSpPr>
            <p:spPr bwMode="auto">
              <a:xfrm>
                <a:off x="1987" y="1266"/>
                <a:ext cx="46" cy="3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8"/>
                  </a:cxn>
                  <a:cxn ang="0">
                    <a:pos x="28" y="33"/>
                  </a:cxn>
                  <a:cxn ang="0">
                    <a:pos x="42" y="46"/>
                  </a:cxn>
                  <a:cxn ang="0">
                    <a:pos x="60" y="42"/>
                  </a:cxn>
                  <a:cxn ang="0">
                    <a:pos x="49" y="24"/>
                  </a:cxn>
                  <a:cxn ang="0">
                    <a:pos x="28" y="3"/>
                  </a:cxn>
                  <a:cxn ang="0">
                    <a:pos x="19" y="16"/>
                  </a:cxn>
                  <a:cxn ang="0">
                    <a:pos x="9" y="0"/>
                  </a:cxn>
                </a:cxnLst>
                <a:rect l="0" t="0" r="r" b="b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0" name="未知"/>
              <p:cNvSpPr>
                <a:spLocks/>
              </p:cNvSpPr>
              <p:nvPr/>
            </p:nvSpPr>
            <p:spPr bwMode="auto">
              <a:xfrm>
                <a:off x="2058" y="1336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1" name="未知"/>
              <p:cNvSpPr>
                <a:spLocks/>
              </p:cNvSpPr>
              <p:nvPr/>
            </p:nvSpPr>
            <p:spPr bwMode="auto">
              <a:xfrm>
                <a:off x="2331" y="1294"/>
                <a:ext cx="47" cy="47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4"/>
                  </a:cxn>
                  <a:cxn ang="0">
                    <a:pos x="24" y="35"/>
                  </a:cxn>
                  <a:cxn ang="0">
                    <a:pos x="36" y="54"/>
                  </a:cxn>
                  <a:cxn ang="0">
                    <a:pos x="46" y="63"/>
                  </a:cxn>
                  <a:cxn ang="0">
                    <a:pos x="61" y="56"/>
                  </a:cxn>
                  <a:cxn ang="0">
                    <a:pos x="33" y="17"/>
                  </a:cxn>
                  <a:cxn ang="0">
                    <a:pos x="7" y="0"/>
                  </a:cxn>
                </a:cxnLst>
                <a:rect l="0" t="0" r="r" b="b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未知"/>
              <p:cNvSpPr>
                <a:spLocks/>
              </p:cNvSpPr>
              <p:nvPr/>
            </p:nvSpPr>
            <p:spPr bwMode="auto">
              <a:xfrm>
                <a:off x="1924" y="1353"/>
                <a:ext cx="47" cy="5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30" y="34"/>
                  </a:cxn>
                  <a:cxn ang="0">
                    <a:pos x="16" y="43"/>
                  </a:cxn>
                  <a:cxn ang="0">
                    <a:pos x="22" y="67"/>
                  </a:cxn>
                  <a:cxn ang="0">
                    <a:pos x="48" y="58"/>
                  </a:cxn>
                  <a:cxn ang="0">
                    <a:pos x="60" y="47"/>
                  </a:cxn>
                  <a:cxn ang="0">
                    <a:pos x="51" y="28"/>
                  </a:cxn>
                  <a:cxn ang="0">
                    <a:pos x="57" y="14"/>
                  </a:cxn>
                  <a:cxn ang="0">
                    <a:pos x="55" y="2"/>
                  </a:cxn>
                  <a:cxn ang="0">
                    <a:pos x="46" y="4"/>
                  </a:cxn>
                  <a:cxn ang="0">
                    <a:pos x="51" y="5"/>
                  </a:cxn>
                  <a:cxn ang="0">
                    <a:pos x="49" y="16"/>
                  </a:cxn>
                  <a:cxn ang="0">
                    <a:pos x="43" y="23"/>
                  </a:cxn>
                  <a:cxn ang="0">
                    <a:pos x="28" y="7"/>
                  </a:cxn>
                </a:cxnLst>
                <a:rect l="0" t="0" r="r" b="b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>
                <a:off x="1874" y="1372"/>
                <a:ext cx="33" cy="27"/>
              </a:xfrm>
              <a:custGeom>
                <a:avLst/>
                <a:gdLst/>
                <a:ahLst/>
                <a:cxnLst>
                  <a:cxn ang="0">
                    <a:pos x="21" y="3"/>
                  </a:cxn>
                  <a:cxn ang="0">
                    <a:pos x="6" y="6"/>
                  </a:cxn>
                  <a:cxn ang="0">
                    <a:pos x="33" y="36"/>
                  </a:cxn>
                  <a:cxn ang="0">
                    <a:pos x="42" y="30"/>
                  </a:cxn>
                  <a:cxn ang="0">
                    <a:pos x="21" y="3"/>
                  </a:cxn>
                </a:cxnLst>
                <a:rect l="0" t="0" r="r" b="b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4" name="未知"/>
              <p:cNvSpPr>
                <a:spLocks/>
              </p:cNvSpPr>
              <p:nvPr/>
            </p:nvSpPr>
            <p:spPr bwMode="auto">
              <a:xfrm>
                <a:off x="1853" y="1343"/>
                <a:ext cx="24" cy="31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26"/>
                  </a:cxn>
                  <a:cxn ang="0">
                    <a:pos x="16" y="24"/>
                  </a:cxn>
                  <a:cxn ang="0">
                    <a:pos x="19" y="29"/>
                  </a:cxn>
                  <a:cxn ang="0">
                    <a:pos x="16" y="35"/>
                  </a:cxn>
                  <a:cxn ang="0">
                    <a:pos x="30" y="21"/>
                  </a:cxn>
                  <a:cxn ang="0">
                    <a:pos x="24" y="9"/>
                  </a:cxn>
                  <a:cxn ang="0">
                    <a:pos x="21" y="0"/>
                  </a:cxn>
                </a:cxnLst>
                <a:rect l="0" t="0" r="r" b="b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5" name="未知"/>
              <p:cNvSpPr>
                <a:spLocks/>
              </p:cNvSpPr>
              <p:nvPr/>
            </p:nvSpPr>
            <p:spPr bwMode="auto">
              <a:xfrm>
                <a:off x="1887" y="1354"/>
                <a:ext cx="35" cy="24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7"/>
                  </a:cxn>
                  <a:cxn ang="0">
                    <a:pos x="27" y="31"/>
                  </a:cxn>
                  <a:cxn ang="0">
                    <a:pos x="45" y="24"/>
                  </a:cxn>
                  <a:cxn ang="0">
                    <a:pos x="22" y="10"/>
                  </a:cxn>
                  <a:cxn ang="0">
                    <a:pos x="21" y="0"/>
                  </a:cxn>
                </a:cxnLst>
                <a:rect l="0" t="0" r="r" b="b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6" name="未知"/>
              <p:cNvSpPr>
                <a:spLocks/>
              </p:cNvSpPr>
              <p:nvPr/>
            </p:nvSpPr>
            <p:spPr bwMode="auto">
              <a:xfrm>
                <a:off x="1837" y="1023"/>
                <a:ext cx="28" cy="5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1" y="15"/>
                  </a:cxn>
                  <a:cxn ang="0">
                    <a:pos x="9" y="36"/>
                  </a:cxn>
                  <a:cxn ang="0">
                    <a:pos x="0" y="59"/>
                  </a:cxn>
                  <a:cxn ang="0">
                    <a:pos x="8" y="74"/>
                  </a:cxn>
                  <a:cxn ang="0">
                    <a:pos x="20" y="59"/>
                  </a:cxn>
                  <a:cxn ang="0">
                    <a:pos x="35" y="32"/>
                  </a:cxn>
                  <a:cxn ang="0">
                    <a:pos x="30" y="0"/>
                  </a:cxn>
                </a:cxnLst>
                <a:rect l="0" t="0" r="r" b="b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未知"/>
              <p:cNvSpPr>
                <a:spLocks/>
              </p:cNvSpPr>
              <p:nvPr/>
            </p:nvSpPr>
            <p:spPr bwMode="auto">
              <a:xfrm>
                <a:off x="1889" y="1014"/>
                <a:ext cx="20" cy="55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4" y="8"/>
                  </a:cxn>
                  <a:cxn ang="0">
                    <a:pos x="0" y="22"/>
                  </a:cxn>
                  <a:cxn ang="0">
                    <a:pos x="15" y="41"/>
                  </a:cxn>
                  <a:cxn ang="0">
                    <a:pos x="25" y="56"/>
                  </a:cxn>
                  <a:cxn ang="0">
                    <a:pos x="16" y="20"/>
                  </a:cxn>
                  <a:cxn ang="0">
                    <a:pos x="13" y="7"/>
                  </a:cxn>
                </a:cxnLst>
                <a:rect l="0" t="0" r="r" b="b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未知"/>
              <p:cNvSpPr>
                <a:spLocks/>
              </p:cNvSpPr>
              <p:nvPr/>
            </p:nvSpPr>
            <p:spPr bwMode="auto">
              <a:xfrm>
                <a:off x="1912" y="997"/>
                <a:ext cx="10" cy="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" y="10"/>
                  </a:cxn>
                  <a:cxn ang="0">
                    <a:pos x="11" y="25"/>
                  </a:cxn>
                  <a:cxn ang="0">
                    <a:pos x="11" y="0"/>
                  </a:cxn>
                </a:cxnLst>
                <a:rect l="0" t="0" r="r" b="b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未知"/>
              <p:cNvSpPr>
                <a:spLocks/>
              </p:cNvSpPr>
              <p:nvPr/>
            </p:nvSpPr>
            <p:spPr bwMode="auto">
              <a:xfrm>
                <a:off x="1922" y="1009"/>
                <a:ext cx="22" cy="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1" y="14"/>
                  </a:cxn>
                  <a:cxn ang="0">
                    <a:pos x="20" y="21"/>
                  </a:cxn>
                  <a:cxn ang="0">
                    <a:pos x="8" y="39"/>
                  </a:cxn>
                  <a:cxn ang="0">
                    <a:pos x="0" y="56"/>
                  </a:cxn>
                  <a:cxn ang="0">
                    <a:pos x="11" y="57"/>
                  </a:cxn>
                  <a:cxn ang="0">
                    <a:pos x="26" y="26"/>
                  </a:cxn>
                  <a:cxn ang="0">
                    <a:pos x="5" y="0"/>
                  </a:cxn>
                </a:cxnLst>
                <a:rect l="0" t="0" r="r" b="b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0" name="未知"/>
              <p:cNvSpPr>
                <a:spLocks/>
              </p:cNvSpPr>
              <p:nvPr/>
            </p:nvSpPr>
            <p:spPr bwMode="auto">
              <a:xfrm>
                <a:off x="1647" y="1078"/>
                <a:ext cx="12" cy="27"/>
              </a:xfrm>
              <a:custGeom>
                <a:avLst/>
                <a:gdLst/>
                <a:ahLst/>
                <a:cxnLst>
                  <a:cxn ang="0">
                    <a:pos x="14" y="3"/>
                  </a:cxn>
                  <a:cxn ang="0">
                    <a:pos x="0" y="7"/>
                  </a:cxn>
                  <a:cxn ang="0">
                    <a:pos x="8" y="22"/>
                  </a:cxn>
                  <a:cxn ang="0">
                    <a:pos x="14" y="3"/>
                  </a:cxn>
                </a:cxnLst>
                <a:rect l="0" t="0" r="r" b="b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>
                <a:off x="1636" y="1055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" name="未知"/>
              <p:cNvSpPr>
                <a:spLocks/>
              </p:cNvSpPr>
              <p:nvPr/>
            </p:nvSpPr>
            <p:spPr bwMode="auto">
              <a:xfrm>
                <a:off x="1632" y="1037"/>
                <a:ext cx="12" cy="14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0" y="10"/>
                  </a:cxn>
                  <a:cxn ang="0">
                    <a:pos x="12" y="19"/>
                  </a:cxn>
                  <a:cxn ang="0">
                    <a:pos x="10" y="5"/>
                  </a:cxn>
                </a:cxnLst>
                <a:rect l="0" t="0" r="r" b="b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未知"/>
              <p:cNvSpPr>
                <a:spLocks/>
              </p:cNvSpPr>
              <p:nvPr/>
            </p:nvSpPr>
            <p:spPr bwMode="auto">
              <a:xfrm>
                <a:off x="1653" y="1004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未知"/>
              <p:cNvSpPr>
                <a:spLocks/>
              </p:cNvSpPr>
              <p:nvPr/>
            </p:nvSpPr>
            <p:spPr bwMode="auto">
              <a:xfrm>
                <a:off x="1622" y="1022"/>
                <a:ext cx="16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9" y="18"/>
                  </a:cxn>
                  <a:cxn ang="0">
                    <a:pos x="14" y="6"/>
                  </a:cxn>
                  <a:cxn ang="0">
                    <a:pos x="13" y="0"/>
                  </a:cxn>
                </a:cxnLst>
                <a:rect l="0" t="0" r="r" b="b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未知"/>
              <p:cNvSpPr>
                <a:spLocks/>
              </p:cNvSpPr>
              <p:nvPr/>
            </p:nvSpPr>
            <p:spPr bwMode="auto">
              <a:xfrm>
                <a:off x="2479" y="1643"/>
                <a:ext cx="46" cy="59"/>
              </a:xfrm>
              <a:custGeom>
                <a:avLst/>
                <a:gdLst/>
                <a:ahLst/>
                <a:cxnLst>
                  <a:cxn ang="0">
                    <a:pos x="10" y="7"/>
                  </a:cxn>
                  <a:cxn ang="0">
                    <a:pos x="3" y="18"/>
                  </a:cxn>
                  <a:cxn ang="0">
                    <a:pos x="15" y="39"/>
                  </a:cxn>
                  <a:cxn ang="0">
                    <a:pos x="27" y="54"/>
                  </a:cxn>
                  <a:cxn ang="0">
                    <a:pos x="40" y="63"/>
                  </a:cxn>
                  <a:cxn ang="0">
                    <a:pos x="51" y="81"/>
                  </a:cxn>
                  <a:cxn ang="0">
                    <a:pos x="52" y="57"/>
                  </a:cxn>
                  <a:cxn ang="0">
                    <a:pos x="43" y="37"/>
                  </a:cxn>
                  <a:cxn ang="0">
                    <a:pos x="25" y="18"/>
                  </a:cxn>
                  <a:cxn ang="0">
                    <a:pos x="10" y="7"/>
                  </a:cxn>
                </a:cxnLst>
                <a:rect l="0" t="0" r="r" b="b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未知"/>
              <p:cNvSpPr>
                <a:spLocks/>
              </p:cNvSpPr>
              <p:nvPr/>
            </p:nvSpPr>
            <p:spPr bwMode="auto">
              <a:xfrm>
                <a:off x="2716" y="1594"/>
                <a:ext cx="54" cy="46"/>
              </a:xfrm>
              <a:custGeom>
                <a:avLst/>
                <a:gdLst/>
                <a:ahLst/>
                <a:cxnLst>
                  <a:cxn ang="0">
                    <a:pos x="28" y="23"/>
                  </a:cxn>
                  <a:cxn ang="0">
                    <a:pos x="13" y="32"/>
                  </a:cxn>
                  <a:cxn ang="0">
                    <a:pos x="1" y="44"/>
                  </a:cxn>
                  <a:cxn ang="0">
                    <a:pos x="13" y="59"/>
                  </a:cxn>
                  <a:cxn ang="0">
                    <a:pos x="28" y="44"/>
                  </a:cxn>
                  <a:cxn ang="0">
                    <a:pos x="40" y="23"/>
                  </a:cxn>
                  <a:cxn ang="0">
                    <a:pos x="55" y="0"/>
                  </a:cxn>
                  <a:cxn ang="0">
                    <a:pos x="71" y="11"/>
                  </a:cxn>
                  <a:cxn ang="0">
                    <a:pos x="35" y="23"/>
                  </a:cxn>
                  <a:cxn ang="0">
                    <a:pos x="28" y="23"/>
                  </a:cxn>
                </a:cxnLst>
                <a:rect l="0" t="0" r="r" b="b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未知"/>
              <p:cNvSpPr>
                <a:spLocks/>
              </p:cNvSpPr>
              <p:nvPr/>
            </p:nvSpPr>
            <p:spPr bwMode="auto">
              <a:xfrm>
                <a:off x="2552" y="1569"/>
                <a:ext cx="17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12" y="30"/>
                  </a:cxn>
                  <a:cxn ang="0">
                    <a:pos x="9" y="0"/>
                  </a:cxn>
                </a:cxnLst>
                <a:rect l="0" t="0" r="r" b="b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未知"/>
              <p:cNvSpPr>
                <a:spLocks/>
              </p:cNvSpPr>
              <p:nvPr/>
            </p:nvSpPr>
            <p:spPr bwMode="auto">
              <a:xfrm>
                <a:off x="2543" y="1547"/>
                <a:ext cx="21" cy="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14"/>
                  </a:cxn>
                  <a:cxn ang="0">
                    <a:pos x="21" y="20"/>
                  </a:cxn>
                  <a:cxn ang="0">
                    <a:pos x="19" y="0"/>
                  </a:cxn>
                </a:cxnLst>
                <a:rect l="0" t="0" r="r" b="b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未知"/>
              <p:cNvSpPr>
                <a:spLocks/>
              </p:cNvSpPr>
              <p:nvPr/>
            </p:nvSpPr>
            <p:spPr bwMode="auto">
              <a:xfrm>
                <a:off x="2387" y="1354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未知"/>
              <p:cNvSpPr>
                <a:spLocks/>
              </p:cNvSpPr>
              <p:nvPr/>
            </p:nvSpPr>
            <p:spPr bwMode="auto">
              <a:xfrm>
                <a:off x="2421" y="1397"/>
                <a:ext cx="27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" y="9"/>
                  </a:cxn>
                  <a:cxn ang="0">
                    <a:pos x="14" y="32"/>
                  </a:cxn>
                  <a:cxn ang="0">
                    <a:pos x="26" y="36"/>
                  </a:cxn>
                  <a:cxn ang="0">
                    <a:pos x="30" y="0"/>
                  </a:cxn>
                </a:cxnLst>
                <a:rect l="0" t="0" r="r" b="b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未知"/>
              <p:cNvSpPr>
                <a:spLocks/>
              </p:cNvSpPr>
              <p:nvPr/>
            </p:nvSpPr>
            <p:spPr bwMode="auto">
              <a:xfrm>
                <a:off x="2449" y="1459"/>
                <a:ext cx="29" cy="28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4" y="25"/>
                  </a:cxn>
                  <a:cxn ang="0">
                    <a:pos x="26" y="29"/>
                  </a:cxn>
                  <a:cxn ang="0">
                    <a:pos x="34" y="2"/>
                  </a:cxn>
                </a:cxnLst>
                <a:rect l="0" t="0" r="r" b="b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未知"/>
              <p:cNvSpPr>
                <a:spLocks/>
              </p:cNvSpPr>
              <p:nvPr/>
            </p:nvSpPr>
            <p:spPr bwMode="auto">
              <a:xfrm>
                <a:off x="2484" y="1449"/>
                <a:ext cx="29" cy="26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6" y="22"/>
                  </a:cxn>
                  <a:cxn ang="0">
                    <a:pos x="27" y="22"/>
                  </a:cxn>
                  <a:cxn ang="0">
                    <a:pos x="34" y="2"/>
                  </a:cxn>
                </a:cxnLst>
                <a:rect l="0" t="0" r="r" b="b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未知"/>
              <p:cNvSpPr>
                <a:spLocks/>
              </p:cNvSpPr>
              <p:nvPr/>
            </p:nvSpPr>
            <p:spPr bwMode="auto">
              <a:xfrm>
                <a:off x="2474" y="1413"/>
                <a:ext cx="26" cy="20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10" y="2"/>
                  </a:cxn>
                  <a:cxn ang="0">
                    <a:pos x="13" y="15"/>
                  </a:cxn>
                  <a:cxn ang="0">
                    <a:pos x="25" y="19"/>
                  </a:cxn>
                  <a:cxn ang="0">
                    <a:pos x="31" y="1"/>
                  </a:cxn>
                </a:cxnLst>
                <a:rect l="0" t="0" r="r" b="b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未知"/>
              <p:cNvSpPr>
                <a:spLocks/>
              </p:cNvSpPr>
              <p:nvPr/>
            </p:nvSpPr>
            <p:spPr bwMode="auto">
              <a:xfrm>
                <a:off x="2447" y="1389"/>
                <a:ext cx="27" cy="34"/>
              </a:xfrm>
              <a:custGeom>
                <a:avLst/>
                <a:gdLst/>
                <a:ahLst/>
                <a:cxnLst>
                  <a:cxn ang="0">
                    <a:pos x="28" y="16"/>
                  </a:cxn>
                  <a:cxn ang="0">
                    <a:pos x="19" y="2"/>
                  </a:cxn>
                  <a:cxn ang="0">
                    <a:pos x="10" y="25"/>
                  </a:cxn>
                  <a:cxn ang="0">
                    <a:pos x="19" y="35"/>
                  </a:cxn>
                  <a:cxn ang="0">
                    <a:pos x="27" y="29"/>
                  </a:cxn>
                  <a:cxn ang="0">
                    <a:pos x="28" y="16"/>
                  </a:cxn>
                </a:cxnLst>
                <a:rect l="0" t="0" r="r" b="b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未知"/>
              <p:cNvSpPr>
                <a:spLocks/>
              </p:cNvSpPr>
              <p:nvPr/>
            </p:nvSpPr>
            <p:spPr bwMode="auto">
              <a:xfrm>
                <a:off x="2414" y="1373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未知"/>
              <p:cNvSpPr>
                <a:spLocks/>
              </p:cNvSpPr>
              <p:nvPr/>
            </p:nvSpPr>
            <p:spPr bwMode="auto">
              <a:xfrm>
                <a:off x="2455" y="1425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未知"/>
              <p:cNvSpPr>
                <a:spLocks/>
              </p:cNvSpPr>
              <p:nvPr/>
            </p:nvSpPr>
            <p:spPr bwMode="auto">
              <a:xfrm>
                <a:off x="838" y="64"/>
                <a:ext cx="144" cy="107"/>
              </a:xfrm>
              <a:custGeom>
                <a:avLst/>
                <a:gdLst/>
                <a:ahLst/>
                <a:cxnLst>
                  <a:cxn ang="0">
                    <a:pos x="171" y="4"/>
                  </a:cxn>
                  <a:cxn ang="0">
                    <a:pos x="185" y="4"/>
                  </a:cxn>
                  <a:cxn ang="0">
                    <a:pos x="189" y="16"/>
                  </a:cxn>
                  <a:cxn ang="0">
                    <a:pos x="187" y="24"/>
                  </a:cxn>
                  <a:cxn ang="0">
                    <a:pos x="131" y="44"/>
                  </a:cxn>
                  <a:cxn ang="0">
                    <a:pos x="109" y="58"/>
                  </a:cxn>
                  <a:cxn ang="0">
                    <a:pos x="97" y="62"/>
                  </a:cxn>
                  <a:cxn ang="0">
                    <a:pos x="71" y="82"/>
                  </a:cxn>
                  <a:cxn ang="0">
                    <a:pos x="75" y="92"/>
                  </a:cxn>
                  <a:cxn ang="0">
                    <a:pos x="83" y="116"/>
                  </a:cxn>
                  <a:cxn ang="0">
                    <a:pos x="107" y="126"/>
                  </a:cxn>
                  <a:cxn ang="0">
                    <a:pos x="93" y="140"/>
                  </a:cxn>
                  <a:cxn ang="0">
                    <a:pos x="83" y="130"/>
                  </a:cxn>
                  <a:cxn ang="0">
                    <a:pos x="71" y="134"/>
                  </a:cxn>
                  <a:cxn ang="0">
                    <a:pos x="21" y="122"/>
                  </a:cxn>
                  <a:cxn ang="0">
                    <a:pos x="19" y="106"/>
                  </a:cxn>
                  <a:cxn ang="0">
                    <a:pos x="47" y="90"/>
                  </a:cxn>
                  <a:cxn ang="0">
                    <a:pos x="51" y="76"/>
                  </a:cxn>
                  <a:cxn ang="0">
                    <a:pos x="47" y="64"/>
                  </a:cxn>
                  <a:cxn ang="0">
                    <a:pos x="73" y="46"/>
                  </a:cxn>
                  <a:cxn ang="0">
                    <a:pos x="97" y="36"/>
                  </a:cxn>
                  <a:cxn ang="0">
                    <a:pos x="113" y="24"/>
                  </a:cxn>
                  <a:cxn ang="0">
                    <a:pos x="171" y="4"/>
                  </a:cxn>
                </a:cxnLst>
                <a:rect l="0" t="0" r="r" b="b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未知"/>
              <p:cNvSpPr>
                <a:spLocks/>
              </p:cNvSpPr>
              <p:nvPr/>
            </p:nvSpPr>
            <p:spPr bwMode="auto">
              <a:xfrm>
                <a:off x="924" y="167"/>
                <a:ext cx="41" cy="1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2"/>
                  </a:cxn>
                  <a:cxn ang="0">
                    <a:pos x="32" y="16"/>
                  </a:cxn>
                  <a:cxn ang="0">
                    <a:pos x="44" y="14"/>
                  </a:cxn>
                  <a:cxn ang="0">
                    <a:pos x="24" y="0"/>
                  </a:cxn>
                </a:cxnLst>
                <a:rect l="0" t="0" r="r" b="b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未知"/>
              <p:cNvSpPr>
                <a:spLocks/>
              </p:cNvSpPr>
              <p:nvPr/>
            </p:nvSpPr>
            <p:spPr bwMode="auto">
              <a:xfrm>
                <a:off x="1134" y="12"/>
                <a:ext cx="43" cy="28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25" y="24"/>
                  </a:cxn>
                  <a:cxn ang="0">
                    <a:pos x="11" y="34"/>
                  </a:cxn>
                  <a:cxn ang="0">
                    <a:pos x="9" y="4"/>
                  </a:cxn>
                  <a:cxn ang="0">
                    <a:pos x="21" y="0"/>
                  </a:cxn>
                  <a:cxn ang="0">
                    <a:pos x="57" y="4"/>
                  </a:cxn>
                </a:cxnLst>
                <a:rect l="0" t="0" r="r" b="b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未知"/>
              <p:cNvSpPr>
                <a:spLocks/>
              </p:cNvSpPr>
              <p:nvPr/>
            </p:nvSpPr>
            <p:spPr bwMode="auto">
              <a:xfrm>
                <a:off x="1165" y="25"/>
                <a:ext cx="51" cy="2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11" y="6"/>
                  </a:cxn>
                  <a:cxn ang="0">
                    <a:pos x="57" y="26"/>
                  </a:cxn>
                  <a:cxn ang="0">
                    <a:pos x="63" y="24"/>
                  </a:cxn>
                  <a:cxn ang="0">
                    <a:pos x="29" y="0"/>
                  </a:cxn>
                </a:cxnLst>
                <a:rect l="0" t="0" r="r" b="b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未知"/>
              <p:cNvSpPr>
                <a:spLocks/>
              </p:cNvSpPr>
              <p:nvPr/>
            </p:nvSpPr>
            <p:spPr bwMode="auto">
              <a:xfrm>
                <a:off x="1220" y="28"/>
                <a:ext cx="52" cy="32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26" y="9"/>
                  </a:cxn>
                  <a:cxn ang="0">
                    <a:pos x="10" y="9"/>
                  </a:cxn>
                  <a:cxn ang="0">
                    <a:pos x="8" y="35"/>
                  </a:cxn>
                  <a:cxn ang="0">
                    <a:pos x="32" y="43"/>
                  </a:cxn>
                  <a:cxn ang="0">
                    <a:pos x="62" y="27"/>
                  </a:cxn>
                  <a:cxn ang="0">
                    <a:pos x="50" y="9"/>
                  </a:cxn>
                </a:cxnLst>
                <a:rect l="0" t="0" r="r" b="b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未知"/>
              <p:cNvSpPr>
                <a:spLocks/>
              </p:cNvSpPr>
              <p:nvPr/>
            </p:nvSpPr>
            <p:spPr bwMode="auto">
              <a:xfrm>
                <a:off x="1578" y="55"/>
                <a:ext cx="90" cy="3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8" y="16"/>
                  </a:cxn>
                  <a:cxn ang="0">
                    <a:pos x="50" y="30"/>
                  </a:cxn>
                  <a:cxn ang="0">
                    <a:pos x="76" y="36"/>
                  </a:cxn>
                  <a:cxn ang="0">
                    <a:pos x="112" y="22"/>
                  </a:cxn>
                  <a:cxn ang="0">
                    <a:pos x="78" y="4"/>
                  </a:cxn>
                  <a:cxn ang="0">
                    <a:pos x="14" y="0"/>
                  </a:cxn>
                </a:cxnLst>
                <a:rect l="0" t="0" r="r" b="b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未知"/>
              <p:cNvSpPr>
                <a:spLocks/>
              </p:cNvSpPr>
              <p:nvPr/>
            </p:nvSpPr>
            <p:spPr bwMode="auto">
              <a:xfrm>
                <a:off x="1670" y="54"/>
                <a:ext cx="47" cy="24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62" y="10"/>
                  </a:cxn>
                  <a:cxn ang="0">
                    <a:pos x="30" y="32"/>
                  </a:cxn>
                  <a:cxn ang="0">
                    <a:pos x="6" y="22"/>
                  </a:cxn>
                  <a:cxn ang="0">
                    <a:pos x="32" y="4"/>
                  </a:cxn>
                </a:cxnLst>
                <a:rect l="0" t="0" r="r" b="b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未知"/>
              <p:cNvSpPr>
                <a:spLocks/>
              </p:cNvSpPr>
              <p:nvPr/>
            </p:nvSpPr>
            <p:spPr bwMode="auto">
              <a:xfrm>
                <a:off x="1649" y="83"/>
                <a:ext cx="38" cy="16"/>
              </a:xfrm>
              <a:custGeom>
                <a:avLst/>
                <a:gdLst/>
                <a:ahLst/>
                <a:cxnLst>
                  <a:cxn ang="0">
                    <a:pos x="20" y="1"/>
                  </a:cxn>
                  <a:cxn ang="0">
                    <a:pos x="6" y="5"/>
                  </a:cxn>
                  <a:cxn ang="0">
                    <a:pos x="38" y="23"/>
                  </a:cxn>
                  <a:cxn ang="0">
                    <a:pos x="20" y="1"/>
                  </a:cxn>
                </a:cxnLst>
                <a:rect l="0" t="0" r="r" b="b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未知"/>
              <p:cNvSpPr>
                <a:spLocks/>
              </p:cNvSpPr>
              <p:nvPr/>
            </p:nvSpPr>
            <p:spPr bwMode="auto">
              <a:xfrm>
                <a:off x="1907" y="306"/>
                <a:ext cx="78" cy="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14" y="42"/>
                  </a:cxn>
                  <a:cxn ang="0">
                    <a:pos x="32" y="72"/>
                  </a:cxn>
                  <a:cxn ang="0">
                    <a:pos x="36" y="104"/>
                  </a:cxn>
                  <a:cxn ang="0">
                    <a:pos x="80" y="152"/>
                  </a:cxn>
                  <a:cxn ang="0">
                    <a:pos x="86" y="124"/>
                  </a:cxn>
                  <a:cxn ang="0">
                    <a:pos x="74" y="102"/>
                  </a:cxn>
                  <a:cxn ang="0">
                    <a:pos x="62" y="92"/>
                  </a:cxn>
                  <a:cxn ang="0">
                    <a:pos x="52" y="74"/>
                  </a:cxn>
                  <a:cxn ang="0">
                    <a:pos x="42" y="44"/>
                  </a:cxn>
                  <a:cxn ang="0">
                    <a:pos x="4" y="12"/>
                  </a:cxn>
                  <a:cxn ang="0">
                    <a:pos x="6" y="0"/>
                  </a:cxn>
                </a:cxnLst>
                <a:rect l="0" t="0" r="r" b="b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未知"/>
              <p:cNvSpPr>
                <a:spLocks/>
              </p:cNvSpPr>
              <p:nvPr/>
            </p:nvSpPr>
            <p:spPr bwMode="auto">
              <a:xfrm>
                <a:off x="1970" y="423"/>
                <a:ext cx="56" cy="78"/>
              </a:xfrm>
              <a:custGeom>
                <a:avLst/>
                <a:gdLst/>
                <a:ahLst/>
                <a:cxnLst>
                  <a:cxn ang="0">
                    <a:pos x="64" y="22"/>
                  </a:cxn>
                  <a:cxn ang="0">
                    <a:pos x="74" y="40"/>
                  </a:cxn>
                  <a:cxn ang="0">
                    <a:pos x="30" y="84"/>
                  </a:cxn>
                  <a:cxn ang="0">
                    <a:pos x="32" y="100"/>
                  </a:cxn>
                  <a:cxn ang="0">
                    <a:pos x="20" y="94"/>
                  </a:cxn>
                  <a:cxn ang="0">
                    <a:pos x="6" y="84"/>
                  </a:cxn>
                  <a:cxn ang="0">
                    <a:pos x="0" y="82"/>
                  </a:cxn>
                  <a:cxn ang="0">
                    <a:pos x="10" y="58"/>
                  </a:cxn>
                  <a:cxn ang="0">
                    <a:pos x="12" y="52"/>
                  </a:cxn>
                  <a:cxn ang="0">
                    <a:pos x="2" y="24"/>
                  </a:cxn>
                  <a:cxn ang="0">
                    <a:pos x="4" y="14"/>
                  </a:cxn>
                  <a:cxn ang="0">
                    <a:pos x="26" y="22"/>
                  </a:cxn>
                  <a:cxn ang="0">
                    <a:pos x="36" y="36"/>
                  </a:cxn>
                  <a:cxn ang="0">
                    <a:pos x="64" y="22"/>
                  </a:cxn>
                </a:cxnLst>
                <a:rect l="0" t="0" r="r" b="b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未知"/>
              <p:cNvSpPr>
                <a:spLocks/>
              </p:cNvSpPr>
              <p:nvPr/>
            </p:nvSpPr>
            <p:spPr bwMode="auto">
              <a:xfrm>
                <a:off x="1933" y="503"/>
                <a:ext cx="111" cy="188"/>
              </a:xfrm>
              <a:custGeom>
                <a:avLst/>
                <a:gdLst/>
                <a:ahLst/>
                <a:cxnLst>
                  <a:cxn ang="0">
                    <a:pos x="82" y="100"/>
                  </a:cxn>
                  <a:cxn ang="0">
                    <a:pos x="66" y="106"/>
                  </a:cxn>
                  <a:cxn ang="0">
                    <a:pos x="64" y="132"/>
                  </a:cxn>
                  <a:cxn ang="0">
                    <a:pos x="22" y="146"/>
                  </a:cxn>
                  <a:cxn ang="0">
                    <a:pos x="8" y="168"/>
                  </a:cxn>
                  <a:cxn ang="0">
                    <a:pos x="20" y="182"/>
                  </a:cxn>
                  <a:cxn ang="0">
                    <a:pos x="8" y="198"/>
                  </a:cxn>
                  <a:cxn ang="0">
                    <a:pos x="24" y="252"/>
                  </a:cxn>
                  <a:cxn ang="0">
                    <a:pos x="28" y="214"/>
                  </a:cxn>
                  <a:cxn ang="0">
                    <a:pos x="22" y="192"/>
                  </a:cxn>
                  <a:cxn ang="0">
                    <a:pos x="42" y="176"/>
                  </a:cxn>
                  <a:cxn ang="0">
                    <a:pos x="52" y="158"/>
                  </a:cxn>
                  <a:cxn ang="0">
                    <a:pos x="66" y="174"/>
                  </a:cxn>
                  <a:cxn ang="0">
                    <a:pos x="44" y="190"/>
                  </a:cxn>
                  <a:cxn ang="0">
                    <a:pos x="56" y="200"/>
                  </a:cxn>
                  <a:cxn ang="0">
                    <a:pos x="68" y="178"/>
                  </a:cxn>
                  <a:cxn ang="0">
                    <a:pos x="84" y="184"/>
                  </a:cxn>
                  <a:cxn ang="0">
                    <a:pos x="104" y="148"/>
                  </a:cxn>
                  <a:cxn ang="0">
                    <a:pos x="114" y="156"/>
                  </a:cxn>
                  <a:cxn ang="0">
                    <a:pos x="136" y="148"/>
                  </a:cxn>
                  <a:cxn ang="0">
                    <a:pos x="146" y="130"/>
                  </a:cxn>
                  <a:cxn ang="0">
                    <a:pos x="142" y="110"/>
                  </a:cxn>
                  <a:cxn ang="0">
                    <a:pos x="134" y="98"/>
                  </a:cxn>
                  <a:cxn ang="0">
                    <a:pos x="122" y="40"/>
                  </a:cxn>
                  <a:cxn ang="0">
                    <a:pos x="94" y="0"/>
                  </a:cxn>
                  <a:cxn ang="0">
                    <a:pos x="78" y="12"/>
                  </a:cxn>
                  <a:cxn ang="0">
                    <a:pos x="96" y="34"/>
                  </a:cxn>
                  <a:cxn ang="0">
                    <a:pos x="96" y="64"/>
                  </a:cxn>
                  <a:cxn ang="0">
                    <a:pos x="82" y="100"/>
                  </a:cxn>
                </a:cxnLst>
                <a:rect l="0" t="0" r="r" b="b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未知"/>
              <p:cNvSpPr>
                <a:spLocks/>
              </p:cNvSpPr>
              <p:nvPr/>
            </p:nvSpPr>
            <p:spPr bwMode="auto">
              <a:xfrm>
                <a:off x="845" y="1"/>
                <a:ext cx="53" cy="3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65" y="20"/>
                  </a:cxn>
                  <a:cxn ang="0">
                    <a:pos x="41" y="24"/>
                  </a:cxn>
                  <a:cxn ang="0">
                    <a:pos x="31" y="40"/>
                  </a:cxn>
                  <a:cxn ang="0">
                    <a:pos x="7" y="38"/>
                  </a:cxn>
                  <a:cxn ang="0">
                    <a:pos x="1" y="36"/>
                  </a:cxn>
                  <a:cxn ang="0">
                    <a:pos x="33" y="20"/>
                  </a:cxn>
                  <a:cxn ang="0">
                    <a:pos x="59" y="0"/>
                  </a:cxn>
                </a:cxnLst>
                <a:rect l="0" t="0" r="r" b="b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未知"/>
              <p:cNvSpPr>
                <a:spLocks/>
              </p:cNvSpPr>
              <p:nvPr/>
            </p:nvSpPr>
            <p:spPr bwMode="auto">
              <a:xfrm>
                <a:off x="735" y="10"/>
                <a:ext cx="20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18"/>
                  </a:cxn>
                  <a:cxn ang="0">
                    <a:pos x="18" y="26"/>
                  </a:cxn>
                  <a:cxn ang="0">
                    <a:pos x="18" y="0"/>
                  </a:cxn>
                </a:cxnLst>
                <a:rect l="0" t="0" r="r" b="b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未知"/>
              <p:cNvSpPr>
                <a:spLocks/>
              </p:cNvSpPr>
              <p:nvPr/>
            </p:nvSpPr>
            <p:spPr bwMode="auto">
              <a:xfrm>
                <a:off x="760" y="9"/>
                <a:ext cx="38" cy="2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0" y="18"/>
                  </a:cxn>
                  <a:cxn ang="0">
                    <a:pos x="6" y="32"/>
                  </a:cxn>
                  <a:cxn ang="0">
                    <a:pos x="18" y="36"/>
                  </a:cxn>
                  <a:cxn ang="0">
                    <a:pos x="40" y="26"/>
                  </a:cxn>
                  <a:cxn ang="0">
                    <a:pos x="14" y="6"/>
                  </a:cxn>
                </a:cxnLst>
                <a:rect l="0" t="0" r="r" b="b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未知"/>
              <p:cNvSpPr>
                <a:spLocks/>
              </p:cNvSpPr>
              <p:nvPr/>
            </p:nvSpPr>
            <p:spPr bwMode="auto">
              <a:xfrm>
                <a:off x="823" y="0"/>
                <a:ext cx="20" cy="16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" y="12"/>
                  </a:cxn>
                  <a:cxn ang="0">
                    <a:pos x="19" y="22"/>
                  </a:cxn>
                  <a:cxn ang="0">
                    <a:pos x="11" y="0"/>
                  </a:cxn>
                </a:cxnLst>
                <a:rect l="0" t="0" r="r" b="b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未知"/>
              <p:cNvSpPr>
                <a:spLocks/>
              </p:cNvSpPr>
              <p:nvPr/>
            </p:nvSpPr>
            <p:spPr bwMode="auto">
              <a:xfrm>
                <a:off x="804" y="18"/>
                <a:ext cx="15" cy="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18"/>
                  </a:cxn>
                  <a:cxn ang="0">
                    <a:pos x="11" y="0"/>
                  </a:cxn>
                </a:cxnLst>
                <a:rect l="0" t="0" r="r" b="b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未知"/>
              <p:cNvSpPr>
                <a:spLocks/>
              </p:cNvSpPr>
              <p:nvPr/>
            </p:nvSpPr>
            <p:spPr bwMode="auto">
              <a:xfrm>
                <a:off x="1973" y="34"/>
                <a:ext cx="18" cy="3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8" y="16"/>
                  </a:cxn>
                  <a:cxn ang="0">
                    <a:pos x="0" y="34"/>
                  </a:cxn>
                  <a:cxn ang="0">
                    <a:pos x="16" y="40"/>
                  </a:cxn>
                  <a:cxn ang="0">
                    <a:pos x="24" y="0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未知"/>
              <p:cNvSpPr>
                <a:spLocks/>
              </p:cNvSpPr>
              <p:nvPr/>
            </p:nvSpPr>
            <p:spPr bwMode="auto">
              <a:xfrm>
                <a:off x="1067" y="1480"/>
                <a:ext cx="31" cy="1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6" y="24"/>
                  </a:cxn>
                  <a:cxn ang="0">
                    <a:pos x="30" y="0"/>
                  </a:cxn>
                </a:cxnLst>
                <a:rect l="0" t="0" r="r" b="b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未知"/>
              <p:cNvSpPr>
                <a:spLocks/>
              </p:cNvSpPr>
              <p:nvPr/>
            </p:nvSpPr>
            <p:spPr bwMode="auto">
              <a:xfrm>
                <a:off x="1108" y="1473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未知"/>
              <p:cNvSpPr>
                <a:spLocks/>
              </p:cNvSpPr>
              <p:nvPr/>
            </p:nvSpPr>
            <p:spPr bwMode="auto">
              <a:xfrm>
                <a:off x="1039" y="1320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未知"/>
              <p:cNvSpPr>
                <a:spLocks/>
              </p:cNvSpPr>
              <p:nvPr/>
            </p:nvSpPr>
            <p:spPr bwMode="auto">
              <a:xfrm>
                <a:off x="1100" y="1247"/>
                <a:ext cx="12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未知"/>
              <p:cNvSpPr>
                <a:spLocks/>
              </p:cNvSpPr>
              <p:nvPr/>
            </p:nvSpPr>
            <p:spPr bwMode="auto">
              <a:xfrm>
                <a:off x="1076" y="1246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未知"/>
              <p:cNvSpPr>
                <a:spLocks/>
              </p:cNvSpPr>
              <p:nvPr/>
            </p:nvSpPr>
            <p:spPr bwMode="auto">
              <a:xfrm>
                <a:off x="1064" y="1268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未知"/>
              <p:cNvSpPr>
                <a:spLocks/>
              </p:cNvSpPr>
              <p:nvPr/>
            </p:nvSpPr>
            <p:spPr bwMode="auto">
              <a:xfrm>
                <a:off x="1039" y="1302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未知"/>
              <p:cNvSpPr>
                <a:spLocks/>
              </p:cNvSpPr>
              <p:nvPr/>
            </p:nvSpPr>
            <p:spPr bwMode="auto">
              <a:xfrm>
                <a:off x="1058" y="1289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未知"/>
              <p:cNvSpPr>
                <a:spLocks/>
              </p:cNvSpPr>
              <p:nvPr/>
            </p:nvSpPr>
            <p:spPr bwMode="auto">
              <a:xfrm>
                <a:off x="307" y="305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未知"/>
              <p:cNvSpPr>
                <a:spLocks/>
              </p:cNvSpPr>
              <p:nvPr/>
            </p:nvSpPr>
            <p:spPr bwMode="auto">
              <a:xfrm>
                <a:off x="0" y="55"/>
                <a:ext cx="2112" cy="1637"/>
              </a:xfrm>
              <a:custGeom>
                <a:avLst/>
                <a:gdLst/>
                <a:ahLst/>
                <a:cxnLst>
                  <a:cxn ang="0">
                    <a:pos x="452" y="653"/>
                  </a:cxn>
                  <a:cxn ang="0">
                    <a:pos x="333" y="595"/>
                  </a:cxn>
                  <a:cxn ang="0">
                    <a:pos x="158" y="645"/>
                  </a:cxn>
                  <a:cxn ang="0">
                    <a:pos x="46" y="759"/>
                  </a:cxn>
                  <a:cxn ang="0">
                    <a:pos x="12" y="941"/>
                  </a:cxn>
                  <a:cxn ang="0">
                    <a:pos x="146" y="1059"/>
                  </a:cxn>
                  <a:cxn ang="0">
                    <a:pos x="308" y="1041"/>
                  </a:cxn>
                  <a:cxn ang="0">
                    <a:pos x="396" y="1138"/>
                  </a:cxn>
                  <a:cxn ang="0">
                    <a:pos x="452" y="1447"/>
                  </a:cxn>
                  <a:cxn ang="0">
                    <a:pos x="497" y="1628"/>
                  </a:cxn>
                  <a:cxn ang="0">
                    <a:pos x="704" y="1574"/>
                  </a:cxn>
                  <a:cxn ang="0">
                    <a:pos x="817" y="1380"/>
                  </a:cxn>
                  <a:cxn ang="0">
                    <a:pos x="885" y="1153"/>
                  </a:cxn>
                  <a:cxn ang="0">
                    <a:pos x="998" y="999"/>
                  </a:cxn>
                  <a:cxn ang="0">
                    <a:pos x="796" y="856"/>
                  </a:cxn>
                  <a:cxn ang="0">
                    <a:pos x="817" y="819"/>
                  </a:cxn>
                  <a:cxn ang="0">
                    <a:pos x="1003" y="916"/>
                  </a:cxn>
                  <a:cxn ang="0">
                    <a:pos x="1098" y="792"/>
                  </a:cxn>
                  <a:cxn ang="0">
                    <a:pos x="1046" y="763"/>
                  </a:cxn>
                  <a:cxn ang="0">
                    <a:pos x="929" y="716"/>
                  </a:cxn>
                  <a:cxn ang="0">
                    <a:pos x="1141" y="761"/>
                  </a:cxn>
                  <a:cxn ang="0">
                    <a:pos x="1296" y="852"/>
                  </a:cxn>
                  <a:cxn ang="0">
                    <a:pos x="1373" y="1033"/>
                  </a:cxn>
                  <a:cxn ang="0">
                    <a:pos x="1608" y="847"/>
                  </a:cxn>
                  <a:cxn ang="0">
                    <a:pos x="1704" y="1030"/>
                  </a:cxn>
                  <a:cxn ang="0">
                    <a:pos x="1707" y="874"/>
                  </a:cxn>
                  <a:cxn ang="0">
                    <a:pos x="1759" y="800"/>
                  </a:cxn>
                  <a:cxn ang="0">
                    <a:pos x="1783" y="544"/>
                  </a:cxn>
                  <a:cxn ang="0">
                    <a:pos x="1824" y="528"/>
                  </a:cxn>
                  <a:cxn ang="0">
                    <a:pos x="1844" y="427"/>
                  </a:cxn>
                  <a:cxn ang="0">
                    <a:pos x="1805" y="226"/>
                  </a:cxn>
                  <a:cxn ang="0">
                    <a:pos x="1899" y="108"/>
                  </a:cxn>
                  <a:cxn ang="0">
                    <a:pos x="1947" y="209"/>
                  </a:cxn>
                  <a:cxn ang="0">
                    <a:pos x="1943" y="123"/>
                  </a:cxn>
                  <a:cxn ang="0">
                    <a:pos x="1975" y="51"/>
                  </a:cxn>
                  <a:cxn ang="0">
                    <a:pos x="2038" y="0"/>
                  </a:cxn>
                  <a:cxn ang="0">
                    <a:pos x="1820" y="63"/>
                  </a:cxn>
                  <a:cxn ang="0">
                    <a:pos x="1583" y="83"/>
                  </a:cxn>
                  <a:cxn ang="0">
                    <a:pos x="1349" y="30"/>
                  </a:cxn>
                  <a:cxn ang="0">
                    <a:pos x="1132" y="65"/>
                  </a:cxn>
                  <a:cxn ang="0">
                    <a:pos x="1040" y="170"/>
                  </a:cxn>
                  <a:cxn ang="0">
                    <a:pos x="926" y="137"/>
                  </a:cxn>
                  <a:cxn ang="0">
                    <a:pos x="758" y="183"/>
                  </a:cxn>
                  <a:cxn ang="0">
                    <a:pos x="667" y="140"/>
                  </a:cxn>
                  <a:cxn ang="0">
                    <a:pos x="364" y="248"/>
                  </a:cxn>
                  <a:cxn ang="0">
                    <a:pos x="535" y="213"/>
                  </a:cxn>
                  <a:cxn ang="0">
                    <a:pos x="638" y="276"/>
                  </a:cxn>
                  <a:cxn ang="0">
                    <a:pos x="443" y="357"/>
                  </a:cxn>
                  <a:cxn ang="0">
                    <a:pos x="275" y="416"/>
                  </a:cxn>
                  <a:cxn ang="0">
                    <a:pos x="167" y="537"/>
                  </a:cxn>
                  <a:cxn ang="0">
                    <a:pos x="283" y="552"/>
                  </a:cxn>
                  <a:cxn ang="0">
                    <a:pos x="381" y="573"/>
                  </a:cxn>
                  <a:cxn ang="0">
                    <a:pos x="493" y="590"/>
                  </a:cxn>
                  <a:cxn ang="0">
                    <a:pos x="487" y="512"/>
                  </a:cxn>
                  <a:cxn ang="0">
                    <a:pos x="592" y="548"/>
                  </a:cxn>
                  <a:cxn ang="0">
                    <a:pos x="686" y="470"/>
                  </a:cxn>
                  <a:cxn ang="0">
                    <a:pos x="772" y="480"/>
                  </a:cxn>
                  <a:cxn ang="0">
                    <a:pos x="639" y="598"/>
                  </a:cxn>
                </a:cxnLst>
                <a:rect l="0" t="0" r="r" b="b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5" name="Group 82"/>
            <p:cNvGrpSpPr>
              <a:grpSpLocks/>
            </p:cNvGrpSpPr>
            <p:nvPr/>
          </p:nvGrpSpPr>
          <p:grpSpPr bwMode="auto">
            <a:xfrm>
              <a:off x="2287" y="0"/>
              <a:ext cx="1874" cy="2024"/>
              <a:chOff x="0" y="0"/>
              <a:chExt cx="1874" cy="2024"/>
            </a:xfrm>
            <a:grpFill/>
          </p:grpSpPr>
          <p:sp>
            <p:nvSpPr>
              <p:cNvPr id="16" name="未知"/>
              <p:cNvSpPr>
                <a:spLocks/>
              </p:cNvSpPr>
              <p:nvPr/>
            </p:nvSpPr>
            <p:spPr bwMode="auto">
              <a:xfrm>
                <a:off x="81" y="94"/>
                <a:ext cx="1299" cy="1930"/>
              </a:xfrm>
              <a:custGeom>
                <a:avLst/>
                <a:gdLst/>
                <a:ahLst/>
                <a:cxnLst>
                  <a:cxn ang="0">
                    <a:pos x="116" y="258"/>
                  </a:cxn>
                  <a:cxn ang="0">
                    <a:pos x="320" y="210"/>
                  </a:cxn>
                  <a:cxn ang="0">
                    <a:pos x="434" y="240"/>
                  </a:cxn>
                  <a:cxn ang="0">
                    <a:pos x="416" y="444"/>
                  </a:cxn>
                  <a:cxn ang="0">
                    <a:pos x="272" y="582"/>
                  </a:cxn>
                  <a:cxn ang="0">
                    <a:pos x="218" y="714"/>
                  </a:cxn>
                  <a:cxn ang="0">
                    <a:pos x="284" y="964"/>
                  </a:cxn>
                  <a:cxn ang="0">
                    <a:pos x="316" y="960"/>
                  </a:cxn>
                  <a:cxn ang="0">
                    <a:pos x="328" y="906"/>
                  </a:cxn>
                  <a:cxn ang="0">
                    <a:pos x="478" y="1154"/>
                  </a:cxn>
                  <a:cxn ang="0">
                    <a:pos x="650" y="1200"/>
                  </a:cxn>
                  <a:cxn ang="0">
                    <a:pos x="794" y="1350"/>
                  </a:cxn>
                  <a:cxn ang="0">
                    <a:pos x="854" y="1422"/>
                  </a:cxn>
                  <a:cxn ang="0">
                    <a:pos x="770" y="1608"/>
                  </a:cxn>
                  <a:cxn ang="0">
                    <a:pos x="916" y="1782"/>
                  </a:cxn>
                  <a:cxn ang="0">
                    <a:pos x="1034" y="2022"/>
                  </a:cxn>
                  <a:cxn ang="0">
                    <a:pos x="1094" y="2310"/>
                  </a:cxn>
                  <a:cxn ang="0">
                    <a:pos x="1194" y="2540"/>
                  </a:cxn>
                  <a:cxn ang="0">
                    <a:pos x="1280" y="2520"/>
                  </a:cxn>
                  <a:cxn ang="0">
                    <a:pos x="1244" y="2394"/>
                  </a:cxn>
                  <a:cxn ang="0">
                    <a:pos x="1288" y="2306"/>
                  </a:cxn>
                  <a:cxn ang="0">
                    <a:pos x="1368" y="2228"/>
                  </a:cxn>
                  <a:cxn ang="0">
                    <a:pos x="1448" y="2076"/>
                  </a:cxn>
                  <a:cxn ang="0">
                    <a:pos x="1568" y="1950"/>
                  </a:cxn>
                  <a:cxn ang="0">
                    <a:pos x="1622" y="1746"/>
                  </a:cxn>
                  <a:cxn ang="0">
                    <a:pos x="1552" y="1538"/>
                  </a:cxn>
                  <a:cxn ang="0">
                    <a:pos x="1376" y="1410"/>
                  </a:cxn>
                  <a:cxn ang="0">
                    <a:pos x="1104" y="1280"/>
                  </a:cxn>
                  <a:cxn ang="0">
                    <a:pos x="974" y="1260"/>
                  </a:cxn>
                  <a:cxn ang="0">
                    <a:pos x="904" y="1268"/>
                  </a:cxn>
                  <a:cxn ang="0">
                    <a:pos x="794" y="1308"/>
                  </a:cxn>
                  <a:cxn ang="0">
                    <a:pos x="758" y="1174"/>
                  </a:cxn>
                  <a:cxn ang="0">
                    <a:pos x="736" y="1062"/>
                  </a:cxn>
                  <a:cxn ang="0">
                    <a:pos x="632" y="1104"/>
                  </a:cxn>
                  <a:cxn ang="0">
                    <a:pos x="568" y="950"/>
                  </a:cxn>
                  <a:cxn ang="0">
                    <a:pos x="740" y="912"/>
                  </a:cxn>
                  <a:cxn ang="0">
                    <a:pos x="842" y="906"/>
                  </a:cxn>
                  <a:cxn ang="0">
                    <a:pos x="896" y="900"/>
                  </a:cxn>
                  <a:cxn ang="0">
                    <a:pos x="1058" y="750"/>
                  </a:cxn>
                  <a:cxn ang="0">
                    <a:pos x="1184" y="678"/>
                  </a:cxn>
                  <a:cxn ang="0">
                    <a:pos x="1278" y="636"/>
                  </a:cxn>
                  <a:cxn ang="0">
                    <a:pos x="1340" y="538"/>
                  </a:cxn>
                  <a:cxn ang="0">
                    <a:pos x="1288" y="512"/>
                  </a:cxn>
                  <a:cxn ang="0">
                    <a:pos x="1526" y="456"/>
                  </a:cxn>
                  <a:cxn ang="0">
                    <a:pos x="1406" y="342"/>
                  </a:cxn>
                  <a:cxn ang="0">
                    <a:pos x="1328" y="264"/>
                  </a:cxn>
                  <a:cxn ang="0">
                    <a:pos x="1222" y="364"/>
                  </a:cxn>
                  <a:cxn ang="0">
                    <a:pos x="1110" y="444"/>
                  </a:cxn>
                  <a:cxn ang="0">
                    <a:pos x="1022" y="304"/>
                  </a:cxn>
                  <a:cxn ang="0">
                    <a:pos x="1212" y="240"/>
                  </a:cxn>
                  <a:cxn ang="0">
                    <a:pos x="1266" y="198"/>
                  </a:cxn>
                  <a:cxn ang="0">
                    <a:pos x="1328" y="172"/>
                  </a:cxn>
                  <a:cxn ang="0">
                    <a:pos x="1286" y="144"/>
                  </a:cxn>
                  <a:cxn ang="0">
                    <a:pos x="1262" y="120"/>
                  </a:cxn>
                  <a:cxn ang="0">
                    <a:pos x="1202" y="102"/>
                  </a:cxn>
                  <a:cxn ang="0">
                    <a:pos x="1106" y="136"/>
                  </a:cxn>
                  <a:cxn ang="0">
                    <a:pos x="950" y="120"/>
                  </a:cxn>
                  <a:cxn ang="0">
                    <a:pos x="550" y="0"/>
                  </a:cxn>
                  <a:cxn ang="0">
                    <a:pos x="344" y="32"/>
                  </a:cxn>
                  <a:cxn ang="0">
                    <a:pos x="290" y="102"/>
                  </a:cxn>
                  <a:cxn ang="0">
                    <a:pos x="128" y="174"/>
                  </a:cxn>
                  <a:cxn ang="0">
                    <a:pos x="128" y="216"/>
                  </a:cxn>
                  <a:cxn ang="0">
                    <a:pos x="2" y="252"/>
                  </a:cxn>
                </a:cxnLst>
                <a:rect l="0" t="0" r="r" b="b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未知"/>
              <p:cNvSpPr>
                <a:spLocks/>
              </p:cNvSpPr>
              <p:nvPr/>
            </p:nvSpPr>
            <p:spPr bwMode="auto">
              <a:xfrm>
                <a:off x="40" y="278"/>
                <a:ext cx="35" cy="28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22"/>
                  </a:cxn>
                  <a:cxn ang="0">
                    <a:pos x="22" y="38"/>
                  </a:cxn>
                  <a:cxn ang="0">
                    <a:pos x="46" y="26"/>
                  </a:cxn>
                  <a:cxn ang="0">
                    <a:pos x="30" y="0"/>
                  </a:cxn>
                  <a:cxn ang="0">
                    <a:pos x="16" y="4"/>
                  </a:cxn>
                </a:cxnLst>
                <a:rect l="0" t="0" r="r" b="b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未知"/>
              <p:cNvSpPr>
                <a:spLocks/>
              </p:cNvSpPr>
              <p:nvPr/>
            </p:nvSpPr>
            <p:spPr bwMode="auto">
              <a:xfrm>
                <a:off x="355" y="400"/>
                <a:ext cx="40" cy="3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6" y="44"/>
                  </a:cxn>
                  <a:cxn ang="0">
                    <a:pos x="42" y="42"/>
                  </a:cxn>
                  <a:cxn ang="0">
                    <a:pos x="38" y="16"/>
                  </a:cxn>
                  <a:cxn ang="0">
                    <a:pos x="26" y="2"/>
                  </a:cxn>
                  <a:cxn ang="0">
                    <a:pos x="12" y="0"/>
                  </a:cxn>
                </a:cxnLst>
                <a:rect l="0" t="0" r="r" b="b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未知"/>
              <p:cNvSpPr>
                <a:spLocks/>
              </p:cNvSpPr>
              <p:nvPr/>
            </p:nvSpPr>
            <p:spPr bwMode="auto">
              <a:xfrm>
                <a:off x="1156" y="456"/>
                <a:ext cx="101" cy="74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9" y="8"/>
                  </a:cxn>
                  <a:cxn ang="0">
                    <a:pos x="53" y="24"/>
                  </a:cxn>
                  <a:cxn ang="0">
                    <a:pos x="39" y="40"/>
                  </a:cxn>
                  <a:cxn ang="0">
                    <a:pos x="21" y="52"/>
                  </a:cxn>
                  <a:cxn ang="0">
                    <a:pos x="63" y="82"/>
                  </a:cxn>
                  <a:cxn ang="0">
                    <a:pos x="79" y="94"/>
                  </a:cxn>
                  <a:cxn ang="0">
                    <a:pos x="85" y="92"/>
                  </a:cxn>
                  <a:cxn ang="0">
                    <a:pos x="89" y="86"/>
                  </a:cxn>
                  <a:cxn ang="0">
                    <a:pos x="97" y="98"/>
                  </a:cxn>
                  <a:cxn ang="0">
                    <a:pos x="123" y="86"/>
                  </a:cxn>
                  <a:cxn ang="0">
                    <a:pos x="129" y="74"/>
                  </a:cxn>
                  <a:cxn ang="0">
                    <a:pos x="101" y="40"/>
                  </a:cxn>
                  <a:cxn ang="0">
                    <a:pos x="115" y="24"/>
                  </a:cxn>
                  <a:cxn ang="0">
                    <a:pos x="111" y="4"/>
                  </a:cxn>
                  <a:cxn ang="0">
                    <a:pos x="97" y="0"/>
                  </a:cxn>
                </a:cxnLst>
                <a:rect l="0" t="0" r="r" b="b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未知"/>
              <p:cNvSpPr>
                <a:spLocks/>
              </p:cNvSpPr>
              <p:nvPr/>
            </p:nvSpPr>
            <p:spPr bwMode="auto">
              <a:xfrm>
                <a:off x="670" y="839"/>
                <a:ext cx="162" cy="84"/>
              </a:xfrm>
              <a:custGeom>
                <a:avLst/>
                <a:gdLst/>
                <a:ahLst/>
                <a:cxnLst>
                  <a:cxn ang="0">
                    <a:pos x="47" y="12"/>
                  </a:cxn>
                  <a:cxn ang="0">
                    <a:pos x="17" y="12"/>
                  </a:cxn>
                  <a:cxn ang="0">
                    <a:pos x="5" y="16"/>
                  </a:cxn>
                  <a:cxn ang="0">
                    <a:pos x="25" y="52"/>
                  </a:cxn>
                  <a:cxn ang="0">
                    <a:pos x="51" y="44"/>
                  </a:cxn>
                  <a:cxn ang="0">
                    <a:pos x="93" y="54"/>
                  </a:cxn>
                  <a:cxn ang="0">
                    <a:pos x="111" y="60"/>
                  </a:cxn>
                  <a:cxn ang="0">
                    <a:pos x="133" y="88"/>
                  </a:cxn>
                  <a:cxn ang="0">
                    <a:pos x="141" y="112"/>
                  </a:cxn>
                  <a:cxn ang="0">
                    <a:pos x="157" y="100"/>
                  </a:cxn>
                  <a:cxn ang="0">
                    <a:pos x="169" y="96"/>
                  </a:cxn>
                  <a:cxn ang="0">
                    <a:pos x="187" y="102"/>
                  </a:cxn>
                  <a:cxn ang="0">
                    <a:pos x="195" y="80"/>
                  </a:cxn>
                  <a:cxn ang="0">
                    <a:pos x="153" y="54"/>
                  </a:cxn>
                  <a:cxn ang="0">
                    <a:pos x="105" y="20"/>
                  </a:cxn>
                  <a:cxn ang="0">
                    <a:pos x="53" y="26"/>
                  </a:cxn>
                  <a:cxn ang="0">
                    <a:pos x="47" y="12"/>
                  </a:cxn>
                </a:cxnLst>
                <a:rect l="0" t="0" r="r" b="b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未知"/>
              <p:cNvSpPr>
                <a:spLocks/>
              </p:cNvSpPr>
              <p:nvPr/>
            </p:nvSpPr>
            <p:spPr bwMode="auto">
              <a:xfrm>
                <a:off x="804" y="903"/>
                <a:ext cx="101" cy="4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43" y="6"/>
                  </a:cxn>
                  <a:cxn ang="0">
                    <a:pos x="31" y="30"/>
                  </a:cxn>
                  <a:cxn ang="0">
                    <a:pos x="15" y="34"/>
                  </a:cxn>
                  <a:cxn ang="0">
                    <a:pos x="3" y="42"/>
                  </a:cxn>
                  <a:cxn ang="0">
                    <a:pos x="13" y="54"/>
                  </a:cxn>
                  <a:cxn ang="0">
                    <a:pos x="133" y="34"/>
                  </a:cxn>
                  <a:cxn ang="0">
                    <a:pos x="123" y="16"/>
                  </a:cxn>
                  <a:cxn ang="0">
                    <a:pos x="105" y="8"/>
                  </a:cxn>
                  <a:cxn ang="0">
                    <a:pos x="101" y="24"/>
                  </a:cxn>
                  <a:cxn ang="0">
                    <a:pos x="89" y="18"/>
                  </a:cxn>
                  <a:cxn ang="0">
                    <a:pos x="67" y="14"/>
                  </a:cxn>
                  <a:cxn ang="0">
                    <a:pos x="57" y="0"/>
                  </a:cxn>
                </a:cxnLst>
                <a:rect l="0" t="0" r="r" b="b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未知"/>
              <p:cNvSpPr>
                <a:spLocks/>
              </p:cNvSpPr>
              <p:nvPr/>
            </p:nvSpPr>
            <p:spPr bwMode="auto">
              <a:xfrm>
                <a:off x="911" y="928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未知"/>
              <p:cNvSpPr>
                <a:spLocks/>
              </p:cNvSpPr>
              <p:nvPr/>
            </p:nvSpPr>
            <p:spPr bwMode="auto">
              <a:xfrm>
                <a:off x="969" y="931"/>
                <a:ext cx="12" cy="2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4"/>
                  </a:cxn>
                  <a:cxn ang="0">
                    <a:pos x="16" y="34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14" y="0"/>
                  </a:cxn>
                </a:cxnLst>
                <a:rect l="0" t="0" r="r" b="b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未知"/>
              <p:cNvSpPr>
                <a:spLocks/>
              </p:cNvSpPr>
              <p:nvPr/>
            </p:nvSpPr>
            <p:spPr bwMode="auto">
              <a:xfrm>
                <a:off x="781" y="89"/>
                <a:ext cx="185" cy="87"/>
              </a:xfrm>
              <a:custGeom>
                <a:avLst/>
                <a:gdLst/>
                <a:ahLst/>
                <a:cxnLst>
                  <a:cxn ang="0">
                    <a:pos x="64" y="1"/>
                  </a:cxn>
                  <a:cxn ang="0">
                    <a:pos x="24" y="31"/>
                  </a:cxn>
                  <a:cxn ang="0">
                    <a:pos x="6" y="37"/>
                  </a:cxn>
                  <a:cxn ang="0">
                    <a:pos x="0" y="39"/>
                  </a:cxn>
                  <a:cxn ang="0">
                    <a:pos x="26" y="59"/>
                  </a:cxn>
                  <a:cxn ang="0">
                    <a:pos x="38" y="63"/>
                  </a:cxn>
                  <a:cxn ang="0">
                    <a:pos x="68" y="47"/>
                  </a:cxn>
                  <a:cxn ang="0">
                    <a:pos x="80" y="43"/>
                  </a:cxn>
                  <a:cxn ang="0">
                    <a:pos x="82" y="55"/>
                  </a:cxn>
                  <a:cxn ang="0">
                    <a:pos x="64" y="61"/>
                  </a:cxn>
                  <a:cxn ang="0">
                    <a:pos x="72" y="73"/>
                  </a:cxn>
                  <a:cxn ang="0">
                    <a:pos x="40" y="87"/>
                  </a:cxn>
                  <a:cxn ang="0">
                    <a:pos x="70" y="109"/>
                  </a:cxn>
                  <a:cxn ang="0">
                    <a:pos x="82" y="113"/>
                  </a:cxn>
                  <a:cxn ang="0">
                    <a:pos x="118" y="103"/>
                  </a:cxn>
                  <a:cxn ang="0">
                    <a:pos x="150" y="105"/>
                  </a:cxn>
                  <a:cxn ang="0">
                    <a:pos x="168" y="117"/>
                  </a:cxn>
                  <a:cxn ang="0">
                    <a:pos x="204" y="109"/>
                  </a:cxn>
                  <a:cxn ang="0">
                    <a:pos x="224" y="103"/>
                  </a:cxn>
                  <a:cxn ang="0">
                    <a:pos x="222" y="77"/>
                  </a:cxn>
                  <a:cxn ang="0">
                    <a:pos x="234" y="69"/>
                  </a:cxn>
                  <a:cxn ang="0">
                    <a:pos x="238" y="47"/>
                  </a:cxn>
                  <a:cxn ang="0">
                    <a:pos x="210" y="57"/>
                  </a:cxn>
                  <a:cxn ang="0">
                    <a:pos x="200" y="43"/>
                  </a:cxn>
                  <a:cxn ang="0">
                    <a:pos x="172" y="45"/>
                  </a:cxn>
                  <a:cxn ang="0">
                    <a:pos x="134" y="9"/>
                  </a:cxn>
                  <a:cxn ang="0">
                    <a:pos x="94" y="11"/>
                  </a:cxn>
                  <a:cxn ang="0">
                    <a:pos x="82" y="1"/>
                  </a:cxn>
                  <a:cxn ang="0">
                    <a:pos x="64" y="1"/>
                  </a:cxn>
                </a:cxnLst>
                <a:rect l="0" t="0" r="r" b="b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未知"/>
              <p:cNvSpPr>
                <a:spLocks/>
              </p:cNvSpPr>
              <p:nvPr/>
            </p:nvSpPr>
            <p:spPr bwMode="auto">
              <a:xfrm>
                <a:off x="863" y="48"/>
                <a:ext cx="150" cy="60"/>
              </a:xfrm>
              <a:custGeom>
                <a:avLst/>
                <a:gdLst/>
                <a:ahLst/>
                <a:cxnLst>
                  <a:cxn ang="0">
                    <a:pos x="97" y="10"/>
                  </a:cxn>
                  <a:cxn ang="0">
                    <a:pos x="13" y="24"/>
                  </a:cxn>
                  <a:cxn ang="0">
                    <a:pos x="9" y="34"/>
                  </a:cxn>
                  <a:cxn ang="0">
                    <a:pos x="57" y="52"/>
                  </a:cxn>
                  <a:cxn ang="0">
                    <a:pos x="135" y="74"/>
                  </a:cxn>
                  <a:cxn ang="0">
                    <a:pos x="175" y="68"/>
                  </a:cxn>
                  <a:cxn ang="0">
                    <a:pos x="187" y="64"/>
                  </a:cxn>
                  <a:cxn ang="0">
                    <a:pos x="175" y="44"/>
                  </a:cxn>
                  <a:cxn ang="0">
                    <a:pos x="163" y="36"/>
                  </a:cxn>
                  <a:cxn ang="0">
                    <a:pos x="129" y="26"/>
                  </a:cxn>
                  <a:cxn ang="0">
                    <a:pos x="97" y="10"/>
                  </a:cxn>
                </a:cxnLst>
                <a:rect l="0" t="0" r="r" b="b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未知"/>
              <p:cNvSpPr>
                <a:spLocks/>
              </p:cNvSpPr>
              <p:nvPr/>
            </p:nvSpPr>
            <p:spPr bwMode="auto">
              <a:xfrm>
                <a:off x="1073" y="118"/>
                <a:ext cx="239" cy="189"/>
              </a:xfrm>
              <a:custGeom>
                <a:avLst/>
                <a:gdLst/>
                <a:ahLst/>
                <a:cxnLst>
                  <a:cxn ang="0">
                    <a:pos x="67" y="9"/>
                  </a:cxn>
                  <a:cxn ang="0">
                    <a:pos x="51" y="23"/>
                  </a:cxn>
                  <a:cxn ang="0">
                    <a:pos x="21" y="39"/>
                  </a:cxn>
                  <a:cxn ang="0">
                    <a:pos x="53" y="77"/>
                  </a:cxn>
                  <a:cxn ang="0">
                    <a:pos x="79" y="85"/>
                  </a:cxn>
                  <a:cxn ang="0">
                    <a:pos x="103" y="99"/>
                  </a:cxn>
                  <a:cxn ang="0">
                    <a:pos x="127" y="85"/>
                  </a:cxn>
                  <a:cxn ang="0">
                    <a:pos x="143" y="101"/>
                  </a:cxn>
                  <a:cxn ang="0">
                    <a:pos x="149" y="127"/>
                  </a:cxn>
                  <a:cxn ang="0">
                    <a:pos x="115" y="151"/>
                  </a:cxn>
                  <a:cxn ang="0">
                    <a:pos x="89" y="173"/>
                  </a:cxn>
                  <a:cxn ang="0">
                    <a:pos x="69" y="169"/>
                  </a:cxn>
                  <a:cxn ang="0">
                    <a:pos x="57" y="165"/>
                  </a:cxn>
                  <a:cxn ang="0">
                    <a:pos x="43" y="187"/>
                  </a:cxn>
                  <a:cxn ang="0">
                    <a:pos x="39" y="199"/>
                  </a:cxn>
                  <a:cxn ang="0">
                    <a:pos x="73" y="205"/>
                  </a:cxn>
                  <a:cxn ang="0">
                    <a:pos x="95" y="203"/>
                  </a:cxn>
                  <a:cxn ang="0">
                    <a:pos x="115" y="231"/>
                  </a:cxn>
                  <a:cxn ang="0">
                    <a:pos x="127" y="235"/>
                  </a:cxn>
                  <a:cxn ang="0">
                    <a:pos x="139" y="239"/>
                  </a:cxn>
                  <a:cxn ang="0">
                    <a:pos x="155" y="251"/>
                  </a:cxn>
                  <a:cxn ang="0">
                    <a:pos x="181" y="237"/>
                  </a:cxn>
                  <a:cxn ang="0">
                    <a:pos x="203" y="235"/>
                  </a:cxn>
                  <a:cxn ang="0">
                    <a:pos x="229" y="213"/>
                  </a:cxn>
                  <a:cxn ang="0">
                    <a:pos x="225" y="185"/>
                  </a:cxn>
                  <a:cxn ang="0">
                    <a:pos x="217" y="173"/>
                  </a:cxn>
                  <a:cxn ang="0">
                    <a:pos x="233" y="167"/>
                  </a:cxn>
                  <a:cxn ang="0">
                    <a:pos x="245" y="183"/>
                  </a:cxn>
                  <a:cxn ang="0">
                    <a:pos x="247" y="197"/>
                  </a:cxn>
                  <a:cxn ang="0">
                    <a:pos x="261" y="193"/>
                  </a:cxn>
                  <a:cxn ang="0">
                    <a:pos x="303" y="169"/>
                  </a:cxn>
                  <a:cxn ang="0">
                    <a:pos x="293" y="147"/>
                  </a:cxn>
                  <a:cxn ang="0">
                    <a:pos x="259" y="123"/>
                  </a:cxn>
                  <a:cxn ang="0">
                    <a:pos x="265" y="107"/>
                  </a:cxn>
                  <a:cxn ang="0">
                    <a:pos x="277" y="103"/>
                  </a:cxn>
                  <a:cxn ang="0">
                    <a:pos x="253" y="63"/>
                  </a:cxn>
                  <a:cxn ang="0">
                    <a:pos x="233" y="59"/>
                  </a:cxn>
                  <a:cxn ang="0">
                    <a:pos x="221" y="55"/>
                  </a:cxn>
                  <a:cxn ang="0">
                    <a:pos x="201" y="33"/>
                  </a:cxn>
                  <a:cxn ang="0">
                    <a:pos x="155" y="45"/>
                  </a:cxn>
                  <a:cxn ang="0">
                    <a:pos x="167" y="25"/>
                  </a:cxn>
                  <a:cxn ang="0">
                    <a:pos x="139" y="17"/>
                  </a:cxn>
                  <a:cxn ang="0">
                    <a:pos x="119" y="19"/>
                  </a:cxn>
                  <a:cxn ang="0">
                    <a:pos x="67" y="9"/>
                  </a:cxn>
                </a:cxnLst>
                <a:rect l="0" t="0" r="r" b="b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未知"/>
              <p:cNvSpPr>
                <a:spLocks/>
              </p:cNvSpPr>
              <p:nvPr/>
            </p:nvSpPr>
            <p:spPr bwMode="auto">
              <a:xfrm>
                <a:off x="1071" y="36"/>
                <a:ext cx="45" cy="3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0"/>
                  </a:cxn>
                  <a:cxn ang="0">
                    <a:pos x="30" y="40"/>
                  </a:cxn>
                  <a:cxn ang="0">
                    <a:pos x="48" y="50"/>
                  </a:cxn>
                  <a:cxn ang="0">
                    <a:pos x="58" y="28"/>
                  </a:cxn>
                  <a:cxn ang="0">
                    <a:pos x="44" y="8"/>
                  </a:cxn>
                  <a:cxn ang="0">
                    <a:pos x="26" y="0"/>
                  </a:cxn>
                </a:cxnLst>
                <a:rect l="0" t="0" r="r" b="b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未知"/>
              <p:cNvSpPr>
                <a:spLocks/>
              </p:cNvSpPr>
              <p:nvPr/>
            </p:nvSpPr>
            <p:spPr bwMode="auto">
              <a:xfrm>
                <a:off x="985" y="106"/>
                <a:ext cx="67" cy="41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24" y="25"/>
                  </a:cxn>
                  <a:cxn ang="0">
                    <a:pos x="4" y="27"/>
                  </a:cxn>
                  <a:cxn ang="0">
                    <a:pos x="16" y="57"/>
                  </a:cxn>
                  <a:cxn ang="0">
                    <a:pos x="74" y="35"/>
                  </a:cxn>
                  <a:cxn ang="0">
                    <a:pos x="86" y="17"/>
                  </a:cxn>
                  <a:cxn ang="0">
                    <a:pos x="56" y="7"/>
                  </a:cxn>
                  <a:cxn ang="0">
                    <a:pos x="44" y="7"/>
                  </a:cxn>
                </a:cxnLst>
                <a:rect l="0" t="0" r="r" b="b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未知"/>
              <p:cNvSpPr>
                <a:spLocks/>
              </p:cNvSpPr>
              <p:nvPr/>
            </p:nvSpPr>
            <p:spPr bwMode="auto">
              <a:xfrm>
                <a:off x="1055" y="114"/>
                <a:ext cx="55" cy="2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10" y="16"/>
                  </a:cxn>
                  <a:cxn ang="0">
                    <a:pos x="24" y="34"/>
                  </a:cxn>
                  <a:cxn ang="0">
                    <a:pos x="52" y="28"/>
                  </a:cxn>
                  <a:cxn ang="0">
                    <a:pos x="64" y="20"/>
                  </a:cxn>
                  <a:cxn ang="0">
                    <a:pos x="40" y="0"/>
                  </a:cxn>
                </a:cxnLst>
                <a:rect l="0" t="0" r="r" b="b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未知"/>
              <p:cNvSpPr>
                <a:spLocks/>
              </p:cNvSpPr>
              <p:nvPr/>
            </p:nvSpPr>
            <p:spPr bwMode="auto">
              <a:xfrm>
                <a:off x="1025" y="78"/>
                <a:ext cx="66" cy="34"/>
              </a:xfrm>
              <a:custGeom>
                <a:avLst/>
                <a:gdLst/>
                <a:ahLst/>
                <a:cxnLst>
                  <a:cxn ang="0">
                    <a:pos x="58" y="10"/>
                  </a:cxn>
                  <a:cxn ang="0">
                    <a:pos x="28" y="4"/>
                  </a:cxn>
                  <a:cxn ang="0">
                    <a:pos x="0" y="18"/>
                  </a:cxn>
                  <a:cxn ang="0">
                    <a:pos x="40" y="32"/>
                  </a:cxn>
                  <a:cxn ang="0">
                    <a:pos x="64" y="40"/>
                  </a:cxn>
                  <a:cxn ang="0">
                    <a:pos x="84" y="18"/>
                  </a:cxn>
                  <a:cxn ang="0">
                    <a:pos x="82" y="6"/>
                  </a:cxn>
                  <a:cxn ang="0">
                    <a:pos x="64" y="0"/>
                  </a:cxn>
                  <a:cxn ang="0">
                    <a:pos x="58" y="10"/>
                  </a:cxn>
                </a:cxnLst>
                <a:rect l="0" t="0" r="r" b="b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未知"/>
              <p:cNvSpPr>
                <a:spLocks/>
              </p:cNvSpPr>
              <p:nvPr/>
            </p:nvSpPr>
            <p:spPr bwMode="auto">
              <a:xfrm>
                <a:off x="997" y="46"/>
                <a:ext cx="45" cy="24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18"/>
                  </a:cxn>
                  <a:cxn ang="0">
                    <a:pos x="20" y="28"/>
                  </a:cxn>
                  <a:cxn ang="0">
                    <a:pos x="28" y="20"/>
                  </a:cxn>
                  <a:cxn ang="0">
                    <a:pos x="52" y="12"/>
                  </a:cxn>
                  <a:cxn ang="0">
                    <a:pos x="44" y="0"/>
                  </a:cxn>
                  <a:cxn ang="0">
                    <a:pos x="16" y="4"/>
                  </a:cxn>
                </a:cxnLst>
                <a:rect l="0" t="0" r="r" b="b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未知"/>
              <p:cNvSpPr>
                <a:spLocks/>
              </p:cNvSpPr>
              <p:nvPr/>
            </p:nvSpPr>
            <p:spPr bwMode="auto">
              <a:xfrm>
                <a:off x="1114" y="49"/>
                <a:ext cx="117" cy="77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14" y="6"/>
                  </a:cxn>
                  <a:cxn ang="0">
                    <a:pos x="4" y="38"/>
                  </a:cxn>
                  <a:cxn ang="0">
                    <a:pos x="12" y="56"/>
                  </a:cxn>
                  <a:cxn ang="0">
                    <a:pos x="0" y="72"/>
                  </a:cxn>
                  <a:cxn ang="0">
                    <a:pos x="56" y="86"/>
                  </a:cxn>
                  <a:cxn ang="0">
                    <a:pos x="82" y="92"/>
                  </a:cxn>
                  <a:cxn ang="0">
                    <a:pos x="152" y="86"/>
                  </a:cxn>
                  <a:cxn ang="0">
                    <a:pos x="76" y="70"/>
                  </a:cxn>
                  <a:cxn ang="0">
                    <a:pos x="54" y="62"/>
                  </a:cxn>
                  <a:cxn ang="0">
                    <a:pos x="44" y="52"/>
                  </a:cxn>
                  <a:cxn ang="0">
                    <a:pos x="50" y="34"/>
                  </a:cxn>
                  <a:cxn ang="0">
                    <a:pos x="38" y="0"/>
                  </a:cxn>
                </a:cxnLst>
                <a:rect l="0" t="0" r="r" b="b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未知"/>
              <p:cNvSpPr>
                <a:spLocks/>
              </p:cNvSpPr>
              <p:nvPr/>
            </p:nvSpPr>
            <p:spPr bwMode="auto">
              <a:xfrm>
                <a:off x="0" y="293"/>
                <a:ext cx="26" cy="1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24" y="20"/>
                  </a:cxn>
                  <a:cxn ang="0">
                    <a:pos x="4" y="18"/>
                  </a:cxn>
                  <a:cxn ang="0">
                    <a:pos x="4" y="6"/>
                  </a:cxn>
                  <a:cxn ang="0">
                    <a:pos x="34" y="0"/>
                  </a:cxn>
                </a:cxnLst>
                <a:rect l="0" t="0" r="r" b="b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未知"/>
              <p:cNvSpPr>
                <a:spLocks/>
              </p:cNvSpPr>
              <p:nvPr/>
            </p:nvSpPr>
            <p:spPr bwMode="auto">
              <a:xfrm>
                <a:off x="776" y="802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未知"/>
              <p:cNvSpPr>
                <a:spLocks/>
              </p:cNvSpPr>
              <p:nvPr/>
            </p:nvSpPr>
            <p:spPr bwMode="auto">
              <a:xfrm>
                <a:off x="779" y="827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未知"/>
              <p:cNvSpPr>
                <a:spLocks/>
              </p:cNvSpPr>
              <p:nvPr/>
            </p:nvSpPr>
            <p:spPr bwMode="auto">
              <a:xfrm>
                <a:off x="988" y="958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未知"/>
              <p:cNvSpPr>
                <a:spLocks/>
              </p:cNvSpPr>
              <p:nvPr/>
            </p:nvSpPr>
            <p:spPr bwMode="auto">
              <a:xfrm>
                <a:off x="1115" y="476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未知"/>
              <p:cNvSpPr>
                <a:spLocks/>
              </p:cNvSpPr>
              <p:nvPr/>
            </p:nvSpPr>
            <p:spPr bwMode="auto">
              <a:xfrm>
                <a:off x="1013" y="272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未知"/>
              <p:cNvSpPr>
                <a:spLocks/>
              </p:cNvSpPr>
              <p:nvPr/>
            </p:nvSpPr>
            <p:spPr bwMode="auto">
              <a:xfrm>
                <a:off x="1079" y="94"/>
                <a:ext cx="40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未知"/>
              <p:cNvSpPr>
                <a:spLocks/>
              </p:cNvSpPr>
              <p:nvPr/>
            </p:nvSpPr>
            <p:spPr bwMode="auto">
              <a:xfrm>
                <a:off x="1144" y="201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未知"/>
              <p:cNvSpPr>
                <a:spLocks/>
              </p:cNvSpPr>
              <p:nvPr/>
            </p:nvSpPr>
            <p:spPr bwMode="auto">
              <a:xfrm>
                <a:off x="1160" y="0"/>
                <a:ext cx="714" cy="345"/>
              </a:xfrm>
              <a:custGeom>
                <a:avLst/>
                <a:gdLst/>
                <a:ahLst/>
                <a:cxnLst>
                  <a:cxn ang="0">
                    <a:pos x="28" y="56"/>
                  </a:cxn>
                  <a:cxn ang="0">
                    <a:pos x="6" y="92"/>
                  </a:cxn>
                  <a:cxn ang="0">
                    <a:pos x="36" y="100"/>
                  </a:cxn>
                  <a:cxn ang="0">
                    <a:pos x="16" y="116"/>
                  </a:cxn>
                  <a:cxn ang="0">
                    <a:pos x="104" y="136"/>
                  </a:cxn>
                  <a:cxn ang="0">
                    <a:pos x="142" y="130"/>
                  </a:cxn>
                  <a:cxn ang="0">
                    <a:pos x="250" y="78"/>
                  </a:cxn>
                  <a:cxn ang="0">
                    <a:pos x="300" y="66"/>
                  </a:cxn>
                  <a:cxn ang="0">
                    <a:pos x="324" y="80"/>
                  </a:cxn>
                  <a:cxn ang="0">
                    <a:pos x="272" y="88"/>
                  </a:cxn>
                  <a:cxn ang="0">
                    <a:pos x="242" y="112"/>
                  </a:cxn>
                  <a:cxn ang="0">
                    <a:pos x="254" y="120"/>
                  </a:cxn>
                  <a:cxn ang="0">
                    <a:pos x="260" y="158"/>
                  </a:cxn>
                  <a:cxn ang="0">
                    <a:pos x="350" y="192"/>
                  </a:cxn>
                  <a:cxn ang="0">
                    <a:pos x="336" y="210"/>
                  </a:cxn>
                  <a:cxn ang="0">
                    <a:pos x="368" y="246"/>
                  </a:cxn>
                  <a:cxn ang="0">
                    <a:pos x="348" y="266"/>
                  </a:cxn>
                  <a:cxn ang="0">
                    <a:pos x="324" y="294"/>
                  </a:cxn>
                  <a:cxn ang="0">
                    <a:pos x="294" y="324"/>
                  </a:cxn>
                  <a:cxn ang="0">
                    <a:pos x="292" y="420"/>
                  </a:cxn>
                  <a:cxn ang="0">
                    <a:pos x="332" y="446"/>
                  </a:cxn>
                  <a:cxn ang="0">
                    <a:pos x="388" y="448"/>
                  </a:cxn>
                  <a:cxn ang="0">
                    <a:pos x="412" y="422"/>
                  </a:cxn>
                  <a:cxn ang="0">
                    <a:pos x="506" y="356"/>
                  </a:cxn>
                  <a:cxn ang="0">
                    <a:pos x="572" y="334"/>
                  </a:cxn>
                  <a:cxn ang="0">
                    <a:pos x="646" y="308"/>
                  </a:cxn>
                  <a:cxn ang="0">
                    <a:pos x="720" y="290"/>
                  </a:cxn>
                  <a:cxn ang="0">
                    <a:pos x="762" y="260"/>
                  </a:cxn>
                  <a:cxn ang="0">
                    <a:pos x="800" y="200"/>
                  </a:cxn>
                  <a:cxn ang="0">
                    <a:pos x="802" y="154"/>
                  </a:cxn>
                  <a:cxn ang="0">
                    <a:pos x="802" y="124"/>
                  </a:cxn>
                  <a:cxn ang="0">
                    <a:pos x="832" y="90"/>
                  </a:cxn>
                  <a:cxn ang="0">
                    <a:pos x="876" y="94"/>
                  </a:cxn>
                  <a:cxn ang="0">
                    <a:pos x="922" y="52"/>
                  </a:cxn>
                  <a:cxn ang="0">
                    <a:pos x="888" y="56"/>
                  </a:cxn>
                  <a:cxn ang="0">
                    <a:pos x="848" y="46"/>
                  </a:cxn>
                  <a:cxn ang="0">
                    <a:pos x="794" y="22"/>
                  </a:cxn>
                  <a:cxn ang="0">
                    <a:pos x="642" y="26"/>
                  </a:cxn>
                  <a:cxn ang="0">
                    <a:pos x="584" y="38"/>
                  </a:cxn>
                  <a:cxn ang="0">
                    <a:pos x="556" y="38"/>
                  </a:cxn>
                  <a:cxn ang="0">
                    <a:pos x="516" y="54"/>
                  </a:cxn>
                  <a:cxn ang="0">
                    <a:pos x="478" y="30"/>
                  </a:cxn>
                  <a:cxn ang="0">
                    <a:pos x="432" y="40"/>
                  </a:cxn>
                  <a:cxn ang="0">
                    <a:pos x="366" y="52"/>
                  </a:cxn>
                  <a:cxn ang="0">
                    <a:pos x="410" y="38"/>
                  </a:cxn>
                  <a:cxn ang="0">
                    <a:pos x="352" y="8"/>
                  </a:cxn>
                  <a:cxn ang="0">
                    <a:pos x="334" y="2"/>
                  </a:cxn>
                  <a:cxn ang="0">
                    <a:pos x="314" y="8"/>
                  </a:cxn>
                  <a:cxn ang="0">
                    <a:pos x="240" y="16"/>
                  </a:cxn>
                  <a:cxn ang="0">
                    <a:pos x="160" y="28"/>
                  </a:cxn>
                  <a:cxn ang="0">
                    <a:pos x="108" y="26"/>
                  </a:cxn>
                  <a:cxn ang="0">
                    <a:pos x="114" y="68"/>
                  </a:cxn>
                  <a:cxn ang="0">
                    <a:pos x="104" y="52"/>
                  </a:cxn>
                  <a:cxn ang="0">
                    <a:pos x="60" y="42"/>
                  </a:cxn>
                </a:cxnLst>
                <a:rect l="0" t="0" r="r" b="b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未知"/>
              <p:cNvSpPr>
                <a:spLocks/>
              </p:cNvSpPr>
              <p:nvPr/>
            </p:nvSpPr>
            <p:spPr bwMode="auto">
              <a:xfrm>
                <a:off x="1379" y="183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未知"/>
              <p:cNvSpPr>
                <a:spLocks/>
              </p:cNvSpPr>
              <p:nvPr/>
            </p:nvSpPr>
            <p:spPr bwMode="auto">
              <a:xfrm>
                <a:off x="1669" y="249"/>
                <a:ext cx="131" cy="54"/>
              </a:xfrm>
              <a:custGeom>
                <a:avLst/>
                <a:gdLst/>
                <a:ahLst/>
                <a:cxnLst>
                  <a:cxn ang="0">
                    <a:pos x="102" y="8"/>
                  </a:cxn>
                  <a:cxn ang="0">
                    <a:pos x="66" y="4"/>
                  </a:cxn>
                  <a:cxn ang="0">
                    <a:pos x="54" y="0"/>
                  </a:cxn>
                  <a:cxn ang="0">
                    <a:pos x="0" y="28"/>
                  </a:cxn>
                  <a:cxn ang="0">
                    <a:pos x="28" y="40"/>
                  </a:cxn>
                  <a:cxn ang="0">
                    <a:pos x="42" y="60"/>
                  </a:cxn>
                  <a:cxn ang="0">
                    <a:pos x="66" y="68"/>
                  </a:cxn>
                  <a:cxn ang="0">
                    <a:pos x="78" y="72"/>
                  </a:cxn>
                  <a:cxn ang="0">
                    <a:pos x="130" y="60"/>
                  </a:cxn>
                  <a:cxn ang="0">
                    <a:pos x="172" y="44"/>
                  </a:cxn>
                  <a:cxn ang="0">
                    <a:pos x="148" y="18"/>
                  </a:cxn>
                  <a:cxn ang="0">
                    <a:pos x="136" y="4"/>
                  </a:cxn>
                  <a:cxn ang="0">
                    <a:pos x="102" y="8"/>
                  </a:cxn>
                </a:cxnLst>
                <a:rect l="0" t="0" r="r" b="b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未知"/>
              <p:cNvSpPr>
                <a:spLocks/>
              </p:cNvSpPr>
              <p:nvPr/>
            </p:nvSpPr>
            <p:spPr bwMode="auto">
              <a:xfrm>
                <a:off x="1772" y="87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" name="未知"/>
              <p:cNvSpPr>
                <a:spLocks/>
              </p:cNvSpPr>
              <p:nvPr/>
            </p:nvSpPr>
            <p:spPr bwMode="auto">
              <a:xfrm>
                <a:off x="1857" y="307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pic>
        <p:nvPicPr>
          <p:cNvPr id="124" name="图片 123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584">
            <a:off x="6057303" y="2204544"/>
            <a:ext cx="857474" cy="368404"/>
          </a:xfrm>
          <a:prstGeom prst="rect">
            <a:avLst/>
          </a:prstGeom>
        </p:spPr>
      </p:pic>
      <p:pic>
        <p:nvPicPr>
          <p:cNvPr id="125" name="图片 124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472" y="2300841"/>
            <a:ext cx="870956" cy="914072"/>
          </a:xfrm>
          <a:prstGeom prst="rect">
            <a:avLst/>
          </a:prstGeom>
        </p:spPr>
      </p:pic>
      <p:pic>
        <p:nvPicPr>
          <p:cNvPr id="126" name="图片 125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9820">
            <a:off x="1798704" y="3254462"/>
            <a:ext cx="857474" cy="368404"/>
          </a:xfrm>
          <a:prstGeom prst="rect">
            <a:avLst/>
          </a:prstGeom>
        </p:spPr>
      </p:pic>
      <p:pic>
        <p:nvPicPr>
          <p:cNvPr id="127" name="图片 126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601" y="3583006"/>
            <a:ext cx="870956" cy="914072"/>
          </a:xfrm>
          <a:prstGeom prst="rect">
            <a:avLst/>
          </a:prstGeom>
        </p:spPr>
      </p:pic>
      <p:pic>
        <p:nvPicPr>
          <p:cNvPr id="128" name="图片 127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85763">
            <a:off x="3369077" y="1545679"/>
            <a:ext cx="857474" cy="368404"/>
          </a:xfrm>
          <a:prstGeom prst="rect">
            <a:avLst/>
          </a:prstGeom>
        </p:spPr>
      </p:pic>
      <p:pic>
        <p:nvPicPr>
          <p:cNvPr id="129" name="图片 128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1957" y="676320"/>
            <a:ext cx="870956" cy="914072"/>
          </a:xfrm>
          <a:prstGeom prst="rect">
            <a:avLst/>
          </a:prstGeom>
        </p:spPr>
      </p:pic>
      <p:sp>
        <p:nvSpPr>
          <p:cNvPr id="130" name="矩形 87"/>
          <p:cNvSpPr>
            <a:spLocks noChangeArrowheads="1"/>
          </p:cNvSpPr>
          <p:nvPr/>
        </p:nvSpPr>
        <p:spPr bwMode="auto">
          <a:xfrm>
            <a:off x="2788747" y="879270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20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1" name="矩形 87"/>
          <p:cNvSpPr>
            <a:spLocks noChangeArrowheads="1"/>
          </p:cNvSpPr>
          <p:nvPr/>
        </p:nvSpPr>
        <p:spPr bwMode="auto">
          <a:xfrm>
            <a:off x="1179983" y="3804132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20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2" name="矩形 87"/>
          <p:cNvSpPr>
            <a:spLocks noChangeArrowheads="1"/>
          </p:cNvSpPr>
          <p:nvPr/>
        </p:nvSpPr>
        <p:spPr bwMode="auto">
          <a:xfrm>
            <a:off x="6916358" y="2503092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2000" b="1" dirty="0" smtClean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790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1" grpId="0"/>
      <p:bldP spid="1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:\我的模板\中国风模板\中国风模板05\宽版\页面6\切片\门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57395"/>
            <a:ext cx="2323290" cy="2575410"/>
          </a:xfrm>
          <a:prstGeom prst="rect">
            <a:avLst/>
          </a:prstGeom>
          <a:noFill/>
        </p:spPr>
      </p:pic>
      <p:pic>
        <p:nvPicPr>
          <p:cNvPr id="3" name="Picture 8" descr="I:\我的模板\中国风模板\中国风模板05\宽版\页面6\切片\窗户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671" y="0"/>
            <a:ext cx="3035817" cy="4486287"/>
          </a:xfrm>
          <a:prstGeom prst="rect">
            <a:avLst/>
          </a:prstGeom>
          <a:noFill/>
        </p:spPr>
      </p:pic>
      <p:pic>
        <p:nvPicPr>
          <p:cNvPr id="4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57543"/>
            <a:ext cx="3071008" cy="1943132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5122" name="Picture 2" descr="C:\Users\zjd\Desktop\Nipic_9038048_20120601161118540369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938" y="3074823"/>
            <a:ext cx="3511550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872724">
            <a:off x="2328657" y="2654160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46128" y="2504703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27276" flipH="1">
            <a:off x="5317149" y="2624664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898327" y="841289"/>
            <a:ext cx="1755775" cy="1730461"/>
            <a:chOff x="1898327" y="841289"/>
            <a:chExt cx="1755775" cy="1730461"/>
          </a:xfrm>
        </p:grpSpPr>
        <p:pic>
          <p:nvPicPr>
            <p:cNvPr id="5123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327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73512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14551" y="841289"/>
            <a:ext cx="1755775" cy="1730461"/>
            <a:chOff x="3914551" y="841289"/>
            <a:chExt cx="1755775" cy="1730461"/>
          </a:xfrm>
        </p:grpSpPr>
        <p:pic>
          <p:nvPicPr>
            <p:cNvPr id="8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51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289736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8553" y="841289"/>
            <a:ext cx="1755775" cy="1730461"/>
            <a:chOff x="5768553" y="841289"/>
            <a:chExt cx="1755775" cy="1730461"/>
          </a:xfrm>
        </p:grpSpPr>
        <p:pic>
          <p:nvPicPr>
            <p:cNvPr id="9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553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143738" y="153724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sz="16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2864" y="3795887"/>
            <a:ext cx="6424180" cy="561214"/>
            <a:chOff x="1982864" y="3795887"/>
            <a:chExt cx="6424180" cy="561214"/>
          </a:xfrm>
        </p:grpSpPr>
        <p:pic>
          <p:nvPicPr>
            <p:cNvPr id="5125" name="Picture 5" descr="C:\Users\zjd\Desktop\未命名 -1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914347" y="864404"/>
              <a:ext cx="561214" cy="642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  <a:endParaRPr lang="zh-CN" altLang="en-US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7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9813" y="1523110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三</a:t>
              </a:r>
              <a:endParaRPr lang="zh-CN" altLang="en-US" sz="88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2780734" y="3054328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2780734" y="3744971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627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6" name="Picture 4" descr="I:\我的模板\中国风模板\中国风模板05\宽版\页面4\切片\屋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73" y="618828"/>
            <a:ext cx="8759825" cy="512762"/>
          </a:xfrm>
          <a:prstGeom prst="rect">
            <a:avLst/>
          </a:prstGeom>
          <a:noFill/>
        </p:spPr>
      </p:pic>
      <p:grpSp>
        <p:nvGrpSpPr>
          <p:cNvPr id="7" name="组合 6"/>
          <p:cNvGrpSpPr/>
          <p:nvPr/>
        </p:nvGrpSpPr>
        <p:grpSpPr>
          <a:xfrm>
            <a:off x="3131840" y="1491630"/>
            <a:ext cx="3301900" cy="2817524"/>
            <a:chOff x="3131840" y="1491630"/>
            <a:chExt cx="3301900" cy="2817524"/>
          </a:xfrm>
        </p:grpSpPr>
        <p:pic>
          <p:nvPicPr>
            <p:cNvPr id="7171" name="Picture 3" descr="C:\Users\zjd\Desktop\Nipic_9501016_2012041916170751919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31840" y="1491630"/>
              <a:ext cx="3301900" cy="2817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707904" y="257175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华文隶书" pitchFamily="2" charset="-122"/>
                  <a:ea typeface="华文隶书" pitchFamily="2" charset="-122"/>
                </a:rPr>
                <a:t>添加标题</a:t>
              </a:r>
              <a:endParaRPr lang="zh-CN" altLang="en-US" sz="28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971600" y="30046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1600" y="331861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36786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9034" y="31042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69034" y="341823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9034" y="37782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08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5\切片\小桥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2456291"/>
            <a:ext cx="7461250" cy="2676525"/>
          </a:xfrm>
          <a:prstGeom prst="rect">
            <a:avLst/>
          </a:prstGeom>
          <a:noFill/>
        </p:spPr>
      </p:pic>
      <p:sp>
        <p:nvSpPr>
          <p:cNvPr id="4097" name="标题 409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1081908" y="1131590"/>
            <a:ext cx="1689892" cy="1743223"/>
            <a:chOff x="971600" y="1915953"/>
            <a:chExt cx="3141228" cy="324036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51920" y="1131589"/>
            <a:ext cx="1689892" cy="1743223"/>
            <a:chOff x="971600" y="1915953"/>
            <a:chExt cx="3141228" cy="324036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16216" y="1114860"/>
            <a:ext cx="1689892" cy="1743223"/>
            <a:chOff x="971600" y="1915953"/>
            <a:chExt cx="3141228" cy="324036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20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46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484541" y="172777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233747" y="171104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矩形 4100"/>
          <p:cNvSpPr/>
          <p:nvPr/>
        </p:nvSpPr>
        <p:spPr>
          <a:xfrm>
            <a:off x="830220" y="3051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30220" y="3426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0220" y="37865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681203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681203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681203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45499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45499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45499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13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5" name="图片 24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862218"/>
            <a:ext cx="1714500" cy="578238"/>
          </a:xfrm>
          <a:prstGeom prst="rect">
            <a:avLst/>
          </a:prstGeom>
        </p:spPr>
      </p:pic>
      <p:pic>
        <p:nvPicPr>
          <p:cNvPr id="29" name="图片 28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514600"/>
            <a:ext cx="1714500" cy="578238"/>
          </a:xfrm>
          <a:prstGeom prst="rect">
            <a:avLst/>
          </a:prstGeom>
        </p:spPr>
      </p:pic>
      <p:pic>
        <p:nvPicPr>
          <p:cNvPr id="30" name="图片 29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128182"/>
            <a:ext cx="1714500" cy="578238"/>
          </a:xfrm>
          <a:prstGeom prst="rect">
            <a:avLst/>
          </a:prstGeom>
        </p:spPr>
      </p:pic>
      <p:pic>
        <p:nvPicPr>
          <p:cNvPr id="32" name="图片 31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0" y="2862218"/>
            <a:ext cx="1714500" cy="578238"/>
          </a:xfrm>
          <a:prstGeom prst="rect">
            <a:avLst/>
          </a:prstGeom>
        </p:spPr>
      </p:pic>
      <p:pic>
        <p:nvPicPr>
          <p:cNvPr id="33" name="图片 32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0" y="2514600"/>
            <a:ext cx="1714500" cy="578238"/>
          </a:xfrm>
          <a:prstGeom prst="rect">
            <a:avLst/>
          </a:prstGeom>
        </p:spPr>
      </p:pic>
      <p:pic>
        <p:nvPicPr>
          <p:cNvPr id="35" name="图片 34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2862218"/>
            <a:ext cx="1714500" cy="578238"/>
          </a:xfrm>
          <a:prstGeom prst="rect">
            <a:avLst/>
          </a:prstGeom>
        </p:spPr>
      </p:pic>
      <p:sp>
        <p:nvSpPr>
          <p:cNvPr id="39" name="矩形 87"/>
          <p:cNvSpPr>
            <a:spLocks noChangeArrowheads="1"/>
          </p:cNvSpPr>
          <p:nvPr/>
        </p:nvSpPr>
        <p:spPr bwMode="auto">
          <a:xfrm>
            <a:off x="4286250" y="125730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8625" b="1" dirty="0">
                <a:latin typeface="宋体" pitchFamily="2" charset="-122"/>
                <a:ea typeface="宋体" pitchFamily="2" charset="-122"/>
              </a:rPr>
              <a:t>1</a:t>
            </a:r>
          </a:p>
        </p:txBody>
      </p:sp>
      <p:sp>
        <p:nvSpPr>
          <p:cNvPr id="40" name="矩形 87"/>
          <p:cNvSpPr>
            <a:spLocks noChangeArrowheads="1"/>
          </p:cNvSpPr>
          <p:nvPr/>
        </p:nvSpPr>
        <p:spPr bwMode="auto">
          <a:xfrm>
            <a:off x="2286000" y="165735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8625" b="1" dirty="0">
                <a:latin typeface="宋体" pitchFamily="2" charset="-122"/>
                <a:ea typeface="宋体" pitchFamily="2" charset="-122"/>
              </a:rPr>
              <a:t>2</a:t>
            </a:r>
          </a:p>
        </p:txBody>
      </p:sp>
      <p:sp>
        <p:nvSpPr>
          <p:cNvPr id="41" name="矩形 87"/>
          <p:cNvSpPr>
            <a:spLocks noChangeArrowheads="1"/>
          </p:cNvSpPr>
          <p:nvPr/>
        </p:nvSpPr>
        <p:spPr bwMode="auto">
          <a:xfrm>
            <a:off x="6331067" y="200025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8625" b="1" dirty="0">
                <a:latin typeface="宋体" pitchFamily="2" charset="-122"/>
                <a:ea typeface="宋体" pitchFamily="2" charset="-122"/>
              </a:rPr>
              <a:t>3</a:t>
            </a:r>
          </a:p>
        </p:txBody>
      </p:sp>
      <p:pic>
        <p:nvPicPr>
          <p:cNvPr id="42" name="图片 41" descr="墨迹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357" y="3650260"/>
            <a:ext cx="3600450" cy="571500"/>
          </a:xfrm>
          <a:prstGeom prst="rect">
            <a:avLst/>
          </a:prstGeom>
        </p:spPr>
      </p:pic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543301" y="382905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点击输入文本</a:t>
            </a:r>
            <a:r>
              <a:rPr lang="en-US" altLang="zh-CN" sz="1050" b="1" dirty="0">
                <a:solidFill>
                  <a:schemeClr val="bg1"/>
                </a:solidFill>
              </a:rPr>
              <a:t>点击输入文本</a:t>
            </a:r>
          </a:p>
        </p:txBody>
      </p:sp>
      <p:pic>
        <p:nvPicPr>
          <p:cNvPr id="46" name="图片 45" descr="墨竹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0" y="457201"/>
            <a:ext cx="1657350" cy="106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7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02" name="图片 101" descr="墨迹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7579" y="2457450"/>
            <a:ext cx="3576171" cy="732204"/>
          </a:xfrm>
          <a:prstGeom prst="rect">
            <a:avLst/>
          </a:prstGeom>
        </p:spPr>
      </p:pic>
      <p:pic>
        <p:nvPicPr>
          <p:cNvPr id="56" name="图片 5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979" y="1257300"/>
            <a:ext cx="1225316" cy="1135459"/>
          </a:xfrm>
          <a:prstGeom prst="rect">
            <a:avLst/>
          </a:prstGeom>
        </p:spPr>
      </p:pic>
      <p:sp>
        <p:nvSpPr>
          <p:cNvPr id="57" name="矩形 87"/>
          <p:cNvSpPr>
            <a:spLocks noChangeArrowheads="1"/>
          </p:cNvSpPr>
          <p:nvPr/>
        </p:nvSpPr>
        <p:spPr bwMode="auto">
          <a:xfrm>
            <a:off x="2481729" y="1676226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8" name="图片 57" descr="墨迹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429" y="1428750"/>
            <a:ext cx="3600450" cy="571500"/>
          </a:xfrm>
          <a:prstGeom prst="rect">
            <a:avLst/>
          </a:prstGeom>
        </p:spPr>
      </p:pic>
      <p:pic>
        <p:nvPicPr>
          <p:cNvPr id="59" name="图片 58" descr="墨迹6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345" y="2356332"/>
            <a:ext cx="1143000" cy="1072669"/>
          </a:xfrm>
          <a:prstGeom prst="rect">
            <a:avLst/>
          </a:prstGeom>
        </p:spPr>
      </p:pic>
      <p:sp>
        <p:nvSpPr>
          <p:cNvPr id="60" name="矩形 87"/>
          <p:cNvSpPr>
            <a:spLocks noChangeArrowheads="1"/>
          </p:cNvSpPr>
          <p:nvPr/>
        </p:nvSpPr>
        <p:spPr bwMode="auto">
          <a:xfrm>
            <a:off x="2481729" y="2728068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9" name="Text Box 8"/>
          <p:cNvSpPr txBox="1">
            <a:spLocks noChangeArrowheads="1"/>
          </p:cNvSpPr>
          <p:nvPr/>
        </p:nvSpPr>
        <p:spPr bwMode="auto">
          <a:xfrm>
            <a:off x="4296373" y="160754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b="1" dirty="0">
                <a:solidFill>
                  <a:schemeClr val="bg1"/>
                </a:solidFill>
              </a:rPr>
              <a:t>点击输入文本</a:t>
            </a:r>
            <a:r>
              <a:rPr lang="en-US" altLang="zh-CN" sz="1050" b="1" dirty="0">
                <a:solidFill>
                  <a:schemeClr val="bg1"/>
                </a:solidFill>
              </a:rPr>
              <a:t>点击输入文本</a:t>
            </a:r>
          </a:p>
        </p:txBody>
      </p:sp>
      <p:sp>
        <p:nvSpPr>
          <p:cNvPr id="101" name="Text Box 8"/>
          <p:cNvSpPr txBox="1">
            <a:spLocks noChangeArrowheads="1"/>
          </p:cNvSpPr>
          <p:nvPr/>
        </p:nvSpPr>
        <p:spPr bwMode="auto">
          <a:xfrm>
            <a:off x="4296373" y="2725898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b="1" dirty="0">
                <a:solidFill>
                  <a:schemeClr val="bg1"/>
                </a:solidFill>
              </a:rPr>
              <a:t>点击输入文本</a:t>
            </a:r>
            <a:r>
              <a:rPr lang="en-US" altLang="zh-CN" sz="1050" b="1" dirty="0">
                <a:solidFill>
                  <a:schemeClr val="bg1"/>
                </a:solidFill>
              </a:rPr>
              <a:t>点击输入文本</a:t>
            </a:r>
          </a:p>
        </p:txBody>
      </p:sp>
      <p:pic>
        <p:nvPicPr>
          <p:cNvPr id="103" name="图片 102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979" y="3436542"/>
            <a:ext cx="1225316" cy="1135459"/>
          </a:xfrm>
          <a:prstGeom prst="rect">
            <a:avLst/>
          </a:prstGeom>
        </p:spPr>
      </p:pic>
      <p:sp>
        <p:nvSpPr>
          <p:cNvPr id="104" name="矩形 87"/>
          <p:cNvSpPr>
            <a:spLocks noChangeArrowheads="1"/>
          </p:cNvSpPr>
          <p:nvPr/>
        </p:nvSpPr>
        <p:spPr bwMode="auto">
          <a:xfrm>
            <a:off x="2481729" y="3855467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06" name="图片 105" descr="墨迹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729" y="3657600"/>
            <a:ext cx="3429000" cy="571500"/>
          </a:xfrm>
          <a:prstGeom prst="rect">
            <a:avLst/>
          </a:prstGeom>
        </p:spPr>
      </p:pic>
      <p:sp>
        <p:nvSpPr>
          <p:cNvPr id="107" name="Text Box 8"/>
          <p:cNvSpPr txBox="1">
            <a:spLocks noChangeArrowheads="1"/>
          </p:cNvSpPr>
          <p:nvPr/>
        </p:nvSpPr>
        <p:spPr bwMode="auto">
          <a:xfrm>
            <a:off x="4296373" y="386313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b="1" dirty="0">
                <a:solidFill>
                  <a:schemeClr val="bg1"/>
                </a:solidFill>
              </a:rPr>
              <a:t>点击输入文本</a:t>
            </a:r>
            <a:r>
              <a:rPr lang="en-US" altLang="zh-CN" sz="1050" b="1" dirty="0">
                <a:solidFill>
                  <a:schemeClr val="bg1"/>
                </a:solidFill>
              </a:rPr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345182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99" grpId="0"/>
      <p:bldP spid="101" grpId="0"/>
      <p:bldP spid="104" grpId="0"/>
      <p:bldP spid="1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140620" y="1427882"/>
            <a:ext cx="6228692" cy="705664"/>
            <a:chOff x="1367644" y="699543"/>
            <a:chExt cx="6228692" cy="705664"/>
          </a:xfrm>
        </p:grpSpPr>
        <p:grpSp>
          <p:nvGrpSpPr>
            <p:cNvPr id="8" name="组合 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1" name="TextBox 5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一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9" name="TextBox 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140620" y="2226602"/>
            <a:ext cx="6228692" cy="705664"/>
            <a:chOff x="1367644" y="699543"/>
            <a:chExt cx="6228692" cy="705664"/>
          </a:xfrm>
        </p:grpSpPr>
        <p:grpSp>
          <p:nvGrpSpPr>
            <p:cNvPr id="13" name="组合 12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6" name="TextBox 1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二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14" name="TextBox 1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40620" y="3025322"/>
            <a:ext cx="6228692" cy="705664"/>
            <a:chOff x="1367644" y="699543"/>
            <a:chExt cx="6228692" cy="705664"/>
          </a:xfrm>
        </p:grpSpPr>
        <p:grpSp>
          <p:nvGrpSpPr>
            <p:cNvPr id="18" name="组合 1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1" name="TextBox 18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三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19" name="TextBox 1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140620" y="3824043"/>
            <a:ext cx="6228692" cy="705664"/>
            <a:chOff x="1367644" y="699543"/>
            <a:chExt cx="6228692" cy="705664"/>
          </a:xfrm>
        </p:grpSpPr>
        <p:grpSp>
          <p:nvGrpSpPr>
            <p:cNvPr id="23" name="组合 22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6" name="TextBox 2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华文隶书" pitchFamily="2" charset="-122"/>
                    <a:ea typeface="华文隶书" pitchFamily="2" charset="-122"/>
                  </a:rPr>
                  <a:t>四</a:t>
                </a:r>
                <a:endParaRPr lang="zh-CN" altLang="en-US" sz="2400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endParaRPr>
              </a:p>
            </p:txBody>
          </p:sp>
        </p:grpSp>
        <p:sp>
          <p:nvSpPr>
            <p:cNvPr id="24" name="TextBox 2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latin typeface="华文隶书" pitchFamily="2" charset="-122"/>
                  <a:ea typeface="华文隶书" pitchFamily="2" charset="-122"/>
                </a:rPr>
                <a:t>单击此处添加目录</a:t>
              </a:r>
              <a:endParaRPr lang="zh-CN" altLang="en-US" sz="28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28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761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85950" y="1652823"/>
            <a:ext cx="2400300" cy="2519127"/>
          </a:xfrm>
          <a:prstGeom prst="rect">
            <a:avLst/>
          </a:prstGeom>
        </p:spPr>
      </p:pic>
      <p:sp>
        <p:nvSpPr>
          <p:cNvPr id="50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black">
          <a:xfrm>
            <a:off x="2489433" y="2580331"/>
            <a:ext cx="1200150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dirty="0">
              <a:solidFill>
                <a:srgbClr val="000000"/>
              </a:solidFill>
              <a:latin typeface="Arial" pitchFamily="34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" name="矩形 87"/>
          <p:cNvSpPr>
            <a:spLocks noChangeArrowheads="1"/>
          </p:cNvSpPr>
          <p:nvPr/>
        </p:nvSpPr>
        <p:spPr bwMode="auto">
          <a:xfrm>
            <a:off x="4914900" y="1371600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点击添加文本信息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3" name="图片 52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1625367"/>
            <a:ext cx="2457450" cy="285750"/>
          </a:xfrm>
          <a:prstGeom prst="rect">
            <a:avLst/>
          </a:prstGeom>
        </p:spPr>
      </p:pic>
      <p:sp>
        <p:nvSpPr>
          <p:cNvPr id="60" name="矩形 87"/>
          <p:cNvSpPr>
            <a:spLocks noChangeArrowheads="1"/>
          </p:cNvSpPr>
          <p:nvPr/>
        </p:nvSpPr>
        <p:spPr bwMode="auto">
          <a:xfrm>
            <a:off x="4914900" y="2089383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点击添加文本信息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61" name="图片 60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2343150"/>
            <a:ext cx="2457450" cy="285750"/>
          </a:xfrm>
          <a:prstGeom prst="rect">
            <a:avLst/>
          </a:prstGeom>
        </p:spPr>
      </p:pic>
      <p:sp>
        <p:nvSpPr>
          <p:cNvPr id="62" name="矩形 87"/>
          <p:cNvSpPr>
            <a:spLocks noChangeArrowheads="1"/>
          </p:cNvSpPr>
          <p:nvPr/>
        </p:nvSpPr>
        <p:spPr bwMode="auto">
          <a:xfrm>
            <a:off x="4914900" y="2832333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点击添加文本信息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63" name="图片 62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086100"/>
            <a:ext cx="2457450" cy="285750"/>
          </a:xfrm>
          <a:prstGeom prst="rect">
            <a:avLst/>
          </a:prstGeom>
        </p:spPr>
      </p:pic>
      <p:sp>
        <p:nvSpPr>
          <p:cNvPr id="64" name="矩形 87"/>
          <p:cNvSpPr>
            <a:spLocks noChangeArrowheads="1"/>
          </p:cNvSpPr>
          <p:nvPr/>
        </p:nvSpPr>
        <p:spPr bwMode="auto">
          <a:xfrm>
            <a:off x="4914900" y="3635619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点击添加文本信息</a:t>
            </a:r>
            <a:endParaRPr lang="en-US" altLang="zh-CN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65" name="图片 64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889386"/>
            <a:ext cx="24574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33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60" grpId="0"/>
      <p:bldP spid="62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9813" y="1523110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四</a:t>
              </a:r>
              <a:endParaRPr lang="zh-CN" altLang="en-US" sz="88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2780734" y="3054328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2780734" y="3744971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322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3\切片\拱门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181" y="1291523"/>
            <a:ext cx="6323819" cy="3851977"/>
          </a:xfrm>
          <a:prstGeom prst="rect">
            <a:avLst/>
          </a:prstGeom>
          <a:noFill/>
        </p:spPr>
      </p:pic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1328273" y="1477111"/>
            <a:ext cx="1186684" cy="1224135"/>
            <a:chOff x="971600" y="1915953"/>
            <a:chExt cx="3141228" cy="324036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22416" y="2931790"/>
            <a:ext cx="1186684" cy="1224135"/>
            <a:chOff x="971600" y="1915953"/>
            <a:chExt cx="3141228" cy="32403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09896" y="1993376"/>
            <a:ext cx="1186684" cy="1224135"/>
            <a:chOff x="971600" y="1915953"/>
            <a:chExt cx="3141228" cy="324036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6176" y="977467"/>
            <a:ext cx="1186684" cy="1224135"/>
            <a:chOff x="971600" y="1915953"/>
            <a:chExt cx="3141228" cy="324036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  <a:endParaRPr lang="zh-CN" altLang="en-US" sz="16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19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27444">
            <a:off x="1915156" y="2558259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63989">
            <a:off x="3510184" y="3013180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63989">
            <a:off x="5369848" y="1872717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4647174" y="32604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47174" y="3574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47174" y="393450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76256" y="20984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6256" y="241244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76256" y="27724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0435" y="30037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0435" y="33177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0435" y="36778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华文隶书" pitchFamily="2" charset="-122"/>
                <a:ea typeface="华文隶书" pitchFamily="2" charset="-122"/>
              </a:rPr>
              <a:t>单击此处</a:t>
            </a:r>
            <a:r>
              <a:rPr lang="zh-CN" altLang="en-US" dirty="0" smtClean="0">
                <a:latin typeface="华文隶书" pitchFamily="2" charset="-122"/>
                <a:ea typeface="华文隶书" pitchFamily="2" charset="-122"/>
              </a:rPr>
              <a:t>添加文本</a:t>
            </a:r>
            <a:endParaRPr lang="zh-CN" altLang="en-US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775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6147" name="Picture 3" descr="C:\Users\zjd\Desktop\Nipic_6732184_2012100814454844936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51871"/>
            <a:ext cx="8027362" cy="9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zjd\Desktop\未命名 -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49492" y="2801630"/>
            <a:ext cx="601596" cy="150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zjd\Desktop\未命名 -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90370" y="2224077"/>
            <a:ext cx="601596" cy="234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zjd\Desktop\未命名 -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93966" y="1741075"/>
            <a:ext cx="601596" cy="256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zjd\Desktop\未命名 -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12958" y="1435367"/>
            <a:ext cx="601596" cy="29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40193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2010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2550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2011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2914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2012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4375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20XX</a:t>
            </a:r>
            <a:endParaRPr lang="zh-CN" altLang="en-US" sz="2800" b="1" dirty="0"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39354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华文隶书" pitchFamily="2" charset="-122"/>
                <a:ea typeface="华文隶书" pitchFamily="2" charset="-122"/>
              </a:rPr>
              <a:t>添加</a:t>
            </a:r>
            <a:r>
              <a:rPr lang="zh-CN" altLang="en-US" sz="2400" dirty="0">
                <a:latin typeface="华文隶书" pitchFamily="2" charset="-122"/>
                <a:ea typeface="华文隶书" pitchFamily="2" charset="-122"/>
              </a:rPr>
              <a:t>标题</a:t>
            </a:r>
          </a:p>
        </p:txBody>
      </p:sp>
      <p:pic>
        <p:nvPicPr>
          <p:cNvPr id="1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41143">
            <a:off x="2392357" y="1390177"/>
            <a:ext cx="3554699" cy="9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809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0" name="图片 29" descr="墨迹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48" y="3086100"/>
            <a:ext cx="1398398" cy="1314450"/>
          </a:xfrm>
          <a:prstGeom prst="rect">
            <a:avLst/>
          </a:prstGeom>
        </p:spPr>
      </p:pic>
      <p:pic>
        <p:nvPicPr>
          <p:cNvPr id="56" name="图片 55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872" y="1334274"/>
            <a:ext cx="1314450" cy="1207074"/>
          </a:xfrm>
          <a:prstGeom prst="rect">
            <a:avLst/>
          </a:prstGeom>
        </p:spPr>
      </p:pic>
      <p:sp>
        <p:nvSpPr>
          <p:cNvPr id="76" name="矩形 87"/>
          <p:cNvSpPr>
            <a:spLocks noChangeArrowheads="1"/>
          </p:cNvSpPr>
          <p:nvPr/>
        </p:nvSpPr>
        <p:spPr bwMode="auto">
          <a:xfrm>
            <a:off x="3719813" y="3562868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8" name="矩形 87"/>
          <p:cNvSpPr>
            <a:spLocks noChangeArrowheads="1"/>
          </p:cNvSpPr>
          <p:nvPr/>
        </p:nvSpPr>
        <p:spPr bwMode="auto">
          <a:xfrm>
            <a:off x="2201930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800" dirty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6" name="Rectangle 30"/>
          <p:cNvSpPr>
            <a:spLocks noChangeArrowheads="1"/>
          </p:cNvSpPr>
          <p:nvPr/>
        </p:nvSpPr>
        <p:spPr bwMode="black">
          <a:xfrm>
            <a:off x="5948139" y="3059520"/>
            <a:ext cx="12001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200" dirty="0"/>
              <a:t>这里输入文本</a:t>
            </a:r>
            <a:endParaRPr lang="en-US" altLang="zh-CN" sz="1200" dirty="0"/>
          </a:p>
          <a:p>
            <a:pPr algn="l">
              <a:spcBef>
                <a:spcPct val="50000"/>
              </a:spcBef>
            </a:pPr>
            <a:r>
              <a:rPr lang="zh-CN" altLang="en-US" sz="1200" dirty="0"/>
              <a:t>这里输入文本</a:t>
            </a:r>
            <a:endParaRPr lang="en-US" altLang="zh-CN" sz="1200" dirty="0"/>
          </a:p>
        </p:txBody>
      </p:sp>
      <p:pic>
        <p:nvPicPr>
          <p:cNvPr id="89" name="图片 88" descr="墨迹箭头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00000" flipH="1">
            <a:off x="2979108" y="2508300"/>
            <a:ext cx="672086" cy="523495"/>
          </a:xfrm>
          <a:prstGeom prst="rect">
            <a:avLst/>
          </a:prstGeom>
        </p:spPr>
      </p:pic>
      <p:pic>
        <p:nvPicPr>
          <p:cNvPr id="28" name="图片 27" descr="墨迹箭头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 flipH="1">
            <a:off x="4625971" y="2508300"/>
            <a:ext cx="672086" cy="523495"/>
          </a:xfrm>
          <a:prstGeom prst="rect">
            <a:avLst/>
          </a:prstGeom>
        </p:spPr>
      </p:pic>
      <p:pic>
        <p:nvPicPr>
          <p:cNvPr id="29" name="图片 28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3831575" y="2478864"/>
            <a:ext cx="566322" cy="523495"/>
          </a:xfrm>
          <a:prstGeom prst="rect">
            <a:avLst/>
          </a:prstGeom>
        </p:spPr>
      </p:pic>
      <p:pic>
        <p:nvPicPr>
          <p:cNvPr id="31" name="图片 30" descr="墨迹5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539" y="3631020"/>
            <a:ext cx="1595661" cy="275004"/>
          </a:xfrm>
          <a:prstGeom prst="rect">
            <a:avLst/>
          </a:prstGeom>
        </p:spPr>
      </p:pic>
      <p:pic>
        <p:nvPicPr>
          <p:cNvPr id="32" name="图片 31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337" y="1334274"/>
            <a:ext cx="1314450" cy="1207074"/>
          </a:xfrm>
          <a:prstGeom prst="rect">
            <a:avLst/>
          </a:prstGeom>
        </p:spPr>
      </p:pic>
      <p:sp>
        <p:nvSpPr>
          <p:cNvPr id="33" name="矩形 87"/>
          <p:cNvSpPr>
            <a:spLocks noChangeArrowheads="1"/>
          </p:cNvSpPr>
          <p:nvPr/>
        </p:nvSpPr>
        <p:spPr bwMode="auto">
          <a:xfrm>
            <a:off x="3727396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800" dirty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4" name="图片 33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4010" y="1334274"/>
            <a:ext cx="1314450" cy="1207074"/>
          </a:xfrm>
          <a:prstGeom prst="rect">
            <a:avLst/>
          </a:prstGeom>
        </p:spPr>
      </p:pic>
      <p:sp>
        <p:nvSpPr>
          <p:cNvPr id="35" name="矩形 87"/>
          <p:cNvSpPr>
            <a:spLocks noChangeArrowheads="1"/>
          </p:cNvSpPr>
          <p:nvPr/>
        </p:nvSpPr>
        <p:spPr bwMode="auto">
          <a:xfrm>
            <a:off x="5244069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800" dirty="0"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61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8" grpId="0"/>
      <p:bldP spid="86" grpId="0"/>
      <p:bldP spid="33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77" name="图片 76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2184" y="1738784"/>
            <a:ext cx="2612565" cy="2741901"/>
          </a:xfrm>
          <a:prstGeom prst="rect">
            <a:avLst/>
          </a:prstGeom>
        </p:spPr>
      </p:pic>
      <p:pic>
        <p:nvPicPr>
          <p:cNvPr id="78" name="图片 77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86041">
            <a:off x="3483268" y="3487989"/>
            <a:ext cx="1200150" cy="139553"/>
          </a:xfrm>
          <a:prstGeom prst="rect">
            <a:avLst/>
          </a:prstGeom>
        </p:spPr>
      </p:pic>
      <p:pic>
        <p:nvPicPr>
          <p:cNvPr id="79" name="图片 78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50775">
            <a:off x="3418615" y="2829710"/>
            <a:ext cx="1200150" cy="139553"/>
          </a:xfrm>
          <a:prstGeom prst="rect">
            <a:avLst/>
          </a:prstGeom>
        </p:spPr>
      </p:pic>
      <p:pic>
        <p:nvPicPr>
          <p:cNvPr id="80" name="图片 79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4044">
            <a:off x="4489434" y="2765600"/>
            <a:ext cx="1200150" cy="139553"/>
          </a:xfrm>
          <a:prstGeom prst="rect">
            <a:avLst/>
          </a:prstGeom>
        </p:spPr>
      </p:pic>
      <p:sp>
        <p:nvSpPr>
          <p:cNvPr id="81" name="矩形 87"/>
          <p:cNvSpPr>
            <a:spLocks noChangeArrowheads="1"/>
          </p:cNvSpPr>
          <p:nvPr/>
        </p:nvSpPr>
        <p:spPr bwMode="auto">
          <a:xfrm>
            <a:off x="4229100" y="2350692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1500" b="1" dirty="0">
                <a:latin typeface="宋体" pitchFamily="2" charset="-122"/>
                <a:ea typeface="宋体" pitchFamily="2" charset="-122"/>
              </a:rPr>
              <a:t>38%</a:t>
            </a:r>
          </a:p>
        </p:txBody>
      </p:sp>
      <p:sp>
        <p:nvSpPr>
          <p:cNvPr id="82" name="矩形 87"/>
          <p:cNvSpPr>
            <a:spLocks noChangeArrowheads="1"/>
          </p:cNvSpPr>
          <p:nvPr/>
        </p:nvSpPr>
        <p:spPr bwMode="auto">
          <a:xfrm>
            <a:off x="3509744" y="3064804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1500" b="1" dirty="0">
                <a:latin typeface="宋体" pitchFamily="2" charset="-122"/>
                <a:ea typeface="宋体" pitchFamily="2" charset="-122"/>
              </a:rPr>
              <a:t>20%</a:t>
            </a:r>
          </a:p>
        </p:txBody>
      </p:sp>
      <p:sp>
        <p:nvSpPr>
          <p:cNvPr id="83" name="矩形 87"/>
          <p:cNvSpPr>
            <a:spLocks noChangeArrowheads="1"/>
          </p:cNvSpPr>
          <p:nvPr/>
        </p:nvSpPr>
        <p:spPr bwMode="auto">
          <a:xfrm>
            <a:off x="4654841" y="3391975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en-US" altLang="zh-CN" sz="1500" b="1" dirty="0">
                <a:latin typeface="宋体" pitchFamily="2" charset="-122"/>
                <a:ea typeface="宋体" pitchFamily="2" charset="-122"/>
              </a:rPr>
              <a:t>42%</a:t>
            </a:r>
          </a:p>
        </p:txBody>
      </p:sp>
      <p:pic>
        <p:nvPicPr>
          <p:cNvPr id="84" name="图片 83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584">
            <a:off x="5692602" y="3639212"/>
            <a:ext cx="787199" cy="338211"/>
          </a:xfrm>
          <a:prstGeom prst="rect">
            <a:avLst/>
          </a:prstGeom>
        </p:spPr>
      </p:pic>
      <p:pic>
        <p:nvPicPr>
          <p:cNvPr id="85" name="图片 84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3550842"/>
            <a:ext cx="1225316" cy="1135459"/>
          </a:xfrm>
          <a:prstGeom prst="rect">
            <a:avLst/>
          </a:prstGeom>
        </p:spPr>
      </p:pic>
      <p:pic>
        <p:nvPicPr>
          <p:cNvPr id="86" name="图片 85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636192"/>
            <a:ext cx="1225316" cy="1135459"/>
          </a:xfrm>
          <a:prstGeom prst="rect">
            <a:avLst/>
          </a:prstGeom>
        </p:spPr>
      </p:pic>
      <p:pic>
        <p:nvPicPr>
          <p:cNvPr id="87" name="图片 86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2745">
            <a:off x="4826635" y="1744427"/>
            <a:ext cx="787199" cy="338211"/>
          </a:xfrm>
          <a:prstGeom prst="rect">
            <a:avLst/>
          </a:prstGeom>
        </p:spPr>
      </p:pic>
      <p:pic>
        <p:nvPicPr>
          <p:cNvPr id="88" name="图片 87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762" y="2984585"/>
            <a:ext cx="1225316" cy="1135459"/>
          </a:xfrm>
          <a:prstGeom prst="rect">
            <a:avLst/>
          </a:prstGeom>
        </p:spPr>
      </p:pic>
      <p:pic>
        <p:nvPicPr>
          <p:cNvPr id="89" name="图片 88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48503">
            <a:off x="2660129" y="3251909"/>
            <a:ext cx="787199" cy="338211"/>
          </a:xfrm>
          <a:prstGeom prst="rect">
            <a:avLst/>
          </a:prstGeom>
        </p:spPr>
      </p:pic>
      <p:sp>
        <p:nvSpPr>
          <p:cNvPr id="90" name="矩形 87"/>
          <p:cNvSpPr>
            <a:spLocks noChangeArrowheads="1"/>
          </p:cNvSpPr>
          <p:nvPr/>
        </p:nvSpPr>
        <p:spPr bwMode="auto">
          <a:xfrm>
            <a:off x="1872442" y="3413739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1" name="矩形 87"/>
          <p:cNvSpPr>
            <a:spLocks noChangeArrowheads="1"/>
          </p:cNvSpPr>
          <p:nvPr/>
        </p:nvSpPr>
        <p:spPr bwMode="auto">
          <a:xfrm>
            <a:off x="5314950" y="1055117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2" name="矩形 87"/>
          <p:cNvSpPr>
            <a:spLocks noChangeArrowheads="1"/>
          </p:cNvSpPr>
          <p:nvPr/>
        </p:nvSpPr>
        <p:spPr bwMode="auto">
          <a:xfrm>
            <a:off x="6570277" y="3974229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3" name="Text Box 8"/>
          <p:cNvSpPr txBox="1">
            <a:spLocks noChangeArrowheads="1"/>
          </p:cNvSpPr>
          <p:nvPr/>
        </p:nvSpPr>
        <p:spPr bwMode="auto">
          <a:xfrm>
            <a:off x="1714500" y="4114800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</a:p>
          <a:p>
            <a:pPr algn="l"/>
            <a:r>
              <a:rPr lang="en-US" sz="1050" dirty="0"/>
              <a:t>点击输入文本</a:t>
            </a:r>
          </a:p>
        </p:txBody>
      </p:sp>
      <p:sp>
        <p:nvSpPr>
          <p:cNvPr id="94" name="Text Box 8"/>
          <p:cNvSpPr txBox="1">
            <a:spLocks noChangeArrowheads="1"/>
          </p:cNvSpPr>
          <p:nvPr/>
        </p:nvSpPr>
        <p:spPr bwMode="auto">
          <a:xfrm>
            <a:off x="6484166" y="3105499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</a:p>
          <a:p>
            <a:pPr algn="l"/>
            <a:r>
              <a:rPr lang="en-US" sz="1050" dirty="0"/>
              <a:t>点击输入文本</a:t>
            </a:r>
          </a:p>
        </p:txBody>
      </p:sp>
      <p:sp>
        <p:nvSpPr>
          <p:cNvPr id="95" name="Text Box 8"/>
          <p:cNvSpPr txBox="1">
            <a:spLocks noChangeArrowheads="1"/>
          </p:cNvSpPr>
          <p:nvPr/>
        </p:nvSpPr>
        <p:spPr bwMode="auto">
          <a:xfrm>
            <a:off x="3980576" y="1073791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</a:p>
          <a:p>
            <a:pPr algn="l"/>
            <a:r>
              <a:rPr lang="en-US" sz="1050" dirty="0"/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297856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4" name="图片 23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5876" y="1978516"/>
            <a:ext cx="3424908" cy="1956164"/>
          </a:xfrm>
          <a:prstGeom prst="rect">
            <a:avLst/>
          </a:prstGeom>
        </p:spPr>
      </p:pic>
      <p:pic>
        <p:nvPicPr>
          <p:cNvPr id="36" name="图片 3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0" y="2338719"/>
            <a:ext cx="1657350" cy="1135459"/>
          </a:xfrm>
          <a:prstGeom prst="rect">
            <a:avLst/>
          </a:prstGeom>
        </p:spPr>
      </p:pic>
      <p:sp>
        <p:nvSpPr>
          <p:cNvPr id="38" name="矩形 87"/>
          <p:cNvSpPr>
            <a:spLocks noChangeArrowheads="1"/>
          </p:cNvSpPr>
          <p:nvPr/>
        </p:nvSpPr>
        <p:spPr bwMode="auto">
          <a:xfrm>
            <a:off x="4216516" y="2745060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5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500" b="1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7" name="图片 36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72932">
            <a:off x="1703345" y="3323809"/>
            <a:ext cx="1962377" cy="924767"/>
          </a:xfrm>
          <a:prstGeom prst="rect">
            <a:avLst/>
          </a:prstGeom>
        </p:spPr>
      </p:pic>
      <p:pic>
        <p:nvPicPr>
          <p:cNvPr id="39" name="图片 38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0518">
            <a:off x="5589268" y="3307301"/>
            <a:ext cx="1962377" cy="924767"/>
          </a:xfrm>
          <a:prstGeom prst="rect">
            <a:avLst/>
          </a:prstGeom>
        </p:spPr>
      </p:pic>
      <p:pic>
        <p:nvPicPr>
          <p:cNvPr id="40" name="图片 39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40460">
            <a:off x="5475496" y="1464657"/>
            <a:ext cx="1962377" cy="924767"/>
          </a:xfrm>
          <a:prstGeom prst="rect">
            <a:avLst/>
          </a:prstGeom>
        </p:spPr>
      </p:pic>
      <p:pic>
        <p:nvPicPr>
          <p:cNvPr id="41" name="图片 40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14922">
            <a:off x="1817542" y="1435341"/>
            <a:ext cx="1962377" cy="924767"/>
          </a:xfrm>
          <a:prstGeom prst="rect">
            <a:avLst/>
          </a:prstGeom>
        </p:spPr>
      </p:pic>
      <p:sp>
        <p:nvSpPr>
          <p:cNvPr id="44" name="Text Box 8"/>
          <p:cNvSpPr txBox="1">
            <a:spLocks noChangeArrowheads="1"/>
          </p:cNvSpPr>
          <p:nvPr/>
        </p:nvSpPr>
        <p:spPr bwMode="auto">
          <a:xfrm rot="19972201">
            <a:off x="6370112" y="1812635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zh-CN" altLang="en-US" sz="1050" dirty="0"/>
              <a:t>信息</a:t>
            </a:r>
            <a:endParaRPr lang="en-US" altLang="zh-CN" sz="1050" dirty="0"/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 rot="1599015">
            <a:off x="6451583" y="3597882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zh-CN" altLang="en-US" sz="1050" dirty="0"/>
              <a:t>信息</a:t>
            </a:r>
            <a:endParaRPr lang="en-US" altLang="zh-CN" sz="1050" dirty="0"/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 rot="20081731">
            <a:off x="1494314" y="3587814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zh-CN" altLang="en-US" sz="1050" dirty="0"/>
              <a:t>信息</a:t>
            </a:r>
            <a:endParaRPr lang="en-US" altLang="zh-CN" sz="1050" dirty="0"/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 rot="1390682">
            <a:off x="1652036" y="1834924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zh-CN" altLang="en-US" sz="1050" dirty="0"/>
              <a:t>信息</a:t>
            </a:r>
            <a:endParaRPr lang="en-US" altLang="zh-CN" sz="1050" dirty="0"/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3714750" y="1371363"/>
            <a:ext cx="1771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en-US" altLang="zh-CN" sz="1050" dirty="0"/>
              <a:t>点击输入文本</a:t>
            </a:r>
            <a:endParaRPr lang="en-US" sz="1050" dirty="0"/>
          </a:p>
          <a:p>
            <a:pPr algn="l"/>
            <a:r>
              <a:rPr lang="en-US" sz="1050" dirty="0"/>
              <a:t>点击输入文本</a:t>
            </a:r>
            <a:r>
              <a:rPr lang="en-US" altLang="zh-CN" sz="1050" dirty="0"/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303954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5" grpId="0"/>
      <p:bldP spid="46" grpId="0"/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00" y="981529"/>
            <a:ext cx="5740400" cy="246017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402449" y="350777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614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decel="2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32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9813" y="1523110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一</a:t>
              </a:r>
              <a:endParaRPr lang="zh-CN" altLang="en-US" sz="88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2780734" y="3054328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2780734" y="3744971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274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2" name="图片 51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2872" y="1354489"/>
            <a:ext cx="2847923" cy="2988911"/>
          </a:xfrm>
          <a:prstGeom prst="rect">
            <a:avLst/>
          </a:prstGeom>
        </p:spPr>
      </p:pic>
      <p:pic>
        <p:nvPicPr>
          <p:cNvPr id="53" name="图片 52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215" y="2210788"/>
            <a:ext cx="1328084" cy="1230690"/>
          </a:xfrm>
          <a:prstGeom prst="rect">
            <a:avLst/>
          </a:prstGeom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564982" y="14116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013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558144" y="14116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sz="1013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172200" y="2668940"/>
            <a:ext cx="11079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200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564982" y="39262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zh-CN" altLang="en-US" sz="1013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872344" y="26689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sz="1013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500994" y="3879805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zh-CN" altLang="en-US" sz="1013" b="1" dirty="0">
                <a:ea typeface="宋体" pitchFamily="2" charset="-122"/>
              </a:rPr>
              <a:t>点击编辑文字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4248199" y="2652107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800" dirty="0">
                <a:solidFill>
                  <a:schemeClr val="bg1"/>
                </a:solidFill>
                <a:ea typeface="宋体" pitchFamily="2" charset="-122"/>
              </a:rPr>
              <a:t>文本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3420212" y="1795961"/>
            <a:ext cx="2309903" cy="1999276"/>
            <a:chOff x="3036282" y="2265028"/>
            <a:chExt cx="3079871" cy="2665701"/>
          </a:xfrm>
        </p:grpSpPr>
        <p:pic>
          <p:nvPicPr>
            <p:cNvPr id="54" name="图片 53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410200" y="3346206"/>
              <a:ext cx="705953" cy="549875"/>
            </a:xfrm>
            <a:prstGeom prst="rect">
              <a:avLst/>
            </a:prstGeom>
          </p:spPr>
        </p:pic>
        <p:pic>
          <p:nvPicPr>
            <p:cNvPr id="55" name="图片 54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6282" y="3346206"/>
              <a:ext cx="705953" cy="549875"/>
            </a:xfrm>
            <a:prstGeom prst="rect">
              <a:avLst/>
            </a:prstGeom>
          </p:spPr>
        </p:pic>
        <p:pic>
          <p:nvPicPr>
            <p:cNvPr id="56" name="图片 55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585268">
              <a:off x="4921180" y="2359845"/>
              <a:ext cx="705953" cy="549875"/>
            </a:xfrm>
            <a:prstGeom prst="rect">
              <a:avLst/>
            </a:prstGeom>
          </p:spPr>
        </p:pic>
        <p:pic>
          <p:nvPicPr>
            <p:cNvPr id="57" name="图片 56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55225">
              <a:off x="3515543" y="2343067"/>
              <a:ext cx="705953" cy="549875"/>
            </a:xfrm>
            <a:prstGeom prst="rect">
              <a:avLst/>
            </a:prstGeom>
          </p:spPr>
        </p:pic>
        <p:pic>
          <p:nvPicPr>
            <p:cNvPr id="58" name="图片 57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4732" flipV="1">
              <a:off x="4889035" y="4302815"/>
              <a:ext cx="705953" cy="549875"/>
            </a:xfrm>
            <a:prstGeom prst="rect">
              <a:avLst/>
            </a:prstGeom>
          </p:spPr>
        </p:pic>
        <p:pic>
          <p:nvPicPr>
            <p:cNvPr id="59" name="图片 58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444775" flipV="1">
              <a:off x="3525149" y="4245501"/>
              <a:ext cx="705953" cy="549875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2940341" y="1517551"/>
            <a:ext cx="3171039" cy="2604394"/>
            <a:chOff x="2396455" y="1893815"/>
            <a:chExt cx="4228052" cy="3472525"/>
          </a:xfrm>
        </p:grpSpPr>
        <p:pic>
          <p:nvPicPr>
            <p:cNvPr id="61" name="图片 60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6455" y="3454167"/>
              <a:ext cx="455103" cy="421729"/>
            </a:xfrm>
            <a:prstGeom prst="rect">
              <a:avLst/>
            </a:prstGeom>
          </p:spPr>
        </p:pic>
        <p:pic>
          <p:nvPicPr>
            <p:cNvPr id="62" name="图片 61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6631" y="1893815"/>
              <a:ext cx="455103" cy="421729"/>
            </a:xfrm>
            <a:prstGeom prst="rect">
              <a:avLst/>
            </a:prstGeom>
          </p:spPr>
        </p:pic>
        <p:pic>
          <p:nvPicPr>
            <p:cNvPr id="63" name="图片 62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9714" y="1944149"/>
              <a:ext cx="455103" cy="421729"/>
            </a:xfrm>
            <a:prstGeom prst="rect">
              <a:avLst/>
            </a:prstGeom>
          </p:spPr>
        </p:pic>
        <p:pic>
          <p:nvPicPr>
            <p:cNvPr id="64" name="图片 63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9404" y="3392648"/>
              <a:ext cx="455103" cy="421729"/>
            </a:xfrm>
            <a:prstGeom prst="rect">
              <a:avLst/>
            </a:prstGeom>
          </p:spPr>
        </p:pic>
        <p:pic>
          <p:nvPicPr>
            <p:cNvPr id="65" name="图片 64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4395" y="4944611"/>
              <a:ext cx="455103" cy="421729"/>
            </a:xfrm>
            <a:prstGeom prst="rect">
              <a:avLst/>
            </a:prstGeom>
          </p:spPr>
        </p:pic>
        <p:pic>
          <p:nvPicPr>
            <p:cNvPr id="66" name="图片 65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2802" y="4839749"/>
              <a:ext cx="455103" cy="4217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488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26" grpId="0"/>
      <p:bldP spid="9227" grpId="0"/>
      <p:bldP spid="9228" grpId="0"/>
      <p:bldP spid="9229" grpId="0"/>
      <p:bldP spid="9230" grpId="0"/>
      <p:bldP spid="92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23182" y="1635646"/>
            <a:ext cx="5282944" cy="1698622"/>
            <a:chOff x="1394596" y="2573351"/>
            <a:chExt cx="5282944" cy="1698622"/>
          </a:xfrm>
        </p:grpSpPr>
        <p:pic>
          <p:nvPicPr>
            <p:cNvPr id="5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596" y="2573351"/>
              <a:ext cx="2353986" cy="1698622"/>
            </a:xfrm>
            <a:prstGeom prst="rect">
              <a:avLst/>
            </a:prstGeom>
            <a:noFill/>
          </p:spPr>
        </p:pic>
        <p:pic>
          <p:nvPicPr>
            <p:cNvPr id="6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554" y="2573351"/>
              <a:ext cx="2353986" cy="1698622"/>
            </a:xfrm>
            <a:prstGeom prst="rect">
              <a:avLst/>
            </a:prstGeom>
            <a:noFill/>
          </p:spPr>
        </p:pic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133646" y="1856676"/>
            <a:ext cx="1568531" cy="1512168"/>
            <a:chOff x="1133646" y="1856676"/>
            <a:chExt cx="1568531" cy="1512168"/>
          </a:xfrm>
        </p:grpSpPr>
        <p:pic>
          <p:nvPicPr>
            <p:cNvPr id="3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646" y="1856676"/>
              <a:ext cx="1568531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259632" y="2347015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75606" y="1550781"/>
            <a:ext cx="2104711" cy="2029081"/>
            <a:chOff x="3375606" y="1550781"/>
            <a:chExt cx="2104711" cy="2029081"/>
          </a:xfrm>
        </p:grpSpPr>
        <p:pic>
          <p:nvPicPr>
            <p:cNvPr id="7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5606" y="1550781"/>
              <a:ext cx="2104711" cy="2029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793092" y="2211710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6136" y="1363191"/>
            <a:ext cx="2592288" cy="2499138"/>
            <a:chOff x="5796136" y="1363191"/>
            <a:chExt cx="2592288" cy="2499138"/>
          </a:xfrm>
        </p:grpSpPr>
        <p:pic>
          <p:nvPicPr>
            <p:cNvPr id="8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1363191"/>
              <a:ext cx="2592288" cy="249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408204" y="2230511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 smtClean="0">
                  <a:latin typeface="华文隶书" pitchFamily="2" charset="-122"/>
                  <a:ea typeface="华文隶书" pitchFamily="2" charset="-122"/>
                </a:rPr>
                <a:t>文本</a:t>
              </a:r>
              <a:endParaRPr lang="zh-CN" altLang="en-US" sz="3200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pic>
        <p:nvPicPr>
          <p:cNvPr id="8194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25098" flipV="1">
            <a:off x="2590143" y="2022983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25098" flipV="1">
            <a:off x="5147820" y="2027626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1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  <p:pic>
        <p:nvPicPr>
          <p:cNvPr id="5" name="Picture 3" descr="C:\Users\zjd\Desktop\Nipic_4447957_2010042317071983731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19" y="2361718"/>
            <a:ext cx="1501063" cy="26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3635896" y="1015790"/>
            <a:ext cx="1811189" cy="653152"/>
            <a:chOff x="3275856" y="411510"/>
            <a:chExt cx="1811189" cy="653152"/>
          </a:xfrm>
        </p:grpSpPr>
        <p:pic>
          <p:nvPicPr>
            <p:cNvPr id="8" name="Picture 2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275856" y="411510"/>
              <a:ext cx="1811189" cy="653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63888" y="48724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latin typeface="华文隶书" pitchFamily="2" charset="-122"/>
                  <a:ea typeface="华文隶书" pitchFamily="2" charset="-122"/>
                </a:rPr>
                <a:t>添加标题</a:t>
              </a:r>
              <a:endParaRPr lang="zh-CN" altLang="en-US" sz="2000" b="1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91680" y="1941494"/>
            <a:ext cx="1512168" cy="677295"/>
            <a:chOff x="1331640" y="1337214"/>
            <a:chExt cx="1512168" cy="677295"/>
          </a:xfrm>
        </p:grpSpPr>
        <p:pic>
          <p:nvPicPr>
            <p:cNvPr id="11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12343" y="14858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85406" y="1941493"/>
            <a:ext cx="1512168" cy="677295"/>
            <a:chOff x="3425366" y="1337213"/>
            <a:chExt cx="1512168" cy="677295"/>
          </a:xfrm>
        </p:grpSpPr>
        <p:pic>
          <p:nvPicPr>
            <p:cNvPr id="14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1337213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628521" y="14754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40152" y="1941494"/>
            <a:ext cx="1512168" cy="677295"/>
            <a:chOff x="5580112" y="1337214"/>
            <a:chExt cx="1512168" cy="677295"/>
          </a:xfrm>
        </p:grpSpPr>
        <p:pic>
          <p:nvPicPr>
            <p:cNvPr id="17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782198" y="14754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40152" y="2815990"/>
            <a:ext cx="1512168" cy="677295"/>
            <a:chOff x="5580112" y="2211710"/>
            <a:chExt cx="1512168" cy="677295"/>
          </a:xfrm>
        </p:grpSpPr>
        <p:pic>
          <p:nvPicPr>
            <p:cNvPr id="20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2211710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782198" y="2365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40152" y="3694655"/>
            <a:ext cx="1512168" cy="677295"/>
            <a:chOff x="5580112" y="3090375"/>
            <a:chExt cx="1512168" cy="677295"/>
          </a:xfrm>
        </p:grpSpPr>
        <p:pic>
          <p:nvPicPr>
            <p:cNvPr id="23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782198" y="324435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85406" y="2815989"/>
            <a:ext cx="1512168" cy="677295"/>
            <a:chOff x="3425366" y="2211709"/>
            <a:chExt cx="1512168" cy="677295"/>
          </a:xfrm>
        </p:grpSpPr>
        <p:pic>
          <p:nvPicPr>
            <p:cNvPr id="26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2211709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627452" y="2357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5406" y="3694654"/>
            <a:ext cx="1512168" cy="677295"/>
            <a:chOff x="3425366" y="3090374"/>
            <a:chExt cx="1512168" cy="677295"/>
          </a:xfrm>
        </p:grpSpPr>
        <p:pic>
          <p:nvPicPr>
            <p:cNvPr id="29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309037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27452" y="323052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91680" y="2815990"/>
            <a:ext cx="1512168" cy="677295"/>
            <a:chOff x="1979712" y="2311934"/>
            <a:chExt cx="1512168" cy="677295"/>
          </a:xfrm>
        </p:grpSpPr>
        <p:pic>
          <p:nvPicPr>
            <p:cNvPr id="32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79712" y="231193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2160415" y="245791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691680" y="3694655"/>
            <a:ext cx="1512168" cy="677295"/>
            <a:chOff x="1331640" y="3090375"/>
            <a:chExt cx="1512168" cy="677295"/>
          </a:xfrm>
        </p:grpSpPr>
        <p:pic>
          <p:nvPicPr>
            <p:cNvPr id="35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1512343" y="32166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华文隶书" pitchFamily="2" charset="-122"/>
                  <a:ea typeface="华文隶书" pitchFamily="2" charset="-122"/>
                </a:rPr>
                <a:t>添加文本</a:t>
              </a:r>
              <a:endParaRPr lang="zh-CN" altLang="en-US" dirty="0">
                <a:latin typeface="华文隶书" pitchFamily="2" charset="-122"/>
                <a:ea typeface="华文隶书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78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1085851"/>
            <a:ext cx="1085850" cy="997148"/>
          </a:xfrm>
          <a:prstGeom prst="rect">
            <a:avLst/>
          </a:prstGeom>
        </p:spPr>
      </p:pic>
      <p:pic>
        <p:nvPicPr>
          <p:cNvPr id="74" name="图片 73" descr="墨迹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050" y="2008632"/>
            <a:ext cx="1485899" cy="1376933"/>
          </a:xfrm>
          <a:prstGeom prst="rect">
            <a:avLst/>
          </a:prstGeom>
        </p:spPr>
      </p:pic>
      <p:sp>
        <p:nvSpPr>
          <p:cNvPr id="77" name="矩形 87"/>
          <p:cNvSpPr>
            <a:spLocks noChangeArrowheads="1"/>
          </p:cNvSpPr>
          <p:nvPr/>
        </p:nvSpPr>
        <p:spPr bwMode="auto">
          <a:xfrm>
            <a:off x="1905874" y="251460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FFFFFF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FFFF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8" name="矩形 87"/>
          <p:cNvSpPr>
            <a:spLocks noChangeArrowheads="1"/>
          </p:cNvSpPr>
          <p:nvPr/>
        </p:nvSpPr>
        <p:spPr bwMode="auto">
          <a:xfrm>
            <a:off x="5403557" y="1449722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4" name="图片 83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43198" y="2448306"/>
            <a:ext cx="672086" cy="523495"/>
          </a:xfrm>
          <a:prstGeom prst="rect">
            <a:avLst/>
          </a:prstGeom>
        </p:spPr>
      </p:pic>
      <p:sp>
        <p:nvSpPr>
          <p:cNvPr id="86" name="Rectangle 30"/>
          <p:cNvSpPr>
            <a:spLocks noChangeArrowheads="1"/>
          </p:cNvSpPr>
          <p:nvPr/>
        </p:nvSpPr>
        <p:spPr bwMode="black">
          <a:xfrm>
            <a:off x="6400799" y="1371600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black">
          <a:xfrm>
            <a:off x="6400799" y="2493628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8" name="Rectangle 30"/>
          <p:cNvSpPr>
            <a:spLocks noChangeArrowheads="1"/>
          </p:cNvSpPr>
          <p:nvPr/>
        </p:nvSpPr>
        <p:spPr bwMode="black">
          <a:xfrm>
            <a:off x="6400799" y="3600450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1050" dirty="0">
                <a:solidFill>
                  <a:srgbClr val="000000"/>
                </a:solidFill>
                <a:latin typeface="Arial" pitchFamily="34" charset="0"/>
              </a:rPr>
              <a:t>这里输入文本</a:t>
            </a:r>
            <a:endParaRPr lang="en-US" altLang="zh-CN" sz="1050" dirty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90" name="图片 89" descr="墨迹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019" y="2008632"/>
            <a:ext cx="1485899" cy="1376933"/>
          </a:xfrm>
          <a:prstGeom prst="rect">
            <a:avLst/>
          </a:prstGeom>
        </p:spPr>
      </p:pic>
      <p:sp>
        <p:nvSpPr>
          <p:cNvPr id="91" name="矩形 87"/>
          <p:cNvSpPr>
            <a:spLocks noChangeArrowheads="1"/>
          </p:cNvSpPr>
          <p:nvPr/>
        </p:nvSpPr>
        <p:spPr bwMode="auto">
          <a:xfrm>
            <a:off x="3769843" y="251460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FFFFFF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FFFFFF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92" name="图片 91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07167" y="2448306"/>
            <a:ext cx="672086" cy="523495"/>
          </a:xfrm>
          <a:prstGeom prst="rect">
            <a:avLst/>
          </a:prstGeom>
        </p:spPr>
      </p:pic>
      <p:pic>
        <p:nvPicPr>
          <p:cNvPr id="93" name="图片 92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2191483"/>
            <a:ext cx="1085850" cy="997148"/>
          </a:xfrm>
          <a:prstGeom prst="rect">
            <a:avLst/>
          </a:prstGeom>
        </p:spPr>
      </p:pic>
      <p:sp>
        <p:nvSpPr>
          <p:cNvPr id="94" name="矩形 87"/>
          <p:cNvSpPr>
            <a:spLocks noChangeArrowheads="1"/>
          </p:cNvSpPr>
          <p:nvPr/>
        </p:nvSpPr>
        <p:spPr bwMode="auto">
          <a:xfrm>
            <a:off x="5403557" y="2555355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95" name="图片 94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3305908"/>
            <a:ext cx="1085850" cy="997148"/>
          </a:xfrm>
          <a:prstGeom prst="rect">
            <a:avLst/>
          </a:prstGeom>
        </p:spPr>
      </p:pic>
      <p:sp>
        <p:nvSpPr>
          <p:cNvPr id="96" name="矩形 87"/>
          <p:cNvSpPr>
            <a:spLocks noChangeArrowheads="1"/>
          </p:cNvSpPr>
          <p:nvPr/>
        </p:nvSpPr>
        <p:spPr bwMode="auto">
          <a:xfrm>
            <a:off x="5403557" y="366978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</a:pPr>
            <a:r>
              <a:rPr lang="zh-CN" altLang="en-US" sz="1800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文本</a:t>
            </a:r>
            <a:endParaRPr lang="en-US" altLang="zh-CN" sz="1800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93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86" grpId="0"/>
      <p:bldP spid="87" grpId="0"/>
      <p:bldP spid="88" grpId="0"/>
      <p:bldP spid="91" grpId="0"/>
      <p:bldP spid="94" grpId="0"/>
      <p:bldP spid="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D7181F"/>
              </a:buClr>
              <a:tabLst>
                <a:tab pos="3345656" algn="l"/>
              </a:tabLst>
            </a:pPr>
            <a:r>
              <a:rPr lang="zh-CN" alt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endParaRPr lang="zh-CN" alt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" name="图片 19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0745" y="2948817"/>
            <a:ext cx="3392304" cy="994533"/>
          </a:xfrm>
          <a:prstGeom prst="rect">
            <a:avLst/>
          </a:prstGeom>
        </p:spPr>
      </p:pic>
      <p:pic>
        <p:nvPicPr>
          <p:cNvPr id="22" name="图片 21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6931" y="2434466"/>
            <a:ext cx="2739933" cy="803276"/>
          </a:xfrm>
          <a:prstGeom prst="rect">
            <a:avLst/>
          </a:prstGeom>
        </p:spPr>
      </p:pic>
      <p:pic>
        <p:nvPicPr>
          <p:cNvPr id="25" name="图片 24" descr="墨迹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0727" y="1918335"/>
            <a:ext cx="1972341" cy="578238"/>
          </a:xfrm>
          <a:prstGeom prst="rect">
            <a:avLst/>
          </a:prstGeom>
        </p:spPr>
      </p:pic>
      <p:pic>
        <p:nvPicPr>
          <p:cNvPr id="30" name="图片 29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189" y="1520067"/>
            <a:ext cx="1305416" cy="382713"/>
          </a:xfrm>
          <a:prstGeom prst="rect">
            <a:avLst/>
          </a:prstGeom>
        </p:spPr>
      </p:pic>
      <p:pic>
        <p:nvPicPr>
          <p:cNvPr id="34" name="图片 33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7951">
            <a:off x="2093110" y="2094449"/>
            <a:ext cx="787199" cy="338211"/>
          </a:xfrm>
          <a:prstGeom prst="rect">
            <a:avLst/>
          </a:prstGeom>
        </p:spPr>
      </p:pic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3377768" y="2643144"/>
            <a:ext cx="1085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="1" dirty="0"/>
              <a:t>点击输入文本</a:t>
            </a:r>
            <a:endParaRPr lang="en-US" altLang="zh-CN" sz="1200" b="1" dirty="0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377768" y="2075838"/>
            <a:ext cx="108585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/>
              <a:t>点击输入文本</a:t>
            </a:r>
            <a:endParaRPr lang="en-US" altLang="zh-CN" sz="1050" b="1" dirty="0"/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3120331" y="3334187"/>
            <a:ext cx="1628513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13" b="1" dirty="0"/>
              <a:t>点击输入文本</a:t>
            </a:r>
            <a:endParaRPr lang="en-US" altLang="zh-CN" sz="1013" b="1" dirty="0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3377768" y="1577217"/>
            <a:ext cx="108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900" b="1" dirty="0"/>
              <a:t>点击输入文本</a:t>
            </a:r>
            <a:endParaRPr lang="en-US" altLang="zh-CN" sz="900" b="1" dirty="0"/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5452235" y="1885950"/>
            <a:ext cx="1771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 dirty="0"/>
              <a:t>点击输入文本</a:t>
            </a:r>
            <a:r>
              <a:rPr lang="en-US" altLang="zh-CN" sz="1050" dirty="0"/>
              <a:t>点击输入文本</a:t>
            </a:r>
            <a:endParaRPr lang="en-US" sz="1050" dirty="0"/>
          </a:p>
          <a:p>
            <a:pPr algn="l"/>
            <a:r>
              <a:rPr lang="en-US" sz="1050" dirty="0"/>
              <a:t>点击输入文本</a:t>
            </a:r>
            <a:r>
              <a:rPr lang="en-US" altLang="zh-CN" sz="1050" dirty="0"/>
              <a:t>点击输入文本</a:t>
            </a:r>
          </a:p>
        </p:txBody>
      </p:sp>
      <p:pic>
        <p:nvPicPr>
          <p:cNvPr id="42" name="图片 41" descr="墨迹9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485" y="2171700"/>
            <a:ext cx="2234911" cy="456669"/>
          </a:xfrm>
          <a:prstGeom prst="rect">
            <a:avLst/>
          </a:prstGeom>
        </p:spPr>
      </p:pic>
      <p:pic>
        <p:nvPicPr>
          <p:cNvPr id="18" name="图片 17" descr="内页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714875"/>
            <a:ext cx="4800601" cy="42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829813" y="1523110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 smtClean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二</a:t>
              </a:r>
              <a:endParaRPr lang="zh-CN" altLang="en-US" sz="88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2780734" y="3054328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目录页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2780734" y="3744971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华文隶书" pitchFamily="2" charset="-122"/>
                <a:ea typeface="华文隶书" pitchFamily="2" charset="-122"/>
              </a:rPr>
              <a:t>单击此处添加目录</a:t>
            </a:r>
            <a:endParaRPr lang="zh-CN" altLang="en-US" sz="4000" dirty="0"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880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theme/theme1.xml><?xml version="1.0" encoding="utf-8"?>
<a:theme xmlns:a="http://schemas.openxmlformats.org/drawingml/2006/main" name="第一PPT，www.1ppt.com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978</Words>
  <Application>Microsoft Office PowerPoint</Application>
  <PresentationFormat>全屏显示(16:9)</PresentationFormat>
  <Paragraphs>208</Paragraphs>
  <Slides>28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第一PPT，www.1ppt.com​​</vt:lpstr>
      <vt:lpstr>Office 主题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 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道德讲堂</dc:title>
  <dc:creator>第一PPT</dc:creator>
  <cp:keywords>www.1ppt.com</cp:keywords>
  <cp:lastModifiedBy>Windows User</cp:lastModifiedBy>
  <cp:revision>3</cp:revision>
  <dcterms:created xsi:type="dcterms:W3CDTF">2016-12-18T02:02:34Z</dcterms:created>
  <dcterms:modified xsi:type="dcterms:W3CDTF">2018-11-23T14:06:55Z</dcterms:modified>
</cp:coreProperties>
</file>