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227" r:id="rId3"/>
    <p:sldId id="3228" r:id="rId4"/>
    <p:sldId id="3230" r:id="rId5"/>
    <p:sldId id="3127" r:id="rId6"/>
    <p:sldId id="3131" r:id="rId7"/>
    <p:sldId id="3129" r:id="rId8"/>
    <p:sldId id="3133" r:id="rId9"/>
    <p:sldId id="3231" r:id="rId10"/>
    <p:sldId id="3126" r:id="rId11"/>
    <p:sldId id="3147" r:id="rId12"/>
    <p:sldId id="3150" r:id="rId13"/>
    <p:sldId id="3132" r:id="rId14"/>
    <p:sldId id="3232" r:id="rId15"/>
    <p:sldId id="3128" r:id="rId16"/>
    <p:sldId id="3148" r:id="rId17"/>
    <p:sldId id="3134" r:id="rId18"/>
    <p:sldId id="3130" r:id="rId19"/>
    <p:sldId id="3233" r:id="rId20"/>
    <p:sldId id="3190" r:id="rId21"/>
    <p:sldId id="3139" r:id="rId22"/>
    <p:sldId id="3138" r:id="rId23"/>
    <p:sldId id="3234" r:id="rId24"/>
    <p:sldId id="32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2" autoAdjust="0"/>
    <p:restoredTop sz="92986" autoAdjust="0"/>
  </p:normalViewPr>
  <p:slideViewPr>
    <p:cSldViewPr>
      <p:cViewPr varScale="1">
        <p:scale>
          <a:sx n="58" d="100"/>
          <a:sy n="58" d="100"/>
        </p:scale>
        <p:origin x="-78" y="-151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2299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64352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4120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3353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467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213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583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8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4777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1033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3183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7042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73455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9488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855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8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04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01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006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1536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76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838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293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6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19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83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832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973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688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9" r:id="rId2"/>
    <p:sldLayoutId id="214748398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7098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604838" y="5200501"/>
            <a:ext cx="5678445" cy="89991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5398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建筑行业工作汇报</a:t>
            </a:r>
            <a:endParaRPr lang="zh-CN" altLang="en-US" sz="5398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604838" y="6400343"/>
            <a:ext cx="5537505" cy="207733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12" name="矩形 111"/>
          <p:cNvSpPr/>
          <p:nvPr/>
        </p:nvSpPr>
        <p:spPr>
          <a:xfrm>
            <a:off x="604838" y="5985202"/>
            <a:ext cx="5720044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适用于年度工作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tx2">
                    <a:lumMod val="75000"/>
                  </a:schemeClr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新年计划</a:t>
            </a:r>
            <a:endParaRPr lang="en-US" altLang="zh-CN" sz="2000" dirty="0">
              <a:solidFill>
                <a:schemeClr val="tx2">
                  <a:lumMod val="75000"/>
                </a:schemeClr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04837" y="6734625"/>
            <a:ext cx="4108010" cy="307777"/>
            <a:chOff x="4711917" y="4416522"/>
            <a:chExt cx="4109024" cy="307853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7" y="4416522"/>
              <a:ext cx="1848767" cy="3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400" cap="all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cap="all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cap="all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en-US" altLang="zh-CN" sz="800" cap="all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09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87245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4206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575225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4916938" cy="7238951"/>
          </a:xfrm>
          <a:prstGeom prst="rect">
            <a:avLst/>
          </a:prstGeom>
          <a:blipFill dpi="0"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1" name="MH_Others_1"/>
          <p:cNvSpPr txBox="1"/>
          <p:nvPr>
            <p:custDataLst>
              <p:tags r:id="rId2"/>
            </p:custDataLst>
          </p:nvPr>
        </p:nvSpPr>
        <p:spPr>
          <a:xfrm>
            <a:off x="1243772" y="1113801"/>
            <a:ext cx="2430099" cy="101553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599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</a:p>
        </p:txBody>
      </p:sp>
      <p:sp>
        <p:nvSpPr>
          <p:cNvPr id="17" name="MH_Others_2"/>
          <p:cNvSpPr txBox="1"/>
          <p:nvPr>
            <p:custDataLst>
              <p:tags r:id="rId3"/>
            </p:custDataLst>
          </p:nvPr>
        </p:nvSpPr>
        <p:spPr>
          <a:xfrm>
            <a:off x="1256045" y="2129368"/>
            <a:ext cx="2405553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MH_Other_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7109891" y="226844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7109891" y="3275288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109891" y="4282134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>
            <a:spLocks noChangeAspect="1"/>
          </p:cNvSpPr>
          <p:nvPr>
            <p:custDataLst>
              <p:tags r:id="rId7"/>
            </p:custDataLst>
          </p:nvPr>
        </p:nvSpPr>
        <p:spPr>
          <a:xfrm>
            <a:off x="7109891" y="5288980"/>
            <a:ext cx="718464" cy="719960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7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8068330" y="2274349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8068330" y="3281197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8068330" y="4288043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8068330" y="5294890"/>
            <a:ext cx="2705921" cy="70814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02540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ageCurlDoubl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7" grpId="0"/>
      <p:bldP spid="42" grpId="0" animBg="1"/>
      <p:bldP spid="14" grpId="0" animBg="1"/>
      <p:bldP spid="16" grpId="0" animBg="1"/>
      <p:bldP spid="10" grpId="0" animBg="1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1588" y="892"/>
            <a:ext cx="12855576" cy="724197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10"/>
          <p:cNvSpPr txBox="1"/>
          <p:nvPr/>
        </p:nvSpPr>
        <p:spPr>
          <a:xfrm>
            <a:off x="604838" y="5200501"/>
            <a:ext cx="5870806" cy="899910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>
              <a:buNone/>
            </a:pPr>
            <a:r>
              <a:rPr lang="zh-CN" altLang="en-US" sz="5398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398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604838" y="6400343"/>
            <a:ext cx="5537505" cy="207733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Click add related title text, and click add related title text, click add related title text, click on add related title words.</a:t>
            </a:r>
          </a:p>
        </p:txBody>
      </p:sp>
      <p:sp>
        <p:nvSpPr>
          <p:cNvPr id="112" name="矩形 111"/>
          <p:cNvSpPr/>
          <p:nvPr/>
        </p:nvSpPr>
        <p:spPr>
          <a:xfrm>
            <a:off x="604838" y="5985202"/>
            <a:ext cx="5720044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r>
              <a:rPr lang="zh-CN" altLang="en-US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适用于年度工作</a:t>
            </a:r>
            <a:r>
              <a:rPr lang="en-US" altLang="zh-CN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商务汇报</a:t>
            </a:r>
            <a:r>
              <a:rPr lang="en-US" altLang="zh-CN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项目展示</a:t>
            </a:r>
            <a:r>
              <a:rPr lang="en-US" altLang="zh-CN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新年计划</a:t>
            </a:r>
            <a:endParaRPr lang="en-US" altLang="zh-CN" sz="2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604837" y="6734625"/>
            <a:ext cx="4108010" cy="307777"/>
            <a:chOff x="4711917" y="4416522"/>
            <a:chExt cx="4109024" cy="307853"/>
          </a:xfrm>
        </p:grpSpPr>
        <p:sp>
          <p:nvSpPr>
            <p:cNvPr id="114" name="矩形 259"/>
            <p:cNvSpPr>
              <a:spLocks noChangeArrowheads="1"/>
            </p:cNvSpPr>
            <p:nvPr/>
          </p:nvSpPr>
          <p:spPr bwMode="auto">
            <a:xfrm>
              <a:off x="4711917" y="4416522"/>
              <a:ext cx="1848767" cy="307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zh-CN" altLang="en-US" sz="1400" cap="all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汇报人</a:t>
              </a:r>
              <a:r>
                <a:rPr lang="zh-CN" altLang="en-US" sz="1400" cap="all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：第一</a:t>
              </a:r>
              <a:r>
                <a:rPr lang="en-US" altLang="zh-CN" sz="1400" cap="all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PPT</a:t>
              </a:r>
              <a:endParaRPr lang="zh-CN" altLang="en-US" sz="14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矩形 259"/>
            <p:cNvSpPr>
              <a:spLocks noChangeArrowheads="1"/>
            </p:cNvSpPr>
            <p:nvPr/>
          </p:nvSpPr>
          <p:spPr bwMode="auto">
            <a:xfrm>
              <a:off x="6560685" y="4461789"/>
              <a:ext cx="226025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>
                <a:buNone/>
              </a:pPr>
              <a:r>
                <a:rPr lang="en-US" altLang="zh-CN" sz="800" cap="all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Report person: package diagram</a:t>
              </a:r>
              <a:endParaRPr lang="zh-CN" altLang="en-US" sz="800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3220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8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 tmFilter="0,0; .5, 1; 1, 1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723"/>
                                </p:stCondLst>
                                <p:childTnLst>
                                  <p:par>
                                    <p:cTn id="3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104" grpId="0"/>
          <p:bldP spid="111" grpId="0"/>
          <p:bldP spid="112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658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4551766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353493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20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添加相关标题文字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261172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245484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15E03C1-D47E-48A2-82D7-32B649150B2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940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9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33E78"/>
      </a:accent1>
      <a:accent2>
        <a:srgbClr val="067BEC"/>
      </a:accent2>
      <a:accent3>
        <a:srgbClr val="033E78"/>
      </a:accent3>
      <a:accent4>
        <a:srgbClr val="067BEC"/>
      </a:accent4>
      <a:accent5>
        <a:srgbClr val="033E78"/>
      </a:accent5>
      <a:accent6>
        <a:srgbClr val="067BEC"/>
      </a:accent6>
      <a:hlink>
        <a:srgbClr val="033E78"/>
      </a:hlink>
      <a:folHlink>
        <a:srgbClr val="067BE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3618</Words>
  <Application>Microsoft Office PowerPoint</Application>
  <PresentationFormat>自定义</PresentationFormat>
  <Paragraphs>277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房地产建筑</dc:title>
  <dc:creator/>
  <cp:keywords>www.1ppt.com</cp:keywords>
  <cp:lastModifiedBy/>
  <cp:revision>1</cp:revision>
  <dcterms:created xsi:type="dcterms:W3CDTF">2016-10-17T14:00:15Z</dcterms:created>
  <dcterms:modified xsi:type="dcterms:W3CDTF">2018-11-23T13:38:55Z</dcterms:modified>
</cp:coreProperties>
</file>