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21" r:id="rId3"/>
    <p:sldId id="276" r:id="rId4"/>
    <p:sldId id="316" r:id="rId5"/>
    <p:sldId id="308" r:id="rId6"/>
    <p:sldId id="266" r:id="rId7"/>
    <p:sldId id="283" r:id="rId8"/>
    <p:sldId id="278" r:id="rId9"/>
    <p:sldId id="279" r:id="rId10"/>
    <p:sldId id="317" r:id="rId11"/>
    <p:sldId id="273" r:id="rId12"/>
    <p:sldId id="307" r:id="rId13"/>
    <p:sldId id="313" r:id="rId14"/>
    <p:sldId id="263" r:id="rId15"/>
    <p:sldId id="318" r:id="rId16"/>
    <p:sldId id="260" r:id="rId17"/>
    <p:sldId id="306" r:id="rId18"/>
    <p:sldId id="304" r:id="rId19"/>
    <p:sldId id="305" r:id="rId20"/>
    <p:sldId id="319" r:id="rId21"/>
    <p:sldId id="271" r:id="rId22"/>
    <p:sldId id="270" r:id="rId23"/>
    <p:sldId id="320" r:id="rId24"/>
    <p:sldId id="267" r:id="rId25"/>
    <p:sldId id="272" r:id="rId26"/>
    <p:sldId id="298" r:id="rId27"/>
    <p:sldId id="277" r:id="rId28"/>
    <p:sldId id="322" r:id="rId29"/>
    <p:sldId id="323" r:id="rId30"/>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AEEE"/>
    <a:srgbClr val="FE9800"/>
    <a:srgbClr val="72CD4F"/>
    <a:srgbClr val="F3F3F3"/>
    <a:srgbClr val="F1F1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45" autoAdjust="0"/>
    <p:restoredTop sz="94731" autoAdjust="0"/>
  </p:normalViewPr>
  <p:slideViewPr>
    <p:cSldViewPr>
      <p:cViewPr>
        <p:scale>
          <a:sx n="66" d="100"/>
          <a:sy n="66" d="100"/>
        </p:scale>
        <p:origin x="-468" y="-17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D1ED5F-AB97-47B5-9F7B-ACDF41A6E0FD}" type="datetimeFigureOut">
              <a:rPr lang="zh-CN" altLang="en-US" smtClean="0"/>
              <a:t>2018/11/23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036312-6A05-4643-B813-780AEBCA5446}" type="slidenum">
              <a:rPr lang="zh-CN" altLang="en-US" smtClean="0"/>
              <a:t>‹#›</a:t>
            </a:fld>
            <a:endParaRPr lang="zh-CN" altLang="en-US"/>
          </a:p>
        </p:txBody>
      </p:sp>
    </p:spTree>
    <p:extLst>
      <p:ext uri="{BB962C8B-B14F-4D97-AF65-F5344CB8AC3E}">
        <p14:creationId xmlns:p14="http://schemas.microsoft.com/office/powerpoint/2010/main" val="1317660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a:t>
            </a:fld>
            <a:endParaRPr lang="zh-CN" altLang="en-US"/>
          </a:p>
        </p:txBody>
      </p:sp>
    </p:spTree>
    <p:extLst>
      <p:ext uri="{BB962C8B-B14F-4D97-AF65-F5344CB8AC3E}">
        <p14:creationId xmlns:p14="http://schemas.microsoft.com/office/powerpoint/2010/main" val="5453928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864950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12</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13</a:t>
            </a:fld>
            <a:endParaRPr lang="zh-CN" altLang="en-US"/>
          </a:p>
        </p:txBody>
      </p:sp>
    </p:spTree>
    <p:extLst>
      <p:ext uri="{BB962C8B-B14F-4D97-AF65-F5344CB8AC3E}">
        <p14:creationId xmlns:p14="http://schemas.microsoft.com/office/powerpoint/2010/main" val="1522684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14</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15</a:t>
            </a:fld>
            <a:endParaRPr lang="zh-CN" altLang="en-US"/>
          </a:p>
        </p:txBody>
      </p:sp>
    </p:spTree>
    <p:extLst>
      <p:ext uri="{BB962C8B-B14F-4D97-AF65-F5344CB8AC3E}">
        <p14:creationId xmlns:p14="http://schemas.microsoft.com/office/powerpoint/2010/main" val="4064169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16</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17</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18</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19</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4107310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21</a:t>
            </a:fld>
            <a:endParaRPr lang="zh-CN" altLang="en-US"/>
          </a:p>
        </p:txBody>
      </p:sp>
    </p:spTree>
    <p:extLst>
      <p:ext uri="{BB962C8B-B14F-4D97-AF65-F5344CB8AC3E}">
        <p14:creationId xmlns:p14="http://schemas.microsoft.com/office/powerpoint/2010/main" val="1434805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10300143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41409659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374511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715437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3</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4</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5</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6</a:t>
            </a:fld>
            <a:endParaRPr lang="zh-CN" altLang="en-US"/>
          </a:p>
        </p:txBody>
      </p:sp>
    </p:spTree>
    <p:extLst>
      <p:ext uri="{BB962C8B-B14F-4D97-AF65-F5344CB8AC3E}">
        <p14:creationId xmlns:p14="http://schemas.microsoft.com/office/powerpoint/2010/main" val="4795145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21362503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8</a:t>
            </a:fld>
            <a:endParaRPr lang="zh-CN" altLang="en-US"/>
          </a:p>
        </p:txBody>
      </p:sp>
    </p:spTree>
    <p:extLst>
      <p:ext uri="{BB962C8B-B14F-4D97-AF65-F5344CB8AC3E}">
        <p14:creationId xmlns:p14="http://schemas.microsoft.com/office/powerpoint/2010/main" val="19838064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9</a:t>
            </a:fld>
            <a:endParaRPr lang="zh-CN" altLang="en-US"/>
          </a:p>
        </p:txBody>
      </p:sp>
    </p:spTree>
    <p:extLst>
      <p:ext uri="{BB962C8B-B14F-4D97-AF65-F5344CB8AC3E}">
        <p14:creationId xmlns:p14="http://schemas.microsoft.com/office/powerpoint/2010/main" val="346481617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F3F3F3"/>
        </a:solidFill>
        <a:effectLst/>
      </p:bgPr>
    </p:bg>
    <p:spTree>
      <p:nvGrpSpPr>
        <p:cNvPr id="1" name=""/>
        <p:cNvGrpSpPr/>
        <p:nvPr/>
      </p:nvGrpSpPr>
      <p:grpSpPr>
        <a:xfrm>
          <a:off x="0" y="0"/>
          <a:ext cx="0" cy="0"/>
          <a:chOff x="0" y="0"/>
          <a:chExt cx="0" cy="0"/>
        </a:xfrm>
      </p:grpSpPr>
      <p:sp>
        <p:nvSpPr>
          <p:cNvPr id="4" name="矩形 3"/>
          <p:cNvSpPr/>
          <p:nvPr userDrawn="1"/>
        </p:nvSpPr>
        <p:spPr>
          <a:xfrm>
            <a:off x="7559266" y="48962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765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60458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1643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2940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777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6638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6188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73906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472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3F3F3"/>
        </a:solidFill>
        <a:effectLst/>
      </p:bgPr>
    </p:bg>
    <p:spTree>
      <p:nvGrpSpPr>
        <p:cNvPr id="1" name=""/>
        <p:cNvGrpSpPr/>
        <p:nvPr/>
      </p:nvGrpSpPr>
      <p:grpSpPr>
        <a:xfrm>
          <a:off x="0" y="0"/>
          <a:ext cx="0" cy="0"/>
          <a:chOff x="0" y="0"/>
          <a:chExt cx="0" cy="0"/>
        </a:xfrm>
      </p:grpSpPr>
      <p:pic>
        <p:nvPicPr>
          <p:cNvPr id="45" name="图片 44"/>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cxnSp>
        <p:nvCxnSpPr>
          <p:cNvPr id="3" name="直接连接符 2"/>
          <p:cNvCxnSpPr/>
          <p:nvPr userDrawn="1"/>
        </p:nvCxnSpPr>
        <p:spPr>
          <a:xfrm>
            <a:off x="755576" y="625398"/>
            <a:ext cx="784887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userDrawn="1"/>
        </p:nvGrpSpPr>
        <p:grpSpPr>
          <a:xfrm>
            <a:off x="251520" y="208003"/>
            <a:ext cx="432048" cy="419531"/>
            <a:chOff x="298460" y="987574"/>
            <a:chExt cx="288032" cy="279687"/>
          </a:xfrm>
        </p:grpSpPr>
        <p:sp>
          <p:nvSpPr>
            <p:cNvPr id="5" name="矩形 4"/>
            <p:cNvSpPr/>
            <p:nvPr/>
          </p:nvSpPr>
          <p:spPr>
            <a:xfrm>
              <a:off x="298460" y="987574"/>
              <a:ext cx="216024" cy="216024"/>
            </a:xfrm>
            <a:prstGeom prst="rect">
              <a:avLst/>
            </a:prstGeom>
            <a:noFill/>
            <a:ln w="127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06472" y="1087241"/>
              <a:ext cx="180020" cy="1800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2018/11/23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2018/11/23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676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023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2018/11/23</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6" r:id="rId4"/>
    <p:sldLayoutId id="2147483657" r:id="rId5"/>
    <p:sldLayoutId id="2147483658" r:id="rId6"/>
    <p:sldLayoutId id="2147483659"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065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l="33458" t="8001" b="33201"/>
          <a:stretch/>
        </p:blipFill>
        <p:spPr>
          <a:xfrm>
            <a:off x="1666376" y="71674"/>
            <a:ext cx="5544615" cy="2756748"/>
          </a:xfrm>
          <a:prstGeom prst="rect">
            <a:avLst/>
          </a:prstGeom>
        </p:spPr>
      </p:pic>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54" y="3363838"/>
            <a:ext cx="9141291" cy="1779662"/>
          </a:xfrm>
          <a:prstGeom prst="rect">
            <a:avLst/>
          </a:prstGeom>
        </p:spPr>
      </p:pic>
      <p:sp>
        <p:nvSpPr>
          <p:cNvPr id="30" name="Text Box 2"/>
          <p:cNvSpPr txBox="1">
            <a:spLocks noChangeArrowheads="1"/>
          </p:cNvSpPr>
          <p:nvPr/>
        </p:nvSpPr>
        <p:spPr bwMode="auto">
          <a:xfrm>
            <a:off x="1645216" y="2871737"/>
            <a:ext cx="5879112" cy="754053"/>
          </a:xfrm>
          <a:prstGeom prst="rect">
            <a:avLst/>
          </a:prstGeom>
          <a:noFill/>
          <a:ln w="9525">
            <a:noFill/>
            <a:miter lim="800000"/>
            <a:headEnd/>
            <a:tailEnd/>
          </a:ln>
        </p:spPr>
        <p:txBody>
          <a:bodyPr wrap="square">
            <a:spAutoFit/>
          </a:bodyPr>
          <a:lstStyle/>
          <a:p>
            <a:pPr algn="ctr"/>
            <a:r>
              <a:rPr lang="zh-CN" altLang="en-US" sz="4300" b="1" dirty="0" smtClean="0">
                <a:solidFill>
                  <a:schemeClr val="tx1">
                    <a:lumMod val="85000"/>
                    <a:lumOff val="15000"/>
                  </a:schemeClr>
                </a:solidFill>
                <a:latin typeface="微软雅黑" pitchFamily="34" charset="-122"/>
                <a:ea typeface="微软雅黑" pitchFamily="34" charset="-122"/>
              </a:rPr>
              <a:t>时尚微立体</a:t>
            </a:r>
            <a:r>
              <a:rPr lang="en-US" altLang="zh-CN" sz="4300" b="1" dirty="0" smtClean="0">
                <a:solidFill>
                  <a:schemeClr val="tx1">
                    <a:lumMod val="85000"/>
                    <a:lumOff val="15000"/>
                  </a:schemeClr>
                </a:solidFill>
                <a:latin typeface="微软雅黑" pitchFamily="34" charset="-122"/>
                <a:ea typeface="微软雅黑" pitchFamily="34" charset="-122"/>
              </a:rPr>
              <a:t>PPT</a:t>
            </a:r>
            <a:r>
              <a:rPr lang="zh-CN" altLang="en-US" sz="4300" b="1" dirty="0" smtClean="0">
                <a:solidFill>
                  <a:schemeClr val="tx1">
                    <a:lumMod val="85000"/>
                    <a:lumOff val="15000"/>
                  </a:schemeClr>
                </a:solidFill>
                <a:latin typeface="微软雅黑" pitchFamily="34" charset="-122"/>
                <a:ea typeface="微软雅黑" pitchFamily="34" charset="-122"/>
              </a:rPr>
              <a:t>模板</a:t>
            </a:r>
            <a:endParaRPr lang="en-US" altLang="zh-CN" sz="4300" b="1" dirty="0">
              <a:solidFill>
                <a:schemeClr val="tx1">
                  <a:lumMod val="85000"/>
                  <a:lumOff val="15000"/>
                </a:schemeClr>
              </a:solidFill>
              <a:latin typeface="微软雅黑" pitchFamily="34" charset="-122"/>
              <a:ea typeface="微软雅黑" pitchFamily="34" charset="-122"/>
            </a:endParaRPr>
          </a:p>
        </p:txBody>
      </p:sp>
      <p:sp>
        <p:nvSpPr>
          <p:cNvPr id="31" name="Text Box 2"/>
          <p:cNvSpPr txBox="1">
            <a:spLocks noChangeArrowheads="1"/>
          </p:cNvSpPr>
          <p:nvPr/>
        </p:nvSpPr>
        <p:spPr bwMode="auto">
          <a:xfrm>
            <a:off x="2434083" y="3548762"/>
            <a:ext cx="4271092" cy="292388"/>
          </a:xfrm>
          <a:prstGeom prst="rect">
            <a:avLst/>
          </a:prstGeom>
          <a:noFill/>
          <a:ln w="9525">
            <a:noFill/>
            <a:miter lim="800000"/>
            <a:headEnd/>
            <a:tailEnd/>
          </a:ln>
        </p:spPr>
        <p:txBody>
          <a:bodyPr wrap="square">
            <a:spAutoFit/>
          </a:bodyPr>
          <a:lstStyle/>
          <a:p>
            <a:pPr algn="ctr"/>
            <a:r>
              <a:rPr lang="zh-CN" altLang="en-US" sz="1300" dirty="0" smtClean="0">
                <a:latin typeface="微软雅黑" pitchFamily="34" charset="-122"/>
                <a:ea typeface="微软雅黑" pitchFamily="34" charset="-122"/>
              </a:rPr>
              <a:t>适用于年终总结</a:t>
            </a:r>
            <a:r>
              <a:rPr lang="en-US" altLang="zh-CN" sz="1300" dirty="0" smtClean="0">
                <a:latin typeface="微软雅黑" pitchFamily="34" charset="-122"/>
                <a:ea typeface="微软雅黑" pitchFamily="34" charset="-122"/>
              </a:rPr>
              <a:t>/</a:t>
            </a:r>
            <a:r>
              <a:rPr lang="zh-CN" altLang="en-US" sz="1300" dirty="0" smtClean="0">
                <a:latin typeface="微软雅黑" pitchFamily="34" charset="-122"/>
                <a:ea typeface="微软雅黑" pitchFamily="34" charset="-122"/>
              </a:rPr>
              <a:t>工作计划</a:t>
            </a:r>
            <a:r>
              <a:rPr lang="en-US" altLang="zh-CN" sz="1300" dirty="0" smtClean="0">
                <a:latin typeface="微软雅黑" pitchFamily="34" charset="-122"/>
                <a:ea typeface="微软雅黑" pitchFamily="34" charset="-122"/>
              </a:rPr>
              <a:t>/</a:t>
            </a:r>
            <a:r>
              <a:rPr lang="zh-CN" altLang="en-US" sz="1300" dirty="0" smtClean="0">
                <a:latin typeface="微软雅黑" pitchFamily="34" charset="-122"/>
                <a:ea typeface="微软雅黑" pitchFamily="34" charset="-122"/>
              </a:rPr>
              <a:t>述职报告</a:t>
            </a:r>
            <a:r>
              <a:rPr lang="en-US" altLang="zh-CN" sz="1300" dirty="0" smtClean="0">
                <a:latin typeface="微软雅黑" pitchFamily="34" charset="-122"/>
                <a:ea typeface="微软雅黑" pitchFamily="34" charset="-122"/>
              </a:rPr>
              <a:t>/</a:t>
            </a:r>
            <a:r>
              <a:rPr lang="zh-CN" altLang="en-US" sz="1300" dirty="0" smtClean="0">
                <a:latin typeface="微软雅黑" pitchFamily="34" charset="-122"/>
                <a:ea typeface="微软雅黑" pitchFamily="34" charset="-122"/>
              </a:rPr>
              <a:t>策划方案等</a:t>
            </a:r>
            <a:endParaRPr lang="nl-NL" altLang="zh-CN" sz="1300" dirty="0">
              <a:latin typeface="微软雅黑" pitchFamily="34" charset="-122"/>
              <a:ea typeface="微软雅黑" pitchFamily="34" charset="-122"/>
            </a:endParaRPr>
          </a:p>
        </p:txBody>
      </p:sp>
      <p:cxnSp>
        <p:nvCxnSpPr>
          <p:cNvPr id="4" name="直接连接符 3"/>
          <p:cNvCxnSpPr/>
          <p:nvPr/>
        </p:nvCxnSpPr>
        <p:spPr>
          <a:xfrm>
            <a:off x="2131412" y="2859782"/>
            <a:ext cx="4896544"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131412" y="3861629"/>
            <a:ext cx="4896544"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059832" y="4014573"/>
            <a:ext cx="3007555"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诚信铸造品质 创新引领未来</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071491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2500"/>
                            </p:stCondLst>
                            <p:childTnLst>
                              <p:par>
                                <p:cTn id="23" presetID="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1+#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2" fill="hold" grpId="0" nodeType="afterEffect">
                                  <p:stCondLst>
                                    <p:cond delay="0"/>
                                  </p:stCondLst>
                                  <p:iterate type="lt">
                                    <p:tmPct val="12000"/>
                                  </p:iterate>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1+#ppt_w/2"/>
                                          </p:val>
                                        </p:tav>
                                        <p:tav tm="100000">
                                          <p:val>
                                            <p:strVal val="#ppt_x"/>
                                          </p:val>
                                        </p:tav>
                                      </p:tavLst>
                                    </p:anim>
                                    <p:anim calcmode="lin" valueType="num">
                                      <p:cBhvr additive="base">
                                        <p:cTn id="35" dur="500" fill="hold"/>
                                        <p:tgtEl>
                                          <p:spTgt spid="30"/>
                                        </p:tgtEl>
                                        <p:attrNameLst>
                                          <p:attrName>ppt_y</p:attrName>
                                        </p:attrNameLst>
                                      </p:cBhvr>
                                      <p:tavLst>
                                        <p:tav tm="0">
                                          <p:val>
                                            <p:strVal val="#ppt_y"/>
                                          </p:val>
                                        </p:tav>
                                        <p:tav tm="100000">
                                          <p:val>
                                            <p:strVal val="#ppt_y"/>
                                          </p:val>
                                        </p:tav>
                                      </p:tavLst>
                                    </p:anim>
                                  </p:childTnLst>
                                </p:cTn>
                              </p:par>
                            </p:childTnLst>
                          </p:cTn>
                        </p:par>
                        <p:par>
                          <p:cTn id="36" fill="hold">
                            <p:stCondLst>
                              <p:cond delay="404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5640"/>
                            </p:stCondLst>
                            <p:childTnLst>
                              <p:par>
                                <p:cTn id="43" presetID="42" presetClass="entr" presetSubtype="0"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1000"/>
                                        <p:tgtEl>
                                          <p:spTgt spid="36"/>
                                        </p:tgtEl>
                                      </p:cBhvr>
                                    </p:animEffect>
                                    <p:anim calcmode="lin" valueType="num">
                                      <p:cBhvr>
                                        <p:cTn id="46" dur="1000" fill="hold"/>
                                        <p:tgtEl>
                                          <p:spTgt spid="36"/>
                                        </p:tgtEl>
                                        <p:attrNameLst>
                                          <p:attrName>ppt_x</p:attrName>
                                        </p:attrNameLst>
                                      </p:cBhvr>
                                      <p:tavLst>
                                        <p:tav tm="0">
                                          <p:val>
                                            <p:strVal val="#ppt_x"/>
                                          </p:val>
                                        </p:tav>
                                        <p:tav tm="100000">
                                          <p:val>
                                            <p:strVal val="#ppt_x"/>
                                          </p:val>
                                        </p:tav>
                                      </p:tavLst>
                                    </p:anim>
                                    <p:anim calcmode="lin" valueType="num">
                                      <p:cBhvr>
                                        <p:cTn id="47"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a:r>
              <a:rPr lang="zh-CN" altLang="en-US" sz="1100" b="1" dirty="0">
                <a:solidFill>
                  <a:schemeClr val="tx1">
                    <a:lumMod val="75000"/>
                    <a:lumOff val="25000"/>
                  </a:schemeClr>
                </a:solidFill>
                <a:latin typeface="微软雅黑" pitchFamily="34" charset="-122"/>
                <a:ea typeface="微软雅黑" pitchFamily="34" charset="-122"/>
              </a:rPr>
              <a:t>此处添加标题</a:t>
            </a:r>
            <a:endParaRPr lang="en-US" altLang="zh-CN" sz="1100" b="1" dirty="0">
              <a:solidFill>
                <a:schemeClr val="tx1">
                  <a:lumMod val="75000"/>
                  <a:lumOff val="25000"/>
                </a:schemeClr>
              </a:solidFill>
              <a:latin typeface="微软雅黑" pitchFamily="34" charset="-122"/>
              <a:ea typeface="微软雅黑" pitchFamily="34" charset="-122"/>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rPr>
                <a:t>添加标题</a:t>
              </a:r>
              <a:endParaRPr lang="zh-CN" altLang="en-US" sz="2200" b="1" dirty="0">
                <a:solidFill>
                  <a:schemeClr val="bg1"/>
                </a:solidFill>
                <a:latin typeface="微软雅黑" panose="020B0503020204020204" pitchFamily="34" charset="-122"/>
                <a:ea typeface="微软雅黑" panose="020B0503020204020204" pitchFamily="34" charset="-122"/>
              </a:endParaRPr>
            </a:p>
          </p:txBody>
        </p:sp>
      </p:grpSp>
      <p:sp>
        <p:nvSpPr>
          <p:cNvPr id="90" name="TextBox 8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631172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300" dirty="0">
                <a:solidFill>
                  <a:schemeClr val="tx1">
                    <a:lumMod val="85000"/>
                    <a:lumOff val="15000"/>
                  </a:schemeClr>
                </a:solidFill>
              </a:rPr>
              <a:t>点击添加</a:t>
            </a:r>
            <a:endParaRPr lang="en-US" altLang="zh-CN" sz="1300" dirty="0">
              <a:solidFill>
                <a:schemeClr val="tx1">
                  <a:lumMod val="85000"/>
                  <a:lumOff val="15000"/>
                </a:schemeClr>
              </a:solidFill>
            </a:endParaRPr>
          </a:p>
          <a:p>
            <a:r>
              <a:rPr lang="zh-CN" altLang="en-US" sz="1300" dirty="0">
                <a:solidFill>
                  <a:schemeClr val="tx1">
                    <a:lumMod val="85000"/>
                    <a:lumOff val="15000"/>
                  </a:schemeClr>
                </a:solidFill>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algn="ctr"/>
            <a:r>
              <a:rPr lang="zh-CN" altLang="en-US" sz="1300" dirty="0">
                <a:solidFill>
                  <a:schemeClr val="tx1">
                    <a:lumMod val="85000"/>
                    <a:lumOff val="15000"/>
                  </a:schemeClr>
                </a:solidFill>
                <a:latin typeface="微软雅黑" pitchFamily="34" charset="-122"/>
                <a:ea typeface="微软雅黑" pitchFamily="34" charset="-122"/>
              </a:rPr>
              <a:t>点击添加</a:t>
            </a:r>
            <a:endParaRPr lang="en-US" altLang="zh-CN" sz="1300" dirty="0">
              <a:solidFill>
                <a:schemeClr val="tx1">
                  <a:lumMod val="85000"/>
                  <a:lumOff val="15000"/>
                </a:schemeClr>
              </a:solidFill>
              <a:latin typeface="微软雅黑" pitchFamily="34" charset="-122"/>
              <a:ea typeface="微软雅黑" pitchFamily="34" charset="-122"/>
            </a:endParaRPr>
          </a:p>
          <a:p>
            <a:pPr algn="ctr"/>
            <a:r>
              <a:rPr lang="zh-CN" altLang="en-US" sz="1300"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a:lnSpc>
                <a:spcPct val="150000"/>
              </a:lnSpc>
            </a:pPr>
            <a:r>
              <a:rPr lang="zh-CN" altLang="en-US" sz="1500" b="1" dirty="0">
                <a:solidFill>
                  <a:schemeClr val="tx1">
                    <a:lumMod val="75000"/>
                    <a:lumOff val="25000"/>
                  </a:schemeClr>
                </a:solidFill>
                <a:latin typeface="微软雅黑" pitchFamily="34" charset="-122"/>
                <a:ea typeface="微软雅黑" pitchFamily="34" charset="-122"/>
              </a:rPr>
              <a:t>点击添加小标题</a:t>
            </a:r>
            <a:endParaRPr lang="en-US" altLang="zh-CN" sz="1500"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34" fontAlgn="base">
              <a:lnSpc>
                <a:spcPct val="120000"/>
              </a:lnSpc>
              <a:spcBef>
                <a:spcPts val="450"/>
              </a:spcBef>
              <a:spcAft>
                <a:spcPts val="450"/>
              </a:spcAft>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12866122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6"/>
          </a:solidFill>
          <a:ln w="76200">
            <a:solidFill>
              <a:schemeClr val="bg1"/>
            </a:solidFill>
          </a:ln>
          <a:effectLst>
            <a:outerShdw blurRad="127000" dist="38100" dir="8100000" algn="tr" rotWithShape="0">
              <a:prstClr val="black">
                <a:alpha val="40000"/>
              </a:prstClr>
            </a:outerShdw>
          </a:effectLst>
        </p:spPr>
        <p:txBody>
          <a:bodyPr anchor="ctr"/>
          <a:lstStyle/>
          <a:p>
            <a:pPr algn="ctr"/>
            <a:endParaRPr lang="zh-CN" altLang="zh-CN">
              <a:solidFill>
                <a:schemeClr val="bg1"/>
              </a:solidFill>
              <a:latin typeface="宋体" pitchFamily="2" charset="-122"/>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bg1"/>
                </a:solidFill>
                <a:latin typeface="微软雅黑" pitchFamily="34" charset="-122"/>
                <a:ea typeface="微软雅黑" pitchFamily="34" charset="-122"/>
                <a:sym typeface="微软雅黑" pitchFamily="34" charset="-122"/>
              </a:rPr>
              <a:t>输入文本内容</a:t>
            </a:r>
            <a:endParaRPr lang="zh-CN" altLang="en-US" sz="1200" b="1" dirty="0">
              <a:solidFill>
                <a:schemeClr val="bg1"/>
              </a:solidFill>
              <a:latin typeface="微软雅黑" pitchFamily="34" charset="-122"/>
              <a:ea typeface="微软雅黑" pitchFamily="34" charset="-122"/>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solidFill>
              <a:schemeClr val="accent6"/>
            </a:solid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dirty="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smtClean="0">
                <a:solidFill>
                  <a:schemeClr val="tx1">
                    <a:lumMod val="75000"/>
                    <a:lumOff val="25000"/>
                  </a:schemeClr>
                </a:solidFill>
                <a:latin typeface="微软雅黑" pitchFamily="34" charset="-122"/>
                <a:ea typeface="微软雅黑" pitchFamily="34" charset="-122"/>
                <a:sym typeface="微软雅黑" pitchFamily="34" charset="-122"/>
              </a:rPr>
              <a:t>添加标题内容</a:t>
            </a:r>
            <a:endPar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详写内容</a:t>
            </a:r>
            <a:r>
              <a:rPr lang="en-US" altLang="zh-CN" sz="1000">
                <a:solidFill>
                  <a:schemeClr val="tx1">
                    <a:lumMod val="75000"/>
                    <a:lumOff val="25000"/>
                  </a:schemeClr>
                </a:solidFill>
                <a:latin typeface="微软雅黑" pitchFamily="34" charset="-122"/>
                <a:ea typeface="微软雅黑" pitchFamily="34" charset="-122"/>
                <a:sym typeface="微软雅黑" pitchFamily="34" charset="-122"/>
              </a:rPr>
              <a:t>……</a:t>
            </a:r>
            <a:r>
              <a:rPr lang="zh-CN" altLang="en-US" sz="1000">
                <a:solidFill>
                  <a:schemeClr val="tx1">
                    <a:lumMod val="75000"/>
                    <a:lumOff val="25000"/>
                  </a:scheme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smtClean="0">
                <a:solidFill>
                  <a:schemeClr val="bg1"/>
                </a:solidFill>
                <a:latin typeface="微软雅黑" pitchFamily="34" charset="-122"/>
                <a:ea typeface="微软雅黑" pitchFamily="34" charset="-122"/>
                <a:sym typeface="微软雅黑" pitchFamily="34" charset="-122"/>
              </a:rPr>
              <a:t>添加标题</a:t>
            </a:r>
            <a:endParaRPr lang="zh-CN" altLang="en-US" sz="1600" b="1" dirty="0">
              <a:solidFill>
                <a:schemeClr val="bg1"/>
              </a:solidFill>
              <a:latin typeface="微软雅黑" pitchFamily="34" charset="-122"/>
              <a:ea typeface="微软雅黑" pitchFamily="34" charset="-122"/>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600" b="1" dirty="0">
                <a:solidFill>
                  <a:schemeClr val="bg1"/>
                </a:solidFill>
                <a:latin typeface="微软雅黑" pitchFamily="34" charset="-122"/>
                <a:ea typeface="微软雅黑" pitchFamily="34" charset="-122"/>
                <a:sym typeface="微软雅黑" pitchFamily="34" charset="-122"/>
              </a:rPr>
              <a:t>添加标题</a:t>
            </a:r>
          </a:p>
        </p:txBody>
      </p:sp>
    </p:spTree>
    <p:extLst>
      <p:ext uri="{BB962C8B-B14F-4D97-AF65-F5344CB8AC3E}">
        <p14:creationId xmlns:p14="http://schemas.microsoft.com/office/powerpoint/2010/main" val="3519879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algn="ct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dirty="0">
                <a:solidFill>
                  <a:schemeClr val="bg1"/>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algn="ctr">
                <a:lnSpc>
                  <a:spcPct val="120000"/>
                </a:lnSpc>
              </a:pPr>
              <a:r>
                <a:rPr lang="zh-CN" altLang="en-US" sz="1500" b="1" dirty="0">
                  <a:solidFill>
                    <a:schemeClr val="bg1"/>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schemeClr val="bg1"/>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algn="ctr"/>
            <a:r>
              <a:rPr lang="zh-CN" altLang="en-US" sz="1200" b="1" dirty="0">
                <a:solidFill>
                  <a:schemeClr val="tx1">
                    <a:lumMod val="75000"/>
                    <a:lumOff val="25000"/>
                  </a:schemeClr>
                </a:solidFill>
                <a:latin typeface="微软雅黑" pitchFamily="34" charset="-122"/>
                <a:ea typeface="微软雅黑" pitchFamily="34" charset="-122"/>
              </a:rPr>
              <a:t>单击添加标题</a:t>
            </a:r>
            <a:endParaRPr lang="en-US" altLang="zh-CN" sz="1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2199420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成功项目展示</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03</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7723139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73%</a:t>
            </a:r>
            <a:endParaRPr lang="zh-CN" altLang="en-US" sz="1600" b="1" dirty="0">
              <a:solidFill>
                <a:schemeClr val="bg1"/>
              </a:solidFill>
              <a:latin typeface="微软雅黑" pitchFamily="34" charset="-122"/>
              <a:ea typeface="微软雅黑" pitchFamily="34" charset="-122"/>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30%</a:t>
            </a:r>
            <a:endParaRPr lang="zh-CN" altLang="en-US" sz="1600" b="1" dirty="0">
              <a:solidFill>
                <a:schemeClr val="bg1"/>
              </a:solidFill>
              <a:latin typeface="微软雅黑" pitchFamily="34" charset="-122"/>
              <a:ea typeface="微软雅黑" pitchFamily="34" charset="-122"/>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50%</a:t>
            </a:r>
            <a:endParaRPr lang="zh-CN" altLang="en-US" sz="1600" b="1" dirty="0">
              <a:solidFill>
                <a:schemeClr val="bg1"/>
              </a:solidFill>
              <a:latin typeface="微软雅黑" pitchFamily="34" charset="-122"/>
              <a:ea typeface="微软雅黑" pitchFamily="34" charset="-122"/>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75%</a:t>
            </a:r>
            <a:endParaRPr lang="zh-CN" altLang="en-US" sz="1600" b="1" dirty="0">
              <a:solidFill>
                <a:schemeClr val="bg1"/>
              </a:solidFill>
              <a:latin typeface="微软雅黑" pitchFamily="34" charset="-122"/>
              <a:ea typeface="微软雅黑" pitchFamily="34" charset="-122"/>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b="1">
              <a:solidFill>
                <a:schemeClr val="bg1"/>
              </a:solidFill>
              <a:latin typeface="微软雅黑" pitchFamily="34" charset="-122"/>
              <a:ea typeface="微软雅黑" pitchFamily="34" charset="-122"/>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sz="1100">
              <a:latin typeface="微软雅黑" pitchFamily="34" charset="-122"/>
              <a:ea typeface="微软雅黑" pitchFamily="34" charset="-122"/>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20%</a:t>
            </a:r>
            <a:endParaRPr lang="zh-CN" altLang="en-US" sz="1600" b="1" dirty="0">
              <a:solidFill>
                <a:schemeClr val="bg1"/>
              </a:solidFill>
              <a:latin typeface="微软雅黑" pitchFamily="34" charset="-122"/>
              <a:ea typeface="微软雅黑" pitchFamily="34" charset="-122"/>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56%</a:t>
            </a:r>
            <a:endParaRPr lang="zh-CN" altLang="en-US" sz="1600" b="1" dirty="0">
              <a:solidFill>
                <a:schemeClr val="bg1"/>
              </a:solidFill>
              <a:latin typeface="微软雅黑" pitchFamily="34" charset="-122"/>
              <a:ea typeface="微软雅黑" pitchFamily="34" charset="-122"/>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29%</a:t>
            </a:r>
            <a:endParaRPr lang="zh-CN" altLang="en-US" sz="1600" b="1" dirty="0">
              <a:solidFill>
                <a:schemeClr val="bg1"/>
              </a:solidFill>
              <a:latin typeface="微软雅黑" pitchFamily="34" charset="-122"/>
              <a:ea typeface="微软雅黑" pitchFamily="34" charset="-122"/>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algn="ctr"/>
            <a:r>
              <a:rPr lang="en-US" altLang="zh-CN" sz="1600" b="1" dirty="0">
                <a:solidFill>
                  <a:schemeClr val="bg1"/>
                </a:solidFill>
                <a:latin typeface="微软雅黑" pitchFamily="34" charset="-122"/>
                <a:ea typeface="微软雅黑" pitchFamily="34" charset="-122"/>
              </a:rPr>
              <a:t>77%</a:t>
            </a:r>
            <a:endParaRPr lang="zh-CN" altLang="en-US" sz="1600" b="1" dirty="0">
              <a:solidFill>
                <a:schemeClr val="bg1"/>
              </a:solidFill>
              <a:latin typeface="微软雅黑" pitchFamily="34" charset="-122"/>
              <a:ea typeface="微软雅黑" pitchFamily="34" charset="-122"/>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algn="ctr"/>
            <a:r>
              <a:rPr lang="zh-CN" altLang="en-US" sz="1100" b="1" dirty="0">
                <a:solidFill>
                  <a:schemeClr val="tx1">
                    <a:lumMod val="75000"/>
                    <a:lumOff val="25000"/>
                  </a:schemeClr>
                </a:solidFill>
                <a:latin typeface="微软雅黑" pitchFamily="34" charset="-122"/>
                <a:ea typeface="微软雅黑" pitchFamily="34" charset="-122"/>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sz="1400" b="1" dirty="0" smtClean="0">
                <a:solidFill>
                  <a:schemeClr val="bg1"/>
                </a:solidFill>
                <a:latin typeface="微软雅黑" pitchFamily="34" charset="-122"/>
                <a:ea typeface="微软雅黑" pitchFamily="34" charset="-122"/>
              </a:rPr>
              <a:t>2016</a:t>
            </a:r>
            <a:endParaRPr lang="en-US" sz="1400" b="1" dirty="0">
              <a:solidFill>
                <a:schemeClr val="bg1"/>
              </a:solidFill>
              <a:latin typeface="微软雅黑" pitchFamily="34" charset="-122"/>
              <a:ea typeface="微软雅黑" pitchFamily="34" charset="-122"/>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algn="ctr"/>
            <a:r>
              <a:rPr lang="en-US" altLang="zh-CN" sz="1400" b="1" dirty="0" smtClean="0">
                <a:solidFill>
                  <a:schemeClr val="bg1"/>
                </a:solidFill>
                <a:latin typeface="微软雅黑" pitchFamily="34" charset="-122"/>
                <a:ea typeface="微软雅黑" pitchFamily="34" charset="-122"/>
              </a:rPr>
              <a:t>2015</a:t>
            </a:r>
            <a:endParaRPr lang="en-US" sz="1400" b="1" dirty="0">
              <a:solidFill>
                <a:schemeClr val="bg1"/>
              </a:solidFill>
              <a:latin typeface="微软雅黑" pitchFamily="34" charset="-122"/>
              <a:ea typeface="微软雅黑" pitchFamily="34" charset="-122"/>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algn="r" defTabSz="816174">
              <a:lnSpc>
                <a:spcPct val="130000"/>
              </a:lnSpc>
            </a:pPr>
            <a:r>
              <a:rPr lang="zh-CN" altLang="en-US" sz="1200" b="1" dirty="0">
                <a:solidFill>
                  <a:schemeClr val="tx1">
                    <a:lumMod val="75000"/>
                    <a:lumOff val="25000"/>
                  </a:schemeClr>
                </a:solidFill>
                <a:latin typeface="微软雅黑" pitchFamily="34" charset="-122"/>
                <a:ea typeface="微软雅黑" pitchFamily="34" charset="-122"/>
                <a:cs typeface="Open Sans" pitchFamily="34" charset="0"/>
              </a:rPr>
              <a:t>单击此处添加标题</a:t>
            </a:r>
            <a:endParaRPr lang="en-US" altLang="zh-CN" sz="1200" b="1" dirty="0">
              <a:solidFill>
                <a:schemeClr val="tx1">
                  <a:lumMod val="75000"/>
                  <a:lumOff val="25000"/>
                </a:schemeClr>
              </a:solidFill>
              <a:latin typeface="微软雅黑" pitchFamily="34" charset="-122"/>
              <a:ea typeface="微软雅黑" pitchFamily="34" charset="-122"/>
              <a:cs typeface="Open Sans" pitchFamily="34" charset="0"/>
            </a:endParaRPr>
          </a:p>
          <a:p>
            <a:pPr algn="r" defTabSz="816174">
              <a:lnSpc>
                <a:spcPct val="130000"/>
              </a:lnSpc>
            </a:pPr>
            <a:r>
              <a:rPr lang="zh-CN" altLang="en-US" sz="1200" dirty="0">
                <a:solidFill>
                  <a:schemeClr val="tx1">
                    <a:lumMod val="75000"/>
                    <a:lumOff val="25000"/>
                  </a:schemeClr>
                </a:solidFill>
                <a:latin typeface="微软雅黑" pitchFamily="34" charset="-122"/>
                <a:ea typeface="微软雅黑" pitchFamily="34" charset="-122"/>
                <a:cs typeface="Open Sans" pitchFamily="34" charset="0"/>
              </a:rPr>
              <a:t>您的内容打在这里，或者通过复制您的文本后，在此框中选择粘贴，并选择只保留文字。</a:t>
            </a:r>
            <a:endParaRPr lang="en-US" sz="1200" dirty="0">
              <a:solidFill>
                <a:schemeClr val="tx1">
                  <a:lumMod val="75000"/>
                  <a:lumOff val="25000"/>
                </a:schemeClr>
              </a:solidFill>
              <a:latin typeface="微软雅黑" pitchFamily="34" charset="-122"/>
              <a:ea typeface="微软雅黑" pitchFamily="34" charset="-122"/>
              <a:cs typeface="Open Sans" pitchFamily="34" charset="0"/>
            </a:endParaRPr>
          </a:p>
        </p:txBody>
      </p:sp>
      <p:sp>
        <p:nvSpPr>
          <p:cNvPr id="30" name="TextBox 2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6390173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a:r>
              <a:rPr lang="zh-CN" altLang="en-US" sz="2000" b="1" dirty="0" smtClean="0">
                <a:solidFill>
                  <a:schemeClr val="bg1"/>
                </a:solidFill>
                <a:latin typeface="微软雅黑" pitchFamily="34" charset="-122"/>
                <a:ea typeface="微软雅黑" pitchFamily="34" charset="-122"/>
              </a:rPr>
              <a:t>点击添加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标题内容</a:t>
            </a:r>
            <a:endParaRPr lang="zh-CN" altLang="en-US" sz="2000" b="1" dirty="0">
              <a:solidFill>
                <a:schemeClr val="bg1"/>
              </a:solidFill>
              <a:latin typeface="微软雅黑" pitchFamily="34" charset="-122"/>
              <a:ea typeface="微软雅黑" pitchFamily="34" charset="-122"/>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69" name="椭圆 68"/>
          <p:cNvSpPr/>
          <p:nvPr/>
        </p:nvSpPr>
        <p:spPr>
          <a:xfrm>
            <a:off x="64568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a:endParaRPr lang="zh-CN" altLang="en-US"/>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添加</a:t>
            </a:r>
            <a:endParaRPr lang="en-US" altLang="zh-CN" sz="1600" b="1" dirty="0">
              <a:solidFill>
                <a:schemeClr val="bg1"/>
              </a:solidFill>
              <a:latin typeface="微软雅黑" panose="020B0503020204020204" pitchFamily="34" charset="-122"/>
              <a:ea typeface="微软雅黑" panose="020B0503020204020204" pitchFamily="34"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r>
                <a:rPr lang="zh-CN" altLang="en-US" dirty="0"/>
                <a:t>详写内容</a:t>
              </a:r>
              <a:r>
                <a:rPr lang="en-US" altLang="zh-CN" dirty="0"/>
                <a:t>……</a:t>
              </a:r>
              <a:r>
                <a:rPr lang="zh-CN" altLang="en-US" dirty="0"/>
                <a:t>点击</a:t>
              </a:r>
              <a:r>
                <a:rPr lang="zh-CN" altLang="en-US" dirty="0" smtClean="0"/>
                <a:t>输入</a:t>
              </a:r>
              <a:r>
                <a:rPr lang="zh-CN" altLang="en-US" dirty="0"/>
                <a:t>本</a:t>
              </a:r>
              <a:r>
                <a:rPr lang="zh-CN" altLang="en-US" dirty="0" smtClean="0"/>
                <a:t>页需要详写的文字</a:t>
              </a:r>
              <a:r>
                <a:rPr lang="zh-CN" altLang="en-US" dirty="0"/>
                <a:t>内容，简明扼要</a:t>
              </a:r>
              <a:r>
                <a:rPr lang="zh-CN" altLang="en-US" dirty="0" smtClean="0"/>
                <a:t>，此</a:t>
              </a:r>
              <a:r>
                <a:rPr lang="zh-CN" altLang="en-US" dirty="0"/>
                <a:t>为概念图解，根据您的具体内容酌情修改。</a:t>
              </a:r>
              <a:endParaRPr lang="en-US" altLang="zh-CN" dirty="0"/>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88538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75000"/>
            </a:schemeClr>
          </a:solidFill>
          <a:ln w="12700" cap="flat">
            <a:noFill/>
            <a:miter lim="400000"/>
          </a:ln>
          <a:effectLst/>
        </p:spPr>
        <p:txBody>
          <a:bodyPr wrap="square" lIns="38100" tIns="38100" rIns="38100" bIns="38100"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a:t>
              </a:r>
              <a:r>
                <a:rPr lang="zh-CN" altLang="en-US" sz="1200" b="1" dirty="0" smtClean="0">
                  <a:solidFill>
                    <a:schemeClr val="bg1"/>
                  </a:solidFill>
                  <a:latin typeface="微软雅黑" panose="020B0503020204020204" pitchFamily="34" charset="-122"/>
                  <a:ea typeface="微软雅黑" panose="020B0503020204020204" pitchFamily="34" charset="-122"/>
                </a:rPr>
                <a:t>输入文本</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lvl="0" algn="ctr">
                <a:defRPr>
                  <a:solidFill>
                    <a:srgbClr val="4C4C4C"/>
                  </a:solidFill>
                </a:defRPr>
              </a:pPr>
              <a:endParaRPr lang="en-US" sz="1200"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200"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a:endParaRPr lang="bg-BG" dirty="0">
              <a:latin typeface="Calibri Light"/>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点击输入本栏的具体文字，简明扼要的说明分</a:t>
              </a:r>
              <a:r>
                <a:rPr lang="zh-CN" altLang="en-US" sz="1000" dirty="0">
                  <a:solidFill>
                    <a:schemeClr val="tx1">
                      <a:lumMod val="75000"/>
                      <a:lumOff val="25000"/>
                    </a:schemeClr>
                  </a:solidFill>
                  <a:latin typeface="微软雅黑" pitchFamily="34" charset="-122"/>
                  <a:ea typeface="微软雅黑" pitchFamily="34" charset="-122"/>
                </a:rPr>
                <a:t>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algn="just">
                <a:lnSpc>
                  <a:spcPct val="120000"/>
                </a:lnSpc>
              </a:pPr>
              <a:r>
                <a:rPr lang="zh-CN" altLang="en-US" sz="1000" dirty="0" smtClean="0">
                  <a:solidFill>
                    <a:schemeClr val="tx1">
                      <a:lumMod val="75000"/>
                      <a:lumOff val="25000"/>
                    </a:schemeClr>
                  </a:solidFill>
                  <a:latin typeface="微软雅黑" pitchFamily="34" charset="-122"/>
                  <a:ea typeface="微软雅黑" pitchFamily="34" charset="-122"/>
                </a:rPr>
                <a:t>点击</a:t>
              </a:r>
              <a:r>
                <a:rPr lang="zh-CN" altLang="en-US" sz="1000" dirty="0">
                  <a:solidFill>
                    <a:schemeClr val="tx1">
                      <a:lumMod val="75000"/>
                      <a:lumOff val="25000"/>
                    </a:schemeClr>
                  </a:solidFill>
                  <a:latin typeface="微软雅黑" pitchFamily="34" charset="-122"/>
                  <a:ea typeface="微软雅黑" pitchFamily="34" charset="-122"/>
                </a:rPr>
                <a:t>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11472787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bg1">
                <a:lumMod val="6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a:latin typeface="微软雅黑" panose="020B0503020204020204" pitchFamily="34" charset="-122"/>
                <a:ea typeface="微软雅黑" panose="020B0503020204020204" pitchFamily="34" charset="-122"/>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85000"/>
                    <a:lumOff val="15000"/>
                  </a:schemeClr>
                </a:solidFill>
                <a:latin typeface="微软雅黑" pitchFamily="34" charset="-122"/>
                <a:ea typeface="微软雅黑" pitchFamily="34" charset="-122"/>
              </a:rPr>
              <a:t>详写内容</a:t>
            </a:r>
            <a:r>
              <a:rPr lang="en-US" altLang="zh-CN" sz="1000" dirty="0">
                <a:solidFill>
                  <a:schemeClr val="tx1">
                    <a:lumMod val="85000"/>
                    <a:lumOff val="15000"/>
                  </a:schemeClr>
                </a:solidFill>
                <a:latin typeface="微软雅黑" pitchFamily="34" charset="-122"/>
                <a:ea typeface="微软雅黑" pitchFamily="34" charset="-122"/>
              </a:rPr>
              <a:t>……</a:t>
            </a:r>
            <a:r>
              <a:rPr lang="zh-CN" altLang="en-US" sz="1000" dirty="0">
                <a:solidFill>
                  <a:schemeClr val="tx1">
                    <a:lumMod val="85000"/>
                    <a:lumOff val="1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2381609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工作不足之处</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04</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3597485243"/>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chemeClr val="tx1">
                    <a:lumMod val="65000"/>
                    <a:lumOff val="35000"/>
                  </a:schemeClr>
                </a:solidFill>
                <a:latin typeface="微软雅黑" panose="020B0503020204020204" pitchFamily="34" charset="-122"/>
                <a:ea typeface="微软雅黑" panose="020B0503020204020204" pitchFamily="34" charset="-122"/>
              </a:rPr>
              <a:t>目录</a:t>
            </a:r>
            <a:r>
              <a:rPr lang="en-US" altLang="zh-CN" sz="2400" b="1"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sz="1400" b="1" dirty="0" smtClean="0">
                <a:solidFill>
                  <a:schemeClr val="tx1">
                    <a:lumMod val="65000"/>
                    <a:lumOff val="35000"/>
                  </a:schemeClr>
                </a:solidFill>
                <a:latin typeface="微软雅黑" panose="020B0503020204020204" pitchFamily="34" charset="-122"/>
                <a:ea typeface="微软雅黑" panose="020B0503020204020204" pitchFamily="34" charset="-122"/>
              </a:rPr>
              <a:t>Contents</a:t>
            </a:r>
            <a:endParaRPr lang="en-GB"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738572" y="843558"/>
            <a:ext cx="76498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20502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zh-CN" altLang="en-US">
              <a:latin typeface="微软雅黑" panose="020B0503020204020204" pitchFamily="34" charset="-122"/>
              <a:ea typeface="微软雅黑" panose="020B0503020204020204" pitchFamily="34" charset="-122"/>
            </a:endParaRPr>
          </a:p>
        </p:txBody>
      </p:sp>
      <p:grpSp>
        <p:nvGrpSpPr>
          <p:cNvPr id="11" name="组合 10"/>
          <p:cNvGrpSpPr/>
          <p:nvPr/>
        </p:nvGrpSpPr>
        <p:grpSpPr>
          <a:xfrm>
            <a:off x="899592" y="2185916"/>
            <a:ext cx="1355247" cy="494850"/>
            <a:chOff x="899592" y="2185916"/>
            <a:chExt cx="1355247" cy="494850"/>
          </a:xfrm>
        </p:grpSpPr>
        <p:sp>
          <p:nvSpPr>
            <p:cNvPr id="34" name="Text Box 16"/>
            <p:cNvSpPr txBox="1">
              <a:spLocks noChangeArrowheads="1"/>
            </p:cNvSpPr>
            <p:nvPr/>
          </p:nvSpPr>
          <p:spPr bwMode="auto">
            <a:xfrm>
              <a:off x="899592" y="2185916"/>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工作概述</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2517572" y="2957122"/>
            <a:ext cx="1112593" cy="492551"/>
            <a:chOff x="2517572" y="2957122"/>
            <a:chExt cx="1112593" cy="492551"/>
          </a:xfrm>
        </p:grpSpPr>
        <p:sp>
          <p:nvSpPr>
            <p:cNvPr id="36" name="Text Box 38"/>
            <p:cNvSpPr txBox="1">
              <a:spLocks noChangeArrowheads="1"/>
            </p:cNvSpPr>
            <p:nvPr/>
          </p:nvSpPr>
          <p:spPr bwMode="auto">
            <a:xfrm>
              <a:off x="2535333" y="2957122"/>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完成情况</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977423" y="2070981"/>
            <a:ext cx="1251795" cy="475311"/>
            <a:chOff x="3977423" y="2070981"/>
            <a:chExt cx="1251795" cy="475311"/>
          </a:xfrm>
        </p:grpSpPr>
        <p:sp>
          <p:nvSpPr>
            <p:cNvPr id="38" name="Text Box 40"/>
            <p:cNvSpPr txBox="1">
              <a:spLocks noChangeArrowheads="1"/>
            </p:cNvSpPr>
            <p:nvPr/>
          </p:nvSpPr>
          <p:spPr bwMode="auto">
            <a:xfrm>
              <a:off x="3977423" y="2070981"/>
              <a:ext cx="1251795"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成果展示</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5580112" y="3146763"/>
            <a:ext cx="1198917" cy="493701"/>
            <a:chOff x="5580112" y="3146763"/>
            <a:chExt cx="1198917" cy="493701"/>
          </a:xfrm>
        </p:grpSpPr>
        <p:sp>
          <p:nvSpPr>
            <p:cNvPr id="40" name="Text Box 42"/>
            <p:cNvSpPr txBox="1">
              <a:spLocks noChangeArrowheads="1"/>
            </p:cNvSpPr>
            <p:nvPr/>
          </p:nvSpPr>
          <p:spPr bwMode="auto">
            <a:xfrm>
              <a:off x="5641034" y="3146763"/>
              <a:ext cx="1077071"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工作不足</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6948264" y="2104313"/>
            <a:ext cx="1355247" cy="473328"/>
            <a:chOff x="6948264" y="2104313"/>
            <a:chExt cx="1355247" cy="473328"/>
          </a:xfrm>
        </p:grpSpPr>
        <p:sp>
          <p:nvSpPr>
            <p:cNvPr id="42" name="Text Box 44"/>
            <p:cNvSpPr txBox="1">
              <a:spLocks noChangeArrowheads="1"/>
            </p:cNvSpPr>
            <p:nvPr/>
          </p:nvSpPr>
          <p:spPr bwMode="auto">
            <a:xfrm>
              <a:off x="6948264" y="2104313"/>
              <a:ext cx="1355247"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明年计划</a:t>
              </a: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algn="ct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Work content</a:t>
              </a:r>
              <a:endPar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2501743" y="16356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02</a:t>
              </a:r>
            </a:p>
          </p:txBody>
        </p:sp>
      </p:grpSp>
      <p:grpSp>
        <p:nvGrpSpPr>
          <p:cNvPr id="8" name="组合 7"/>
          <p:cNvGrpSpPr/>
          <p:nvPr/>
        </p:nvGrpSpPr>
        <p:grpSpPr>
          <a:xfrm>
            <a:off x="4170801" y="29389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03</a:t>
              </a:r>
            </a:p>
          </p:txBody>
        </p:sp>
      </p:grpSp>
      <p:grpSp>
        <p:nvGrpSpPr>
          <p:cNvPr id="9" name="组合 8"/>
          <p:cNvGrpSpPr/>
          <p:nvPr/>
        </p:nvGrpSpPr>
        <p:grpSpPr>
          <a:xfrm>
            <a:off x="5578926" y="16356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04</a:t>
              </a:r>
            </a:p>
          </p:txBody>
        </p:sp>
      </p:grpSp>
      <p:grpSp>
        <p:nvGrpSpPr>
          <p:cNvPr id="10" name="组合 9"/>
          <p:cNvGrpSpPr/>
          <p:nvPr/>
        </p:nvGrpSpPr>
        <p:grpSpPr>
          <a:xfrm>
            <a:off x="7090504" y="28930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05</a:t>
              </a:r>
            </a:p>
          </p:txBody>
        </p:sp>
      </p:grpSp>
      <p:grpSp>
        <p:nvGrpSpPr>
          <p:cNvPr id="5" name="组合 4"/>
          <p:cNvGrpSpPr/>
          <p:nvPr/>
        </p:nvGrpSpPr>
        <p:grpSpPr>
          <a:xfrm>
            <a:off x="1041891" y="28872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latin typeface="微软雅黑" panose="020B0503020204020204" pitchFamily="34" charset="-122"/>
                <a:ea typeface="微软雅黑" panose="020B0503020204020204" pitchFamily="34" charset="-122"/>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3800" b="1" dirty="0">
                  <a:solidFill>
                    <a:schemeClr val="bg1"/>
                  </a:solidFill>
                  <a:latin typeface="微软雅黑" panose="020B0503020204020204" pitchFamily="34" charset="-122"/>
                  <a:ea typeface="微软雅黑" panose="020B0503020204020204" pitchFamily="34" charset="-122"/>
                </a:rPr>
                <a:t>01</a:t>
              </a:r>
            </a:p>
          </p:txBody>
        </p:sp>
      </p:grpSp>
    </p:spTree>
    <p:extLst>
      <p:ext uri="{BB962C8B-B14F-4D97-AF65-F5344CB8AC3E}">
        <p14:creationId xmlns:p14="http://schemas.microsoft.com/office/powerpoint/2010/main" val="2110673134"/>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endParaRPr lang="zh-CN" altLang="en-US" sz="1900">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r>
                <a:rPr lang="zh-CN" altLang="en-US" sz="1400"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400">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400" b="1" dirty="0" smtClean="0">
                  <a:solidFill>
                    <a:schemeClr val="bg1"/>
                  </a:solidFill>
                  <a:latin typeface="微软雅黑" pitchFamily="34" charset="-122"/>
                  <a:ea typeface="微软雅黑" pitchFamily="34" charset="-122"/>
                </a:rPr>
                <a:t>点击添加</a:t>
              </a:r>
              <a:endParaRPr lang="en-US" altLang="zh-CN" sz="1400" b="1" dirty="0" smtClean="0">
                <a:solidFill>
                  <a:schemeClr val="bg1"/>
                </a:solidFill>
                <a:latin typeface="微软雅黑" pitchFamily="34" charset="-122"/>
                <a:ea typeface="微软雅黑" pitchFamily="34" charset="-122"/>
              </a:endParaRPr>
            </a:p>
            <a:p>
              <a:pPr algn="ctr" eaLnBrk="1" hangingPunct="1"/>
              <a:r>
                <a:rPr lang="zh-CN" altLang="en-US" sz="1400" b="1" dirty="0" smtClean="0">
                  <a:solidFill>
                    <a:schemeClr val="bg1"/>
                  </a:solidFill>
                  <a:latin typeface="微软雅黑" pitchFamily="34" charset="-122"/>
                  <a:ea typeface="微软雅黑" pitchFamily="34" charset="-122"/>
                </a:rPr>
                <a:t>文本内容</a:t>
              </a:r>
              <a:endParaRPr lang="zh-CN" altLang="en-US" sz="1400" b="1" dirty="0">
                <a:solidFill>
                  <a:schemeClr val="bg1"/>
                </a:solidFill>
                <a:latin typeface="微软雅黑" pitchFamily="34" charset="-122"/>
                <a:ea typeface="微软雅黑" pitchFamily="34" charset="-122"/>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algn="ctr"/>
            <a:endParaRPr lang="zh-CN" altLang="en-US">
              <a:solidFill>
                <a:schemeClr val="tx1">
                  <a:lumMod val="85000"/>
                  <a:lumOff val="15000"/>
                </a:schemeClr>
              </a:solidFill>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2708738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01</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完成模高和</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图高的作业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争取尽快做</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好不能再拖</a:t>
              </a:r>
              <a:endParaRPr lang="zh-HK" altLang="en-US" sz="1100" dirty="0">
                <a:solidFill>
                  <a:schemeClr val="tx1">
                    <a:lumMod val="85000"/>
                    <a:lumOff val="15000"/>
                  </a:schemeClr>
                </a:solidFill>
                <a:latin typeface="微软雅黑" pitchFamily="34" charset="-122"/>
                <a:ea typeface="微软雅黑" pitchFamily="34" charset="-122"/>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02</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辅助软件可以</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为幻灯片提供</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很好的辅助等</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有必要去学习</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03</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形成思路风格</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仔细考量细节 </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把每一步做好</a:t>
              </a:r>
              <a:endParaRPr lang="en-US" altLang="zh-CN" sz="1100" dirty="0">
                <a:solidFill>
                  <a:schemeClr val="tx1">
                    <a:lumMod val="85000"/>
                    <a:lumOff val="15000"/>
                  </a:schemeClr>
                </a:solidFill>
                <a:latin typeface="微软雅黑" pitchFamily="34" charset="-122"/>
                <a:ea typeface="微软雅黑" pitchFamily="34" charset="-122"/>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solidFill>
                  <a:schemeClr val="bg1"/>
                </a:solidFill>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HK" altLang="en-US">
                <a:latin typeface="Impact" pitchFamily="34" charset="0"/>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algn="ctr"/>
              <a:r>
                <a:rPr lang="en-US" altLang="zh-HK" sz="3300" dirty="0">
                  <a:solidFill>
                    <a:schemeClr val="bg1"/>
                  </a:solidFill>
                  <a:latin typeface="Impact" pitchFamily="34" charset="0"/>
                  <a:ea typeface="张海山锐谐体2.0-授权联系：Samtype@QQ.com" panose="02000000000000000000" pitchFamily="2" charset="-122"/>
                </a:rPr>
                <a:t>04</a:t>
              </a:r>
              <a:endParaRPr lang="zh-HK" altLang="en-US" sz="3300" dirty="0">
                <a:solidFill>
                  <a:schemeClr val="bg1"/>
                </a:solidFill>
                <a:latin typeface="Impact" pitchFamily="34" charset="0"/>
                <a:ea typeface="张海山锐谐体2.0-授权联系：Samtype@QQ.com" panose="02000000000000000000" pitchFamily="2" charset="-122"/>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algn="ctr"/>
              <a:r>
                <a:rPr lang="zh-CN" altLang="en-US" sz="1600" b="1" dirty="0" smtClean="0">
                  <a:solidFill>
                    <a:schemeClr val="tx1">
                      <a:lumMod val="75000"/>
                      <a:lumOff val="25000"/>
                    </a:schemeClr>
                  </a:solidFill>
                  <a:latin typeface="微软雅黑" pitchFamily="34" charset="-122"/>
                  <a:ea typeface="微软雅黑" pitchFamily="34" charset="-122"/>
                </a:rPr>
                <a:t>添加标题</a:t>
              </a:r>
              <a:endParaRPr lang="zh-HK" altLang="en-US" sz="1600" b="1" dirty="0">
                <a:solidFill>
                  <a:schemeClr val="tx1">
                    <a:lumMod val="75000"/>
                    <a:lumOff val="25000"/>
                  </a:schemeClr>
                </a:solidFill>
                <a:latin typeface="微软雅黑" pitchFamily="34" charset="-122"/>
                <a:ea typeface="微软雅黑" pitchFamily="34" charset="-122"/>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algn="ctr"/>
              <a:r>
                <a:rPr lang="zh-CN" altLang="en-US" sz="1100" dirty="0">
                  <a:solidFill>
                    <a:schemeClr val="tx1">
                      <a:lumMod val="85000"/>
                      <a:lumOff val="15000"/>
                    </a:schemeClr>
                  </a:solidFill>
                  <a:latin typeface="微软雅黑" pitchFamily="34" charset="-122"/>
                  <a:ea typeface="微软雅黑" pitchFamily="34" charset="-122"/>
                </a:rPr>
                <a:t>这是并列关系</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的表达方式之</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你可以输入其</a:t>
              </a:r>
              <a:endParaRPr lang="en-US" altLang="zh-CN" sz="1100" dirty="0">
                <a:solidFill>
                  <a:schemeClr val="tx1">
                    <a:lumMod val="85000"/>
                    <a:lumOff val="15000"/>
                  </a:schemeClr>
                </a:solidFill>
                <a:latin typeface="微软雅黑" pitchFamily="34" charset="-122"/>
                <a:ea typeface="微软雅黑" pitchFamily="34" charset="-122"/>
              </a:endParaRPr>
            </a:p>
            <a:p>
              <a:pPr algn="ctr"/>
              <a:r>
                <a:rPr lang="zh-CN" altLang="en-US" sz="1100" dirty="0">
                  <a:solidFill>
                    <a:schemeClr val="tx1">
                      <a:lumMod val="85000"/>
                      <a:lumOff val="15000"/>
                    </a:schemeClr>
                  </a:solidFill>
                  <a:latin typeface="微软雅黑" pitchFamily="34" charset="-122"/>
                  <a:ea typeface="微软雅黑" pitchFamily="34" charset="-122"/>
                </a:rPr>
                <a:t>他的内容代替</a:t>
              </a:r>
              <a:endParaRPr lang="zh-HK" altLang="en-US" sz="1100" dirty="0">
                <a:solidFill>
                  <a:schemeClr val="tx1">
                    <a:lumMod val="85000"/>
                    <a:lumOff val="15000"/>
                  </a:schemeClr>
                </a:solidFill>
                <a:latin typeface="微软雅黑" pitchFamily="34" charset="-122"/>
                <a:ea typeface="微软雅黑" pitchFamily="34" charset="-122"/>
              </a:endParaRPr>
            </a:p>
          </p:txBody>
        </p:sp>
      </p:grpSp>
      <p:sp>
        <p:nvSpPr>
          <p:cNvPr id="60" name="TextBox 5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90235874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明年工作计划</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05</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1346632150"/>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a:r>
              <a:rPr lang="zh-CN" altLang="en-US" sz="1200" dirty="0"/>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eaLnBrk="0" fontAlgn="ctr" hangingPunct="0">
              <a:buClr>
                <a:srgbClr val="FF0000"/>
              </a:buClr>
              <a:buSzPct val="70000"/>
              <a:defRPr/>
            </a:pPr>
            <a:endParaRPr lang="zh-CN" altLang="en-US" sz="1100" b="1" dirty="0">
              <a:solidFill>
                <a:schemeClr val="bg1"/>
              </a:solidFill>
              <a:latin typeface="微软雅黑" pitchFamily="34" charset="-122"/>
              <a:ea typeface="微软雅黑" pitchFamily="34" charset="-122"/>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endParaRPr lang="zh-CN" altLang="en-US" sz="1100" kern="0">
              <a:solidFill>
                <a:schemeClr val="bg2">
                  <a:lumMod val="10000"/>
                </a:schemeClr>
              </a:solidFill>
              <a:latin typeface="Calibri"/>
              <a:ea typeface="微软雅黑"/>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algn="ctr"/>
            <a:r>
              <a:rPr lang="zh-CN" altLang="en-US" sz="1100" b="1" dirty="0">
                <a:solidFill>
                  <a:schemeClr val="tx1">
                    <a:lumMod val="75000"/>
                    <a:lumOff val="25000"/>
                  </a:schemeClr>
                </a:solidFill>
                <a:latin typeface="Broadway BT"/>
                <a:ea typeface="微软雅黑"/>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lvl="2"/>
            <a:endParaRPr lang="zh-CN" altLang="en-US" sz="1000" dirty="0">
              <a:solidFill>
                <a:schemeClr val="accent2">
                  <a:lumMod val="75000"/>
                </a:schemeClr>
              </a:solidFill>
              <a:latin typeface="Arial" pitchFamily="34" charset="0"/>
              <a:ea typeface="宋体" pitchFamily="2" charset="-122"/>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a:r>
              <a:rPr lang="zh-CN" altLang="en-US" sz="1200" dirty="0">
                <a:solidFill>
                  <a:schemeClr val="tx1">
                    <a:lumMod val="75000"/>
                    <a:lumOff val="25000"/>
                  </a:schemeClr>
                </a:solidFill>
              </a:rPr>
              <a:t>您的内容打在这里，或者通过复制您的文本后，在此框中选择粘贴，并选择只保留文字。</a:t>
            </a:r>
          </a:p>
        </p:txBody>
      </p:sp>
      <p:sp>
        <p:nvSpPr>
          <p:cNvPr id="48" name="TextBox 4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2711810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algn="ctr"/>
              <a:r>
                <a:rPr lang="en-US" sz="4400"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rPr>
                <a:t>点击输入</a:t>
              </a:r>
              <a:r>
                <a:rPr lang="zh-CN" altLang="en-US" sz="1600" b="1" dirty="0" smtClean="0">
                  <a:solidFill>
                    <a:schemeClr val="bg1"/>
                  </a:solidFill>
                  <a:latin typeface="微软雅黑" panose="020B0503020204020204" pitchFamily="34" charset="-122"/>
                  <a:ea typeface="微软雅黑" panose="020B0503020204020204" pitchFamily="34" charset="-122"/>
                </a:rPr>
                <a:t>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algn="ctr">
                <a:lnSpc>
                  <a:spcPct val="120000"/>
                </a:lnSpc>
              </a:pPr>
              <a:r>
                <a:rPr lang="zh-CN" altLang="en-US" sz="1000" dirty="0">
                  <a:solidFill>
                    <a:schemeClr val="bg1"/>
                  </a:solidFill>
                  <a:latin typeface="微软雅黑" pitchFamily="34" charset="-122"/>
                  <a:ea typeface="微软雅黑" pitchFamily="34" charset="-122"/>
                </a:rPr>
                <a:t>点击输入本栏的具体文字，简明扼要的说明分项内容</a:t>
              </a:r>
              <a:r>
                <a:rPr lang="zh-CN" altLang="en-US" sz="1000" dirty="0" smtClean="0">
                  <a:solidFill>
                    <a:schemeClr val="bg1"/>
                  </a:solidFill>
                  <a:latin typeface="微软雅黑" pitchFamily="34" charset="-122"/>
                  <a:ea typeface="微软雅黑" pitchFamily="34" charset="-122"/>
                </a:rPr>
                <a:t>，请</a:t>
              </a:r>
              <a:r>
                <a:rPr lang="zh-CN" altLang="en-US" sz="1000" dirty="0">
                  <a:solidFill>
                    <a:schemeClr val="bg1"/>
                  </a:solidFill>
                  <a:latin typeface="微软雅黑" pitchFamily="34" charset="-122"/>
                  <a:ea typeface="微软雅黑" pitchFamily="34" charset="-122"/>
                </a:rPr>
                <a:t>根据您的具体内容酌情修改。</a:t>
              </a:r>
              <a:endParaRPr lang="en-US" altLang="zh-CN" sz="1000" dirty="0">
                <a:solidFill>
                  <a:schemeClr val="bg1"/>
                </a:solidFill>
                <a:latin typeface="微软雅黑" pitchFamily="34" charset="-122"/>
                <a:ea typeface="微软雅黑" pitchFamily="34" charset="-122"/>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algn="ctr"/>
              <a:r>
                <a:rPr lang="en-US" sz="400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点击输入</a:t>
              </a:r>
              <a:r>
                <a:rPr lang="zh-CN" altLang="en-US" b="1" dirty="0" smtClean="0">
                  <a:solidFill>
                    <a:schemeClr val="bg1"/>
                  </a:solidFill>
                  <a:latin typeface="微软雅黑" panose="020B0503020204020204" pitchFamily="34" charset="-122"/>
                  <a:ea typeface="微软雅黑" panose="020B0503020204020204" pitchFamily="34" charset="-122"/>
                </a:rPr>
                <a:t>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a:endParaRPr lang="en-US">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a:lnSpc>
                  <a:spcPct val="120000"/>
                </a:lnSpc>
              </a:pPr>
              <a:r>
                <a:rPr lang="zh-CN" altLang="en-US" sz="80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schemeClr val="bg1"/>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a:r>
                <a:rPr lang="en-US" sz="320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a:t>
              </a:r>
              <a:r>
                <a:rPr lang="zh-CN" altLang="en-US" sz="1000" b="1" dirty="0" smtClean="0">
                  <a:solidFill>
                    <a:schemeClr val="bg1"/>
                  </a:solidFill>
                  <a:latin typeface="微软雅黑" panose="020B0503020204020204" pitchFamily="34" charset="-122"/>
                  <a:ea typeface="微软雅黑" panose="020B0503020204020204" pitchFamily="34" charset="-122"/>
                </a:rPr>
                <a:t>标题</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918586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ea"/>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algn="ctr"/>
            <a:r>
              <a:rPr lang="en-US" sz="5400" b="1" dirty="0" smtClean="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a:tabLst>
                <a:tab pos="1025525" algn="l"/>
              </a:tabLst>
            </a:pPr>
            <a:r>
              <a:rPr lang="zh-CN" altLang="en-US" sz="1200" b="1" dirty="0" smtClean="0">
                <a:solidFill>
                  <a:schemeClr val="accent1"/>
                </a:solidFill>
                <a:latin typeface="微软雅黑" panose="020B0503020204020204" pitchFamily="34" charset="-122"/>
                <a:ea typeface="微软雅黑" panose="020B0503020204020204" pitchFamily="34" charset="-122"/>
                <a:cs typeface="Calibri"/>
              </a:rPr>
              <a:t>填加文字标题</a:t>
            </a:r>
            <a:endParaRPr lang="en-US" sz="1200"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此处文本单击添加文本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a:t>
            </a:r>
            <a:r>
              <a:rPr lang="zh-CN" altLang="en-US" sz="1000" dirty="0" smtClean="0">
                <a:solidFill>
                  <a:schemeClr val="tx1">
                    <a:lumMod val="75000"/>
                    <a:lumOff val="25000"/>
                  </a:schemeClr>
                </a:solidFill>
                <a:latin typeface="微软雅黑" pitchFamily="34" charset="-122"/>
                <a:ea typeface="微软雅黑" panose="020B0503020204020204" pitchFamily="34" charset="-122"/>
              </a:rPr>
              <a:t>文本</a:t>
            </a: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a:t>
            </a:r>
            <a:endParaRPr lang="en-US"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2"/>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2"/>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3"/>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3"/>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algn="ctr">
              <a:tabLst>
                <a:tab pos="1025525" algn="l"/>
              </a:tabLst>
            </a:pPr>
            <a:r>
              <a:rPr lang="zh-CN" altLang="en-US" sz="1200" b="1" dirty="0">
                <a:solidFill>
                  <a:schemeClr val="accent4"/>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chemeClr val="accent4"/>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algn="ctr">
              <a:lnSpc>
                <a:spcPct val="130000"/>
              </a:lnSpc>
            </a:pPr>
            <a:r>
              <a:rPr lang="zh-CN" altLang="en-US" sz="1000"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latin typeface="+mn-ea"/>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mn-ea"/>
              </a:endParaRPr>
            </a:p>
          </p:txBody>
        </p:sp>
      </p:grpSp>
    </p:spTree>
    <p:extLst>
      <p:ext uri="{BB962C8B-B14F-4D97-AF65-F5344CB8AC3E}">
        <p14:creationId xmlns:p14="http://schemas.microsoft.com/office/powerpoint/2010/main" val="238628910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endParaRPr lang="zh-CN" altLang="en-US"/>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endParaRPr lang="zh-CN" altLang="en-US"/>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endParaRPr lang="zh-CN" altLang="en-US"/>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algn="ctr"/>
              <a:endParaRPr lang="zh-CN" altLang="en-US" sz="1400" b="1">
                <a:solidFill>
                  <a:srgbClr val="F8F8F8"/>
                </a:solidFill>
                <a:ea typeface="微软雅黑" pitchFamily="34" charset="-122"/>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algn="ctr">
              <a:lnSpc>
                <a:spcPct val="130000"/>
              </a:lnSpc>
            </a:pPr>
            <a:r>
              <a:rPr lang="en-US" altLang="zh-CN" sz="1100" b="1" dirty="0">
                <a:solidFill>
                  <a:srgbClr val="F8F8F8"/>
                </a:solidFill>
                <a:latin typeface="微软雅黑" pitchFamily="34" charset="-122"/>
                <a:ea typeface="微软雅黑" pitchFamily="34" charset="-122"/>
              </a:rPr>
              <a:t>A</a:t>
            </a:r>
            <a:r>
              <a:rPr lang="zh-CN" altLang="en-US" sz="1100" b="1" dirty="0">
                <a:solidFill>
                  <a:srgbClr val="F8F8F8"/>
                </a:solidFill>
                <a:latin typeface="微软雅黑" pitchFamily="34" charset="-122"/>
                <a:ea typeface="微软雅黑" pitchFamily="34" charset="-122"/>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a:lnSpc>
                <a:spcPct val="130000"/>
              </a:lnSpc>
            </a:pPr>
            <a:r>
              <a:rPr lang="en-US" altLang="zh-CN" sz="1100" dirty="0">
                <a:latin typeface="微软雅黑" pitchFamily="34" charset="-122"/>
              </a:rPr>
              <a:t>B</a:t>
            </a:r>
            <a:r>
              <a:rPr lang="zh-CN" altLang="en-US" sz="1100" dirty="0">
                <a:latin typeface="微软雅黑" pitchFamily="34" charset="-122"/>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a:lnSpc>
                <a:spcPct val="130000"/>
              </a:lnSpc>
            </a:pPr>
            <a:endParaRPr lang="zh-CN" altLang="en-US" sz="1000">
              <a:latin typeface="微软雅黑" pitchFamily="34" charset="-122"/>
              <a:ea typeface="微软雅黑" pitchFamily="34" charset="-122"/>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a:lnSpc>
                <a:spcPct val="130000"/>
              </a:lnSpc>
            </a:pPr>
            <a:r>
              <a:rPr lang="zh-CN" altLang="en-US" sz="1200" dirty="0">
                <a:solidFill>
                  <a:srgbClr val="F8F8F8"/>
                </a:solidFill>
                <a:latin typeface="微软雅黑" pitchFamily="34" charset="-122"/>
                <a:ea typeface="微软雅黑" pitchFamily="34" charset="-122"/>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a:lnSpc>
                  <a:spcPct val="130000"/>
                </a:lnSpc>
              </a:pPr>
              <a:endParaRPr lang="zh-CN" altLang="en-US" sz="1000">
                <a:latin typeface="微软雅黑" pitchFamily="34" charset="-122"/>
                <a:ea typeface="微软雅黑" pitchFamily="34" charset="-122"/>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lnSpc>
                  <a:spcPct val="130000"/>
                </a:lnSpc>
              </a:pPr>
              <a:r>
                <a:rPr lang="en-US" altLang="zh-CN" sz="300" b="1" dirty="0">
                  <a:solidFill>
                    <a:srgbClr val="F8F8F8"/>
                  </a:solidFill>
                  <a:latin typeface="微软雅黑" pitchFamily="34" charset="-122"/>
                  <a:ea typeface="微软雅黑" pitchFamily="34" charset="-122"/>
                </a:rPr>
                <a:t>VS</a:t>
              </a:r>
              <a:endParaRPr lang="zh-CN" altLang="en-US" sz="300" b="1" dirty="0">
                <a:solidFill>
                  <a:srgbClr val="F8F8F8"/>
                </a:solidFill>
                <a:latin typeface="微软雅黑" pitchFamily="34" charset="-122"/>
                <a:ea typeface="微软雅黑" pitchFamily="34" charset="-122"/>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algn="ctr"/>
            <a:endParaRPr lang="en-US" sz="700">
              <a:solidFill>
                <a:schemeClr val="accent1">
                  <a:lumMod val="75000"/>
                </a:schemeClr>
              </a:solidFill>
              <a:latin typeface="微软雅黑" pitchFamily="34" charset="-122"/>
              <a:ea typeface="微软雅黑" pitchFamily="34" charset="-122"/>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algn="ctr" defTabSz="739264">
              <a:lnSpc>
                <a:spcPct val="130000"/>
              </a:lnSpc>
            </a:pPr>
            <a:r>
              <a:rPr lang="zh-CN" altLang="en-US" sz="1200" dirty="0">
                <a:solidFill>
                  <a:schemeClr val="bg1"/>
                </a:solidFill>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lang="en-US" sz="1200" dirty="0">
              <a:solidFill>
                <a:schemeClr val="bg1"/>
              </a:solidFill>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749524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54" y="0"/>
            <a:ext cx="9141291" cy="5143500"/>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54" y="3363838"/>
            <a:ext cx="9141291" cy="1779662"/>
          </a:xfrm>
          <a:prstGeom prst="rect">
            <a:avLst/>
          </a:prstGeom>
        </p:spPr>
      </p:pic>
      <p:sp>
        <p:nvSpPr>
          <p:cNvPr id="11" name="Text Box 2"/>
          <p:cNvSpPr txBox="1">
            <a:spLocks noChangeArrowheads="1"/>
          </p:cNvSpPr>
          <p:nvPr/>
        </p:nvSpPr>
        <p:spPr bwMode="auto">
          <a:xfrm>
            <a:off x="1645216" y="2643758"/>
            <a:ext cx="5879112" cy="707886"/>
          </a:xfrm>
          <a:prstGeom prst="rect">
            <a:avLst/>
          </a:prstGeom>
          <a:noFill/>
          <a:ln w="9525">
            <a:noFill/>
            <a:miter lim="800000"/>
            <a:headEnd/>
            <a:tailEnd/>
          </a:ln>
        </p:spPr>
        <p:txBody>
          <a:bodyPr wrap="square">
            <a:spAutoFit/>
          </a:bodyPr>
          <a:lstStyle/>
          <a:p>
            <a:pPr algn="ctr"/>
            <a:r>
              <a:rPr lang="en-US" altLang="zh-CN" sz="4000" b="1" dirty="0">
                <a:solidFill>
                  <a:schemeClr val="accent1"/>
                </a:solidFill>
                <a:latin typeface="微软雅黑" panose="020B0503020204020204" pitchFamily="34" charset="-122"/>
                <a:ea typeface="微软雅黑" panose="020B0503020204020204" pitchFamily="34" charset="-122"/>
              </a:rPr>
              <a:t>THANKS</a:t>
            </a:r>
          </a:p>
        </p:txBody>
      </p:sp>
      <p:sp>
        <p:nvSpPr>
          <p:cNvPr id="12" name="Text Box 2"/>
          <p:cNvSpPr txBox="1">
            <a:spLocks noChangeArrowheads="1"/>
          </p:cNvSpPr>
          <p:nvPr/>
        </p:nvSpPr>
        <p:spPr bwMode="auto">
          <a:xfrm>
            <a:off x="3782682" y="3320783"/>
            <a:ext cx="1561853" cy="276999"/>
          </a:xfrm>
          <a:prstGeom prst="rect">
            <a:avLst/>
          </a:prstGeom>
          <a:noFill/>
          <a:ln w="9525">
            <a:noFill/>
            <a:miter lim="800000"/>
            <a:headEnd/>
            <a:tailEnd/>
          </a:ln>
        </p:spPr>
        <p:txBody>
          <a:bodyPr wrap="square">
            <a:spAutoFit/>
          </a:bodyPr>
          <a:lstStyle/>
          <a:p>
            <a:pPr algn="dist">
              <a:defRPr/>
            </a:pPr>
            <a:r>
              <a:rPr lang="zh-CN" altLang="en-US" sz="1200" dirty="0">
                <a:solidFill>
                  <a:schemeClr val="accent1"/>
                </a:solidFill>
                <a:latin typeface="微软雅黑" pitchFamily="34" charset="-122"/>
                <a:ea typeface="微软雅黑" pitchFamily="34" charset="-122"/>
              </a:rPr>
              <a:t>谢谢聆听</a:t>
            </a:r>
          </a:p>
        </p:txBody>
      </p:sp>
      <p:sp>
        <p:nvSpPr>
          <p:cNvPr id="13" name="Text Box 58"/>
          <p:cNvSpPr txBox="1">
            <a:spLocks noChangeArrowheads="1"/>
          </p:cNvSpPr>
          <p:nvPr/>
        </p:nvSpPr>
        <p:spPr bwMode="auto">
          <a:xfrm>
            <a:off x="2544511" y="858926"/>
            <a:ext cx="4071597" cy="191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12000" dirty="0" smtClean="0">
                <a:solidFill>
                  <a:schemeClr val="accent1"/>
                </a:solidFill>
                <a:latin typeface="Impact" panose="020B0806030902050204" pitchFamily="34" charset="0"/>
                <a:ea typeface="微软雅黑" panose="020B0503020204020204" pitchFamily="34" charset="-122"/>
              </a:rPr>
              <a:t>20XX</a:t>
            </a:r>
            <a:endParaRPr lang="en-US" altLang="zh-CN" sz="12000" dirty="0">
              <a:solidFill>
                <a:schemeClr val="accent1"/>
              </a:solidFill>
              <a:latin typeface="Impact" panose="020B0806030902050204" pitchFamily="34" charset="0"/>
              <a:ea typeface="微软雅黑" panose="020B0503020204020204" pitchFamily="34" charset="-122"/>
            </a:endParaRPr>
          </a:p>
        </p:txBody>
      </p:sp>
      <p:cxnSp>
        <p:nvCxnSpPr>
          <p:cNvPr id="14" name="直接连接符 13"/>
          <p:cNvCxnSpPr/>
          <p:nvPr/>
        </p:nvCxnSpPr>
        <p:spPr>
          <a:xfrm>
            <a:off x="2131412" y="2631803"/>
            <a:ext cx="4896544"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131412" y="3633650"/>
            <a:ext cx="4896544" cy="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059832" y="3786594"/>
            <a:ext cx="3007555" cy="369332"/>
          </a:xfrm>
          <a:prstGeom prst="rect">
            <a:avLst/>
          </a:prstGeom>
          <a:noFill/>
        </p:spPr>
        <p:txBody>
          <a:bodyPr wrap="none" rtlCol="0">
            <a:spAutoFit/>
          </a:bodyPr>
          <a:lstStyle/>
          <a:p>
            <a:r>
              <a:rPr lang="zh-CN" altLang="en-US" dirty="0" smtClean="0">
                <a:latin typeface="微软雅黑" panose="020B0503020204020204" pitchFamily="34" charset="-122"/>
                <a:ea typeface="微软雅黑" panose="020B0503020204020204" pitchFamily="34" charset="-122"/>
              </a:rPr>
              <a:t>诚信铸造品质 创新引领未来</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72889003"/>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0-#ppt_w/2"/>
                                          </p:val>
                                        </p:tav>
                                        <p:tav tm="100000">
                                          <p:val>
                                            <p:strVal val="#ppt_x"/>
                                          </p:val>
                                        </p:tav>
                                      </p:tavLst>
                                    </p:anim>
                                    <p:anim calcmode="lin" valueType="num">
                                      <p:cBhvr additive="base">
                                        <p:cTn id="14" dur="500" fill="hold"/>
                                        <p:tgtEl>
                                          <p:spTgt spid="14"/>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2" fill="hold" grpId="0" nodeType="afterEffect">
                                  <p:stCondLst>
                                    <p:cond delay="0"/>
                                  </p:stCondLst>
                                  <p:iterate type="lt">
                                    <p:tmPct val="12000"/>
                                  </p:iterate>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1800"/>
                            </p:stCondLst>
                            <p:childTnLst>
                              <p:par>
                                <p:cTn id="25" presetID="53" presetClass="entr" presetSubtype="16" fill="hold" grpId="0" nodeType="afterEffect">
                                  <p:stCondLst>
                                    <p:cond delay="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childTnLst>
                          </p:cTn>
                        </p:par>
                        <p:par>
                          <p:cTn id="30" fill="hold">
                            <p:stCondLst>
                              <p:cond delay="2450"/>
                            </p:stCondLst>
                            <p:childTnLst>
                              <p:par>
                                <p:cTn id="31" presetID="42"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38878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年度工作概述</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a:solidFill>
                    <a:schemeClr val="bg1"/>
                  </a:solidFill>
                  <a:latin typeface="Impact" panose="020B0806030902050204" pitchFamily="34" charset="0"/>
                  <a:ea typeface="微软雅黑" panose="020B0503020204020204" pitchFamily="34" charset="-122"/>
                </a:rPr>
                <a:t>01</a:t>
              </a:r>
            </a:p>
          </p:txBody>
        </p:sp>
      </p:grpSp>
    </p:spTree>
    <p:extLst>
      <p:ext uri="{BB962C8B-B14F-4D97-AF65-F5344CB8AC3E}">
        <p14:creationId xmlns:p14="http://schemas.microsoft.com/office/powerpoint/2010/main" val="3996814151"/>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567257" y="1176418"/>
            <a:ext cx="8016139" cy="613694"/>
          </a:xfrm>
          <a:prstGeom prst="rect">
            <a:avLst/>
          </a:prstGeom>
        </p:spPr>
        <p:txBody>
          <a:bodyPr wrap="square">
            <a:spAutoFit/>
          </a:bodyPr>
          <a:lstStyle/>
          <a:p>
            <a:pPr>
              <a:lnSpc>
                <a:spcPct val="150000"/>
              </a:lnSpc>
              <a:spcBef>
                <a:spcPts val="600"/>
              </a:spcBef>
              <a:spcAft>
                <a:spcPts val="600"/>
              </a:spcAft>
              <a:defRPr/>
            </a:pPr>
            <a:r>
              <a:rPr lang="zh-CN" altLang="en-US" sz="1200" dirty="0">
                <a:solidFill>
                  <a:schemeClr val="tx1">
                    <a:lumMod val="85000"/>
                    <a:lumOff val="1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7277" y="2106429"/>
            <a:ext cx="5303520" cy="2419988"/>
          </a:xfrm>
          <a:prstGeom prst="rect">
            <a:avLst/>
          </a:prstGeom>
        </p:spPr>
      </p:pic>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20252" y="2139702"/>
            <a:ext cx="414516" cy="414516"/>
            <a:chOff x="3543574" y="4265651"/>
            <a:chExt cx="414516" cy="414516"/>
          </a:xfrm>
        </p:grpSpPr>
        <p:sp>
          <p:nvSpPr>
            <p:cNvPr id="9" name="椭圆 8"/>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0" name="组合 9"/>
            <p:cNvGrpSpPr/>
            <p:nvPr/>
          </p:nvGrpSpPr>
          <p:grpSpPr>
            <a:xfrm>
              <a:off x="3629640" y="4325788"/>
              <a:ext cx="259976" cy="261734"/>
              <a:chOff x="5042691" y="2273922"/>
              <a:chExt cx="702937" cy="707690"/>
            </a:xfrm>
            <a:solidFill>
              <a:schemeClr val="bg1"/>
            </a:solidFill>
          </p:grpSpPr>
          <p:sp>
            <p:nvSpPr>
              <p:cNvPr id="11"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3" name="组合 12"/>
          <p:cNvGrpSpPr/>
          <p:nvPr/>
        </p:nvGrpSpPr>
        <p:grpSpPr>
          <a:xfrm>
            <a:off x="6120252" y="2805306"/>
            <a:ext cx="414516" cy="414516"/>
            <a:chOff x="4102125" y="4265651"/>
            <a:chExt cx="414516" cy="414516"/>
          </a:xfrm>
        </p:grpSpPr>
        <p:sp>
          <p:nvSpPr>
            <p:cNvPr id="14" name="椭圆 13"/>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15" name="组合 14"/>
            <p:cNvGrpSpPr/>
            <p:nvPr/>
          </p:nvGrpSpPr>
          <p:grpSpPr>
            <a:xfrm>
              <a:off x="4199233" y="4358783"/>
              <a:ext cx="238761" cy="198211"/>
              <a:chOff x="3132963" y="3140191"/>
              <a:chExt cx="645573" cy="535933"/>
            </a:xfrm>
            <a:solidFill>
              <a:schemeClr val="bg1"/>
            </a:solidFill>
          </p:grpSpPr>
          <p:sp>
            <p:nvSpPr>
              <p:cNvPr id="16"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7"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9"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0"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1"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2" name="组合 21"/>
          <p:cNvGrpSpPr/>
          <p:nvPr/>
        </p:nvGrpSpPr>
        <p:grpSpPr>
          <a:xfrm>
            <a:off x="6120252" y="4101450"/>
            <a:ext cx="414516" cy="414516"/>
            <a:chOff x="5181486" y="4265651"/>
            <a:chExt cx="414516" cy="414516"/>
          </a:xfrm>
        </p:grpSpPr>
        <p:sp>
          <p:nvSpPr>
            <p:cNvPr id="23" name="椭圆 22"/>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24" name="组合 23"/>
            <p:cNvGrpSpPr/>
            <p:nvPr/>
          </p:nvGrpSpPr>
          <p:grpSpPr>
            <a:xfrm>
              <a:off x="5287222" y="4375239"/>
              <a:ext cx="253419" cy="172633"/>
              <a:chOff x="4895160" y="4287159"/>
              <a:chExt cx="571418" cy="389258"/>
            </a:xfrm>
            <a:solidFill>
              <a:schemeClr val="bg1"/>
            </a:solidFill>
          </p:grpSpPr>
          <p:sp>
            <p:nvSpPr>
              <p:cNvPr id="25"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8" name="组合 37"/>
          <p:cNvGrpSpPr/>
          <p:nvPr/>
        </p:nvGrpSpPr>
        <p:grpSpPr>
          <a:xfrm>
            <a:off x="6120252" y="3453378"/>
            <a:ext cx="414516" cy="414516"/>
            <a:chOff x="4626437" y="4265651"/>
            <a:chExt cx="414516" cy="414516"/>
          </a:xfrm>
        </p:grpSpPr>
        <p:sp>
          <p:nvSpPr>
            <p:cNvPr id="39" name="椭圆 3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40" name="组合 39"/>
            <p:cNvGrpSpPr/>
            <p:nvPr/>
          </p:nvGrpSpPr>
          <p:grpSpPr>
            <a:xfrm>
              <a:off x="4710891" y="4356960"/>
              <a:ext cx="232896" cy="199705"/>
              <a:chOff x="3546346" y="2339026"/>
              <a:chExt cx="897787" cy="769842"/>
            </a:xfrm>
            <a:solidFill>
              <a:schemeClr val="bg1"/>
            </a:solidFill>
          </p:grpSpPr>
          <p:sp>
            <p:nvSpPr>
              <p:cNvPr id="4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2"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3"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4"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5"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6"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7"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sp>
        <p:nvSpPr>
          <p:cNvPr id="48" name="Content Placeholder 2"/>
          <p:cNvSpPr txBox="1">
            <a:spLocks/>
          </p:cNvSpPr>
          <p:nvPr/>
        </p:nvSpPr>
        <p:spPr>
          <a:xfrm>
            <a:off x="6701076" y="2126181"/>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49" name="Content Placeholder 2"/>
          <p:cNvSpPr txBox="1">
            <a:spLocks/>
          </p:cNvSpPr>
          <p:nvPr/>
        </p:nvSpPr>
        <p:spPr>
          <a:xfrm>
            <a:off x="6701076" y="2763774"/>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0" name="Content Placeholder 2"/>
          <p:cNvSpPr txBox="1">
            <a:spLocks/>
          </p:cNvSpPr>
          <p:nvPr/>
        </p:nvSpPr>
        <p:spPr>
          <a:xfrm>
            <a:off x="6701076" y="3439857"/>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
        <p:nvSpPr>
          <p:cNvPr id="51" name="Content Placeholder 2"/>
          <p:cNvSpPr txBox="1">
            <a:spLocks/>
          </p:cNvSpPr>
          <p:nvPr/>
        </p:nvSpPr>
        <p:spPr>
          <a:xfrm>
            <a:off x="6701076" y="4083918"/>
            <a:ext cx="1975380" cy="43204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00" dirty="0" smtClean="0">
                <a:solidFill>
                  <a:schemeClr val="tx1">
                    <a:lumMod val="75000"/>
                    <a:lumOff val="25000"/>
                  </a:schemeClr>
                </a:solidFill>
                <a:latin typeface="微软雅黑" pitchFamily="34" charset="-122"/>
                <a:ea typeface="微软雅黑" panose="020B0503020204020204" pitchFamily="34" charset="-122"/>
              </a:rPr>
              <a:t>单击添加文本单击添加文本单击添加文本单击添加文本</a:t>
            </a:r>
            <a:endParaRPr lang="en-US" altLang="zh-CN" sz="1100" dirty="0">
              <a:solidFill>
                <a:schemeClr val="tx1">
                  <a:lumMod val="75000"/>
                  <a:lumOff val="25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4838219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nodeType="withEffect">
                                  <p:stCondLst>
                                    <p:cond delay="600"/>
                                  </p:stCondLst>
                                  <p:childTnLst>
                                    <p:set>
                                      <p:cBhvr>
                                        <p:cTn id="25" dur="1" fill="hold">
                                          <p:stCondLst>
                                            <p:cond delay="0"/>
                                          </p:stCondLst>
                                        </p:cTn>
                                        <p:tgtEl>
                                          <p:spTgt spid="38"/>
                                        </p:tgtEl>
                                        <p:attrNameLst>
                                          <p:attrName>style.visibility</p:attrName>
                                        </p:attrNameLst>
                                      </p:cBhvr>
                                      <p:to>
                                        <p:strVal val="visible"/>
                                      </p:to>
                                    </p:set>
                                    <p:anim calcmode="lin" valueType="num">
                                      <p:cBhvr>
                                        <p:cTn id="26" dur="500" fill="hold"/>
                                        <p:tgtEl>
                                          <p:spTgt spid="38"/>
                                        </p:tgtEl>
                                        <p:attrNameLst>
                                          <p:attrName>ppt_w</p:attrName>
                                        </p:attrNameLst>
                                      </p:cBhvr>
                                      <p:tavLst>
                                        <p:tav tm="0">
                                          <p:val>
                                            <p:fltVal val="0"/>
                                          </p:val>
                                        </p:tav>
                                        <p:tav tm="100000">
                                          <p:val>
                                            <p:strVal val="#ppt_w"/>
                                          </p:val>
                                        </p:tav>
                                      </p:tavLst>
                                    </p:anim>
                                    <p:anim calcmode="lin" valueType="num">
                                      <p:cBhvr>
                                        <p:cTn id="27" dur="500" fill="hold"/>
                                        <p:tgtEl>
                                          <p:spTgt spid="38"/>
                                        </p:tgtEl>
                                        <p:attrNameLst>
                                          <p:attrName>ppt_h</p:attrName>
                                        </p:attrNameLst>
                                      </p:cBhvr>
                                      <p:tavLst>
                                        <p:tav tm="0">
                                          <p:val>
                                            <p:fltVal val="0"/>
                                          </p:val>
                                        </p:tav>
                                        <p:tav tm="100000">
                                          <p:val>
                                            <p:strVal val="#ppt_h"/>
                                          </p:val>
                                        </p:tav>
                                      </p:tavLst>
                                    </p:anim>
                                    <p:animEffect transition="in" filter="fade">
                                      <p:cBhvr>
                                        <p:cTn id="28" dur="500"/>
                                        <p:tgtEl>
                                          <p:spTgt spid="38"/>
                                        </p:tgtEl>
                                      </p:cBhvr>
                                    </p:animEffect>
                                  </p:childTnLst>
                                </p:cTn>
                              </p:par>
                              <p:par>
                                <p:cTn id="29" presetID="53" presetClass="entr" presetSubtype="16" fill="hold" nodeType="withEffect">
                                  <p:stCondLst>
                                    <p:cond delay="90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500" fill="hold"/>
                                        <p:tgtEl>
                                          <p:spTgt spid="48"/>
                                        </p:tgtEl>
                                        <p:attrNameLst>
                                          <p:attrName>ppt_x</p:attrName>
                                        </p:attrNameLst>
                                      </p:cBhvr>
                                      <p:tavLst>
                                        <p:tav tm="0">
                                          <p:val>
                                            <p:strVal val="1+#ppt_w/2"/>
                                          </p:val>
                                        </p:tav>
                                        <p:tav tm="100000">
                                          <p:val>
                                            <p:strVal val="#ppt_x"/>
                                          </p:val>
                                        </p:tav>
                                      </p:tavLst>
                                    </p:anim>
                                    <p:anim calcmode="lin" valueType="num">
                                      <p:cBhvr additive="base">
                                        <p:cTn id="38" dur="500" fill="hold"/>
                                        <p:tgtEl>
                                          <p:spTgt spid="48"/>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additive="base">
                                        <p:cTn id="41" dur="500" fill="hold"/>
                                        <p:tgtEl>
                                          <p:spTgt spid="49"/>
                                        </p:tgtEl>
                                        <p:attrNameLst>
                                          <p:attrName>ppt_x</p:attrName>
                                        </p:attrNameLst>
                                      </p:cBhvr>
                                      <p:tavLst>
                                        <p:tav tm="0">
                                          <p:val>
                                            <p:strVal val="1+#ppt_w/2"/>
                                          </p:val>
                                        </p:tav>
                                        <p:tav tm="100000">
                                          <p:val>
                                            <p:strVal val="#ppt_x"/>
                                          </p:val>
                                        </p:tav>
                                      </p:tavLst>
                                    </p:anim>
                                    <p:anim calcmode="lin" valueType="num">
                                      <p:cBhvr additive="base">
                                        <p:cTn id="42" dur="500" fill="hold"/>
                                        <p:tgtEl>
                                          <p:spTgt spid="49"/>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anim calcmode="lin" valueType="num">
                                      <p:cBhvr additive="base">
                                        <p:cTn id="45" dur="500" fill="hold"/>
                                        <p:tgtEl>
                                          <p:spTgt spid="50"/>
                                        </p:tgtEl>
                                        <p:attrNameLst>
                                          <p:attrName>ppt_x</p:attrName>
                                        </p:attrNameLst>
                                      </p:cBhvr>
                                      <p:tavLst>
                                        <p:tav tm="0">
                                          <p:val>
                                            <p:strVal val="1+#ppt_w/2"/>
                                          </p:val>
                                        </p:tav>
                                        <p:tav tm="100000">
                                          <p:val>
                                            <p:strVal val="#ppt_x"/>
                                          </p:val>
                                        </p:tav>
                                      </p:tavLst>
                                    </p:anim>
                                    <p:anim calcmode="lin" valueType="num">
                                      <p:cBhvr additive="base">
                                        <p:cTn id="46" dur="500" fill="hold"/>
                                        <p:tgtEl>
                                          <p:spTgt spid="50"/>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additive="base">
                                        <p:cTn id="49" dur="500" fill="hold"/>
                                        <p:tgtEl>
                                          <p:spTgt spid="51"/>
                                        </p:tgtEl>
                                        <p:attrNameLst>
                                          <p:attrName>ppt_x</p:attrName>
                                        </p:attrNameLst>
                                      </p:cBhvr>
                                      <p:tavLst>
                                        <p:tav tm="0">
                                          <p:val>
                                            <p:strVal val="1+#ppt_w/2"/>
                                          </p:val>
                                        </p:tav>
                                        <p:tav tm="100000">
                                          <p:val>
                                            <p:strVal val="#ppt_x"/>
                                          </p:val>
                                        </p:tav>
                                      </p:tavLst>
                                    </p:anim>
                                    <p:anim calcmode="lin" valueType="num">
                                      <p:cBhvr additive="base">
                                        <p:cTn id="50"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写内容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a:t>
            </a:r>
            <a:endParaRPr lang="en-US" altLang="zh-CN" sz="1200" dirty="0">
              <a:solidFill>
                <a:schemeClr val="tx1">
                  <a:lumMod val="75000"/>
                  <a:lumOff val="25000"/>
                </a:schemeClr>
              </a:solidFill>
              <a:latin typeface="微软雅黑" pitchFamily="34" charset="-122"/>
              <a:ea typeface="微软雅黑" pitchFamily="34" charset="-122"/>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smtClean="0"/>
              <a:t>添加</a:t>
            </a:r>
            <a:endParaRPr lang="en-US" altLang="zh-CN" sz="1800" b="1" dirty="0" smtClean="0"/>
          </a:p>
          <a:p>
            <a:pPr algn="ctr"/>
            <a:r>
              <a:rPr lang="zh-CN" altLang="en-US" sz="1800" b="1" dirty="0" smtClean="0"/>
              <a:t>关键字</a:t>
            </a:r>
            <a:endParaRPr lang="zh-CN" altLang="en-US" sz="1800" b="1" dirty="0"/>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b="1" dirty="0"/>
              <a:t>添加</a:t>
            </a:r>
            <a:endParaRPr lang="en-US" altLang="zh-CN" sz="1800" b="1" dirty="0"/>
          </a:p>
          <a:p>
            <a:pPr algn="ctr"/>
            <a:r>
              <a:rPr lang="zh-CN" altLang="en-US" sz="1800" b="1" dirty="0"/>
              <a:t>关键字</a:t>
            </a:r>
          </a:p>
        </p:txBody>
      </p:sp>
    </p:spTree>
    <p:extLst>
      <p:ext uri="{BB962C8B-B14F-4D97-AF65-F5344CB8AC3E}">
        <p14:creationId xmlns:p14="http://schemas.microsoft.com/office/powerpoint/2010/main" val="272730854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5" name="TextBox 4"/>
            <p:cNvSpPr txBox="1"/>
            <p:nvPr/>
          </p:nvSpPr>
          <p:spPr>
            <a:xfrm rot="20065120">
              <a:off x="535309" y="2819332"/>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2013</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7" name="TextBox 16"/>
            <p:cNvSpPr txBox="1"/>
            <p:nvPr/>
          </p:nvSpPr>
          <p:spPr>
            <a:xfrm>
              <a:off x="2519628" y="3642553"/>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2014</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8" name="TextBox 17"/>
            <p:cNvSpPr txBox="1"/>
            <p:nvPr/>
          </p:nvSpPr>
          <p:spPr>
            <a:xfrm>
              <a:off x="3236759" y="1671584"/>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2015</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19" name="TextBox 18"/>
            <p:cNvSpPr txBox="1"/>
            <p:nvPr/>
          </p:nvSpPr>
          <p:spPr>
            <a:xfrm>
              <a:off x="4995932" y="294746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2016</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0" name="TextBox 19"/>
            <p:cNvSpPr txBox="1"/>
            <p:nvPr/>
          </p:nvSpPr>
          <p:spPr>
            <a:xfrm>
              <a:off x="6413042" y="1227242"/>
              <a:ext cx="816249"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20XX</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algn="ctr"/>
              <a:endParaRPr lang="zh-CN" altLang="en-US" sz="1100" kern="0" dirty="0">
                <a:solidFill>
                  <a:srgbClr val="FFFFFF"/>
                </a:solidFill>
                <a:latin typeface="微软雅黑" pitchFamily="34" charset="-122"/>
                <a:ea typeface="微软雅黑" pitchFamily="34" charset="-122"/>
              </a:endParaRPr>
            </a:p>
          </p:txBody>
        </p:sp>
        <p:sp>
          <p:nvSpPr>
            <p:cNvPr id="21" name="TextBox 20"/>
            <p:cNvSpPr txBox="1"/>
            <p:nvPr/>
          </p:nvSpPr>
          <p:spPr>
            <a:xfrm>
              <a:off x="7628212" y="2933985"/>
              <a:ext cx="787395" cy="400110"/>
            </a:xfrm>
            <a:prstGeom prst="rect">
              <a:avLst/>
            </a:prstGeom>
            <a:noFill/>
          </p:spPr>
          <p:txBody>
            <a:bodyPr wrap="non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2018</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993526" y="4322008"/>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r>
              <a:rPr lang="zh-CN" altLang="en-US" sz="1000" dirty="0">
                <a:solidFill>
                  <a:schemeClr val="tx1">
                    <a:lumMod val="75000"/>
                    <a:lumOff val="25000"/>
                  </a:schemeClr>
                </a:solidFill>
                <a:latin typeface="微软雅黑" pitchFamily="34" charset="-122"/>
                <a:ea typeface="微软雅黑" pitchFamily="34" charset="-122"/>
              </a:rPr>
              <a:t>点击输入本栏的具体文字</a:t>
            </a:r>
            <a:r>
              <a:rPr lang="zh-CN" altLang="en-US" sz="1000" dirty="0" smtClean="0">
                <a:solidFill>
                  <a:schemeClr val="tx1">
                    <a:lumMod val="75000"/>
                    <a:lumOff val="25000"/>
                  </a:schemeClr>
                </a:solidFill>
                <a:latin typeface="微软雅黑" pitchFamily="34" charset="-122"/>
                <a:ea typeface="微软雅黑" pitchFamily="34" charset="-122"/>
              </a:rPr>
              <a:t>，请</a:t>
            </a:r>
            <a:r>
              <a:rPr lang="zh-CN" altLang="en-US" sz="1000" dirty="0">
                <a:solidFill>
                  <a:schemeClr val="tx1">
                    <a:lumMod val="75000"/>
                    <a:lumOff val="25000"/>
                  </a:schemeClr>
                </a:solidFill>
                <a:latin typeface="微软雅黑" pitchFamily="34" charset="-122"/>
                <a:ea typeface="微软雅黑" pitchFamily="34" charset="-122"/>
              </a:rPr>
              <a:t>根据您的具体内容酌情修改。</a:t>
            </a:r>
            <a:endParaRPr lang="zh-CN" altLang="en-US" sz="1000" dirty="0">
              <a:solidFill>
                <a:schemeClr val="tx1">
                  <a:lumMod val="75000"/>
                  <a:lumOff val="25000"/>
                </a:schemeClr>
              </a:solidFill>
            </a:endParaRPr>
          </a:p>
        </p:txBody>
      </p:sp>
    </p:spTree>
    <p:extLst>
      <p:ext uri="{BB962C8B-B14F-4D97-AF65-F5344CB8AC3E}">
        <p14:creationId xmlns:p14="http://schemas.microsoft.com/office/powerpoint/2010/main" val="39048976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endParaRPr lang="zh-CN" altLang="en-US"/>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endParaRPr lang="zh-CN" altLang="en-US"/>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endParaRPr lang="zh-CN" altLang="en-US"/>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endParaRPr lang="zh-CN" altLang="en-US"/>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endParaRPr lang="zh-CN" altLang="en-US"/>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endParaRPr lang="zh-CN" altLang="en-US"/>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endParaRPr lang="zh-CN" altLang="en-US"/>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endParaRPr lang="zh-CN" altLang="en-US"/>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endParaRPr lang="zh-CN" altLang="en-US"/>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endParaRPr lang="zh-CN" altLang="en-US"/>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endParaRPr lang="zh-CN" altLang="en-US"/>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endParaRPr lang="zh-CN" altLang="en-US"/>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endParaRPr lang="zh-CN" altLang="en-US"/>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endParaRPr lang="zh-CN" altLang="en-US"/>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endParaRPr lang="zh-CN" altLang="en-US"/>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endParaRPr lang="zh-CN" altLang="en-US"/>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endParaRPr lang="zh-CN" altLang="en-US"/>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endParaRPr lang="zh-CN" altLang="en-US"/>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endParaRPr lang="zh-CN" altLang="en-US"/>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endParaRPr lang="zh-CN" altLang="en-US"/>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endParaRPr lang="zh-CN" altLang="en-US"/>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endParaRPr lang="zh-CN" altLang="en-US"/>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endParaRPr lang="zh-CN" altLang="en-US"/>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endParaRPr lang="zh-CN" altLang="en-US"/>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endParaRPr lang="zh-CN" altLang="en-US"/>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endParaRPr lang="zh-CN" altLang="en-US"/>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endParaRPr lang="zh-CN" altLang="en-US"/>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endParaRPr lang="zh-CN" altLang="en-US"/>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endParaRPr lang="zh-CN" altLang="en-US"/>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endParaRPr lang="zh-CN" altLang="en-US"/>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endParaRPr lang="zh-CN" altLang="en-US"/>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endParaRPr lang="zh-CN" altLang="en-US"/>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endParaRPr lang="zh-CN" altLang="en-US"/>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endParaRPr lang="zh-CN" altLang="en-US"/>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endParaRPr lang="zh-CN" altLang="en-US"/>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endParaRPr lang="zh-CN" altLang="en-US"/>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endParaRPr lang="zh-CN" altLang="en-US"/>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endParaRPr lang="zh-CN" altLang="en-US"/>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endParaRPr lang="zh-CN" altLang="en-US"/>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endParaRPr lang="zh-CN" altLang="en-US"/>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endParaRPr lang="zh-CN" altLang="en-US"/>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endParaRPr lang="zh-CN" altLang="en-US"/>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endParaRPr lang="zh-CN" altLang="en-US"/>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endParaRPr lang="zh-CN" altLang="en-US"/>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endParaRPr lang="zh-CN" altLang="en-US"/>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endParaRPr lang="zh-CN" altLang="en-US"/>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endParaRPr lang="zh-CN" altLang="en-US"/>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endParaRPr lang="zh-CN" altLang="en-US"/>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endParaRPr lang="zh-CN" altLang="en-US"/>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endParaRPr lang="zh-CN" altLang="en-US"/>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endParaRPr lang="zh-CN" altLang="en-US"/>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endParaRPr lang="zh-CN" altLang="en-US"/>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endParaRPr lang="zh-CN" altLang="en-US"/>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endParaRPr lang="zh-CN" altLang="en-US"/>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endParaRPr lang="zh-CN" altLang="en-US"/>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endParaRPr lang="zh-CN" altLang="en-US"/>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endParaRPr lang="zh-CN" altLang="en-US"/>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endParaRPr lang="zh-CN" altLang="en-US"/>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endParaRPr lang="zh-CN" altLang="en-US"/>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endParaRPr lang="zh-CN" altLang="en-US"/>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endParaRPr lang="zh-CN" altLang="en-US"/>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endParaRPr lang="zh-CN" altLang="en-US"/>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r>
              <a:rPr lang="zh-CN" altLang="en-US" sz="12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r>
              <a:rPr lang="zh-CN" altLang="en-US" sz="12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a:endParaRPr lang="zh-CN" altLang="en-US"/>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algn="just">
              <a:lnSpc>
                <a:spcPct val="200000"/>
              </a:lnSpc>
            </a:pPr>
            <a:r>
              <a:rPr lang="zh-CN" altLang="en-US" sz="1200" b="1" dirty="0" smtClean="0">
                <a:solidFill>
                  <a:schemeClr val="bg1"/>
                </a:solidFill>
                <a:latin typeface="微软雅黑" pitchFamily="34" charset="-122"/>
                <a:ea typeface="微软雅黑" pitchFamily="34" charset="-122"/>
              </a:rPr>
              <a:t>所有省份可任意编辑</a:t>
            </a:r>
            <a:endParaRPr lang="en-US" altLang="zh-CN" sz="1100" b="1" dirty="0" smtClean="0">
              <a:solidFill>
                <a:schemeClr val="bg1"/>
              </a:solidFill>
              <a:latin typeface="微软雅黑" pitchFamily="34" charset="-122"/>
              <a:ea typeface="微软雅黑" pitchFamily="34" charset="-122"/>
            </a:endParaRPr>
          </a:p>
          <a:p>
            <a:pPr algn="just">
              <a:lnSpc>
                <a:spcPct val="130000"/>
              </a:lnSpc>
            </a:pPr>
            <a:r>
              <a:rPr lang="zh-CN" altLang="en-US" sz="1000" dirty="0" smtClean="0">
                <a:solidFill>
                  <a:schemeClr val="bg1"/>
                </a:solidFill>
                <a:latin typeface="微软雅黑" pitchFamily="34" charset="-122"/>
                <a:ea typeface="微软雅黑" pitchFamily="34" charset="-122"/>
              </a:rPr>
              <a:t>您</a:t>
            </a:r>
            <a:r>
              <a:rPr lang="zh-CN" altLang="en-US" sz="1000" dirty="0">
                <a:solidFill>
                  <a:schemeClr val="bg1"/>
                </a:solidFill>
                <a:latin typeface="微软雅黑" pitchFamily="34" charset="-122"/>
                <a:ea typeface="微软雅黑" pitchFamily="34" charset="-122"/>
              </a:rPr>
              <a:t>的内容打在这里，或者通过复制您的文本后，在此框中选择粘贴，并选择只保留文字。您的内容打在这里，或者通过复制您的文本后，在此框中选择粘贴，并选择只保留文字。</a:t>
            </a:r>
            <a:endParaRPr lang="en-US" altLang="zh-CN" sz="1000" dirty="0">
              <a:solidFill>
                <a:schemeClr val="bg1"/>
              </a:solidFill>
              <a:latin typeface="微软雅黑" pitchFamily="34" charset="-122"/>
              <a:ea typeface="微软雅黑" pitchFamily="34" charset="-122"/>
            </a:endParaRPr>
          </a:p>
          <a:p>
            <a:pPr algn="just">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779177265"/>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endParaRPr lang="zh-CN" altLang="en-US">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b="1" dirty="0" smtClean="0">
                <a:solidFill>
                  <a:schemeClr val="tx1">
                    <a:lumMod val="75000"/>
                    <a:lumOff val="25000"/>
                  </a:schemeClr>
                </a:solidFill>
                <a:latin typeface="微软雅黑" pitchFamily="34" charset="-122"/>
              </a:rPr>
              <a:t>点击添加表述内容标题</a:t>
            </a:r>
            <a:endParaRPr lang="zh-CN" altLang="en-US" b="1" dirty="0">
              <a:solidFill>
                <a:schemeClr val="tx1">
                  <a:lumMod val="75000"/>
                  <a:lumOff val="25000"/>
                </a:schemeClr>
              </a:solidFill>
              <a:latin typeface="微软雅黑" pitchFamily="34" charset="-122"/>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endParaRPr lang="zh-CN" altLang="en-US" sz="1200">
                <a:solidFill>
                  <a:schemeClr val="tx1"/>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400" b="1" dirty="0">
                <a:latin typeface="微软雅黑" pitchFamily="34" charset="-122"/>
              </a:rPr>
              <a:t>添加标题内容</a:t>
            </a:r>
            <a:endParaRPr lang="en-US" altLang="zh-CN" sz="1400" b="1" dirty="0">
              <a:latin typeface="微软雅黑" pitchFamily="34" charset="-122"/>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dirty="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3"/>
                </a:solidFill>
                <a:latin typeface="微软雅黑" pitchFamily="34" charset="-122"/>
              </a:rPr>
              <a:t>添加标题内容</a:t>
            </a:r>
            <a:endParaRPr lang="en-US" altLang="zh-CN" sz="1400" b="1" dirty="0">
              <a:solidFill>
                <a:schemeClr val="accent3"/>
              </a:solidFill>
              <a:latin typeface="微软雅黑" pitchFamily="34" charset="-122"/>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None/>
            </a:pPr>
            <a:r>
              <a:rPr lang="zh-CN" altLang="en-US" sz="1400" b="1" dirty="0">
                <a:solidFill>
                  <a:schemeClr val="accent2"/>
                </a:solidFill>
                <a:latin typeface="微软雅黑" pitchFamily="34" charset="-122"/>
              </a:rPr>
              <a:t>添加标题内容</a:t>
            </a:r>
            <a:endParaRPr lang="en-US" altLang="zh-CN" sz="1400" b="1" dirty="0">
              <a:solidFill>
                <a:schemeClr val="accent2"/>
              </a:solidFill>
              <a:latin typeface="微软雅黑" pitchFamily="34" charset="-122"/>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None/>
            </a:pPr>
            <a:r>
              <a:rPr lang="zh-CN" altLang="en-US" sz="1400" b="1" dirty="0">
                <a:solidFill>
                  <a:schemeClr val="accent4"/>
                </a:solidFill>
                <a:latin typeface="微软雅黑" pitchFamily="34" charset="-122"/>
              </a:rPr>
              <a:t>添加标题内容</a:t>
            </a:r>
            <a:endParaRPr lang="en-US" altLang="zh-CN" sz="1400" b="1" dirty="0">
              <a:solidFill>
                <a:schemeClr val="accent4"/>
              </a:solidFill>
              <a:latin typeface="微软雅黑" pitchFamily="34" charset="-122"/>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eaLnBrk="1" hangingPunct="1">
              <a:spcBef>
                <a:spcPct val="0"/>
              </a:spcBef>
              <a:buFontTx/>
              <a:buNone/>
            </a:pPr>
            <a:r>
              <a:rPr lang="zh-CN" altLang="en-US" sz="1100">
                <a:solidFill>
                  <a:schemeClr val="tx1"/>
                </a:solidFill>
                <a:latin typeface="微软雅黑" panose="020B0503020204020204" pitchFamily="34" charset="-122"/>
              </a:rPr>
              <a:t>这里可以添加主要内容这里可以添加主要内容这里可以添加主要内容这里可以添加主要内容</a:t>
            </a:r>
          </a:p>
        </p:txBody>
      </p:sp>
      <p:sp>
        <p:nvSpPr>
          <p:cNvPr id="56" name="TextBox 55"/>
          <p:cNvSpPr txBox="1"/>
          <p:nvPr/>
        </p:nvSpPr>
        <p:spPr>
          <a:xfrm>
            <a:off x="823322" y="205624"/>
            <a:ext cx="2236510" cy="400110"/>
          </a:xfrm>
          <a:prstGeom prst="rect">
            <a:avLst/>
          </a:prstGeom>
          <a:noFill/>
        </p:spPr>
        <p:txBody>
          <a:bodyPr wrap="none" rtlCol="0">
            <a:spAutoFit/>
          </a:bodyPr>
          <a:lstStyle/>
          <a:p>
            <a:r>
              <a:rPr lang="zh-CN" altLang="en-US" sz="2000" b="1" dirty="0" smtClean="0">
                <a:solidFill>
                  <a:schemeClr val="tx1">
                    <a:lumMod val="75000"/>
                    <a:lumOff val="25000"/>
                  </a:schemeClr>
                </a:solidFill>
                <a:latin typeface="微软雅黑" pitchFamily="34" charset="-122"/>
                <a:ea typeface="微软雅黑" pitchFamily="34" charset="-122"/>
              </a:rPr>
              <a:t>点击添加标题文本</a:t>
            </a:r>
            <a:endParaRPr lang="zh-CN" altLang="en-US" sz="2000"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9231931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17"/>
          <p:cNvSpPr txBox="1"/>
          <p:nvPr/>
        </p:nvSpPr>
        <p:spPr>
          <a:xfrm>
            <a:off x="3337583" y="2014975"/>
            <a:ext cx="323956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工作完成情况</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a:lnSpc>
                <a:spcPct val="120000"/>
              </a:lnSpc>
            </a:pPr>
            <a:r>
              <a:rPr lang="zh-CN" altLang="en-US" sz="1200" dirty="0">
                <a:solidFill>
                  <a:schemeClr val="tx1">
                    <a:lumMod val="75000"/>
                    <a:lumOff val="25000"/>
                  </a:schemeClr>
                </a:solidFill>
                <a:latin typeface="微软雅黑" pitchFamily="34" charset="-122"/>
                <a:ea typeface="微软雅黑" pitchFamily="34" charset="-122"/>
              </a:rPr>
              <a:t>详细内容</a:t>
            </a:r>
            <a:r>
              <a:rPr lang="en-US" altLang="zh-CN" sz="1200" dirty="0">
                <a:solidFill>
                  <a:schemeClr val="tx1">
                    <a:lumMod val="75000"/>
                    <a:lumOff val="25000"/>
                  </a:schemeClr>
                </a:solidFill>
                <a:latin typeface="微软雅黑" pitchFamily="34" charset="-122"/>
                <a:ea typeface="微软雅黑" pitchFamily="34" charset="-122"/>
              </a:rPr>
              <a:t>……</a:t>
            </a:r>
            <a:r>
              <a:rPr lang="zh-CN" altLang="en-US" sz="120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200" dirty="0" smtClean="0">
                <a:solidFill>
                  <a:schemeClr val="tx1">
                    <a:lumMod val="75000"/>
                    <a:lumOff val="25000"/>
                  </a:schemeClr>
                </a:solidFill>
                <a:latin typeface="微软雅黑" pitchFamily="34" charset="-122"/>
                <a:ea typeface="微软雅黑" pitchFamily="34" charset="-122"/>
              </a:rPr>
              <a:t>。点击</a:t>
            </a:r>
            <a:r>
              <a:rPr lang="zh-CN" altLang="en-US" sz="1200" dirty="0">
                <a:solidFill>
                  <a:schemeClr val="tx1">
                    <a:lumMod val="75000"/>
                    <a:lumOff val="25000"/>
                  </a:schemeClr>
                </a:solidFill>
                <a:latin typeface="微软雅黑" pitchFamily="34" charset="-122"/>
                <a:ea typeface="微软雅黑" pitchFamily="34" charset="-122"/>
              </a:rPr>
              <a:t>输入本栏的具体文字，简明扼要的说明分项内容</a:t>
            </a:r>
            <a:r>
              <a:rPr lang="zh-CN" altLang="en-US" sz="1200" dirty="0" smtClean="0">
                <a:solidFill>
                  <a:schemeClr val="tx1">
                    <a:lumMod val="75000"/>
                    <a:lumOff val="25000"/>
                  </a:schemeClr>
                </a:solidFill>
                <a:latin typeface="微软雅黑" pitchFamily="34" charset="-122"/>
                <a:ea typeface="微软雅黑" pitchFamily="34" charset="-122"/>
              </a:rPr>
              <a:t>，请</a:t>
            </a:r>
            <a:r>
              <a:rPr lang="zh-CN" altLang="en-US" sz="1200" dirty="0">
                <a:solidFill>
                  <a:schemeClr val="tx1">
                    <a:lumMod val="75000"/>
                    <a:lumOff val="25000"/>
                  </a:schemeClr>
                </a:solidFill>
                <a:latin typeface="微软雅黑" pitchFamily="34" charset="-122"/>
                <a:ea typeface="微软雅黑" pitchFamily="34" charset="-122"/>
              </a:rPr>
              <a:t>根据您的具体内容酌情修改。</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a:ea typeface="宋体" panose="02010600030101010101" pitchFamily="2" charset="-122"/>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bg1"/>
                </a:solidFill>
                <a:latin typeface="Calibri"/>
                <a:ea typeface="宋体" panose="02010600030101010101" pitchFamily="2" charset="-122"/>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sz="4400">
                <a:latin typeface="微软雅黑" panose="020B0503020204020204" pitchFamily="34" charset="-122"/>
                <a:ea typeface="微软雅黑" panose="020B0503020204020204" pitchFamily="34" charset="-122"/>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algn="ctr"/>
              <a:r>
                <a:rPr lang="en-US" altLang="zh-CN" sz="6600" dirty="0" smtClean="0">
                  <a:solidFill>
                    <a:schemeClr val="bg1"/>
                  </a:solidFill>
                  <a:latin typeface="Impact" panose="020B0806030902050204" pitchFamily="34" charset="0"/>
                  <a:ea typeface="微软雅黑" panose="020B0503020204020204" pitchFamily="34" charset="-122"/>
                </a:rPr>
                <a:t>02</a:t>
              </a:r>
              <a:endParaRPr lang="en-US" altLang="zh-CN" sz="6600" dirty="0">
                <a:solidFill>
                  <a:schemeClr val="bg1"/>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27626048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SCORM_RATE_SLIDES" val="1"/>
  <p:tag name="ISPRING_ULTRA_SCORM_SLIDE_COUNT" val="1"/>
</p:tagLst>
</file>

<file path=ppt/theme/theme1.xml><?xml version="1.0" encoding="utf-8"?>
<a:theme xmlns:a="http://schemas.openxmlformats.org/drawingml/2006/main" name="第一PPT，www.1ppt.com">
  <a:themeElements>
    <a:clrScheme name="穿越">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939</TotalTime>
  <Words>4497</Words>
  <Application>Microsoft Office PowerPoint</Application>
  <PresentationFormat>全屏显示(16:9)</PresentationFormat>
  <Paragraphs>332</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加入我们</dc:title>
  <dc:creator>第一PPT</dc:creator>
  <cp:keywords>www.1ppt.com</cp:keywords>
  <cp:lastModifiedBy>Windows User</cp:lastModifiedBy>
  <cp:revision>129</cp:revision>
  <dcterms:created xsi:type="dcterms:W3CDTF">2015-10-16T03:54:15Z</dcterms:created>
  <dcterms:modified xsi:type="dcterms:W3CDTF">2018-11-23T13:24:48Z</dcterms:modified>
</cp:coreProperties>
</file>